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306" r:id="rId3"/>
    <p:sldId id="346" r:id="rId4"/>
    <p:sldId id="264" r:id="rId5"/>
    <p:sldId id="265" r:id="rId6"/>
    <p:sldId id="266" r:id="rId7"/>
    <p:sldId id="267" r:id="rId8"/>
    <p:sldId id="285" r:id="rId9"/>
    <p:sldId id="286" r:id="rId10"/>
    <p:sldId id="287" r:id="rId11"/>
    <p:sldId id="296" r:id="rId12"/>
    <p:sldId id="278" r:id="rId13"/>
    <p:sldId id="297" r:id="rId14"/>
    <p:sldId id="298" r:id="rId15"/>
    <p:sldId id="282" r:id="rId16"/>
    <p:sldId id="311" r:id="rId17"/>
    <p:sldId id="310" r:id="rId18"/>
    <p:sldId id="308" r:id="rId19"/>
    <p:sldId id="313" r:id="rId20"/>
    <p:sldId id="347" r:id="rId21"/>
    <p:sldId id="318" r:id="rId22"/>
    <p:sldId id="338" r:id="rId23"/>
    <p:sldId id="339" r:id="rId24"/>
    <p:sldId id="340" r:id="rId25"/>
    <p:sldId id="312" r:id="rId26"/>
    <p:sldId id="320" r:id="rId27"/>
    <p:sldId id="323" r:id="rId28"/>
    <p:sldId id="330" r:id="rId29"/>
    <p:sldId id="348" r:id="rId30"/>
    <p:sldId id="342" r:id="rId31"/>
    <p:sldId id="343" r:id="rId32"/>
    <p:sldId id="344" r:id="rId33"/>
    <p:sldId id="345" r:id="rId34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FF00"/>
    <a:srgbClr val="00C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D7AC3CCA-C797-4891-BE02-D94E43425B78}" styleName="Medium Style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7E9639D4-E3E2-4D34-9284-5A2195B3D0D7}" styleName="Light Style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5940675A-B579-460E-94D1-54222C63F5DA}" styleName="No Style, Table Grid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  <a:tblStyle styleId="{073A0DAA-6AF3-43AB-8588-CEC1D06C72B9}" styleName="Medium Styl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5082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960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0571F-8DCA-4D21-825D-4C3F8365D530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1D095-2153-41D4-9630-BAFBE2FBF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371197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0571F-8DCA-4D21-825D-4C3F8365D530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1D095-2153-41D4-9630-BAFBE2FBF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15716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0571F-8DCA-4D21-825D-4C3F8365D530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1D095-2153-41D4-9630-BAFBE2FBF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6148398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0571F-8DCA-4D21-825D-4C3F8365D530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1D095-2153-41D4-9630-BAFBE2FBF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104066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0571F-8DCA-4D21-825D-4C3F8365D530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1D095-2153-41D4-9630-BAFBE2FBF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70713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0571F-8DCA-4D21-825D-4C3F8365D530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1D095-2153-41D4-9630-BAFBE2FBF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715510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0571F-8DCA-4D21-825D-4C3F8365D530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1D095-2153-41D4-9630-BAFBE2FBF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79053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0571F-8DCA-4D21-825D-4C3F8365D530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1D095-2153-41D4-9630-BAFBE2FBF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47012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0571F-8DCA-4D21-825D-4C3F8365D530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1D095-2153-41D4-9630-BAFBE2FBF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34164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0571F-8DCA-4D21-825D-4C3F8365D530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1D095-2153-41D4-9630-BAFBE2FBF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562634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630571F-8DCA-4D21-825D-4C3F8365D530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5F1D095-2153-41D4-9630-BAFBE2FBF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5207005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630571F-8DCA-4D21-825D-4C3F8365D530}" type="datetimeFigureOut">
              <a:rPr lang="en-US" smtClean="0"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5F1D095-2153-41D4-9630-BAFBE2FBF01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456638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6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4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9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3.png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4867" y="632679"/>
            <a:ext cx="5690937" cy="1325563"/>
          </a:xfrm>
        </p:spPr>
        <p:txBody>
          <a:bodyPr/>
          <a:lstStyle/>
          <a:p>
            <a:r>
              <a:rPr lang="en-US" dirty="0" smtClean="0"/>
              <a:t>Naïve Bayesian Classifier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2954615" y="2347513"/>
            <a:ext cx="3298256" cy="2404976"/>
            <a:chOff x="2954615" y="2347513"/>
            <a:chExt cx="3298256" cy="2404976"/>
          </a:xfrm>
        </p:grpSpPr>
        <p:cxnSp>
          <p:nvCxnSpPr>
            <p:cNvPr id="4" name="Straight Arrow Connector 3"/>
            <p:cNvCxnSpPr>
              <a:stCxn id="11" idx="3"/>
              <a:endCxn id="10" idx="7"/>
            </p:cNvCxnSpPr>
            <p:nvPr/>
          </p:nvCxnSpPr>
          <p:spPr>
            <a:xfrm flipH="1">
              <a:off x="3377380" y="2770278"/>
              <a:ext cx="2452727" cy="1559447"/>
            </a:xfrm>
            <a:prstGeom prst="straightConnector1">
              <a:avLst/>
            </a:prstGeom>
            <a:ln w="8890">
              <a:solidFill>
                <a:schemeClr val="tx1"/>
              </a:solidFill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2954615" y="4257189"/>
              <a:ext cx="495300" cy="4953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1600" baseline="-25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endParaRPr lang="en-US" sz="16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757571" y="2347513"/>
              <a:ext cx="495300" cy="4953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  <a:endParaRPr lang="en-US" sz="16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5" name="Group 14"/>
          <p:cNvGrpSpPr/>
          <p:nvPr/>
        </p:nvGrpSpPr>
        <p:grpSpPr>
          <a:xfrm>
            <a:off x="4360363" y="2819646"/>
            <a:ext cx="1532235" cy="1932843"/>
            <a:chOff x="4360363" y="2819646"/>
            <a:chExt cx="1532235" cy="1932843"/>
          </a:xfrm>
        </p:grpSpPr>
        <p:cxnSp>
          <p:nvCxnSpPr>
            <p:cNvPr id="6" name="Straight Arrow Connector 5"/>
            <p:cNvCxnSpPr>
              <a:endCxn id="12" idx="7"/>
            </p:cNvCxnSpPr>
            <p:nvPr/>
          </p:nvCxnSpPr>
          <p:spPr>
            <a:xfrm flipH="1">
              <a:off x="4783127" y="2819646"/>
              <a:ext cx="1109471" cy="1510079"/>
            </a:xfrm>
            <a:prstGeom prst="straightConnector1">
              <a:avLst/>
            </a:prstGeom>
            <a:ln w="8890">
              <a:solidFill>
                <a:schemeClr val="tx1"/>
              </a:solidFill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2" name="Oval 11"/>
            <p:cNvSpPr/>
            <p:nvPr/>
          </p:nvSpPr>
          <p:spPr>
            <a:xfrm>
              <a:off x="4360363" y="4257189"/>
              <a:ext cx="495300" cy="4953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1600" baseline="-25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2</a:t>
              </a:r>
              <a:endParaRPr lang="en-US" sz="16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grpSp>
        <p:nvGrpSpPr>
          <p:cNvPr id="16" name="Group 15"/>
          <p:cNvGrpSpPr/>
          <p:nvPr/>
        </p:nvGrpSpPr>
        <p:grpSpPr>
          <a:xfrm>
            <a:off x="5757571" y="2842813"/>
            <a:ext cx="495300" cy="1909676"/>
            <a:chOff x="5757571" y="2842813"/>
            <a:chExt cx="495300" cy="1909676"/>
          </a:xfrm>
        </p:grpSpPr>
        <p:cxnSp>
          <p:nvCxnSpPr>
            <p:cNvPr id="7" name="Straight Arrow Connector 6"/>
            <p:cNvCxnSpPr>
              <a:stCxn id="11" idx="4"/>
              <a:endCxn id="13" idx="0"/>
            </p:cNvCxnSpPr>
            <p:nvPr/>
          </p:nvCxnSpPr>
          <p:spPr>
            <a:xfrm>
              <a:off x="6005221" y="2842813"/>
              <a:ext cx="0" cy="1414376"/>
            </a:xfrm>
            <a:prstGeom prst="straightConnector1">
              <a:avLst/>
            </a:prstGeom>
            <a:ln w="8890">
              <a:solidFill>
                <a:schemeClr val="tx1"/>
              </a:solidFill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3" name="Oval 12"/>
            <p:cNvSpPr/>
            <p:nvPr/>
          </p:nvSpPr>
          <p:spPr>
            <a:xfrm>
              <a:off x="5757571" y="4257189"/>
              <a:ext cx="495300" cy="4953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1600" baseline="-25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3</a:t>
              </a:r>
            </a:p>
          </p:txBody>
        </p:sp>
      </p:grpSp>
      <p:grpSp>
        <p:nvGrpSpPr>
          <p:cNvPr id="17" name="Group 16"/>
          <p:cNvGrpSpPr/>
          <p:nvPr/>
        </p:nvGrpSpPr>
        <p:grpSpPr>
          <a:xfrm>
            <a:off x="6109713" y="2770278"/>
            <a:ext cx="2778476" cy="2294363"/>
            <a:chOff x="6109713" y="2770278"/>
            <a:chExt cx="2778476" cy="2294363"/>
          </a:xfrm>
        </p:grpSpPr>
        <mc:AlternateContent xmlns:mc="http://schemas.openxmlformats.org/markup-compatibility/2006" xmlns:a14="http://schemas.microsoft.com/office/drawing/2010/main">
          <mc:Choice Requires="a14">
            <p:sp>
              <p:nvSpPr>
                <p:cNvPr id="5" name="TextBox 4"/>
                <p:cNvSpPr txBox="1"/>
                <p:nvPr/>
              </p:nvSpPr>
              <p:spPr>
                <a:xfrm>
                  <a:off x="6495052" y="4095144"/>
                  <a:ext cx="1606586" cy="969497"/>
                </a:xfrm>
                <a:prstGeom prst="rect">
                  <a:avLst/>
                </a:prstGeom>
                <a:noFill/>
                <a:ln w="12700">
                  <a:noFill/>
                </a:ln>
              </p:spPr>
              <p:txBody>
                <a:bodyPr wrap="square" rtlCol="0">
                  <a:spAutoFit/>
                </a:bodyPr>
                <a:lstStyle/>
                <a:p>
                  <a:pPr/>
                  <a14:m>
                    <m:oMathPara xmlns:m="http://schemas.openxmlformats.org/officeDocument/2006/math">
                      <m:oMathParaPr>
                        <m:jc m:val="centerGroup"/>
                      </m:oMathParaPr>
                      <m:oMath xmlns:m="http://schemas.openxmlformats.org/officeDocument/2006/math">
                        <m:r>
                          <a:rPr lang="en-US" sz="3600" i="1" dirty="0" smtClean="0">
                            <a:solidFill>
                              <a:schemeClr val="bg1">
                                <a:lumMod val="50000"/>
                              </a:schemeClr>
                            </a:solidFill>
                            <a:latin typeface="Cambria Math"/>
                          </a:rPr>
                          <m:t>…</m:t>
                        </m:r>
                      </m:oMath>
                    </m:oMathPara>
                  </a14:m>
                  <a:endParaRPr lang="en-US" sz="3600" dirty="0">
                    <a:solidFill>
                      <a:schemeClr val="bg1">
                        <a:lumMod val="50000"/>
                      </a:schemeClr>
                    </a:solidFill>
                  </a:endParaRPr>
                </a:p>
              </p:txBody>
            </p:sp>
          </mc:Choice>
          <mc:Fallback xmlns="">
            <p:sp>
              <p:nvSpPr>
                <p:cNvPr id="5" name="TextBox 4"/>
                <p:cNvSpPr txBox="1">
                  <a:spLocks noRot="1" noChangeAspect="1" noMove="1" noResize="1" noEditPoints="1" noAdjustHandles="1" noChangeArrowheads="1" noChangeShapeType="1" noTextEdit="1"/>
                </p:cNvSpPr>
                <p:nvPr/>
              </p:nvSpPr>
              <p:spPr>
                <a:xfrm>
                  <a:off x="6495052" y="4095144"/>
                  <a:ext cx="1606586" cy="969497"/>
                </a:xfrm>
                <a:prstGeom prst="rect">
                  <a:avLst/>
                </a:prstGeom>
                <a:blipFill rotWithShape="0">
                  <a:blip r:embed="rId2"/>
                  <a:stretch>
                    <a:fillRect/>
                  </a:stretch>
                </a:blipFill>
                <a:ln w="12700">
                  <a:noFill/>
                </a:ln>
              </p:spPr>
              <p:txBody>
                <a:bodyPr/>
                <a:lstStyle/>
                <a:p>
                  <a:r>
                    <a:rPr lang="en-US">
                      <a:noFill/>
                    </a:rPr>
                    <a:t> </a:t>
                  </a:r>
                </a:p>
              </p:txBody>
            </p:sp>
          </mc:Fallback>
        </mc:AlternateContent>
        <p:cxnSp>
          <p:nvCxnSpPr>
            <p:cNvPr id="8" name="Straight Arrow Connector 7"/>
            <p:cNvCxnSpPr>
              <a:stCxn id="11" idx="5"/>
              <a:endCxn id="14" idx="1"/>
            </p:cNvCxnSpPr>
            <p:nvPr/>
          </p:nvCxnSpPr>
          <p:spPr>
            <a:xfrm>
              <a:off x="6180336" y="2770278"/>
              <a:ext cx="2285089" cy="1559447"/>
            </a:xfrm>
            <a:prstGeom prst="straightConnector1">
              <a:avLst/>
            </a:prstGeom>
            <a:ln w="8890">
              <a:solidFill>
                <a:schemeClr val="tx1"/>
              </a:solidFill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Arrow Connector 8"/>
            <p:cNvCxnSpPr/>
            <p:nvPr/>
          </p:nvCxnSpPr>
          <p:spPr>
            <a:xfrm>
              <a:off x="6109713" y="2822737"/>
              <a:ext cx="1223073" cy="1506987"/>
            </a:xfrm>
            <a:prstGeom prst="straightConnector1">
              <a:avLst/>
            </a:prstGeom>
            <a:ln w="8890">
              <a:solidFill>
                <a:schemeClr val="bg1">
                  <a:lumMod val="50000"/>
                </a:schemeClr>
              </a:solidFill>
              <a:prstDash val="dash"/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" name="Oval 13"/>
            <p:cNvSpPr/>
            <p:nvPr/>
          </p:nvSpPr>
          <p:spPr>
            <a:xfrm>
              <a:off x="8392889" y="4257189"/>
              <a:ext cx="495300" cy="4953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600" dirty="0" err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1600" baseline="-25000" dirty="0" err="1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n</a:t>
              </a:r>
              <a:endParaRPr lang="en-US" sz="16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5671233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336" y="2754313"/>
            <a:ext cx="2265345" cy="36576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8811" y="1745517"/>
            <a:ext cx="5181600" cy="4351338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Train the Classifier</a:t>
            </a:r>
            <a:endParaRPr lang="en-US" sz="2400" dirty="0">
              <a:solidFill>
                <a:srgbClr val="00B0F0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81276" y="413604"/>
            <a:ext cx="7839074" cy="1325563"/>
          </a:xfrm>
        </p:spPr>
        <p:txBody>
          <a:bodyPr/>
          <a:lstStyle/>
          <a:p>
            <a:r>
              <a:rPr lang="en-US" dirty="0" smtClean="0"/>
              <a:t>Classification Using Flying Sound</a:t>
            </a:r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2925785" y="2165261"/>
            <a:ext cx="2724957" cy="4237127"/>
            <a:chOff x="3486265" y="1949361"/>
            <a:chExt cx="2838446" cy="4237127"/>
          </a:xfrm>
        </p:grpSpPr>
        <p:sp>
          <p:nvSpPr>
            <p:cNvPr id="14" name="Right Arrow 13"/>
            <p:cNvSpPr/>
            <p:nvPr/>
          </p:nvSpPr>
          <p:spPr>
            <a:xfrm>
              <a:off x="3486265" y="4110038"/>
              <a:ext cx="371477" cy="285750"/>
            </a:xfrm>
            <a:prstGeom prst="rightArrow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14886" y="2509838"/>
              <a:ext cx="2409825" cy="3676650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4447502" y="1949361"/>
              <a:ext cx="18002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Training dataset</a:t>
              </a:r>
              <a:endParaRPr lang="en-US" dirty="0"/>
            </a:p>
          </p:txBody>
        </p:sp>
        <p:cxnSp>
          <p:nvCxnSpPr>
            <p:cNvPr id="22" name="Straight Arrow Connector 21"/>
            <p:cNvCxnSpPr>
              <a:stCxn id="20" idx="2"/>
            </p:cNvCxnSpPr>
            <p:nvPr/>
          </p:nvCxnSpPr>
          <p:spPr>
            <a:xfrm flipH="1">
              <a:off x="5152350" y="2318693"/>
              <a:ext cx="195264" cy="153089"/>
            </a:xfrm>
            <a:prstGeom prst="straightConnector1">
              <a:avLst/>
            </a:prstGeom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8266945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336" y="2754313"/>
            <a:ext cx="2265345" cy="36576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8811" y="1745517"/>
            <a:ext cx="5181600" cy="4351338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Train the Classifier</a:t>
            </a:r>
            <a:endParaRPr lang="en-US" sz="2400" dirty="0">
              <a:solidFill>
                <a:srgbClr val="00B0F0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81276" y="413604"/>
            <a:ext cx="7839074" cy="1325563"/>
          </a:xfrm>
        </p:spPr>
        <p:txBody>
          <a:bodyPr/>
          <a:lstStyle/>
          <a:p>
            <a:r>
              <a:rPr lang="en-US" dirty="0" smtClean="0"/>
              <a:t>Classification Using Flying Sound</a:t>
            </a:r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2925785" y="2165261"/>
            <a:ext cx="2724957" cy="4237127"/>
            <a:chOff x="3486265" y="1949361"/>
            <a:chExt cx="2838446" cy="4237127"/>
          </a:xfrm>
        </p:grpSpPr>
        <p:sp>
          <p:nvSpPr>
            <p:cNvPr id="14" name="Right Arrow 13"/>
            <p:cNvSpPr/>
            <p:nvPr/>
          </p:nvSpPr>
          <p:spPr>
            <a:xfrm>
              <a:off x="3486265" y="4110038"/>
              <a:ext cx="371477" cy="285750"/>
            </a:xfrm>
            <a:prstGeom prst="rightArrow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14886" y="2509838"/>
              <a:ext cx="2409825" cy="3676650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4447502" y="1949361"/>
              <a:ext cx="18002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Training dataset</a:t>
              </a:r>
              <a:endParaRPr lang="en-US" dirty="0"/>
            </a:p>
          </p:txBody>
        </p:sp>
        <p:cxnSp>
          <p:nvCxnSpPr>
            <p:cNvPr id="22" name="Straight Arrow Connector 21"/>
            <p:cNvCxnSpPr>
              <a:stCxn id="20" idx="2"/>
            </p:cNvCxnSpPr>
            <p:nvPr/>
          </p:nvCxnSpPr>
          <p:spPr>
            <a:xfrm flipH="1">
              <a:off x="5152350" y="2318693"/>
              <a:ext cx="195264" cy="153089"/>
            </a:xfrm>
            <a:prstGeom prst="straightConnector1">
              <a:avLst/>
            </a:prstGeom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Content Placeholder 2"/>
          <p:cNvSpPr>
            <a:spLocks noGrp="1"/>
          </p:cNvSpPr>
          <p:nvPr>
            <p:ph sz="half" idx="1"/>
          </p:nvPr>
        </p:nvSpPr>
        <p:spPr>
          <a:xfrm>
            <a:off x="6439389" y="1655468"/>
            <a:ext cx="5181600" cy="4656871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Classification</a:t>
            </a:r>
            <a:endParaRPr lang="en-US" sz="2400" dirty="0" smtClean="0">
              <a:solidFill>
                <a:srgbClr val="00B0F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282498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336" y="2754313"/>
            <a:ext cx="2265345" cy="36576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8811" y="1745517"/>
            <a:ext cx="5181600" cy="4351338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Train the Classifier</a:t>
            </a:r>
            <a:endParaRPr lang="en-US" sz="2400" dirty="0">
              <a:solidFill>
                <a:srgbClr val="00B0F0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81276" y="413604"/>
            <a:ext cx="7839074" cy="1325563"/>
          </a:xfrm>
        </p:spPr>
        <p:txBody>
          <a:bodyPr/>
          <a:lstStyle/>
          <a:p>
            <a:r>
              <a:rPr lang="en-US" dirty="0" smtClean="0"/>
              <a:t>Classification Using Flying Sound</a:t>
            </a:r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2925785" y="2165261"/>
            <a:ext cx="2724957" cy="4237127"/>
            <a:chOff x="3486265" y="1949361"/>
            <a:chExt cx="2838446" cy="4237127"/>
          </a:xfrm>
        </p:grpSpPr>
        <p:sp>
          <p:nvSpPr>
            <p:cNvPr id="14" name="Right Arrow 13"/>
            <p:cNvSpPr/>
            <p:nvPr/>
          </p:nvSpPr>
          <p:spPr>
            <a:xfrm>
              <a:off x="3486265" y="4110038"/>
              <a:ext cx="371477" cy="285750"/>
            </a:xfrm>
            <a:prstGeom prst="rightArrow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14886" y="2509838"/>
              <a:ext cx="2409825" cy="3676650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4447502" y="1949361"/>
              <a:ext cx="18002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Training dataset</a:t>
              </a:r>
              <a:endParaRPr lang="en-US" dirty="0"/>
            </a:p>
          </p:txBody>
        </p:sp>
        <p:cxnSp>
          <p:nvCxnSpPr>
            <p:cNvPr id="22" name="Straight Arrow Connector 21"/>
            <p:cNvCxnSpPr>
              <a:stCxn id="20" idx="2"/>
            </p:cNvCxnSpPr>
            <p:nvPr/>
          </p:nvCxnSpPr>
          <p:spPr>
            <a:xfrm flipH="1">
              <a:off x="5152350" y="2318693"/>
              <a:ext cx="195264" cy="153089"/>
            </a:xfrm>
            <a:prstGeom prst="straightConnector1">
              <a:avLst/>
            </a:prstGeom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Content Placeholder 2"/>
          <p:cNvSpPr>
            <a:spLocks noGrp="1"/>
          </p:cNvSpPr>
          <p:nvPr>
            <p:ph sz="half" idx="1"/>
          </p:nvPr>
        </p:nvSpPr>
        <p:spPr>
          <a:xfrm>
            <a:off x="6439389" y="1655468"/>
            <a:ext cx="5181600" cy="4656871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Classification</a:t>
            </a:r>
          </a:p>
          <a:p>
            <a:pPr marL="0" indent="0">
              <a:buNone/>
            </a:pPr>
            <a:r>
              <a:rPr lang="en-US" sz="1800" dirty="0" smtClean="0"/>
              <a:t>      </a:t>
            </a:r>
            <a:r>
              <a:rPr lang="en-US" sz="1700" dirty="0" smtClean="0"/>
              <a:t>Given </a:t>
            </a:r>
            <a:r>
              <a:rPr lang="en-US" sz="1700" dirty="0"/>
              <a:t>an unknown insect </a:t>
            </a:r>
            <a:r>
              <a:rPr lang="en-US" sz="1700" dirty="0" smtClean="0"/>
              <a:t>sound </a:t>
            </a:r>
            <a:r>
              <a:rPr lang="en-US" sz="1700" i="1" dirty="0" smtClean="0"/>
              <a:t>U</a:t>
            </a:r>
            <a:r>
              <a:rPr lang="en-US" sz="1700" dirty="0" smtClean="0"/>
              <a:t>:</a:t>
            </a:r>
            <a:endParaRPr lang="en-US" sz="1700" dirty="0"/>
          </a:p>
        </p:txBody>
      </p:sp>
      <p:sp>
        <p:nvSpPr>
          <p:cNvPr id="34" name="TextBox 33"/>
          <p:cNvSpPr txBox="1"/>
          <p:nvPr/>
        </p:nvSpPr>
        <p:spPr>
          <a:xfrm>
            <a:off x="6963174" y="2623837"/>
            <a:ext cx="4528943" cy="338554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Compute the sound feature for </a:t>
            </a:r>
            <a:r>
              <a:rPr lang="en-US" sz="1600" i="1" dirty="0" smtClean="0"/>
              <a:t>U</a:t>
            </a:r>
            <a:endParaRPr lang="en-US" sz="1600" i="1" dirty="0"/>
          </a:p>
        </p:txBody>
      </p:sp>
    </p:spTree>
    <p:extLst>
      <p:ext uri="{BB962C8B-B14F-4D97-AF65-F5344CB8AC3E}">
        <p14:creationId xmlns:p14="http://schemas.microsoft.com/office/powerpoint/2010/main" val="26531704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336" y="2754313"/>
            <a:ext cx="2265345" cy="36576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8811" y="1745517"/>
            <a:ext cx="5181600" cy="4351338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Train the Classifier</a:t>
            </a:r>
            <a:endParaRPr lang="en-US" sz="2400" dirty="0">
              <a:solidFill>
                <a:srgbClr val="00B0F0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81276" y="413604"/>
            <a:ext cx="7839074" cy="1325563"/>
          </a:xfrm>
        </p:spPr>
        <p:txBody>
          <a:bodyPr/>
          <a:lstStyle/>
          <a:p>
            <a:r>
              <a:rPr lang="en-US" dirty="0" smtClean="0"/>
              <a:t>Classification Using Flying Sound</a:t>
            </a:r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2925785" y="2165261"/>
            <a:ext cx="2724957" cy="4237127"/>
            <a:chOff x="3486265" y="1949361"/>
            <a:chExt cx="2838446" cy="4237127"/>
          </a:xfrm>
        </p:grpSpPr>
        <p:sp>
          <p:nvSpPr>
            <p:cNvPr id="14" name="Right Arrow 13"/>
            <p:cNvSpPr/>
            <p:nvPr/>
          </p:nvSpPr>
          <p:spPr>
            <a:xfrm>
              <a:off x="3486265" y="4110038"/>
              <a:ext cx="371477" cy="285750"/>
            </a:xfrm>
            <a:prstGeom prst="rightArrow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14886" y="2509838"/>
              <a:ext cx="2409825" cy="3676650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4447502" y="1949361"/>
              <a:ext cx="18002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Training dataset</a:t>
              </a:r>
              <a:endParaRPr lang="en-US" dirty="0"/>
            </a:p>
          </p:txBody>
        </p:sp>
        <p:cxnSp>
          <p:nvCxnSpPr>
            <p:cNvPr id="22" name="Straight Arrow Connector 21"/>
            <p:cNvCxnSpPr>
              <a:stCxn id="20" idx="2"/>
            </p:cNvCxnSpPr>
            <p:nvPr/>
          </p:nvCxnSpPr>
          <p:spPr>
            <a:xfrm flipH="1">
              <a:off x="5152350" y="2318693"/>
              <a:ext cx="195264" cy="153089"/>
            </a:xfrm>
            <a:prstGeom prst="straightConnector1">
              <a:avLst/>
            </a:prstGeom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Content Placeholder 2"/>
          <p:cNvSpPr>
            <a:spLocks noGrp="1"/>
          </p:cNvSpPr>
          <p:nvPr>
            <p:ph sz="half" idx="1"/>
          </p:nvPr>
        </p:nvSpPr>
        <p:spPr>
          <a:xfrm>
            <a:off x="6439389" y="1655468"/>
            <a:ext cx="5181600" cy="4656871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Classification</a:t>
            </a:r>
          </a:p>
          <a:p>
            <a:pPr marL="0" indent="0">
              <a:buNone/>
            </a:pPr>
            <a:r>
              <a:rPr lang="en-US" sz="1800" dirty="0" smtClean="0"/>
              <a:t>      </a:t>
            </a:r>
            <a:r>
              <a:rPr lang="en-US" sz="1700" dirty="0" smtClean="0"/>
              <a:t>Given </a:t>
            </a:r>
            <a:r>
              <a:rPr lang="en-US" sz="1700" dirty="0"/>
              <a:t>an unknown insect </a:t>
            </a:r>
            <a:r>
              <a:rPr lang="en-US" sz="1700" dirty="0" smtClean="0"/>
              <a:t>sound </a:t>
            </a:r>
            <a:r>
              <a:rPr lang="en-US" sz="1700" i="1" dirty="0" smtClean="0"/>
              <a:t>U</a:t>
            </a:r>
            <a:r>
              <a:rPr lang="en-US" sz="1700" dirty="0" smtClean="0"/>
              <a:t>:</a:t>
            </a:r>
            <a:endParaRPr lang="en-US" sz="1700" dirty="0"/>
          </a:p>
        </p:txBody>
      </p:sp>
      <p:sp>
        <p:nvSpPr>
          <p:cNvPr id="34" name="TextBox 33"/>
          <p:cNvSpPr txBox="1"/>
          <p:nvPr/>
        </p:nvSpPr>
        <p:spPr>
          <a:xfrm>
            <a:off x="6963174" y="2623837"/>
            <a:ext cx="4528943" cy="338554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Compute the sound feature for </a:t>
            </a:r>
            <a:r>
              <a:rPr lang="en-US" sz="1600" i="1" dirty="0" smtClean="0"/>
              <a:t>U</a:t>
            </a:r>
            <a:endParaRPr lang="en-US" sz="1600" i="1" dirty="0"/>
          </a:p>
        </p:txBody>
      </p:sp>
      <p:sp>
        <p:nvSpPr>
          <p:cNvPr id="30" name="Down Arrow 29"/>
          <p:cNvSpPr/>
          <p:nvPr/>
        </p:nvSpPr>
        <p:spPr>
          <a:xfrm>
            <a:off x="9087802" y="3123298"/>
            <a:ext cx="245744" cy="150081"/>
          </a:xfrm>
          <a:prstGeom prst="downArrow">
            <a:avLst/>
          </a:prstGeom>
          <a:ln w="6350" cap="sq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6963174" y="3317626"/>
            <a:ext cx="4528943" cy="584775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Find the top </a:t>
            </a:r>
            <a:r>
              <a:rPr lang="en-US" sz="1600" i="1" dirty="0" smtClean="0"/>
              <a:t>k </a:t>
            </a:r>
            <a:r>
              <a:rPr lang="en-US" sz="1600" dirty="0" smtClean="0"/>
              <a:t>nearest neighbors in the training dataset</a:t>
            </a:r>
            <a:endParaRPr lang="en-US" sz="1600" dirty="0"/>
          </a:p>
        </p:txBody>
      </p:sp>
    </p:spTree>
    <p:extLst>
      <p:ext uri="{BB962C8B-B14F-4D97-AF65-F5344CB8AC3E}">
        <p14:creationId xmlns:p14="http://schemas.microsoft.com/office/powerpoint/2010/main" val="17502564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336" y="2754313"/>
            <a:ext cx="2265345" cy="36576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8811" y="1745517"/>
            <a:ext cx="5181600" cy="4351338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Train the Classifier</a:t>
            </a:r>
            <a:endParaRPr lang="en-US" sz="2400" dirty="0">
              <a:solidFill>
                <a:srgbClr val="00B0F0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81276" y="413604"/>
            <a:ext cx="7839074" cy="1325563"/>
          </a:xfrm>
        </p:spPr>
        <p:txBody>
          <a:bodyPr/>
          <a:lstStyle/>
          <a:p>
            <a:r>
              <a:rPr lang="en-US" dirty="0" smtClean="0"/>
              <a:t>Classification Using Flying Sound</a:t>
            </a:r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2925785" y="2165261"/>
            <a:ext cx="2724957" cy="4237127"/>
            <a:chOff x="3486265" y="1949361"/>
            <a:chExt cx="2838446" cy="4237127"/>
          </a:xfrm>
        </p:grpSpPr>
        <p:sp>
          <p:nvSpPr>
            <p:cNvPr id="14" name="Right Arrow 13"/>
            <p:cNvSpPr/>
            <p:nvPr/>
          </p:nvSpPr>
          <p:spPr>
            <a:xfrm>
              <a:off x="3486265" y="4110038"/>
              <a:ext cx="371477" cy="285750"/>
            </a:xfrm>
            <a:prstGeom prst="rightArrow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14886" y="2509838"/>
              <a:ext cx="2409825" cy="3676650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4447502" y="1949361"/>
              <a:ext cx="18002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Training dataset</a:t>
              </a:r>
              <a:endParaRPr lang="en-US" dirty="0"/>
            </a:p>
          </p:txBody>
        </p:sp>
        <p:cxnSp>
          <p:nvCxnSpPr>
            <p:cNvPr id="22" name="Straight Arrow Connector 21"/>
            <p:cNvCxnSpPr>
              <a:stCxn id="20" idx="2"/>
            </p:cNvCxnSpPr>
            <p:nvPr/>
          </p:nvCxnSpPr>
          <p:spPr>
            <a:xfrm flipH="1">
              <a:off x="5152350" y="2318693"/>
              <a:ext cx="195264" cy="153089"/>
            </a:xfrm>
            <a:prstGeom prst="straightConnector1">
              <a:avLst/>
            </a:prstGeom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Content Placeholder 2"/>
          <p:cNvSpPr>
            <a:spLocks noGrp="1"/>
          </p:cNvSpPr>
          <p:nvPr>
            <p:ph sz="half" idx="1"/>
          </p:nvPr>
        </p:nvSpPr>
        <p:spPr>
          <a:xfrm>
            <a:off x="6439389" y="1655468"/>
            <a:ext cx="5181600" cy="4656871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Classification</a:t>
            </a:r>
          </a:p>
          <a:p>
            <a:pPr marL="0" indent="0">
              <a:buNone/>
            </a:pPr>
            <a:r>
              <a:rPr lang="en-US" sz="1800" dirty="0" smtClean="0"/>
              <a:t>      </a:t>
            </a:r>
            <a:r>
              <a:rPr lang="en-US" sz="1700" dirty="0" smtClean="0"/>
              <a:t>Given </a:t>
            </a:r>
            <a:r>
              <a:rPr lang="en-US" sz="1700" dirty="0"/>
              <a:t>an unknown insect </a:t>
            </a:r>
            <a:r>
              <a:rPr lang="en-US" sz="1700" dirty="0" smtClean="0"/>
              <a:t>sound </a:t>
            </a:r>
            <a:r>
              <a:rPr lang="en-US" sz="1700" i="1" dirty="0" smtClean="0"/>
              <a:t>U</a:t>
            </a:r>
            <a:r>
              <a:rPr lang="en-US" sz="1700" dirty="0" smtClean="0"/>
              <a:t>:</a:t>
            </a:r>
            <a:endParaRPr lang="en-US" sz="1700" dirty="0"/>
          </a:p>
        </p:txBody>
      </p:sp>
      <p:sp>
        <p:nvSpPr>
          <p:cNvPr id="34" name="TextBox 33"/>
          <p:cNvSpPr txBox="1"/>
          <p:nvPr/>
        </p:nvSpPr>
        <p:spPr>
          <a:xfrm>
            <a:off x="6963174" y="2623837"/>
            <a:ext cx="4528943" cy="338554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Compute the sound feature for </a:t>
            </a:r>
            <a:r>
              <a:rPr lang="en-US" sz="1600" i="1" dirty="0" smtClean="0"/>
              <a:t>U</a:t>
            </a:r>
            <a:endParaRPr lang="en-US" sz="1600" i="1" dirty="0"/>
          </a:p>
        </p:txBody>
      </p:sp>
      <p:sp>
        <p:nvSpPr>
          <p:cNvPr id="30" name="Down Arrow 29"/>
          <p:cNvSpPr/>
          <p:nvPr/>
        </p:nvSpPr>
        <p:spPr>
          <a:xfrm>
            <a:off x="9087802" y="3123298"/>
            <a:ext cx="245744" cy="150081"/>
          </a:xfrm>
          <a:prstGeom prst="downArrow">
            <a:avLst/>
          </a:prstGeom>
          <a:ln w="6350" cap="sq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6963174" y="3317626"/>
            <a:ext cx="4528943" cy="584775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Find the top </a:t>
            </a:r>
            <a:r>
              <a:rPr lang="en-US" sz="1600" i="1" dirty="0" smtClean="0"/>
              <a:t>k </a:t>
            </a:r>
            <a:r>
              <a:rPr lang="en-US" sz="1600" dirty="0" smtClean="0"/>
              <a:t>nearest neighbors in the training dataset</a:t>
            </a:r>
            <a:endParaRPr lang="en-US" sz="1600" dirty="0"/>
          </a:p>
        </p:txBody>
      </p:sp>
      <p:sp>
        <p:nvSpPr>
          <p:cNvPr id="39" name="Down Arrow 38"/>
          <p:cNvSpPr/>
          <p:nvPr/>
        </p:nvSpPr>
        <p:spPr>
          <a:xfrm>
            <a:off x="9087802" y="4033556"/>
            <a:ext cx="245744" cy="150081"/>
          </a:xfrm>
          <a:prstGeom prst="downArrow">
            <a:avLst/>
          </a:prstGeom>
          <a:ln w="6350" cap="sq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6961909" y="4232727"/>
                <a:ext cx="4561609" cy="1057149"/>
              </a:xfrm>
              <a:prstGeom prst="rect">
                <a:avLst/>
              </a:prstGeom>
              <a:noFill/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Compute posterior </a:t>
                </a:r>
                <a:r>
                  <a:rPr lang="en-US" sz="1600" dirty="0"/>
                  <a:t>p</a:t>
                </a:r>
                <a:r>
                  <a:rPr lang="en-US" sz="1600" dirty="0" smtClean="0"/>
                  <a:t>robability: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P</m:t>
                      </m:r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e>
                        <m:e>
                          <m:r>
                            <m:rPr>
                              <m:nor/>
                            </m:rPr>
                            <a:rPr lang="en-US" sz="1600" i="1" dirty="0"/>
                            <m:t>U</m:t>
                          </m:r>
                          <m:r>
                            <m:rPr>
                              <m:nor/>
                            </m:rPr>
                            <a:rPr lang="en-US" sz="1600" i="1" dirty="0"/>
                            <m:t> </m:t>
                          </m:r>
                        </m:e>
                      </m:d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sub>
                          </m:sSub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den>
                      </m:f>
                    </m:oMath>
                  </m:oMathPara>
                </a14:m>
                <a:endParaRPr lang="en-US" sz="160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sz="1400" dirty="0" smtClean="0"/>
                  <a:t>:  the number of neighbors in the top </a:t>
                </a:r>
                <a:r>
                  <a:rPr lang="en-US" sz="1400" i="1" dirty="0" smtClean="0"/>
                  <a:t>k</a:t>
                </a:r>
                <a:r>
                  <a:rPr lang="en-US" sz="1400" dirty="0" smtClean="0"/>
                  <a:t> labeled as class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40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40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</m:oMath>
                </a14:m>
                <a:r>
                  <a:rPr lang="en-US" sz="1600" dirty="0" smtClean="0"/>
                  <a:t> </a:t>
                </a:r>
                <a:endParaRPr lang="en-US" sz="1600" dirty="0"/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1909" y="4232727"/>
                <a:ext cx="4561609" cy="1057149"/>
              </a:xfrm>
              <a:prstGeom prst="rect">
                <a:avLst/>
              </a:prstGeom>
              <a:blipFill rotWithShape="0">
                <a:blip r:embed="rId4"/>
                <a:stretch>
                  <a:fillRect l="-533" t="-1136" b="-3409"/>
                </a:stretch>
              </a:blip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989973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336" y="2754313"/>
            <a:ext cx="2265345" cy="36576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8811" y="1745517"/>
            <a:ext cx="5181600" cy="4351338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Train the Classifier</a:t>
            </a:r>
            <a:endParaRPr lang="en-US" sz="2400" dirty="0">
              <a:solidFill>
                <a:srgbClr val="00B0F0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81276" y="413604"/>
            <a:ext cx="7839074" cy="1325563"/>
          </a:xfrm>
        </p:spPr>
        <p:txBody>
          <a:bodyPr/>
          <a:lstStyle/>
          <a:p>
            <a:r>
              <a:rPr lang="en-US" dirty="0" smtClean="0"/>
              <a:t>Classification Using Flying Sound</a:t>
            </a:r>
            <a:endParaRPr lang="en-US" dirty="0"/>
          </a:p>
        </p:txBody>
      </p:sp>
      <p:grpSp>
        <p:nvGrpSpPr>
          <p:cNvPr id="25" name="Group 24"/>
          <p:cNvGrpSpPr/>
          <p:nvPr/>
        </p:nvGrpSpPr>
        <p:grpSpPr>
          <a:xfrm>
            <a:off x="2925785" y="2165261"/>
            <a:ext cx="2724957" cy="4237127"/>
            <a:chOff x="3486265" y="1949361"/>
            <a:chExt cx="2838446" cy="4237127"/>
          </a:xfrm>
        </p:grpSpPr>
        <p:sp>
          <p:nvSpPr>
            <p:cNvPr id="14" name="Right Arrow 13"/>
            <p:cNvSpPr/>
            <p:nvPr/>
          </p:nvSpPr>
          <p:spPr>
            <a:xfrm>
              <a:off x="3486265" y="4110038"/>
              <a:ext cx="371477" cy="285750"/>
            </a:xfrm>
            <a:prstGeom prst="rightArrow">
              <a:avLst/>
            </a:prstGeom>
            <a:solidFill>
              <a:schemeClr val="bg2">
                <a:lumMod val="75000"/>
              </a:schemeClr>
            </a:solidFill>
            <a:ln>
              <a:solidFill>
                <a:schemeClr val="bg2">
                  <a:lumMod val="75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pic>
          <p:nvPicPr>
            <p:cNvPr id="19" name="Picture 18"/>
            <p:cNvPicPr>
              <a:picLocks noChangeAspect="1"/>
            </p:cNvPicPr>
            <p:nvPr/>
          </p:nvPicPr>
          <p:blipFill>
            <a:blip r:embed="rId3"/>
            <a:stretch>
              <a:fillRect/>
            </a:stretch>
          </p:blipFill>
          <p:spPr>
            <a:xfrm>
              <a:off x="3914886" y="2509838"/>
              <a:ext cx="2409825" cy="3676650"/>
            </a:xfrm>
            <a:prstGeom prst="rect">
              <a:avLst/>
            </a:prstGeom>
          </p:spPr>
        </p:pic>
        <p:sp>
          <p:nvSpPr>
            <p:cNvPr id="20" name="TextBox 19"/>
            <p:cNvSpPr txBox="1"/>
            <p:nvPr/>
          </p:nvSpPr>
          <p:spPr>
            <a:xfrm>
              <a:off x="4447502" y="1949361"/>
              <a:ext cx="1800225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Training dataset</a:t>
              </a:r>
              <a:endParaRPr lang="en-US" dirty="0"/>
            </a:p>
          </p:txBody>
        </p:sp>
        <p:cxnSp>
          <p:nvCxnSpPr>
            <p:cNvPr id="22" name="Straight Arrow Connector 21"/>
            <p:cNvCxnSpPr>
              <a:stCxn id="20" idx="2"/>
            </p:cNvCxnSpPr>
            <p:nvPr/>
          </p:nvCxnSpPr>
          <p:spPr>
            <a:xfrm flipH="1">
              <a:off x="5152350" y="2318693"/>
              <a:ext cx="195264" cy="153089"/>
            </a:xfrm>
            <a:prstGeom prst="straightConnector1">
              <a:avLst/>
            </a:prstGeom>
            <a:ln>
              <a:solidFill>
                <a:schemeClr val="bg2">
                  <a:lumMod val="50000"/>
                </a:schemeClr>
              </a:solidFill>
              <a:tailEnd type="triangle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1" name="Content Placeholder 2"/>
          <p:cNvSpPr>
            <a:spLocks noGrp="1"/>
          </p:cNvSpPr>
          <p:nvPr>
            <p:ph sz="half" idx="1"/>
          </p:nvPr>
        </p:nvSpPr>
        <p:spPr>
          <a:xfrm>
            <a:off x="6439389" y="1655468"/>
            <a:ext cx="5181600" cy="4656871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Classification</a:t>
            </a:r>
          </a:p>
          <a:p>
            <a:pPr marL="0" indent="0">
              <a:buNone/>
            </a:pPr>
            <a:r>
              <a:rPr lang="en-US" sz="1800" dirty="0" smtClean="0"/>
              <a:t>      </a:t>
            </a:r>
            <a:r>
              <a:rPr lang="en-US" sz="1700" dirty="0" smtClean="0"/>
              <a:t>Given </a:t>
            </a:r>
            <a:r>
              <a:rPr lang="en-US" sz="1700" dirty="0"/>
              <a:t>an unknown insect </a:t>
            </a:r>
            <a:r>
              <a:rPr lang="en-US" sz="1700" dirty="0" smtClean="0"/>
              <a:t>sound </a:t>
            </a:r>
            <a:r>
              <a:rPr lang="en-US" sz="1700" i="1" dirty="0" smtClean="0"/>
              <a:t>U</a:t>
            </a:r>
            <a:r>
              <a:rPr lang="en-US" sz="1700" dirty="0" smtClean="0"/>
              <a:t>:</a:t>
            </a:r>
            <a:endParaRPr lang="en-US" sz="1700" dirty="0"/>
          </a:p>
        </p:txBody>
      </p:sp>
      <p:sp>
        <p:nvSpPr>
          <p:cNvPr id="34" name="TextBox 33"/>
          <p:cNvSpPr txBox="1"/>
          <p:nvPr/>
        </p:nvSpPr>
        <p:spPr>
          <a:xfrm>
            <a:off x="6963174" y="2623837"/>
            <a:ext cx="4528943" cy="338554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Compute the sound feature for </a:t>
            </a:r>
            <a:r>
              <a:rPr lang="en-US" sz="1600" i="1" dirty="0" smtClean="0"/>
              <a:t>U</a:t>
            </a:r>
            <a:endParaRPr lang="en-US" sz="1600" i="1" dirty="0"/>
          </a:p>
        </p:txBody>
      </p:sp>
      <p:sp>
        <p:nvSpPr>
          <p:cNvPr id="30" name="Down Arrow 29"/>
          <p:cNvSpPr/>
          <p:nvPr/>
        </p:nvSpPr>
        <p:spPr>
          <a:xfrm>
            <a:off x="9087802" y="3123298"/>
            <a:ext cx="245744" cy="150081"/>
          </a:xfrm>
          <a:prstGeom prst="downArrow">
            <a:avLst/>
          </a:prstGeom>
          <a:ln w="6350" cap="sq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8" name="TextBox 37"/>
          <p:cNvSpPr txBox="1"/>
          <p:nvPr/>
        </p:nvSpPr>
        <p:spPr>
          <a:xfrm>
            <a:off x="6963174" y="3317626"/>
            <a:ext cx="4528943" cy="584775"/>
          </a:xfrm>
          <a:prstGeom prst="rect">
            <a:avLst/>
          </a:prstGeom>
          <a:noFill/>
          <a:ln>
            <a:solidFill>
              <a:schemeClr val="accent1">
                <a:lumMod val="60000"/>
                <a:lumOff val="40000"/>
              </a:schemeClr>
            </a:solidFill>
          </a:ln>
        </p:spPr>
        <p:txBody>
          <a:bodyPr wrap="square" rtlCol="0">
            <a:spAutoFit/>
          </a:bodyPr>
          <a:lstStyle/>
          <a:p>
            <a:r>
              <a:rPr lang="en-US" sz="1600" dirty="0" smtClean="0"/>
              <a:t>Find the top </a:t>
            </a:r>
            <a:r>
              <a:rPr lang="en-US" sz="1600" i="1" dirty="0" smtClean="0"/>
              <a:t>k </a:t>
            </a:r>
            <a:r>
              <a:rPr lang="en-US" sz="1600" dirty="0" smtClean="0"/>
              <a:t>nearest neighbors in the training dataset</a:t>
            </a:r>
            <a:endParaRPr lang="en-US" sz="1600" dirty="0"/>
          </a:p>
        </p:txBody>
      </p:sp>
      <p:sp>
        <p:nvSpPr>
          <p:cNvPr id="39" name="Down Arrow 38"/>
          <p:cNvSpPr/>
          <p:nvPr/>
        </p:nvSpPr>
        <p:spPr>
          <a:xfrm>
            <a:off x="9087802" y="4033556"/>
            <a:ext cx="245744" cy="150081"/>
          </a:xfrm>
          <a:prstGeom prst="downArrow">
            <a:avLst/>
          </a:prstGeom>
          <a:ln w="6350" cap="sq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40" name="TextBox 39"/>
              <p:cNvSpPr txBox="1"/>
              <p:nvPr/>
            </p:nvSpPr>
            <p:spPr>
              <a:xfrm>
                <a:off x="6961909" y="4232727"/>
                <a:ext cx="4561609" cy="1057149"/>
              </a:xfrm>
              <a:prstGeom prst="rect">
                <a:avLst/>
              </a:prstGeom>
              <a:noFill/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r>
                  <a:rPr lang="en-US" sz="1600" dirty="0" smtClean="0"/>
                  <a:t>Compute posterior </a:t>
                </a:r>
                <a:r>
                  <a:rPr lang="en-US" sz="1600" dirty="0"/>
                  <a:t>p</a:t>
                </a:r>
                <a:r>
                  <a:rPr lang="en-US" sz="1600" dirty="0" smtClean="0"/>
                  <a:t>robability: 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 b="0" i="0" smtClean="0">
                          <a:latin typeface="Cambria Math" panose="02040503050406030204" pitchFamily="18" charset="0"/>
                        </a:rPr>
                        <m:t>P</m:t>
                      </m:r>
                      <m:d>
                        <m:d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600" b="0" i="0" smtClean="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e>
                        <m:e>
                          <m:r>
                            <m:rPr>
                              <m:nor/>
                            </m:rPr>
                            <a:rPr lang="en-US" sz="1600" i="1" dirty="0"/>
                            <m:t>U</m:t>
                          </m:r>
                          <m:r>
                            <m:rPr>
                              <m:nor/>
                            </m:rPr>
                            <a:rPr lang="en-US" sz="1600" i="1" dirty="0"/>
                            <m:t> </m:t>
                          </m:r>
                        </m:e>
                      </m:d>
                      <m:r>
                        <a:rPr lang="en-US" sz="1600" b="0" i="0" smtClean="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600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600" b="0" i="1" smtClean="0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sub>
                          </m:sSub>
                        </m:num>
                        <m:den>
                          <m:r>
                            <a:rPr lang="en-US" sz="1600" b="0" i="1" smtClean="0">
                              <a:latin typeface="Cambria Math" panose="02040503050406030204" pitchFamily="18" charset="0"/>
                            </a:rPr>
                            <m:t>𝑘</m:t>
                          </m:r>
                        </m:den>
                      </m:f>
                    </m:oMath>
                  </m:oMathPara>
                </a14:m>
                <a:endParaRPr lang="en-US" sz="1600" dirty="0" smtClean="0"/>
              </a:p>
              <a:p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sz="1400" i="1">
                            <a:latin typeface="Cambria Math" panose="02040503050406030204" pitchFamily="18" charset="0"/>
                          </a:rPr>
                          <m:t>𝑁</m:t>
                        </m:r>
                      </m:e>
                      <m:sub>
                        <m:sSub>
                          <m:sSubPr>
                            <m:ctrlPr>
                              <a:rPr lang="en-US" sz="14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1400" i="1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sub>
                    </m:sSub>
                  </m:oMath>
                </a14:m>
                <a:r>
                  <a:rPr lang="en-US" sz="1400" dirty="0" smtClean="0"/>
                  <a:t>:  the number of neighbors in the top </a:t>
                </a:r>
                <a:r>
                  <a:rPr lang="en-US" sz="1400" i="1" dirty="0" smtClean="0"/>
                  <a:t>k</a:t>
                </a:r>
                <a:r>
                  <a:rPr lang="en-US" sz="1400" dirty="0" smtClean="0"/>
                  <a:t> labeled as class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sz="1400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m:rPr>
                            <m:sty m:val="p"/>
                          </m:rPr>
                          <a:rPr lang="en-US" sz="1400">
                            <a:latin typeface="Cambria Math" panose="02040503050406030204" pitchFamily="18" charset="0"/>
                          </a:rPr>
                          <m:t>C</m:t>
                        </m:r>
                      </m:e>
                      <m:sub>
                        <m:r>
                          <m:rPr>
                            <m:sty m:val="p"/>
                          </m:rPr>
                          <a:rPr lang="en-US" sz="1400">
                            <a:latin typeface="Cambria Math" panose="02040503050406030204" pitchFamily="18" charset="0"/>
                          </a:rPr>
                          <m:t>i</m:t>
                        </m:r>
                      </m:sub>
                    </m:sSub>
                  </m:oMath>
                </a14:m>
                <a:r>
                  <a:rPr lang="en-US" sz="1600" dirty="0" smtClean="0"/>
                  <a:t> </a:t>
                </a:r>
                <a:endParaRPr lang="en-US" sz="1600" dirty="0"/>
              </a:p>
            </p:txBody>
          </p:sp>
        </mc:Choice>
        <mc:Fallback xmlns="">
          <p:sp>
            <p:nvSpPr>
              <p:cNvPr id="40" name="TextBox 39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1909" y="4232727"/>
                <a:ext cx="4561609" cy="1057149"/>
              </a:xfrm>
              <a:prstGeom prst="rect">
                <a:avLst/>
              </a:prstGeom>
              <a:blipFill rotWithShape="0">
                <a:blip r:embed="rId4"/>
                <a:stretch>
                  <a:fillRect l="-533" t="-1136" b="-3409"/>
                </a:stretch>
              </a:blip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26" name="Down Arrow 25"/>
          <p:cNvSpPr/>
          <p:nvPr/>
        </p:nvSpPr>
        <p:spPr>
          <a:xfrm>
            <a:off x="9090571" y="5438568"/>
            <a:ext cx="245744" cy="150081"/>
          </a:xfrm>
          <a:prstGeom prst="downArrow">
            <a:avLst/>
          </a:prstGeom>
          <a:ln w="6350" cap="sq"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28" name="TextBox 27"/>
              <p:cNvSpPr txBox="1"/>
              <p:nvPr/>
            </p:nvSpPr>
            <p:spPr>
              <a:xfrm>
                <a:off x="6963054" y="5632896"/>
                <a:ext cx="4532052" cy="746038"/>
              </a:xfrm>
              <a:prstGeom prst="rect">
                <a:avLst/>
              </a:prstGeom>
              <a:noFill/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US" sz="1600" i="1" dirty="0" smtClean="0"/>
                  <a:t>U </a:t>
                </a:r>
                <a:r>
                  <a:rPr lang="en-US" sz="1600" dirty="0" smtClean="0"/>
                  <a:t>is classified as class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16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16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60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160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sz="1600" dirty="0"/>
                  <a:t>, where</a:t>
                </a:r>
              </a:p>
              <a:p>
                <a:pPr>
                  <a:lnSpc>
                    <a:spcPct val="11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600">
                          <a:latin typeface="Cambria Math" panose="02040503050406030204" pitchFamily="18" charset="0"/>
                        </a:rPr>
                        <m:t>P</m:t>
                      </m:r>
                      <m:d>
                        <m:dPr>
                          <m:ctrlPr>
                            <a:rPr lang="en-US" sz="16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̂"/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160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acc>
                        </m:e>
                        <m:e>
                          <m:r>
                            <m:rPr>
                              <m:nor/>
                            </m:rPr>
                            <a:rPr lang="en-US" sz="1600" dirty="0">
                              <a:latin typeface="Cambria Math" panose="02040503050406030204" pitchFamily="18" charset="0"/>
                            </a:rPr>
                            <m:t>U</m:t>
                          </m:r>
                          <m:r>
                            <m:rPr>
                              <m:nor/>
                            </m:rPr>
                            <a:rPr lang="en-US" sz="1600" dirty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  <m:r>
                        <m:rPr>
                          <m:nor/>
                        </m:rPr>
                        <a:rPr lang="en-US" sz="1600" dirty="0">
                          <a:latin typeface="Cambria Math" panose="02040503050406030204" pitchFamily="18" charset="0"/>
                        </a:rPr>
                        <m:t> = </m:t>
                      </m:r>
                      <m:func>
                        <m:funcPr>
                          <m:ctrlPr>
                            <a:rPr lang="en-US" sz="1600" i="1" dirty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1600" i="1" dirty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1600" dirty="0">
                                  <a:latin typeface="Cambria Math" panose="02040503050406030204" pitchFamily="18" charset="0"/>
                                </a:rPr>
                                <m:t>max</m:t>
                              </m:r>
                            </m:e>
                            <m:lim>
                              <m:r>
                                <a:rPr lang="en-US" sz="1600" dirty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lim>
                          </m:limLow>
                        </m:fName>
                        <m:e>
                          <m:r>
                            <m:rPr>
                              <m:sty m:val="p"/>
                            </m:rPr>
                            <a:rPr lang="en-US" sz="1600">
                              <a:latin typeface="Cambria Math" panose="02040503050406030204" pitchFamily="18" charset="0"/>
                            </a:rPr>
                            <m:t>P</m:t>
                          </m:r>
                          <m:d>
                            <m:dPr>
                              <m:ctrlPr>
                                <a:rPr lang="en-US" sz="16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6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60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160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  <m:e>
                              <m:r>
                                <m:rPr>
                                  <m:nor/>
                                </m:rPr>
                                <a:rPr lang="en-US" sz="1600" dirty="0">
                                  <a:latin typeface="Cambria Math" panose="02040503050406030204" pitchFamily="18" charset="0"/>
                                </a:rPr>
                                <m:t>U</m:t>
                              </m:r>
                              <m:r>
                                <m:rPr>
                                  <m:nor/>
                                </m:rPr>
                                <a:rPr lang="en-US" sz="1600" dirty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sz="1600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28" name="TextBox 27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963054" y="5632896"/>
                <a:ext cx="4532052" cy="746038"/>
              </a:xfrm>
              <a:prstGeom prst="rect">
                <a:avLst/>
              </a:prstGeom>
              <a:blipFill rotWithShape="0">
                <a:blip r:embed="rId5"/>
                <a:stretch>
                  <a:fillRect l="-536"/>
                </a:stretch>
              </a:blipFill>
              <a:ln>
                <a:solidFill>
                  <a:schemeClr val="accent1">
                    <a:lumMod val="60000"/>
                    <a:lumOff val="40000"/>
                  </a:schemeClr>
                </a:solidFill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11254440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4867" y="632679"/>
            <a:ext cx="5690937" cy="1325563"/>
          </a:xfrm>
        </p:spPr>
        <p:txBody>
          <a:bodyPr/>
          <a:lstStyle/>
          <a:p>
            <a:r>
              <a:rPr lang="en-US" dirty="0" smtClean="0"/>
              <a:t>Naïve Bayesian Classifier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2954615" y="2347513"/>
            <a:ext cx="3298256" cy="2404976"/>
            <a:chOff x="2954615" y="2347513"/>
            <a:chExt cx="3298256" cy="2404976"/>
          </a:xfrm>
        </p:grpSpPr>
        <p:cxnSp>
          <p:nvCxnSpPr>
            <p:cNvPr id="4" name="Straight Arrow Connector 3"/>
            <p:cNvCxnSpPr>
              <a:stCxn id="11" idx="3"/>
              <a:endCxn id="10" idx="7"/>
            </p:cNvCxnSpPr>
            <p:nvPr/>
          </p:nvCxnSpPr>
          <p:spPr>
            <a:xfrm flipH="1">
              <a:off x="3377380" y="2770278"/>
              <a:ext cx="2452727" cy="1559447"/>
            </a:xfrm>
            <a:prstGeom prst="straightConnector1">
              <a:avLst/>
            </a:prstGeom>
            <a:ln w="8890">
              <a:solidFill>
                <a:schemeClr val="tx1"/>
              </a:solidFill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2954615" y="4257189"/>
              <a:ext cx="495300" cy="4953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1600" baseline="-25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endParaRPr lang="en-US" sz="16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757571" y="2347513"/>
              <a:ext cx="495300" cy="4953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  <a:endParaRPr lang="en-US" sz="16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640165" y="4801858"/>
            <a:ext cx="2628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Insect Flying Sound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735817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4867" y="632679"/>
            <a:ext cx="5690937" cy="1325563"/>
          </a:xfrm>
        </p:spPr>
        <p:txBody>
          <a:bodyPr/>
          <a:lstStyle/>
          <a:p>
            <a:r>
              <a:rPr lang="en-US" dirty="0" smtClean="0"/>
              <a:t>Naïve Bayesian Classifier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2954615" y="2347513"/>
            <a:ext cx="3298256" cy="2404976"/>
            <a:chOff x="2954615" y="2347513"/>
            <a:chExt cx="3298256" cy="2404976"/>
          </a:xfrm>
        </p:grpSpPr>
        <p:cxnSp>
          <p:nvCxnSpPr>
            <p:cNvPr id="4" name="Straight Arrow Connector 3"/>
            <p:cNvCxnSpPr>
              <a:stCxn id="11" idx="3"/>
              <a:endCxn id="10" idx="7"/>
            </p:cNvCxnSpPr>
            <p:nvPr/>
          </p:nvCxnSpPr>
          <p:spPr>
            <a:xfrm flipH="1">
              <a:off x="3377380" y="2770278"/>
              <a:ext cx="2452727" cy="1559447"/>
            </a:xfrm>
            <a:prstGeom prst="straightConnector1">
              <a:avLst/>
            </a:prstGeom>
            <a:ln w="8890">
              <a:solidFill>
                <a:schemeClr val="tx1"/>
              </a:solidFill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2954615" y="4257189"/>
              <a:ext cx="495300" cy="4953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1600" baseline="-25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endParaRPr lang="en-US" sz="16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757571" y="2347513"/>
              <a:ext cx="495300" cy="4953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  <a:endParaRPr lang="en-US" sz="16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640165" y="4801858"/>
            <a:ext cx="2628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Insect Flying Sound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659204" y="2819646"/>
            <a:ext cx="2233394" cy="2351544"/>
            <a:chOff x="3659204" y="2819646"/>
            <a:chExt cx="2233394" cy="2351544"/>
          </a:xfrm>
        </p:grpSpPr>
        <p:grpSp>
          <p:nvGrpSpPr>
            <p:cNvPr id="15" name="Group 14"/>
            <p:cNvGrpSpPr/>
            <p:nvPr/>
          </p:nvGrpSpPr>
          <p:grpSpPr>
            <a:xfrm>
              <a:off x="4360363" y="2819646"/>
              <a:ext cx="1532235" cy="1932843"/>
              <a:chOff x="4360363" y="2819646"/>
              <a:chExt cx="1532235" cy="1932843"/>
            </a:xfrm>
          </p:grpSpPr>
          <p:cxnSp>
            <p:nvCxnSpPr>
              <p:cNvPr id="6" name="Straight Arrow Connector 5"/>
              <p:cNvCxnSpPr>
                <a:endCxn id="12" idx="7"/>
              </p:cNvCxnSpPr>
              <p:nvPr/>
            </p:nvCxnSpPr>
            <p:spPr>
              <a:xfrm flipH="1">
                <a:off x="4783127" y="2819646"/>
                <a:ext cx="1109471" cy="1510079"/>
              </a:xfrm>
              <a:prstGeom prst="straightConnector1">
                <a:avLst/>
              </a:prstGeom>
              <a:ln w="8890">
                <a:solidFill>
                  <a:schemeClr val="tx1"/>
                </a:solidFill>
                <a:tailEnd type="stealth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Oval 11"/>
              <p:cNvSpPr/>
              <p:nvPr/>
            </p:nvSpPr>
            <p:spPr>
              <a:xfrm>
                <a:off x="4360363" y="4257189"/>
                <a:ext cx="495300" cy="495300"/>
              </a:xfrm>
              <a:prstGeom prst="ellipse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6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F</a:t>
                </a:r>
                <a:r>
                  <a:rPr lang="en-US" sz="1600" baseline="-250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endParaRPr lang="en-US" sz="1600" baseline="-25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3659204" y="4801858"/>
              <a:ext cx="18491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time-of-intercept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29605025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8811" y="1745517"/>
            <a:ext cx="5181600" cy="4351338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Add to Training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2000" dirty="0" smtClean="0"/>
              <a:t>Learn </a:t>
            </a:r>
            <a:r>
              <a:rPr lang="en-US" sz="2000" dirty="0"/>
              <a:t>the class-conditioned </a:t>
            </a:r>
            <a:r>
              <a:rPr lang="en-US" sz="2000" dirty="0" smtClean="0"/>
              <a:t>distributions: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 </a:t>
            </a:r>
          </a:p>
          <a:p>
            <a:pPr marL="0" indent="0">
              <a:buNone/>
            </a:pPr>
            <a:endParaRPr lang="en-US" sz="2000" dirty="0">
              <a:solidFill>
                <a:srgbClr val="00B0F0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81276" y="413604"/>
            <a:ext cx="7839074" cy="132556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Additional Feature: time-of-intercept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273144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8811" y="1745517"/>
            <a:ext cx="5181600" cy="4351338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00B0F0"/>
                </a:solidFill>
              </a:rPr>
              <a:t>Add to </a:t>
            </a:r>
            <a:r>
              <a:rPr lang="en-US" sz="2400" dirty="0" smtClean="0">
                <a:solidFill>
                  <a:srgbClr val="00B0F0"/>
                </a:solidFill>
              </a:rPr>
              <a:t>Training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2000" dirty="0" smtClean="0"/>
              <a:t>Learn </a:t>
            </a:r>
            <a:r>
              <a:rPr lang="en-US" sz="2000" dirty="0"/>
              <a:t>the class-conditioned </a:t>
            </a:r>
            <a:r>
              <a:rPr lang="en-US" sz="2000" dirty="0" smtClean="0"/>
              <a:t>distributions: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 </a:t>
            </a:r>
          </a:p>
          <a:p>
            <a:pPr marL="0" indent="0">
              <a:buNone/>
            </a:pPr>
            <a:endParaRPr lang="en-US" sz="2000" dirty="0">
              <a:solidFill>
                <a:srgbClr val="00B0F0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81276" y="413604"/>
            <a:ext cx="7839074" cy="132556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Additional Feature: time-of-intercept</a:t>
            </a:r>
            <a:endParaRPr lang="en-US" sz="40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245629" y="3071000"/>
            <a:ext cx="5652265" cy="1700371"/>
            <a:chOff x="148024" y="3874398"/>
            <a:chExt cx="7169742" cy="1700371"/>
          </a:xfrm>
        </p:grpSpPr>
        <p:grpSp>
          <p:nvGrpSpPr>
            <p:cNvPr id="21" name="Group 20"/>
            <p:cNvGrpSpPr/>
            <p:nvPr/>
          </p:nvGrpSpPr>
          <p:grpSpPr>
            <a:xfrm>
              <a:off x="558682" y="4131948"/>
              <a:ext cx="6746075" cy="1442821"/>
              <a:chOff x="718340" y="1623965"/>
              <a:chExt cx="6746075" cy="1442821"/>
            </a:xfrm>
          </p:grpSpPr>
          <p:sp>
            <p:nvSpPr>
              <p:cNvPr id="47" name="Line 122"/>
              <p:cNvSpPr>
                <a:spLocks noChangeShapeType="1"/>
              </p:cNvSpPr>
              <p:nvPr/>
            </p:nvSpPr>
            <p:spPr bwMode="auto">
              <a:xfrm>
                <a:off x="899782" y="2848296"/>
                <a:ext cx="6300216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Line 127"/>
              <p:cNvSpPr>
                <a:spLocks noChangeShapeType="1"/>
              </p:cNvSpPr>
              <p:nvPr/>
            </p:nvSpPr>
            <p:spPr bwMode="auto">
              <a:xfrm flipV="1">
                <a:off x="899782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Rectangle 129"/>
              <p:cNvSpPr>
                <a:spLocks noChangeArrowheads="1"/>
              </p:cNvSpPr>
              <p:nvPr/>
            </p:nvSpPr>
            <p:spPr bwMode="auto">
              <a:xfrm>
                <a:off x="718340" y="2897509"/>
                <a:ext cx="560506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12 a.m.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0" name="Line 133"/>
              <p:cNvSpPr>
                <a:spLocks noChangeShapeType="1"/>
              </p:cNvSpPr>
              <p:nvPr/>
            </p:nvSpPr>
            <p:spPr bwMode="auto">
              <a:xfrm flipV="1">
                <a:off x="1690357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Line 139"/>
              <p:cNvSpPr>
                <a:spLocks noChangeShapeType="1"/>
              </p:cNvSpPr>
              <p:nvPr/>
            </p:nvSpPr>
            <p:spPr bwMode="auto">
              <a:xfrm flipV="1">
                <a:off x="2493632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Rectangle 141"/>
              <p:cNvSpPr>
                <a:spLocks noChangeArrowheads="1"/>
              </p:cNvSpPr>
              <p:nvPr/>
            </p:nvSpPr>
            <p:spPr bwMode="auto">
              <a:xfrm>
                <a:off x="2312190" y="2897509"/>
                <a:ext cx="466448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100" dirty="0">
                    <a:solidFill>
                      <a:srgbClr val="000000"/>
                    </a:solidFill>
                    <a:latin typeface="Helvetica" charset="0"/>
                    <a:cs typeface="Arial" pitchFamily="34" charset="0"/>
                  </a:rPr>
                  <a:t>6 a.m.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" name="Line 145"/>
              <p:cNvSpPr>
                <a:spLocks noChangeShapeType="1"/>
              </p:cNvSpPr>
              <p:nvPr/>
            </p:nvSpPr>
            <p:spPr bwMode="auto">
              <a:xfrm flipV="1">
                <a:off x="3285794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Line 151"/>
              <p:cNvSpPr>
                <a:spLocks noChangeShapeType="1"/>
              </p:cNvSpPr>
              <p:nvPr/>
            </p:nvSpPr>
            <p:spPr bwMode="auto">
              <a:xfrm flipV="1">
                <a:off x="4087482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Rectangle 153"/>
              <p:cNvSpPr>
                <a:spLocks noChangeArrowheads="1"/>
              </p:cNvSpPr>
              <p:nvPr/>
            </p:nvSpPr>
            <p:spPr bwMode="auto">
              <a:xfrm>
                <a:off x="3906039" y="2897509"/>
                <a:ext cx="560506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100" dirty="0">
                    <a:solidFill>
                      <a:srgbClr val="000000"/>
                    </a:solidFill>
                    <a:latin typeface="Helvetica" charset="0"/>
                    <a:cs typeface="Arial" pitchFamily="34" charset="0"/>
                  </a:rPr>
                  <a:t>12 </a:t>
                </a:r>
                <a:r>
                  <a:rPr lang="en-US" sz="1100" dirty="0" smtClean="0">
                    <a:solidFill>
                      <a:srgbClr val="000000"/>
                    </a:solidFill>
                    <a:latin typeface="Helvetica" charset="0"/>
                    <a:cs typeface="Arial" pitchFamily="34" charset="0"/>
                  </a:rPr>
                  <a:t>p.m.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" name="Line 157"/>
              <p:cNvSpPr>
                <a:spLocks noChangeShapeType="1"/>
              </p:cNvSpPr>
              <p:nvPr/>
            </p:nvSpPr>
            <p:spPr bwMode="auto">
              <a:xfrm flipV="1">
                <a:off x="4879644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Line 163"/>
              <p:cNvSpPr>
                <a:spLocks noChangeShapeType="1"/>
              </p:cNvSpPr>
              <p:nvPr/>
            </p:nvSpPr>
            <p:spPr bwMode="auto">
              <a:xfrm flipV="1">
                <a:off x="5681332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Rectangle 165"/>
              <p:cNvSpPr>
                <a:spLocks noChangeArrowheads="1"/>
              </p:cNvSpPr>
              <p:nvPr/>
            </p:nvSpPr>
            <p:spPr bwMode="auto">
              <a:xfrm>
                <a:off x="5499890" y="2897509"/>
                <a:ext cx="466448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6</a:t>
                </a:r>
                <a:r>
                  <a:rPr lang="en-US" sz="1100" dirty="0">
                    <a:solidFill>
                      <a:srgbClr val="000000"/>
                    </a:solidFill>
                    <a:latin typeface="Helvetica" charset="0"/>
                    <a:cs typeface="Arial" pitchFamily="34" charset="0"/>
                  </a:rPr>
                  <a:t> p.m.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2" name="Line 169"/>
              <p:cNvSpPr>
                <a:spLocks noChangeShapeType="1"/>
              </p:cNvSpPr>
              <p:nvPr/>
            </p:nvSpPr>
            <p:spPr bwMode="auto">
              <a:xfrm flipV="1">
                <a:off x="6473494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Line 175"/>
              <p:cNvSpPr>
                <a:spLocks noChangeShapeType="1"/>
              </p:cNvSpPr>
              <p:nvPr/>
            </p:nvSpPr>
            <p:spPr bwMode="auto">
              <a:xfrm flipV="1">
                <a:off x="7199998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Rectangle 177"/>
              <p:cNvSpPr>
                <a:spLocks noChangeArrowheads="1"/>
              </p:cNvSpPr>
              <p:nvPr/>
            </p:nvSpPr>
            <p:spPr bwMode="auto">
              <a:xfrm>
                <a:off x="6903909" y="2897509"/>
                <a:ext cx="560506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12</a:t>
                </a:r>
                <a:r>
                  <a:rPr lang="en-US" sz="1100" dirty="0">
                    <a:solidFill>
                      <a:srgbClr val="000000"/>
                    </a:solidFill>
                    <a:latin typeface="Helvetica" charset="0"/>
                    <a:cs typeface="Arial" pitchFamily="34" charset="0"/>
                  </a:rPr>
                  <a:t> p.m.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66" name="Group 65"/>
              <p:cNvGrpSpPr/>
              <p:nvPr/>
            </p:nvGrpSpPr>
            <p:grpSpPr>
              <a:xfrm>
                <a:off x="899782" y="1623965"/>
                <a:ext cx="6286500" cy="1149350"/>
                <a:chOff x="763588" y="3659430"/>
                <a:chExt cx="6286500" cy="1149350"/>
              </a:xfrm>
            </p:grpSpPr>
            <p:grpSp>
              <p:nvGrpSpPr>
                <p:cNvPr id="95" name="Group 94"/>
                <p:cNvGrpSpPr/>
                <p:nvPr/>
              </p:nvGrpSpPr>
              <p:grpSpPr>
                <a:xfrm>
                  <a:off x="763588" y="4740518"/>
                  <a:ext cx="5326063" cy="68262"/>
                  <a:chOff x="763588" y="4740518"/>
                  <a:chExt cx="5326063" cy="68262"/>
                </a:xfrm>
              </p:grpSpPr>
              <p:grpSp>
                <p:nvGrpSpPr>
                  <p:cNvPr id="98" name="Group 97"/>
                  <p:cNvGrpSpPr/>
                  <p:nvPr/>
                </p:nvGrpSpPr>
                <p:grpSpPr>
                  <a:xfrm>
                    <a:off x="763588" y="4740518"/>
                    <a:ext cx="4559300" cy="68262"/>
                    <a:chOff x="763588" y="4740518"/>
                    <a:chExt cx="4559300" cy="68262"/>
                  </a:xfrm>
                </p:grpSpPr>
                <p:grpSp>
                  <p:nvGrpSpPr>
                    <p:cNvPr id="100" name="Group 99"/>
                    <p:cNvGrpSpPr/>
                    <p:nvPr/>
                  </p:nvGrpSpPr>
                  <p:grpSpPr>
                    <a:xfrm>
                      <a:off x="763588" y="4740518"/>
                      <a:ext cx="3792538" cy="68262"/>
                      <a:chOff x="763588" y="4740518"/>
                      <a:chExt cx="3792538" cy="68262"/>
                    </a:xfrm>
                  </p:grpSpPr>
                  <p:grpSp>
                    <p:nvGrpSpPr>
                      <p:cNvPr id="102" name="Group 101"/>
                      <p:cNvGrpSpPr/>
                      <p:nvPr/>
                    </p:nvGrpSpPr>
                    <p:grpSpPr>
                      <a:xfrm>
                        <a:off x="763588" y="4740518"/>
                        <a:ext cx="3025775" cy="68262"/>
                        <a:chOff x="763588" y="4740518"/>
                        <a:chExt cx="3025775" cy="68262"/>
                      </a:xfrm>
                    </p:grpSpPr>
                    <p:grpSp>
                      <p:nvGrpSpPr>
                        <p:cNvPr id="104" name="Group 103"/>
                        <p:cNvGrpSpPr/>
                        <p:nvPr/>
                      </p:nvGrpSpPr>
                      <p:grpSpPr>
                        <a:xfrm>
                          <a:off x="763588" y="4740518"/>
                          <a:ext cx="2259012" cy="61913"/>
                          <a:chOff x="763588" y="4740518"/>
                          <a:chExt cx="2259012" cy="61913"/>
                        </a:xfrm>
                      </p:grpSpPr>
                      <p:grpSp>
                        <p:nvGrpSpPr>
                          <p:cNvPr id="106" name="Group 105"/>
                          <p:cNvGrpSpPr/>
                          <p:nvPr/>
                        </p:nvGrpSpPr>
                        <p:grpSpPr>
                          <a:xfrm>
                            <a:off x="763588" y="4740518"/>
                            <a:ext cx="1516063" cy="47625"/>
                            <a:chOff x="763588" y="4740518"/>
                            <a:chExt cx="1516063" cy="47625"/>
                          </a:xfrm>
                        </p:grpSpPr>
                        <p:sp>
                          <p:nvSpPr>
                            <p:cNvPr id="108" name="Freeform 203"/>
                            <p:cNvSpPr>
                              <a:spLocks/>
                            </p:cNvSpPr>
                            <p:nvPr/>
                          </p:nvSpPr>
                          <p:spPr bwMode="auto">
                            <a:xfrm>
                              <a:off x="763588" y="4754805"/>
                              <a:ext cx="755650" cy="33338"/>
                            </a:xfrm>
                            <a:custGeom>
                              <a:avLst/>
                              <a:gdLst>
                                <a:gd name="T0" fmla="*/ 8 w 476"/>
                                <a:gd name="T1" fmla="*/ 0 h 21"/>
                                <a:gd name="T2" fmla="*/ 19 w 476"/>
                                <a:gd name="T3" fmla="*/ 4 h 21"/>
                                <a:gd name="T4" fmla="*/ 31 w 476"/>
                                <a:gd name="T5" fmla="*/ 0 h 21"/>
                                <a:gd name="T6" fmla="*/ 42 w 476"/>
                                <a:gd name="T7" fmla="*/ 0 h 21"/>
                                <a:gd name="T8" fmla="*/ 53 w 476"/>
                                <a:gd name="T9" fmla="*/ 0 h 21"/>
                                <a:gd name="T10" fmla="*/ 65 w 476"/>
                                <a:gd name="T11" fmla="*/ 0 h 21"/>
                                <a:gd name="T12" fmla="*/ 72 w 476"/>
                                <a:gd name="T13" fmla="*/ 4 h 21"/>
                                <a:gd name="T14" fmla="*/ 84 w 476"/>
                                <a:gd name="T15" fmla="*/ 8 h 21"/>
                                <a:gd name="T16" fmla="*/ 95 w 476"/>
                                <a:gd name="T17" fmla="*/ 13 h 21"/>
                                <a:gd name="T18" fmla="*/ 107 w 476"/>
                                <a:gd name="T19" fmla="*/ 17 h 21"/>
                                <a:gd name="T20" fmla="*/ 118 w 476"/>
                                <a:gd name="T21" fmla="*/ 17 h 21"/>
                                <a:gd name="T22" fmla="*/ 130 w 476"/>
                                <a:gd name="T23" fmla="*/ 17 h 21"/>
                                <a:gd name="T24" fmla="*/ 141 w 476"/>
                                <a:gd name="T25" fmla="*/ 17 h 21"/>
                                <a:gd name="T26" fmla="*/ 152 w 476"/>
                                <a:gd name="T27" fmla="*/ 17 h 21"/>
                                <a:gd name="T28" fmla="*/ 164 w 476"/>
                                <a:gd name="T29" fmla="*/ 17 h 21"/>
                                <a:gd name="T30" fmla="*/ 175 w 476"/>
                                <a:gd name="T31" fmla="*/ 13 h 21"/>
                                <a:gd name="T32" fmla="*/ 187 w 476"/>
                                <a:gd name="T33" fmla="*/ 13 h 21"/>
                                <a:gd name="T34" fmla="*/ 198 w 476"/>
                                <a:gd name="T35" fmla="*/ 8 h 21"/>
                                <a:gd name="T36" fmla="*/ 209 w 476"/>
                                <a:gd name="T37" fmla="*/ 8 h 21"/>
                                <a:gd name="T38" fmla="*/ 221 w 476"/>
                                <a:gd name="T39" fmla="*/ 4 h 21"/>
                                <a:gd name="T40" fmla="*/ 228 w 476"/>
                                <a:gd name="T41" fmla="*/ 4 h 21"/>
                                <a:gd name="T42" fmla="*/ 240 w 476"/>
                                <a:gd name="T43" fmla="*/ 4 h 21"/>
                                <a:gd name="T44" fmla="*/ 251 w 476"/>
                                <a:gd name="T45" fmla="*/ 8 h 21"/>
                                <a:gd name="T46" fmla="*/ 263 w 476"/>
                                <a:gd name="T47" fmla="*/ 8 h 21"/>
                                <a:gd name="T48" fmla="*/ 274 w 476"/>
                                <a:gd name="T49" fmla="*/ 8 h 21"/>
                                <a:gd name="T50" fmla="*/ 285 w 476"/>
                                <a:gd name="T51" fmla="*/ 13 h 21"/>
                                <a:gd name="T52" fmla="*/ 297 w 476"/>
                                <a:gd name="T53" fmla="*/ 13 h 21"/>
                                <a:gd name="T54" fmla="*/ 308 w 476"/>
                                <a:gd name="T55" fmla="*/ 17 h 21"/>
                                <a:gd name="T56" fmla="*/ 320 w 476"/>
                                <a:gd name="T57" fmla="*/ 21 h 21"/>
                                <a:gd name="T58" fmla="*/ 331 w 476"/>
                                <a:gd name="T59" fmla="*/ 17 h 21"/>
                                <a:gd name="T60" fmla="*/ 343 w 476"/>
                                <a:gd name="T61" fmla="*/ 17 h 21"/>
                                <a:gd name="T62" fmla="*/ 354 w 476"/>
                                <a:gd name="T63" fmla="*/ 17 h 21"/>
                                <a:gd name="T64" fmla="*/ 365 w 476"/>
                                <a:gd name="T65" fmla="*/ 21 h 21"/>
                                <a:gd name="T66" fmla="*/ 377 w 476"/>
                                <a:gd name="T67" fmla="*/ 17 h 21"/>
                                <a:gd name="T68" fmla="*/ 388 w 476"/>
                                <a:gd name="T69" fmla="*/ 17 h 21"/>
                                <a:gd name="T70" fmla="*/ 400 w 476"/>
                                <a:gd name="T71" fmla="*/ 17 h 21"/>
                                <a:gd name="T72" fmla="*/ 411 w 476"/>
                                <a:gd name="T73" fmla="*/ 17 h 21"/>
                                <a:gd name="T74" fmla="*/ 422 w 476"/>
                                <a:gd name="T75" fmla="*/ 17 h 21"/>
                                <a:gd name="T76" fmla="*/ 434 w 476"/>
                                <a:gd name="T77" fmla="*/ 17 h 21"/>
                                <a:gd name="T78" fmla="*/ 445 w 476"/>
                                <a:gd name="T79" fmla="*/ 17 h 21"/>
                                <a:gd name="T80" fmla="*/ 457 w 476"/>
                                <a:gd name="T81" fmla="*/ 21 h 21"/>
                                <a:gd name="T82" fmla="*/ 468 w 476"/>
                                <a:gd name="T83" fmla="*/ 21 h 21"/>
                              </a:gdLst>
                              <a:ahLst/>
                              <a:cxnLst>
                                <a:cxn ang="0">
                                  <a:pos x="T0" y="T1"/>
                                </a:cxn>
                                <a:cxn ang="0">
                                  <a:pos x="T2" y="T3"/>
                                </a:cxn>
                                <a:cxn ang="0">
                                  <a:pos x="T4" y="T5"/>
                                </a:cxn>
                                <a:cxn ang="0">
                                  <a:pos x="T6" y="T7"/>
                                </a:cxn>
                                <a:cxn ang="0">
                                  <a:pos x="T8" y="T9"/>
                                </a:cxn>
                                <a:cxn ang="0">
                                  <a:pos x="T10" y="T11"/>
                                </a:cxn>
                                <a:cxn ang="0">
                                  <a:pos x="T12" y="T13"/>
                                </a:cxn>
                                <a:cxn ang="0">
                                  <a:pos x="T14" y="T15"/>
                                </a:cxn>
                                <a:cxn ang="0">
                                  <a:pos x="T16" y="T17"/>
                                </a:cxn>
                                <a:cxn ang="0">
                                  <a:pos x="T18" y="T19"/>
                                </a:cxn>
                                <a:cxn ang="0">
                                  <a:pos x="T20" y="T21"/>
                                </a:cxn>
                                <a:cxn ang="0">
                                  <a:pos x="T22" y="T23"/>
                                </a:cxn>
                                <a:cxn ang="0">
                                  <a:pos x="T24" y="T25"/>
                                </a:cxn>
                                <a:cxn ang="0">
                                  <a:pos x="T26" y="T27"/>
                                </a:cxn>
                                <a:cxn ang="0">
                                  <a:pos x="T28" y="T29"/>
                                </a:cxn>
                                <a:cxn ang="0">
                                  <a:pos x="T30" y="T31"/>
                                </a:cxn>
                                <a:cxn ang="0">
                                  <a:pos x="T32" y="T33"/>
                                </a:cxn>
                                <a:cxn ang="0">
                                  <a:pos x="T34" y="T35"/>
                                </a:cxn>
                                <a:cxn ang="0">
                                  <a:pos x="T36" y="T37"/>
                                </a:cxn>
                                <a:cxn ang="0">
                                  <a:pos x="T38" y="T39"/>
                                </a:cxn>
                                <a:cxn ang="0">
                                  <a:pos x="T40" y="T41"/>
                                </a:cxn>
                                <a:cxn ang="0">
                                  <a:pos x="T42" y="T43"/>
                                </a:cxn>
                                <a:cxn ang="0">
                                  <a:pos x="T44" y="T45"/>
                                </a:cxn>
                                <a:cxn ang="0">
                                  <a:pos x="T46" y="T47"/>
                                </a:cxn>
                                <a:cxn ang="0">
                                  <a:pos x="T48" y="T49"/>
                                </a:cxn>
                                <a:cxn ang="0">
                                  <a:pos x="T50" y="T51"/>
                                </a:cxn>
                                <a:cxn ang="0">
                                  <a:pos x="T52" y="T53"/>
                                </a:cxn>
                                <a:cxn ang="0">
                                  <a:pos x="T54" y="T55"/>
                                </a:cxn>
                                <a:cxn ang="0">
                                  <a:pos x="T56" y="T57"/>
                                </a:cxn>
                                <a:cxn ang="0">
                                  <a:pos x="T58" y="T59"/>
                                </a:cxn>
                                <a:cxn ang="0">
                                  <a:pos x="T60" y="T61"/>
                                </a:cxn>
                                <a:cxn ang="0">
                                  <a:pos x="T62" y="T63"/>
                                </a:cxn>
                                <a:cxn ang="0">
                                  <a:pos x="T64" y="T65"/>
                                </a:cxn>
                                <a:cxn ang="0">
                                  <a:pos x="T66" y="T67"/>
                                </a:cxn>
                                <a:cxn ang="0">
                                  <a:pos x="T68" y="T69"/>
                                </a:cxn>
                                <a:cxn ang="0">
                                  <a:pos x="T70" y="T71"/>
                                </a:cxn>
                                <a:cxn ang="0">
                                  <a:pos x="T72" y="T73"/>
                                </a:cxn>
                                <a:cxn ang="0">
                                  <a:pos x="T74" y="T75"/>
                                </a:cxn>
                                <a:cxn ang="0">
                                  <a:pos x="T76" y="T77"/>
                                </a:cxn>
                                <a:cxn ang="0">
                                  <a:pos x="T78" y="T79"/>
                                </a:cxn>
                                <a:cxn ang="0">
                                  <a:pos x="T80" y="T81"/>
                                </a:cxn>
                                <a:cxn ang="0">
                                  <a:pos x="T82" y="T83"/>
                                </a:cxn>
                              </a:cxnLst>
                              <a:rect l="0" t="0" r="r" b="b"/>
                              <a:pathLst>
                                <a:path w="476" h="21">
                                  <a:moveTo>
                                    <a:pt x="0" y="0"/>
                                  </a:moveTo>
                                  <a:lnTo>
                                    <a:pt x="4" y="0"/>
                                  </a:lnTo>
                                  <a:lnTo>
                                    <a:pt x="8" y="0"/>
                                  </a:lnTo>
                                  <a:lnTo>
                                    <a:pt x="12" y="0"/>
                                  </a:lnTo>
                                  <a:lnTo>
                                    <a:pt x="15" y="4"/>
                                  </a:lnTo>
                                  <a:lnTo>
                                    <a:pt x="19" y="4"/>
                                  </a:lnTo>
                                  <a:lnTo>
                                    <a:pt x="23" y="0"/>
                                  </a:lnTo>
                                  <a:lnTo>
                                    <a:pt x="27" y="0"/>
                                  </a:lnTo>
                                  <a:lnTo>
                                    <a:pt x="31" y="0"/>
                                  </a:lnTo>
                                  <a:lnTo>
                                    <a:pt x="34" y="0"/>
                                  </a:lnTo>
                                  <a:lnTo>
                                    <a:pt x="38" y="0"/>
                                  </a:lnTo>
                                  <a:lnTo>
                                    <a:pt x="42" y="0"/>
                                  </a:lnTo>
                                  <a:lnTo>
                                    <a:pt x="46" y="0"/>
                                  </a:lnTo>
                                  <a:lnTo>
                                    <a:pt x="50" y="0"/>
                                  </a:lnTo>
                                  <a:lnTo>
                                    <a:pt x="53" y="0"/>
                                  </a:lnTo>
                                  <a:lnTo>
                                    <a:pt x="57" y="0"/>
                                  </a:lnTo>
                                  <a:lnTo>
                                    <a:pt x="61" y="0"/>
                                  </a:lnTo>
                                  <a:lnTo>
                                    <a:pt x="65" y="0"/>
                                  </a:lnTo>
                                  <a:lnTo>
                                    <a:pt x="69" y="4"/>
                                  </a:lnTo>
                                  <a:lnTo>
                                    <a:pt x="69" y="0"/>
                                  </a:lnTo>
                                  <a:lnTo>
                                    <a:pt x="72" y="4"/>
                                  </a:lnTo>
                                  <a:lnTo>
                                    <a:pt x="76" y="4"/>
                                  </a:lnTo>
                                  <a:lnTo>
                                    <a:pt x="80" y="8"/>
                                  </a:lnTo>
                                  <a:lnTo>
                                    <a:pt x="84" y="8"/>
                                  </a:lnTo>
                                  <a:lnTo>
                                    <a:pt x="88" y="8"/>
                                  </a:lnTo>
                                  <a:lnTo>
                                    <a:pt x="91" y="13"/>
                                  </a:lnTo>
                                  <a:lnTo>
                                    <a:pt x="95" y="13"/>
                                  </a:lnTo>
                                  <a:lnTo>
                                    <a:pt x="99" y="13"/>
                                  </a:lnTo>
                                  <a:lnTo>
                                    <a:pt x="103" y="13"/>
                                  </a:lnTo>
                                  <a:lnTo>
                                    <a:pt x="107" y="17"/>
                                  </a:lnTo>
                                  <a:lnTo>
                                    <a:pt x="110" y="17"/>
                                  </a:lnTo>
                                  <a:lnTo>
                                    <a:pt x="114" y="17"/>
                                  </a:lnTo>
                                  <a:lnTo>
                                    <a:pt x="118" y="17"/>
                                  </a:lnTo>
                                  <a:lnTo>
                                    <a:pt x="122" y="17"/>
                                  </a:lnTo>
                                  <a:lnTo>
                                    <a:pt x="126" y="17"/>
                                  </a:lnTo>
                                  <a:lnTo>
                                    <a:pt x="130" y="17"/>
                                  </a:lnTo>
                                  <a:lnTo>
                                    <a:pt x="133" y="17"/>
                                  </a:lnTo>
                                  <a:lnTo>
                                    <a:pt x="137" y="17"/>
                                  </a:lnTo>
                                  <a:lnTo>
                                    <a:pt x="141" y="17"/>
                                  </a:lnTo>
                                  <a:lnTo>
                                    <a:pt x="145" y="17"/>
                                  </a:lnTo>
                                  <a:lnTo>
                                    <a:pt x="149" y="17"/>
                                  </a:lnTo>
                                  <a:lnTo>
                                    <a:pt x="152" y="17"/>
                                  </a:lnTo>
                                  <a:lnTo>
                                    <a:pt x="156" y="17"/>
                                  </a:lnTo>
                                  <a:lnTo>
                                    <a:pt x="160" y="17"/>
                                  </a:lnTo>
                                  <a:lnTo>
                                    <a:pt x="164" y="17"/>
                                  </a:lnTo>
                                  <a:lnTo>
                                    <a:pt x="168" y="13"/>
                                  </a:lnTo>
                                  <a:lnTo>
                                    <a:pt x="171" y="13"/>
                                  </a:lnTo>
                                  <a:lnTo>
                                    <a:pt x="175" y="13"/>
                                  </a:lnTo>
                                  <a:lnTo>
                                    <a:pt x="179" y="13"/>
                                  </a:lnTo>
                                  <a:lnTo>
                                    <a:pt x="183" y="13"/>
                                  </a:lnTo>
                                  <a:lnTo>
                                    <a:pt x="187" y="13"/>
                                  </a:lnTo>
                                  <a:lnTo>
                                    <a:pt x="190" y="13"/>
                                  </a:lnTo>
                                  <a:lnTo>
                                    <a:pt x="194" y="8"/>
                                  </a:lnTo>
                                  <a:lnTo>
                                    <a:pt x="198" y="8"/>
                                  </a:lnTo>
                                  <a:lnTo>
                                    <a:pt x="202" y="8"/>
                                  </a:lnTo>
                                  <a:lnTo>
                                    <a:pt x="206" y="8"/>
                                  </a:lnTo>
                                  <a:lnTo>
                                    <a:pt x="209" y="8"/>
                                  </a:lnTo>
                                  <a:lnTo>
                                    <a:pt x="213" y="8"/>
                                  </a:lnTo>
                                  <a:lnTo>
                                    <a:pt x="217" y="4"/>
                                  </a:lnTo>
                                  <a:lnTo>
                                    <a:pt x="221" y="4"/>
                                  </a:lnTo>
                                  <a:lnTo>
                                    <a:pt x="225" y="4"/>
                                  </a:lnTo>
                                  <a:lnTo>
                                    <a:pt x="232" y="4"/>
                                  </a:lnTo>
                                  <a:lnTo>
                                    <a:pt x="228" y="4"/>
                                  </a:lnTo>
                                  <a:lnTo>
                                    <a:pt x="232" y="4"/>
                                  </a:lnTo>
                                  <a:lnTo>
                                    <a:pt x="236" y="4"/>
                                  </a:lnTo>
                                  <a:lnTo>
                                    <a:pt x="240" y="4"/>
                                  </a:lnTo>
                                  <a:lnTo>
                                    <a:pt x="244" y="4"/>
                                  </a:lnTo>
                                  <a:lnTo>
                                    <a:pt x="247" y="4"/>
                                  </a:lnTo>
                                  <a:lnTo>
                                    <a:pt x="251" y="8"/>
                                  </a:lnTo>
                                  <a:lnTo>
                                    <a:pt x="255" y="8"/>
                                  </a:lnTo>
                                  <a:lnTo>
                                    <a:pt x="259" y="8"/>
                                  </a:lnTo>
                                  <a:lnTo>
                                    <a:pt x="263" y="8"/>
                                  </a:lnTo>
                                  <a:lnTo>
                                    <a:pt x="266" y="8"/>
                                  </a:lnTo>
                                  <a:lnTo>
                                    <a:pt x="270" y="8"/>
                                  </a:lnTo>
                                  <a:lnTo>
                                    <a:pt x="274" y="8"/>
                                  </a:lnTo>
                                  <a:lnTo>
                                    <a:pt x="278" y="13"/>
                                  </a:lnTo>
                                  <a:lnTo>
                                    <a:pt x="282" y="13"/>
                                  </a:lnTo>
                                  <a:lnTo>
                                    <a:pt x="285" y="13"/>
                                  </a:lnTo>
                                  <a:lnTo>
                                    <a:pt x="289" y="13"/>
                                  </a:lnTo>
                                  <a:lnTo>
                                    <a:pt x="293" y="13"/>
                                  </a:lnTo>
                                  <a:lnTo>
                                    <a:pt x="297" y="13"/>
                                  </a:lnTo>
                                  <a:lnTo>
                                    <a:pt x="301" y="13"/>
                                  </a:lnTo>
                                  <a:lnTo>
                                    <a:pt x="304" y="17"/>
                                  </a:lnTo>
                                  <a:lnTo>
                                    <a:pt x="308" y="17"/>
                                  </a:lnTo>
                                  <a:lnTo>
                                    <a:pt x="312" y="17"/>
                                  </a:lnTo>
                                  <a:lnTo>
                                    <a:pt x="316" y="21"/>
                                  </a:lnTo>
                                  <a:lnTo>
                                    <a:pt x="320" y="21"/>
                                  </a:lnTo>
                                  <a:lnTo>
                                    <a:pt x="323" y="21"/>
                                  </a:lnTo>
                                  <a:lnTo>
                                    <a:pt x="327" y="21"/>
                                  </a:lnTo>
                                  <a:lnTo>
                                    <a:pt x="331" y="17"/>
                                  </a:lnTo>
                                  <a:lnTo>
                                    <a:pt x="335" y="17"/>
                                  </a:lnTo>
                                  <a:lnTo>
                                    <a:pt x="339" y="17"/>
                                  </a:lnTo>
                                  <a:lnTo>
                                    <a:pt x="343" y="17"/>
                                  </a:lnTo>
                                  <a:lnTo>
                                    <a:pt x="346" y="17"/>
                                  </a:lnTo>
                                  <a:lnTo>
                                    <a:pt x="350" y="17"/>
                                  </a:lnTo>
                                  <a:lnTo>
                                    <a:pt x="354" y="17"/>
                                  </a:lnTo>
                                  <a:lnTo>
                                    <a:pt x="358" y="21"/>
                                  </a:lnTo>
                                  <a:lnTo>
                                    <a:pt x="362" y="21"/>
                                  </a:lnTo>
                                  <a:lnTo>
                                    <a:pt x="365" y="21"/>
                                  </a:lnTo>
                                  <a:lnTo>
                                    <a:pt x="369" y="21"/>
                                  </a:lnTo>
                                  <a:lnTo>
                                    <a:pt x="373" y="17"/>
                                  </a:lnTo>
                                  <a:lnTo>
                                    <a:pt x="377" y="17"/>
                                  </a:lnTo>
                                  <a:lnTo>
                                    <a:pt x="381" y="17"/>
                                  </a:lnTo>
                                  <a:lnTo>
                                    <a:pt x="384" y="17"/>
                                  </a:lnTo>
                                  <a:lnTo>
                                    <a:pt x="388" y="17"/>
                                  </a:lnTo>
                                  <a:lnTo>
                                    <a:pt x="392" y="17"/>
                                  </a:lnTo>
                                  <a:lnTo>
                                    <a:pt x="396" y="17"/>
                                  </a:lnTo>
                                  <a:lnTo>
                                    <a:pt x="400" y="17"/>
                                  </a:lnTo>
                                  <a:lnTo>
                                    <a:pt x="403" y="17"/>
                                  </a:lnTo>
                                  <a:lnTo>
                                    <a:pt x="407" y="17"/>
                                  </a:lnTo>
                                  <a:lnTo>
                                    <a:pt x="411" y="17"/>
                                  </a:lnTo>
                                  <a:lnTo>
                                    <a:pt x="415" y="17"/>
                                  </a:lnTo>
                                  <a:lnTo>
                                    <a:pt x="419" y="17"/>
                                  </a:lnTo>
                                  <a:lnTo>
                                    <a:pt x="422" y="17"/>
                                  </a:lnTo>
                                  <a:lnTo>
                                    <a:pt x="426" y="17"/>
                                  </a:lnTo>
                                  <a:lnTo>
                                    <a:pt x="430" y="17"/>
                                  </a:lnTo>
                                  <a:lnTo>
                                    <a:pt x="434" y="17"/>
                                  </a:lnTo>
                                  <a:lnTo>
                                    <a:pt x="438" y="17"/>
                                  </a:lnTo>
                                  <a:lnTo>
                                    <a:pt x="441" y="17"/>
                                  </a:lnTo>
                                  <a:lnTo>
                                    <a:pt x="445" y="17"/>
                                  </a:lnTo>
                                  <a:lnTo>
                                    <a:pt x="449" y="17"/>
                                  </a:lnTo>
                                  <a:lnTo>
                                    <a:pt x="453" y="17"/>
                                  </a:lnTo>
                                  <a:lnTo>
                                    <a:pt x="457" y="21"/>
                                  </a:lnTo>
                                  <a:lnTo>
                                    <a:pt x="460" y="21"/>
                                  </a:lnTo>
                                  <a:lnTo>
                                    <a:pt x="464" y="21"/>
                                  </a:lnTo>
                                  <a:lnTo>
                                    <a:pt x="468" y="21"/>
                                  </a:lnTo>
                                  <a:lnTo>
                                    <a:pt x="472" y="21"/>
                                  </a:lnTo>
                                  <a:lnTo>
                                    <a:pt x="476" y="21"/>
                                  </a:lnTo>
                                </a:path>
                              </a:pathLst>
                            </a:custGeom>
                            <a:noFill/>
                            <a:ln w="0">
                              <a:solidFill>
                                <a:srgbClr val="0000FF"/>
                              </a:solidFill>
                              <a:prstDash val="solid"/>
                              <a:round/>
                              <a:headEnd/>
                              <a:tailEnd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  <p:txBody>
                            <a:bodyPr vert="horz" wrap="square" lIns="91440" tIns="45720" rIns="91440" bIns="45720" numCol="1" anchor="t" anchorCtr="0" compatLnSpc="1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endParaRPr lang="en-US"/>
                            </a:p>
                          </p:txBody>
                        </p:sp>
                        <p:sp>
                          <p:nvSpPr>
                            <p:cNvPr id="109" name="Freeform 204"/>
                            <p:cNvSpPr>
                              <a:spLocks/>
                            </p:cNvSpPr>
                            <p:nvPr/>
                          </p:nvSpPr>
                          <p:spPr bwMode="auto">
                            <a:xfrm>
                              <a:off x="1519238" y="4740518"/>
                              <a:ext cx="760413" cy="47625"/>
                            </a:xfrm>
                            <a:custGeom>
                              <a:avLst/>
                              <a:gdLst>
                                <a:gd name="T0" fmla="*/ 7 w 479"/>
                                <a:gd name="T1" fmla="*/ 30 h 30"/>
                                <a:gd name="T2" fmla="*/ 19 w 479"/>
                                <a:gd name="T3" fmla="*/ 30 h 30"/>
                                <a:gd name="T4" fmla="*/ 30 w 479"/>
                                <a:gd name="T5" fmla="*/ 30 h 30"/>
                                <a:gd name="T6" fmla="*/ 41 w 479"/>
                                <a:gd name="T7" fmla="*/ 26 h 30"/>
                                <a:gd name="T8" fmla="*/ 53 w 479"/>
                                <a:gd name="T9" fmla="*/ 26 h 30"/>
                                <a:gd name="T10" fmla="*/ 64 w 479"/>
                                <a:gd name="T11" fmla="*/ 26 h 30"/>
                                <a:gd name="T12" fmla="*/ 76 w 479"/>
                                <a:gd name="T13" fmla="*/ 26 h 30"/>
                                <a:gd name="T14" fmla="*/ 87 w 479"/>
                                <a:gd name="T15" fmla="*/ 26 h 30"/>
                                <a:gd name="T16" fmla="*/ 99 w 479"/>
                                <a:gd name="T17" fmla="*/ 26 h 30"/>
                                <a:gd name="T18" fmla="*/ 110 w 479"/>
                                <a:gd name="T19" fmla="*/ 26 h 30"/>
                                <a:gd name="T20" fmla="*/ 121 w 479"/>
                                <a:gd name="T21" fmla="*/ 30 h 30"/>
                                <a:gd name="T22" fmla="*/ 133 w 479"/>
                                <a:gd name="T23" fmla="*/ 30 h 30"/>
                                <a:gd name="T24" fmla="*/ 144 w 479"/>
                                <a:gd name="T25" fmla="*/ 26 h 30"/>
                                <a:gd name="T26" fmla="*/ 152 w 479"/>
                                <a:gd name="T27" fmla="*/ 30 h 30"/>
                                <a:gd name="T28" fmla="*/ 163 w 479"/>
                                <a:gd name="T29" fmla="*/ 26 h 30"/>
                                <a:gd name="T30" fmla="*/ 175 w 479"/>
                                <a:gd name="T31" fmla="*/ 30 h 30"/>
                                <a:gd name="T32" fmla="*/ 186 w 479"/>
                                <a:gd name="T33" fmla="*/ 26 h 30"/>
                                <a:gd name="T34" fmla="*/ 197 w 479"/>
                                <a:gd name="T35" fmla="*/ 30 h 30"/>
                                <a:gd name="T36" fmla="*/ 209 w 479"/>
                                <a:gd name="T37" fmla="*/ 30 h 30"/>
                                <a:gd name="T38" fmla="*/ 220 w 479"/>
                                <a:gd name="T39" fmla="*/ 30 h 30"/>
                                <a:gd name="T40" fmla="*/ 232 w 479"/>
                                <a:gd name="T41" fmla="*/ 30 h 30"/>
                                <a:gd name="T42" fmla="*/ 243 w 479"/>
                                <a:gd name="T43" fmla="*/ 30 h 30"/>
                                <a:gd name="T44" fmla="*/ 254 w 479"/>
                                <a:gd name="T45" fmla="*/ 30 h 30"/>
                                <a:gd name="T46" fmla="*/ 266 w 479"/>
                                <a:gd name="T47" fmla="*/ 30 h 30"/>
                                <a:gd name="T48" fmla="*/ 277 w 479"/>
                                <a:gd name="T49" fmla="*/ 30 h 30"/>
                                <a:gd name="T50" fmla="*/ 289 w 479"/>
                                <a:gd name="T51" fmla="*/ 30 h 30"/>
                                <a:gd name="T52" fmla="*/ 300 w 479"/>
                                <a:gd name="T53" fmla="*/ 30 h 30"/>
                                <a:gd name="T54" fmla="*/ 311 w 479"/>
                                <a:gd name="T55" fmla="*/ 26 h 30"/>
                                <a:gd name="T56" fmla="*/ 323 w 479"/>
                                <a:gd name="T57" fmla="*/ 30 h 30"/>
                                <a:gd name="T58" fmla="*/ 334 w 479"/>
                                <a:gd name="T59" fmla="*/ 26 h 30"/>
                                <a:gd name="T60" fmla="*/ 346 w 479"/>
                                <a:gd name="T61" fmla="*/ 26 h 30"/>
                                <a:gd name="T62" fmla="*/ 357 w 479"/>
                                <a:gd name="T63" fmla="*/ 26 h 30"/>
                                <a:gd name="T64" fmla="*/ 369 w 479"/>
                                <a:gd name="T65" fmla="*/ 30 h 30"/>
                                <a:gd name="T66" fmla="*/ 380 w 479"/>
                                <a:gd name="T67" fmla="*/ 30 h 30"/>
                                <a:gd name="T68" fmla="*/ 391 w 479"/>
                                <a:gd name="T69" fmla="*/ 26 h 30"/>
                                <a:gd name="T70" fmla="*/ 403 w 479"/>
                                <a:gd name="T71" fmla="*/ 26 h 30"/>
                                <a:gd name="T72" fmla="*/ 414 w 479"/>
                                <a:gd name="T73" fmla="*/ 22 h 30"/>
                                <a:gd name="T74" fmla="*/ 426 w 479"/>
                                <a:gd name="T75" fmla="*/ 17 h 30"/>
                                <a:gd name="T76" fmla="*/ 437 w 479"/>
                                <a:gd name="T77" fmla="*/ 13 h 30"/>
                                <a:gd name="T78" fmla="*/ 448 w 479"/>
                                <a:gd name="T79" fmla="*/ 9 h 30"/>
                                <a:gd name="T80" fmla="*/ 460 w 479"/>
                                <a:gd name="T81" fmla="*/ 5 h 30"/>
                                <a:gd name="T82" fmla="*/ 471 w 479"/>
                                <a:gd name="T83" fmla="*/ 0 h 30"/>
                              </a:gdLst>
                              <a:ahLst/>
                              <a:cxnLst>
                                <a:cxn ang="0">
                                  <a:pos x="T0" y="T1"/>
                                </a:cxn>
                                <a:cxn ang="0">
                                  <a:pos x="T2" y="T3"/>
                                </a:cxn>
                                <a:cxn ang="0">
                                  <a:pos x="T4" y="T5"/>
                                </a:cxn>
                                <a:cxn ang="0">
                                  <a:pos x="T6" y="T7"/>
                                </a:cxn>
                                <a:cxn ang="0">
                                  <a:pos x="T8" y="T9"/>
                                </a:cxn>
                                <a:cxn ang="0">
                                  <a:pos x="T10" y="T11"/>
                                </a:cxn>
                                <a:cxn ang="0">
                                  <a:pos x="T12" y="T13"/>
                                </a:cxn>
                                <a:cxn ang="0">
                                  <a:pos x="T14" y="T15"/>
                                </a:cxn>
                                <a:cxn ang="0">
                                  <a:pos x="T16" y="T17"/>
                                </a:cxn>
                                <a:cxn ang="0">
                                  <a:pos x="T18" y="T19"/>
                                </a:cxn>
                                <a:cxn ang="0">
                                  <a:pos x="T20" y="T21"/>
                                </a:cxn>
                                <a:cxn ang="0">
                                  <a:pos x="T22" y="T23"/>
                                </a:cxn>
                                <a:cxn ang="0">
                                  <a:pos x="T24" y="T25"/>
                                </a:cxn>
                                <a:cxn ang="0">
                                  <a:pos x="T26" y="T27"/>
                                </a:cxn>
                                <a:cxn ang="0">
                                  <a:pos x="T28" y="T29"/>
                                </a:cxn>
                                <a:cxn ang="0">
                                  <a:pos x="T30" y="T31"/>
                                </a:cxn>
                                <a:cxn ang="0">
                                  <a:pos x="T32" y="T33"/>
                                </a:cxn>
                                <a:cxn ang="0">
                                  <a:pos x="T34" y="T35"/>
                                </a:cxn>
                                <a:cxn ang="0">
                                  <a:pos x="T36" y="T37"/>
                                </a:cxn>
                                <a:cxn ang="0">
                                  <a:pos x="T38" y="T39"/>
                                </a:cxn>
                                <a:cxn ang="0">
                                  <a:pos x="T40" y="T41"/>
                                </a:cxn>
                                <a:cxn ang="0">
                                  <a:pos x="T42" y="T43"/>
                                </a:cxn>
                                <a:cxn ang="0">
                                  <a:pos x="T44" y="T45"/>
                                </a:cxn>
                                <a:cxn ang="0">
                                  <a:pos x="T46" y="T47"/>
                                </a:cxn>
                                <a:cxn ang="0">
                                  <a:pos x="T48" y="T49"/>
                                </a:cxn>
                                <a:cxn ang="0">
                                  <a:pos x="T50" y="T51"/>
                                </a:cxn>
                                <a:cxn ang="0">
                                  <a:pos x="T52" y="T53"/>
                                </a:cxn>
                                <a:cxn ang="0">
                                  <a:pos x="T54" y="T55"/>
                                </a:cxn>
                                <a:cxn ang="0">
                                  <a:pos x="T56" y="T57"/>
                                </a:cxn>
                                <a:cxn ang="0">
                                  <a:pos x="T58" y="T59"/>
                                </a:cxn>
                                <a:cxn ang="0">
                                  <a:pos x="T60" y="T61"/>
                                </a:cxn>
                                <a:cxn ang="0">
                                  <a:pos x="T62" y="T63"/>
                                </a:cxn>
                                <a:cxn ang="0">
                                  <a:pos x="T64" y="T65"/>
                                </a:cxn>
                                <a:cxn ang="0">
                                  <a:pos x="T66" y="T67"/>
                                </a:cxn>
                                <a:cxn ang="0">
                                  <a:pos x="T68" y="T69"/>
                                </a:cxn>
                                <a:cxn ang="0">
                                  <a:pos x="T70" y="T71"/>
                                </a:cxn>
                                <a:cxn ang="0">
                                  <a:pos x="T72" y="T73"/>
                                </a:cxn>
                                <a:cxn ang="0">
                                  <a:pos x="T74" y="T75"/>
                                </a:cxn>
                                <a:cxn ang="0">
                                  <a:pos x="T76" y="T77"/>
                                </a:cxn>
                                <a:cxn ang="0">
                                  <a:pos x="T78" y="T79"/>
                                </a:cxn>
                                <a:cxn ang="0">
                                  <a:pos x="T80" y="T81"/>
                                </a:cxn>
                                <a:cxn ang="0">
                                  <a:pos x="T82" y="T83"/>
                                </a:cxn>
                              </a:cxnLst>
                              <a:rect l="0" t="0" r="r" b="b"/>
                              <a:pathLst>
                                <a:path w="479" h="30">
                                  <a:moveTo>
                                    <a:pt x="0" y="30"/>
                                  </a:moveTo>
                                  <a:lnTo>
                                    <a:pt x="3" y="30"/>
                                  </a:lnTo>
                                  <a:lnTo>
                                    <a:pt x="7" y="30"/>
                                  </a:lnTo>
                                  <a:lnTo>
                                    <a:pt x="11" y="30"/>
                                  </a:lnTo>
                                  <a:lnTo>
                                    <a:pt x="15" y="30"/>
                                  </a:lnTo>
                                  <a:lnTo>
                                    <a:pt x="19" y="30"/>
                                  </a:lnTo>
                                  <a:lnTo>
                                    <a:pt x="22" y="30"/>
                                  </a:lnTo>
                                  <a:lnTo>
                                    <a:pt x="26" y="30"/>
                                  </a:lnTo>
                                  <a:lnTo>
                                    <a:pt x="30" y="30"/>
                                  </a:lnTo>
                                  <a:lnTo>
                                    <a:pt x="34" y="26"/>
                                  </a:lnTo>
                                  <a:lnTo>
                                    <a:pt x="38" y="26"/>
                                  </a:lnTo>
                                  <a:lnTo>
                                    <a:pt x="41" y="26"/>
                                  </a:lnTo>
                                  <a:lnTo>
                                    <a:pt x="45" y="26"/>
                                  </a:lnTo>
                                  <a:lnTo>
                                    <a:pt x="49" y="26"/>
                                  </a:lnTo>
                                  <a:lnTo>
                                    <a:pt x="53" y="26"/>
                                  </a:lnTo>
                                  <a:lnTo>
                                    <a:pt x="57" y="26"/>
                                  </a:lnTo>
                                  <a:lnTo>
                                    <a:pt x="60" y="26"/>
                                  </a:lnTo>
                                  <a:lnTo>
                                    <a:pt x="64" y="26"/>
                                  </a:lnTo>
                                  <a:lnTo>
                                    <a:pt x="68" y="26"/>
                                  </a:lnTo>
                                  <a:lnTo>
                                    <a:pt x="72" y="26"/>
                                  </a:lnTo>
                                  <a:lnTo>
                                    <a:pt x="76" y="26"/>
                                  </a:lnTo>
                                  <a:lnTo>
                                    <a:pt x="79" y="26"/>
                                  </a:lnTo>
                                  <a:lnTo>
                                    <a:pt x="83" y="26"/>
                                  </a:lnTo>
                                  <a:lnTo>
                                    <a:pt x="87" y="26"/>
                                  </a:lnTo>
                                  <a:lnTo>
                                    <a:pt x="91" y="26"/>
                                  </a:lnTo>
                                  <a:lnTo>
                                    <a:pt x="95" y="26"/>
                                  </a:lnTo>
                                  <a:lnTo>
                                    <a:pt x="99" y="26"/>
                                  </a:lnTo>
                                  <a:lnTo>
                                    <a:pt x="102" y="26"/>
                                  </a:lnTo>
                                  <a:lnTo>
                                    <a:pt x="106" y="26"/>
                                  </a:lnTo>
                                  <a:lnTo>
                                    <a:pt x="110" y="26"/>
                                  </a:lnTo>
                                  <a:lnTo>
                                    <a:pt x="114" y="26"/>
                                  </a:lnTo>
                                  <a:lnTo>
                                    <a:pt x="118" y="30"/>
                                  </a:lnTo>
                                  <a:lnTo>
                                    <a:pt x="121" y="30"/>
                                  </a:lnTo>
                                  <a:lnTo>
                                    <a:pt x="125" y="30"/>
                                  </a:lnTo>
                                  <a:lnTo>
                                    <a:pt x="129" y="30"/>
                                  </a:lnTo>
                                  <a:lnTo>
                                    <a:pt x="133" y="30"/>
                                  </a:lnTo>
                                  <a:lnTo>
                                    <a:pt x="137" y="30"/>
                                  </a:lnTo>
                                  <a:lnTo>
                                    <a:pt x="140" y="30"/>
                                  </a:lnTo>
                                  <a:lnTo>
                                    <a:pt x="144" y="26"/>
                                  </a:lnTo>
                                  <a:lnTo>
                                    <a:pt x="148" y="30"/>
                                  </a:lnTo>
                                  <a:lnTo>
                                    <a:pt x="148" y="26"/>
                                  </a:lnTo>
                                  <a:lnTo>
                                    <a:pt x="152" y="30"/>
                                  </a:lnTo>
                                  <a:lnTo>
                                    <a:pt x="156" y="26"/>
                                  </a:lnTo>
                                  <a:lnTo>
                                    <a:pt x="159" y="26"/>
                                  </a:lnTo>
                                  <a:lnTo>
                                    <a:pt x="163" y="26"/>
                                  </a:lnTo>
                                  <a:lnTo>
                                    <a:pt x="167" y="30"/>
                                  </a:lnTo>
                                  <a:lnTo>
                                    <a:pt x="171" y="30"/>
                                  </a:lnTo>
                                  <a:lnTo>
                                    <a:pt x="175" y="30"/>
                                  </a:lnTo>
                                  <a:lnTo>
                                    <a:pt x="178" y="26"/>
                                  </a:lnTo>
                                  <a:lnTo>
                                    <a:pt x="182" y="30"/>
                                  </a:lnTo>
                                  <a:lnTo>
                                    <a:pt x="186" y="26"/>
                                  </a:lnTo>
                                  <a:lnTo>
                                    <a:pt x="190" y="30"/>
                                  </a:lnTo>
                                  <a:lnTo>
                                    <a:pt x="194" y="30"/>
                                  </a:lnTo>
                                  <a:lnTo>
                                    <a:pt x="197" y="30"/>
                                  </a:lnTo>
                                  <a:lnTo>
                                    <a:pt x="201" y="30"/>
                                  </a:lnTo>
                                  <a:lnTo>
                                    <a:pt x="205" y="30"/>
                                  </a:lnTo>
                                  <a:lnTo>
                                    <a:pt x="209" y="30"/>
                                  </a:lnTo>
                                  <a:lnTo>
                                    <a:pt x="213" y="30"/>
                                  </a:lnTo>
                                  <a:lnTo>
                                    <a:pt x="216" y="30"/>
                                  </a:lnTo>
                                  <a:lnTo>
                                    <a:pt x="220" y="30"/>
                                  </a:lnTo>
                                  <a:lnTo>
                                    <a:pt x="224" y="30"/>
                                  </a:lnTo>
                                  <a:lnTo>
                                    <a:pt x="228" y="30"/>
                                  </a:lnTo>
                                  <a:lnTo>
                                    <a:pt x="232" y="30"/>
                                  </a:lnTo>
                                  <a:lnTo>
                                    <a:pt x="235" y="30"/>
                                  </a:lnTo>
                                  <a:lnTo>
                                    <a:pt x="239" y="30"/>
                                  </a:lnTo>
                                  <a:lnTo>
                                    <a:pt x="243" y="30"/>
                                  </a:lnTo>
                                  <a:lnTo>
                                    <a:pt x="247" y="30"/>
                                  </a:lnTo>
                                  <a:lnTo>
                                    <a:pt x="251" y="30"/>
                                  </a:lnTo>
                                  <a:lnTo>
                                    <a:pt x="254" y="30"/>
                                  </a:lnTo>
                                  <a:lnTo>
                                    <a:pt x="258" y="30"/>
                                  </a:lnTo>
                                  <a:lnTo>
                                    <a:pt x="262" y="30"/>
                                  </a:lnTo>
                                  <a:lnTo>
                                    <a:pt x="266" y="30"/>
                                  </a:lnTo>
                                  <a:lnTo>
                                    <a:pt x="270" y="30"/>
                                  </a:lnTo>
                                  <a:lnTo>
                                    <a:pt x="273" y="30"/>
                                  </a:lnTo>
                                  <a:lnTo>
                                    <a:pt x="277" y="30"/>
                                  </a:lnTo>
                                  <a:lnTo>
                                    <a:pt x="281" y="30"/>
                                  </a:lnTo>
                                  <a:lnTo>
                                    <a:pt x="285" y="30"/>
                                  </a:lnTo>
                                  <a:lnTo>
                                    <a:pt x="289" y="30"/>
                                  </a:lnTo>
                                  <a:lnTo>
                                    <a:pt x="292" y="30"/>
                                  </a:lnTo>
                                  <a:lnTo>
                                    <a:pt x="296" y="30"/>
                                  </a:lnTo>
                                  <a:lnTo>
                                    <a:pt x="300" y="30"/>
                                  </a:lnTo>
                                  <a:lnTo>
                                    <a:pt x="304" y="26"/>
                                  </a:lnTo>
                                  <a:lnTo>
                                    <a:pt x="308" y="26"/>
                                  </a:lnTo>
                                  <a:lnTo>
                                    <a:pt x="311" y="26"/>
                                  </a:lnTo>
                                  <a:lnTo>
                                    <a:pt x="315" y="26"/>
                                  </a:lnTo>
                                  <a:lnTo>
                                    <a:pt x="319" y="30"/>
                                  </a:lnTo>
                                  <a:lnTo>
                                    <a:pt x="323" y="30"/>
                                  </a:lnTo>
                                  <a:lnTo>
                                    <a:pt x="327" y="30"/>
                                  </a:lnTo>
                                  <a:lnTo>
                                    <a:pt x="331" y="30"/>
                                  </a:lnTo>
                                  <a:lnTo>
                                    <a:pt x="334" y="26"/>
                                  </a:lnTo>
                                  <a:lnTo>
                                    <a:pt x="338" y="26"/>
                                  </a:lnTo>
                                  <a:lnTo>
                                    <a:pt x="342" y="26"/>
                                  </a:lnTo>
                                  <a:lnTo>
                                    <a:pt x="346" y="26"/>
                                  </a:lnTo>
                                  <a:lnTo>
                                    <a:pt x="350" y="26"/>
                                  </a:lnTo>
                                  <a:lnTo>
                                    <a:pt x="353" y="26"/>
                                  </a:lnTo>
                                  <a:lnTo>
                                    <a:pt x="357" y="26"/>
                                  </a:lnTo>
                                  <a:lnTo>
                                    <a:pt x="361" y="30"/>
                                  </a:lnTo>
                                  <a:lnTo>
                                    <a:pt x="365" y="26"/>
                                  </a:lnTo>
                                  <a:lnTo>
                                    <a:pt x="369" y="30"/>
                                  </a:lnTo>
                                  <a:lnTo>
                                    <a:pt x="372" y="30"/>
                                  </a:lnTo>
                                  <a:lnTo>
                                    <a:pt x="376" y="30"/>
                                  </a:lnTo>
                                  <a:lnTo>
                                    <a:pt x="380" y="30"/>
                                  </a:lnTo>
                                  <a:lnTo>
                                    <a:pt x="384" y="30"/>
                                  </a:lnTo>
                                  <a:lnTo>
                                    <a:pt x="388" y="30"/>
                                  </a:lnTo>
                                  <a:lnTo>
                                    <a:pt x="391" y="26"/>
                                  </a:lnTo>
                                  <a:lnTo>
                                    <a:pt x="395" y="26"/>
                                  </a:lnTo>
                                  <a:lnTo>
                                    <a:pt x="399" y="26"/>
                                  </a:lnTo>
                                  <a:lnTo>
                                    <a:pt x="403" y="26"/>
                                  </a:lnTo>
                                  <a:lnTo>
                                    <a:pt x="407" y="22"/>
                                  </a:lnTo>
                                  <a:lnTo>
                                    <a:pt x="410" y="22"/>
                                  </a:lnTo>
                                  <a:lnTo>
                                    <a:pt x="414" y="22"/>
                                  </a:lnTo>
                                  <a:lnTo>
                                    <a:pt x="418" y="22"/>
                                  </a:lnTo>
                                  <a:lnTo>
                                    <a:pt x="422" y="22"/>
                                  </a:lnTo>
                                  <a:lnTo>
                                    <a:pt x="426" y="17"/>
                                  </a:lnTo>
                                  <a:lnTo>
                                    <a:pt x="429" y="17"/>
                                  </a:lnTo>
                                  <a:lnTo>
                                    <a:pt x="433" y="17"/>
                                  </a:lnTo>
                                  <a:lnTo>
                                    <a:pt x="437" y="13"/>
                                  </a:lnTo>
                                  <a:lnTo>
                                    <a:pt x="441" y="13"/>
                                  </a:lnTo>
                                  <a:lnTo>
                                    <a:pt x="445" y="13"/>
                                  </a:lnTo>
                                  <a:lnTo>
                                    <a:pt x="448" y="9"/>
                                  </a:lnTo>
                                  <a:lnTo>
                                    <a:pt x="452" y="9"/>
                                  </a:lnTo>
                                  <a:lnTo>
                                    <a:pt x="456" y="5"/>
                                  </a:lnTo>
                                  <a:lnTo>
                                    <a:pt x="460" y="5"/>
                                  </a:lnTo>
                                  <a:lnTo>
                                    <a:pt x="464" y="5"/>
                                  </a:lnTo>
                                  <a:lnTo>
                                    <a:pt x="467" y="0"/>
                                  </a:lnTo>
                                  <a:lnTo>
                                    <a:pt x="471" y="0"/>
                                  </a:lnTo>
                                  <a:lnTo>
                                    <a:pt x="475" y="0"/>
                                  </a:lnTo>
                                  <a:lnTo>
                                    <a:pt x="479" y="0"/>
                                  </a:lnTo>
                                </a:path>
                              </a:pathLst>
                            </a:custGeom>
                            <a:noFill/>
                            <a:ln w="0">
                              <a:solidFill>
                                <a:srgbClr val="0000FF"/>
                              </a:solidFill>
                              <a:prstDash val="solid"/>
                              <a:round/>
                              <a:headEnd/>
                              <a:tailEnd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  <p:txBody>
                            <a:bodyPr vert="horz" wrap="square" lIns="91440" tIns="45720" rIns="91440" bIns="45720" numCol="1" anchor="t" anchorCtr="0" compatLnSpc="1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endParaRPr lang="en-US"/>
                            </a:p>
                          </p:txBody>
                        </p:sp>
                      </p:grpSp>
                      <p:sp>
                        <p:nvSpPr>
                          <p:cNvPr id="107" name="Freeform 205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279650" y="4740518"/>
                            <a:ext cx="742950" cy="61913"/>
                          </a:xfrm>
                          <a:custGeom>
                            <a:avLst/>
                            <a:gdLst>
                              <a:gd name="T0" fmla="*/ 7 w 468"/>
                              <a:gd name="T1" fmla="*/ 0 h 39"/>
                              <a:gd name="T2" fmla="*/ 19 w 468"/>
                              <a:gd name="T3" fmla="*/ 0 h 39"/>
                              <a:gd name="T4" fmla="*/ 26 w 468"/>
                              <a:gd name="T5" fmla="*/ 0 h 39"/>
                              <a:gd name="T6" fmla="*/ 38 w 468"/>
                              <a:gd name="T7" fmla="*/ 5 h 39"/>
                              <a:gd name="T8" fmla="*/ 49 w 468"/>
                              <a:gd name="T9" fmla="*/ 5 h 39"/>
                              <a:gd name="T10" fmla="*/ 61 w 468"/>
                              <a:gd name="T11" fmla="*/ 13 h 39"/>
                              <a:gd name="T12" fmla="*/ 72 w 468"/>
                              <a:gd name="T13" fmla="*/ 13 h 39"/>
                              <a:gd name="T14" fmla="*/ 84 w 468"/>
                              <a:gd name="T15" fmla="*/ 17 h 39"/>
                              <a:gd name="T16" fmla="*/ 95 w 468"/>
                              <a:gd name="T17" fmla="*/ 17 h 39"/>
                              <a:gd name="T18" fmla="*/ 110 w 468"/>
                              <a:gd name="T19" fmla="*/ 22 h 39"/>
                              <a:gd name="T20" fmla="*/ 114 w 468"/>
                              <a:gd name="T21" fmla="*/ 17 h 39"/>
                              <a:gd name="T22" fmla="*/ 122 w 468"/>
                              <a:gd name="T23" fmla="*/ 17 h 39"/>
                              <a:gd name="T24" fmla="*/ 133 w 468"/>
                              <a:gd name="T25" fmla="*/ 22 h 39"/>
                              <a:gd name="T26" fmla="*/ 144 w 468"/>
                              <a:gd name="T27" fmla="*/ 22 h 39"/>
                              <a:gd name="T28" fmla="*/ 156 w 468"/>
                              <a:gd name="T29" fmla="*/ 26 h 39"/>
                              <a:gd name="T30" fmla="*/ 167 w 468"/>
                              <a:gd name="T31" fmla="*/ 26 h 39"/>
                              <a:gd name="T32" fmla="*/ 179 w 468"/>
                              <a:gd name="T33" fmla="*/ 26 h 39"/>
                              <a:gd name="T34" fmla="*/ 190 w 468"/>
                              <a:gd name="T35" fmla="*/ 30 h 39"/>
                              <a:gd name="T36" fmla="*/ 201 w 468"/>
                              <a:gd name="T37" fmla="*/ 30 h 39"/>
                              <a:gd name="T38" fmla="*/ 213 w 468"/>
                              <a:gd name="T39" fmla="*/ 30 h 39"/>
                              <a:gd name="T40" fmla="*/ 224 w 468"/>
                              <a:gd name="T41" fmla="*/ 35 h 39"/>
                              <a:gd name="T42" fmla="*/ 236 w 468"/>
                              <a:gd name="T43" fmla="*/ 35 h 39"/>
                              <a:gd name="T44" fmla="*/ 247 w 468"/>
                              <a:gd name="T45" fmla="*/ 35 h 39"/>
                              <a:gd name="T46" fmla="*/ 258 w 468"/>
                              <a:gd name="T47" fmla="*/ 35 h 39"/>
                              <a:gd name="T48" fmla="*/ 270 w 468"/>
                              <a:gd name="T49" fmla="*/ 35 h 39"/>
                              <a:gd name="T50" fmla="*/ 281 w 468"/>
                              <a:gd name="T51" fmla="*/ 35 h 39"/>
                              <a:gd name="T52" fmla="*/ 293 w 468"/>
                              <a:gd name="T53" fmla="*/ 35 h 39"/>
                              <a:gd name="T54" fmla="*/ 304 w 468"/>
                              <a:gd name="T55" fmla="*/ 35 h 39"/>
                              <a:gd name="T56" fmla="*/ 316 w 468"/>
                              <a:gd name="T57" fmla="*/ 39 h 39"/>
                              <a:gd name="T58" fmla="*/ 323 w 468"/>
                              <a:gd name="T59" fmla="*/ 39 h 39"/>
                              <a:gd name="T60" fmla="*/ 335 w 468"/>
                              <a:gd name="T61" fmla="*/ 35 h 39"/>
                              <a:gd name="T62" fmla="*/ 346 w 468"/>
                              <a:gd name="T63" fmla="*/ 35 h 39"/>
                              <a:gd name="T64" fmla="*/ 357 w 468"/>
                              <a:gd name="T65" fmla="*/ 35 h 39"/>
                              <a:gd name="T66" fmla="*/ 369 w 468"/>
                              <a:gd name="T67" fmla="*/ 35 h 39"/>
                              <a:gd name="T68" fmla="*/ 380 w 468"/>
                              <a:gd name="T69" fmla="*/ 35 h 39"/>
                              <a:gd name="T70" fmla="*/ 392 w 468"/>
                              <a:gd name="T71" fmla="*/ 35 h 39"/>
                              <a:gd name="T72" fmla="*/ 403 w 468"/>
                              <a:gd name="T73" fmla="*/ 39 h 39"/>
                              <a:gd name="T74" fmla="*/ 414 w 468"/>
                              <a:gd name="T75" fmla="*/ 39 h 39"/>
                              <a:gd name="T76" fmla="*/ 426 w 468"/>
                              <a:gd name="T77" fmla="*/ 39 h 39"/>
                              <a:gd name="T78" fmla="*/ 437 w 468"/>
                              <a:gd name="T79" fmla="*/ 39 h 39"/>
                              <a:gd name="T80" fmla="*/ 449 w 468"/>
                              <a:gd name="T81" fmla="*/ 39 h 39"/>
                              <a:gd name="T82" fmla="*/ 460 w 468"/>
                              <a:gd name="T83" fmla="*/ 39 h 39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  <a:cxn ang="0">
                                <a:pos x="T6" y="T7"/>
                              </a:cxn>
                              <a:cxn ang="0">
                                <a:pos x="T8" y="T9"/>
                              </a:cxn>
                              <a:cxn ang="0">
                                <a:pos x="T10" y="T11"/>
                              </a:cxn>
                              <a:cxn ang="0">
                                <a:pos x="T12" y="T13"/>
                              </a:cxn>
                              <a:cxn ang="0">
                                <a:pos x="T14" y="T15"/>
                              </a:cxn>
                              <a:cxn ang="0">
                                <a:pos x="T16" y="T17"/>
                              </a:cxn>
                              <a:cxn ang="0">
                                <a:pos x="T18" y="T19"/>
                              </a:cxn>
                              <a:cxn ang="0">
                                <a:pos x="T20" y="T21"/>
                              </a:cxn>
                              <a:cxn ang="0">
                                <a:pos x="T22" y="T23"/>
                              </a:cxn>
                              <a:cxn ang="0">
                                <a:pos x="T24" y="T25"/>
                              </a:cxn>
                              <a:cxn ang="0">
                                <a:pos x="T26" y="T27"/>
                              </a:cxn>
                              <a:cxn ang="0">
                                <a:pos x="T28" y="T29"/>
                              </a:cxn>
                              <a:cxn ang="0">
                                <a:pos x="T30" y="T31"/>
                              </a:cxn>
                              <a:cxn ang="0">
                                <a:pos x="T32" y="T33"/>
                              </a:cxn>
                              <a:cxn ang="0">
                                <a:pos x="T34" y="T35"/>
                              </a:cxn>
                              <a:cxn ang="0">
                                <a:pos x="T36" y="T37"/>
                              </a:cxn>
                              <a:cxn ang="0">
                                <a:pos x="T38" y="T39"/>
                              </a:cxn>
                              <a:cxn ang="0">
                                <a:pos x="T40" y="T41"/>
                              </a:cxn>
                              <a:cxn ang="0">
                                <a:pos x="T42" y="T43"/>
                              </a:cxn>
                              <a:cxn ang="0">
                                <a:pos x="T44" y="T45"/>
                              </a:cxn>
                              <a:cxn ang="0">
                                <a:pos x="T46" y="T47"/>
                              </a:cxn>
                              <a:cxn ang="0">
                                <a:pos x="T48" y="T49"/>
                              </a:cxn>
                              <a:cxn ang="0">
                                <a:pos x="T50" y="T51"/>
                              </a:cxn>
                              <a:cxn ang="0">
                                <a:pos x="T52" y="T53"/>
                              </a:cxn>
                              <a:cxn ang="0">
                                <a:pos x="T54" y="T55"/>
                              </a:cxn>
                              <a:cxn ang="0">
                                <a:pos x="T56" y="T57"/>
                              </a:cxn>
                              <a:cxn ang="0">
                                <a:pos x="T58" y="T59"/>
                              </a:cxn>
                              <a:cxn ang="0">
                                <a:pos x="T60" y="T61"/>
                              </a:cxn>
                              <a:cxn ang="0">
                                <a:pos x="T62" y="T63"/>
                              </a:cxn>
                              <a:cxn ang="0">
                                <a:pos x="T64" y="T65"/>
                              </a:cxn>
                              <a:cxn ang="0">
                                <a:pos x="T66" y="T67"/>
                              </a:cxn>
                              <a:cxn ang="0">
                                <a:pos x="T68" y="T69"/>
                              </a:cxn>
                              <a:cxn ang="0">
                                <a:pos x="T70" y="T71"/>
                              </a:cxn>
                              <a:cxn ang="0">
                                <a:pos x="T72" y="T73"/>
                              </a:cxn>
                              <a:cxn ang="0">
                                <a:pos x="T74" y="T75"/>
                              </a:cxn>
                              <a:cxn ang="0">
                                <a:pos x="T76" y="T77"/>
                              </a:cxn>
                              <a:cxn ang="0">
                                <a:pos x="T78" y="T79"/>
                              </a:cxn>
                              <a:cxn ang="0">
                                <a:pos x="T80" y="T81"/>
                              </a:cxn>
                              <a:cxn ang="0">
                                <a:pos x="T82" y="T83"/>
                              </a:cxn>
                            </a:cxnLst>
                            <a:rect l="0" t="0" r="r" b="b"/>
                            <a:pathLst>
                              <a:path w="468" h="39">
                                <a:moveTo>
                                  <a:pt x="0" y="0"/>
                                </a:moveTo>
                                <a:lnTo>
                                  <a:pt x="4" y="0"/>
                                </a:lnTo>
                                <a:lnTo>
                                  <a:pt x="7" y="0"/>
                                </a:lnTo>
                                <a:lnTo>
                                  <a:pt x="11" y="0"/>
                                </a:lnTo>
                                <a:lnTo>
                                  <a:pt x="15" y="5"/>
                                </a:lnTo>
                                <a:lnTo>
                                  <a:pt x="19" y="0"/>
                                </a:lnTo>
                                <a:lnTo>
                                  <a:pt x="19" y="5"/>
                                </a:lnTo>
                                <a:lnTo>
                                  <a:pt x="23" y="0"/>
                                </a:lnTo>
                                <a:lnTo>
                                  <a:pt x="26" y="0"/>
                                </a:lnTo>
                                <a:lnTo>
                                  <a:pt x="30" y="5"/>
                                </a:lnTo>
                                <a:lnTo>
                                  <a:pt x="34" y="5"/>
                                </a:lnTo>
                                <a:lnTo>
                                  <a:pt x="38" y="5"/>
                                </a:lnTo>
                                <a:lnTo>
                                  <a:pt x="42" y="5"/>
                                </a:lnTo>
                                <a:lnTo>
                                  <a:pt x="45" y="5"/>
                                </a:lnTo>
                                <a:lnTo>
                                  <a:pt x="49" y="5"/>
                                </a:lnTo>
                                <a:lnTo>
                                  <a:pt x="53" y="5"/>
                                </a:lnTo>
                                <a:lnTo>
                                  <a:pt x="57" y="9"/>
                                </a:lnTo>
                                <a:lnTo>
                                  <a:pt x="61" y="13"/>
                                </a:lnTo>
                                <a:lnTo>
                                  <a:pt x="65" y="13"/>
                                </a:lnTo>
                                <a:lnTo>
                                  <a:pt x="68" y="13"/>
                                </a:lnTo>
                                <a:lnTo>
                                  <a:pt x="72" y="13"/>
                                </a:lnTo>
                                <a:lnTo>
                                  <a:pt x="76" y="13"/>
                                </a:lnTo>
                                <a:lnTo>
                                  <a:pt x="80" y="13"/>
                                </a:lnTo>
                                <a:lnTo>
                                  <a:pt x="84" y="17"/>
                                </a:lnTo>
                                <a:lnTo>
                                  <a:pt x="87" y="17"/>
                                </a:lnTo>
                                <a:lnTo>
                                  <a:pt x="91" y="17"/>
                                </a:lnTo>
                                <a:lnTo>
                                  <a:pt x="95" y="17"/>
                                </a:lnTo>
                                <a:lnTo>
                                  <a:pt x="99" y="22"/>
                                </a:lnTo>
                                <a:lnTo>
                                  <a:pt x="103" y="22"/>
                                </a:lnTo>
                                <a:lnTo>
                                  <a:pt x="110" y="22"/>
                                </a:lnTo>
                                <a:lnTo>
                                  <a:pt x="106" y="22"/>
                                </a:lnTo>
                                <a:lnTo>
                                  <a:pt x="110" y="22"/>
                                </a:lnTo>
                                <a:lnTo>
                                  <a:pt x="114" y="17"/>
                                </a:lnTo>
                                <a:lnTo>
                                  <a:pt x="122" y="17"/>
                                </a:lnTo>
                                <a:lnTo>
                                  <a:pt x="118" y="17"/>
                                </a:lnTo>
                                <a:lnTo>
                                  <a:pt x="122" y="17"/>
                                </a:lnTo>
                                <a:lnTo>
                                  <a:pt x="125" y="22"/>
                                </a:lnTo>
                                <a:lnTo>
                                  <a:pt x="129" y="22"/>
                                </a:lnTo>
                                <a:lnTo>
                                  <a:pt x="133" y="22"/>
                                </a:lnTo>
                                <a:lnTo>
                                  <a:pt x="137" y="22"/>
                                </a:lnTo>
                                <a:lnTo>
                                  <a:pt x="141" y="22"/>
                                </a:lnTo>
                                <a:lnTo>
                                  <a:pt x="144" y="22"/>
                                </a:lnTo>
                                <a:lnTo>
                                  <a:pt x="148" y="26"/>
                                </a:lnTo>
                                <a:lnTo>
                                  <a:pt x="152" y="26"/>
                                </a:lnTo>
                                <a:lnTo>
                                  <a:pt x="156" y="26"/>
                                </a:lnTo>
                                <a:lnTo>
                                  <a:pt x="160" y="26"/>
                                </a:lnTo>
                                <a:lnTo>
                                  <a:pt x="163" y="26"/>
                                </a:lnTo>
                                <a:lnTo>
                                  <a:pt x="167" y="26"/>
                                </a:lnTo>
                                <a:lnTo>
                                  <a:pt x="171" y="26"/>
                                </a:lnTo>
                                <a:lnTo>
                                  <a:pt x="175" y="26"/>
                                </a:lnTo>
                                <a:lnTo>
                                  <a:pt x="179" y="26"/>
                                </a:lnTo>
                                <a:lnTo>
                                  <a:pt x="182" y="26"/>
                                </a:lnTo>
                                <a:lnTo>
                                  <a:pt x="186" y="30"/>
                                </a:lnTo>
                                <a:lnTo>
                                  <a:pt x="190" y="30"/>
                                </a:lnTo>
                                <a:lnTo>
                                  <a:pt x="194" y="30"/>
                                </a:lnTo>
                                <a:lnTo>
                                  <a:pt x="198" y="30"/>
                                </a:lnTo>
                                <a:lnTo>
                                  <a:pt x="201" y="30"/>
                                </a:lnTo>
                                <a:lnTo>
                                  <a:pt x="205" y="35"/>
                                </a:lnTo>
                                <a:lnTo>
                                  <a:pt x="209" y="30"/>
                                </a:lnTo>
                                <a:lnTo>
                                  <a:pt x="213" y="30"/>
                                </a:lnTo>
                                <a:lnTo>
                                  <a:pt x="217" y="35"/>
                                </a:lnTo>
                                <a:lnTo>
                                  <a:pt x="220" y="35"/>
                                </a:lnTo>
                                <a:lnTo>
                                  <a:pt x="224" y="35"/>
                                </a:lnTo>
                                <a:lnTo>
                                  <a:pt x="228" y="35"/>
                                </a:lnTo>
                                <a:lnTo>
                                  <a:pt x="232" y="35"/>
                                </a:lnTo>
                                <a:lnTo>
                                  <a:pt x="236" y="35"/>
                                </a:lnTo>
                                <a:lnTo>
                                  <a:pt x="239" y="35"/>
                                </a:lnTo>
                                <a:lnTo>
                                  <a:pt x="243" y="35"/>
                                </a:lnTo>
                                <a:lnTo>
                                  <a:pt x="247" y="35"/>
                                </a:lnTo>
                                <a:lnTo>
                                  <a:pt x="251" y="35"/>
                                </a:lnTo>
                                <a:lnTo>
                                  <a:pt x="255" y="35"/>
                                </a:lnTo>
                                <a:lnTo>
                                  <a:pt x="258" y="35"/>
                                </a:lnTo>
                                <a:lnTo>
                                  <a:pt x="262" y="35"/>
                                </a:lnTo>
                                <a:lnTo>
                                  <a:pt x="266" y="39"/>
                                </a:lnTo>
                                <a:lnTo>
                                  <a:pt x="270" y="35"/>
                                </a:lnTo>
                                <a:lnTo>
                                  <a:pt x="274" y="39"/>
                                </a:lnTo>
                                <a:lnTo>
                                  <a:pt x="277" y="39"/>
                                </a:lnTo>
                                <a:lnTo>
                                  <a:pt x="281" y="35"/>
                                </a:lnTo>
                                <a:lnTo>
                                  <a:pt x="285" y="39"/>
                                </a:lnTo>
                                <a:lnTo>
                                  <a:pt x="289" y="35"/>
                                </a:lnTo>
                                <a:lnTo>
                                  <a:pt x="293" y="35"/>
                                </a:lnTo>
                                <a:lnTo>
                                  <a:pt x="297" y="39"/>
                                </a:lnTo>
                                <a:lnTo>
                                  <a:pt x="300" y="39"/>
                                </a:lnTo>
                                <a:lnTo>
                                  <a:pt x="304" y="35"/>
                                </a:lnTo>
                                <a:lnTo>
                                  <a:pt x="308" y="39"/>
                                </a:lnTo>
                                <a:lnTo>
                                  <a:pt x="312" y="35"/>
                                </a:lnTo>
                                <a:lnTo>
                                  <a:pt x="316" y="39"/>
                                </a:lnTo>
                                <a:lnTo>
                                  <a:pt x="316" y="35"/>
                                </a:lnTo>
                                <a:lnTo>
                                  <a:pt x="319" y="39"/>
                                </a:lnTo>
                                <a:lnTo>
                                  <a:pt x="323" y="39"/>
                                </a:lnTo>
                                <a:lnTo>
                                  <a:pt x="327" y="35"/>
                                </a:lnTo>
                                <a:lnTo>
                                  <a:pt x="331" y="35"/>
                                </a:lnTo>
                                <a:lnTo>
                                  <a:pt x="335" y="35"/>
                                </a:lnTo>
                                <a:lnTo>
                                  <a:pt x="338" y="35"/>
                                </a:lnTo>
                                <a:lnTo>
                                  <a:pt x="342" y="35"/>
                                </a:lnTo>
                                <a:lnTo>
                                  <a:pt x="346" y="35"/>
                                </a:lnTo>
                                <a:lnTo>
                                  <a:pt x="350" y="35"/>
                                </a:lnTo>
                                <a:lnTo>
                                  <a:pt x="354" y="39"/>
                                </a:lnTo>
                                <a:lnTo>
                                  <a:pt x="357" y="35"/>
                                </a:lnTo>
                                <a:lnTo>
                                  <a:pt x="361" y="35"/>
                                </a:lnTo>
                                <a:lnTo>
                                  <a:pt x="365" y="35"/>
                                </a:lnTo>
                                <a:lnTo>
                                  <a:pt x="369" y="35"/>
                                </a:lnTo>
                                <a:lnTo>
                                  <a:pt x="373" y="35"/>
                                </a:lnTo>
                                <a:lnTo>
                                  <a:pt x="376" y="35"/>
                                </a:lnTo>
                                <a:lnTo>
                                  <a:pt x="380" y="35"/>
                                </a:lnTo>
                                <a:lnTo>
                                  <a:pt x="384" y="35"/>
                                </a:lnTo>
                                <a:lnTo>
                                  <a:pt x="388" y="35"/>
                                </a:lnTo>
                                <a:lnTo>
                                  <a:pt x="392" y="35"/>
                                </a:lnTo>
                                <a:lnTo>
                                  <a:pt x="395" y="35"/>
                                </a:lnTo>
                                <a:lnTo>
                                  <a:pt x="399" y="35"/>
                                </a:lnTo>
                                <a:lnTo>
                                  <a:pt x="403" y="39"/>
                                </a:lnTo>
                                <a:lnTo>
                                  <a:pt x="407" y="39"/>
                                </a:lnTo>
                                <a:lnTo>
                                  <a:pt x="411" y="39"/>
                                </a:lnTo>
                                <a:lnTo>
                                  <a:pt x="414" y="39"/>
                                </a:lnTo>
                                <a:lnTo>
                                  <a:pt x="418" y="39"/>
                                </a:lnTo>
                                <a:lnTo>
                                  <a:pt x="422" y="39"/>
                                </a:lnTo>
                                <a:lnTo>
                                  <a:pt x="426" y="39"/>
                                </a:lnTo>
                                <a:lnTo>
                                  <a:pt x="430" y="39"/>
                                </a:lnTo>
                                <a:lnTo>
                                  <a:pt x="433" y="39"/>
                                </a:lnTo>
                                <a:lnTo>
                                  <a:pt x="437" y="39"/>
                                </a:lnTo>
                                <a:lnTo>
                                  <a:pt x="441" y="39"/>
                                </a:lnTo>
                                <a:lnTo>
                                  <a:pt x="445" y="39"/>
                                </a:lnTo>
                                <a:lnTo>
                                  <a:pt x="449" y="39"/>
                                </a:lnTo>
                                <a:lnTo>
                                  <a:pt x="452" y="39"/>
                                </a:lnTo>
                                <a:lnTo>
                                  <a:pt x="456" y="39"/>
                                </a:lnTo>
                                <a:lnTo>
                                  <a:pt x="460" y="39"/>
                                </a:lnTo>
                                <a:lnTo>
                                  <a:pt x="464" y="39"/>
                                </a:lnTo>
                                <a:lnTo>
                                  <a:pt x="468" y="39"/>
                                </a:lnTo>
                              </a:path>
                            </a:pathLst>
                          </a:custGeom>
                          <a:noFill/>
                          <a:ln w="0">
                            <a:solidFill>
                              <a:srgbClr val="0000FF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 vert="horz" wrap="square" lIns="91440" tIns="45720" rIns="91440" bIns="45720" numCol="1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sp>
                      <p:nvSpPr>
                        <p:cNvPr id="105" name="Freeform 20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022600" y="4802430"/>
                          <a:ext cx="766763" cy="6350"/>
                        </a:xfrm>
                        <a:custGeom>
                          <a:avLst/>
                          <a:gdLst>
                            <a:gd name="T0" fmla="*/ 7 w 483"/>
                            <a:gd name="T1" fmla="*/ 4 h 4"/>
                            <a:gd name="T2" fmla="*/ 19 w 483"/>
                            <a:gd name="T3" fmla="*/ 4 h 4"/>
                            <a:gd name="T4" fmla="*/ 30 w 483"/>
                            <a:gd name="T5" fmla="*/ 4 h 4"/>
                            <a:gd name="T6" fmla="*/ 41 w 483"/>
                            <a:gd name="T7" fmla="*/ 4 h 4"/>
                            <a:gd name="T8" fmla="*/ 53 w 483"/>
                            <a:gd name="T9" fmla="*/ 4 h 4"/>
                            <a:gd name="T10" fmla="*/ 64 w 483"/>
                            <a:gd name="T11" fmla="*/ 4 h 4"/>
                            <a:gd name="T12" fmla="*/ 76 w 483"/>
                            <a:gd name="T13" fmla="*/ 4 h 4"/>
                            <a:gd name="T14" fmla="*/ 87 w 483"/>
                            <a:gd name="T15" fmla="*/ 4 h 4"/>
                            <a:gd name="T16" fmla="*/ 99 w 483"/>
                            <a:gd name="T17" fmla="*/ 4 h 4"/>
                            <a:gd name="T18" fmla="*/ 110 w 483"/>
                            <a:gd name="T19" fmla="*/ 4 h 4"/>
                            <a:gd name="T20" fmla="*/ 121 w 483"/>
                            <a:gd name="T21" fmla="*/ 4 h 4"/>
                            <a:gd name="T22" fmla="*/ 133 w 483"/>
                            <a:gd name="T23" fmla="*/ 4 h 4"/>
                            <a:gd name="T24" fmla="*/ 144 w 483"/>
                            <a:gd name="T25" fmla="*/ 4 h 4"/>
                            <a:gd name="T26" fmla="*/ 156 w 483"/>
                            <a:gd name="T27" fmla="*/ 4 h 4"/>
                            <a:gd name="T28" fmla="*/ 167 w 483"/>
                            <a:gd name="T29" fmla="*/ 4 h 4"/>
                            <a:gd name="T30" fmla="*/ 178 w 483"/>
                            <a:gd name="T31" fmla="*/ 4 h 4"/>
                            <a:gd name="T32" fmla="*/ 190 w 483"/>
                            <a:gd name="T33" fmla="*/ 4 h 4"/>
                            <a:gd name="T34" fmla="*/ 201 w 483"/>
                            <a:gd name="T35" fmla="*/ 4 h 4"/>
                            <a:gd name="T36" fmla="*/ 213 w 483"/>
                            <a:gd name="T37" fmla="*/ 4 h 4"/>
                            <a:gd name="T38" fmla="*/ 224 w 483"/>
                            <a:gd name="T39" fmla="*/ 4 h 4"/>
                            <a:gd name="T40" fmla="*/ 235 w 483"/>
                            <a:gd name="T41" fmla="*/ 4 h 4"/>
                            <a:gd name="T42" fmla="*/ 247 w 483"/>
                            <a:gd name="T43" fmla="*/ 4 h 4"/>
                            <a:gd name="T44" fmla="*/ 258 w 483"/>
                            <a:gd name="T45" fmla="*/ 4 h 4"/>
                            <a:gd name="T46" fmla="*/ 270 w 483"/>
                            <a:gd name="T47" fmla="*/ 4 h 4"/>
                            <a:gd name="T48" fmla="*/ 281 w 483"/>
                            <a:gd name="T49" fmla="*/ 4 h 4"/>
                            <a:gd name="T50" fmla="*/ 293 w 483"/>
                            <a:gd name="T51" fmla="*/ 4 h 4"/>
                            <a:gd name="T52" fmla="*/ 304 w 483"/>
                            <a:gd name="T53" fmla="*/ 4 h 4"/>
                            <a:gd name="T54" fmla="*/ 315 w 483"/>
                            <a:gd name="T55" fmla="*/ 4 h 4"/>
                            <a:gd name="T56" fmla="*/ 327 w 483"/>
                            <a:gd name="T57" fmla="*/ 4 h 4"/>
                            <a:gd name="T58" fmla="*/ 338 w 483"/>
                            <a:gd name="T59" fmla="*/ 4 h 4"/>
                            <a:gd name="T60" fmla="*/ 350 w 483"/>
                            <a:gd name="T61" fmla="*/ 4 h 4"/>
                            <a:gd name="T62" fmla="*/ 361 w 483"/>
                            <a:gd name="T63" fmla="*/ 4 h 4"/>
                            <a:gd name="T64" fmla="*/ 372 w 483"/>
                            <a:gd name="T65" fmla="*/ 4 h 4"/>
                            <a:gd name="T66" fmla="*/ 384 w 483"/>
                            <a:gd name="T67" fmla="*/ 4 h 4"/>
                            <a:gd name="T68" fmla="*/ 395 w 483"/>
                            <a:gd name="T69" fmla="*/ 4 h 4"/>
                            <a:gd name="T70" fmla="*/ 407 w 483"/>
                            <a:gd name="T71" fmla="*/ 4 h 4"/>
                            <a:gd name="T72" fmla="*/ 418 w 483"/>
                            <a:gd name="T73" fmla="*/ 4 h 4"/>
                            <a:gd name="T74" fmla="*/ 429 w 483"/>
                            <a:gd name="T75" fmla="*/ 4 h 4"/>
                            <a:gd name="T76" fmla="*/ 441 w 483"/>
                            <a:gd name="T77" fmla="*/ 4 h 4"/>
                            <a:gd name="T78" fmla="*/ 452 w 483"/>
                            <a:gd name="T79" fmla="*/ 4 h 4"/>
                            <a:gd name="T80" fmla="*/ 464 w 483"/>
                            <a:gd name="T81" fmla="*/ 4 h 4"/>
                            <a:gd name="T82" fmla="*/ 475 w 483"/>
                            <a:gd name="T83" fmla="*/ 4 h 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  <a:cxn ang="0">
                              <a:pos x="T16" y="T17"/>
                            </a:cxn>
                            <a:cxn ang="0">
                              <a:pos x="T18" y="T19"/>
                            </a:cxn>
                            <a:cxn ang="0">
                              <a:pos x="T20" y="T21"/>
                            </a:cxn>
                            <a:cxn ang="0">
                              <a:pos x="T22" y="T23"/>
                            </a:cxn>
                            <a:cxn ang="0">
                              <a:pos x="T24" y="T25"/>
                            </a:cxn>
                            <a:cxn ang="0">
                              <a:pos x="T26" y="T27"/>
                            </a:cxn>
                            <a:cxn ang="0">
                              <a:pos x="T28" y="T29"/>
                            </a:cxn>
                            <a:cxn ang="0">
                              <a:pos x="T30" y="T31"/>
                            </a:cxn>
                            <a:cxn ang="0">
                              <a:pos x="T32" y="T33"/>
                            </a:cxn>
                            <a:cxn ang="0">
                              <a:pos x="T34" y="T35"/>
                            </a:cxn>
                            <a:cxn ang="0">
                              <a:pos x="T36" y="T37"/>
                            </a:cxn>
                            <a:cxn ang="0">
                              <a:pos x="T38" y="T39"/>
                            </a:cxn>
                            <a:cxn ang="0">
                              <a:pos x="T40" y="T41"/>
                            </a:cxn>
                            <a:cxn ang="0">
                              <a:pos x="T42" y="T43"/>
                            </a:cxn>
                            <a:cxn ang="0">
                              <a:pos x="T44" y="T45"/>
                            </a:cxn>
                            <a:cxn ang="0">
                              <a:pos x="T46" y="T47"/>
                            </a:cxn>
                            <a:cxn ang="0">
                              <a:pos x="T48" y="T49"/>
                            </a:cxn>
                            <a:cxn ang="0">
                              <a:pos x="T50" y="T51"/>
                            </a:cxn>
                            <a:cxn ang="0">
                              <a:pos x="T52" y="T53"/>
                            </a:cxn>
                            <a:cxn ang="0">
                              <a:pos x="T54" y="T55"/>
                            </a:cxn>
                            <a:cxn ang="0">
                              <a:pos x="T56" y="T57"/>
                            </a:cxn>
                            <a:cxn ang="0">
                              <a:pos x="T58" y="T59"/>
                            </a:cxn>
                            <a:cxn ang="0">
                              <a:pos x="T60" y="T61"/>
                            </a:cxn>
                            <a:cxn ang="0">
                              <a:pos x="T62" y="T63"/>
                            </a:cxn>
                            <a:cxn ang="0">
                              <a:pos x="T64" y="T65"/>
                            </a:cxn>
                            <a:cxn ang="0">
                              <a:pos x="T66" y="T67"/>
                            </a:cxn>
                            <a:cxn ang="0">
                              <a:pos x="T68" y="T69"/>
                            </a:cxn>
                            <a:cxn ang="0">
                              <a:pos x="T70" y="T71"/>
                            </a:cxn>
                            <a:cxn ang="0">
                              <a:pos x="T72" y="T73"/>
                            </a:cxn>
                            <a:cxn ang="0">
                              <a:pos x="T74" y="T75"/>
                            </a:cxn>
                            <a:cxn ang="0">
                              <a:pos x="T76" y="T77"/>
                            </a:cxn>
                            <a:cxn ang="0">
                              <a:pos x="T78" y="T79"/>
                            </a:cxn>
                            <a:cxn ang="0">
                              <a:pos x="T80" y="T81"/>
                            </a:cxn>
                            <a:cxn ang="0">
                              <a:pos x="T82" y="T83"/>
                            </a:cxn>
                          </a:cxnLst>
                          <a:rect l="0" t="0" r="r" b="b"/>
                          <a:pathLst>
                            <a:path w="483" h="4">
                              <a:moveTo>
                                <a:pt x="0" y="0"/>
                              </a:moveTo>
                              <a:lnTo>
                                <a:pt x="3" y="0"/>
                              </a:lnTo>
                              <a:lnTo>
                                <a:pt x="7" y="4"/>
                              </a:lnTo>
                              <a:lnTo>
                                <a:pt x="11" y="4"/>
                              </a:lnTo>
                              <a:lnTo>
                                <a:pt x="15" y="4"/>
                              </a:lnTo>
                              <a:lnTo>
                                <a:pt x="19" y="4"/>
                              </a:lnTo>
                              <a:lnTo>
                                <a:pt x="22" y="4"/>
                              </a:lnTo>
                              <a:lnTo>
                                <a:pt x="26" y="4"/>
                              </a:lnTo>
                              <a:lnTo>
                                <a:pt x="30" y="4"/>
                              </a:lnTo>
                              <a:lnTo>
                                <a:pt x="34" y="4"/>
                              </a:lnTo>
                              <a:lnTo>
                                <a:pt x="38" y="4"/>
                              </a:lnTo>
                              <a:lnTo>
                                <a:pt x="41" y="4"/>
                              </a:lnTo>
                              <a:lnTo>
                                <a:pt x="45" y="4"/>
                              </a:lnTo>
                              <a:lnTo>
                                <a:pt x="49" y="4"/>
                              </a:lnTo>
                              <a:lnTo>
                                <a:pt x="53" y="4"/>
                              </a:lnTo>
                              <a:lnTo>
                                <a:pt x="57" y="4"/>
                              </a:lnTo>
                              <a:lnTo>
                                <a:pt x="61" y="4"/>
                              </a:lnTo>
                              <a:lnTo>
                                <a:pt x="64" y="4"/>
                              </a:lnTo>
                              <a:lnTo>
                                <a:pt x="68" y="4"/>
                              </a:lnTo>
                              <a:lnTo>
                                <a:pt x="72" y="4"/>
                              </a:lnTo>
                              <a:lnTo>
                                <a:pt x="76" y="4"/>
                              </a:lnTo>
                              <a:lnTo>
                                <a:pt x="80" y="4"/>
                              </a:lnTo>
                              <a:lnTo>
                                <a:pt x="83" y="4"/>
                              </a:lnTo>
                              <a:lnTo>
                                <a:pt x="87" y="4"/>
                              </a:lnTo>
                              <a:lnTo>
                                <a:pt x="91" y="4"/>
                              </a:lnTo>
                              <a:lnTo>
                                <a:pt x="95" y="4"/>
                              </a:lnTo>
                              <a:lnTo>
                                <a:pt x="99" y="4"/>
                              </a:lnTo>
                              <a:lnTo>
                                <a:pt x="102" y="4"/>
                              </a:lnTo>
                              <a:lnTo>
                                <a:pt x="106" y="4"/>
                              </a:lnTo>
                              <a:lnTo>
                                <a:pt x="110" y="4"/>
                              </a:lnTo>
                              <a:lnTo>
                                <a:pt x="114" y="4"/>
                              </a:lnTo>
                              <a:lnTo>
                                <a:pt x="118" y="4"/>
                              </a:lnTo>
                              <a:lnTo>
                                <a:pt x="121" y="4"/>
                              </a:lnTo>
                              <a:lnTo>
                                <a:pt x="125" y="4"/>
                              </a:lnTo>
                              <a:lnTo>
                                <a:pt x="129" y="4"/>
                              </a:lnTo>
                              <a:lnTo>
                                <a:pt x="133" y="4"/>
                              </a:lnTo>
                              <a:lnTo>
                                <a:pt x="137" y="4"/>
                              </a:lnTo>
                              <a:lnTo>
                                <a:pt x="140" y="4"/>
                              </a:lnTo>
                              <a:lnTo>
                                <a:pt x="144" y="4"/>
                              </a:lnTo>
                              <a:lnTo>
                                <a:pt x="148" y="4"/>
                              </a:lnTo>
                              <a:lnTo>
                                <a:pt x="152" y="4"/>
                              </a:lnTo>
                              <a:lnTo>
                                <a:pt x="156" y="4"/>
                              </a:lnTo>
                              <a:lnTo>
                                <a:pt x="159" y="4"/>
                              </a:lnTo>
                              <a:lnTo>
                                <a:pt x="163" y="4"/>
                              </a:lnTo>
                              <a:lnTo>
                                <a:pt x="167" y="4"/>
                              </a:lnTo>
                              <a:lnTo>
                                <a:pt x="171" y="4"/>
                              </a:lnTo>
                              <a:lnTo>
                                <a:pt x="175" y="4"/>
                              </a:lnTo>
                              <a:lnTo>
                                <a:pt x="178" y="4"/>
                              </a:lnTo>
                              <a:lnTo>
                                <a:pt x="182" y="4"/>
                              </a:lnTo>
                              <a:lnTo>
                                <a:pt x="186" y="4"/>
                              </a:lnTo>
                              <a:lnTo>
                                <a:pt x="190" y="4"/>
                              </a:lnTo>
                              <a:lnTo>
                                <a:pt x="194" y="4"/>
                              </a:lnTo>
                              <a:lnTo>
                                <a:pt x="197" y="4"/>
                              </a:lnTo>
                              <a:lnTo>
                                <a:pt x="201" y="4"/>
                              </a:lnTo>
                              <a:lnTo>
                                <a:pt x="205" y="4"/>
                              </a:lnTo>
                              <a:lnTo>
                                <a:pt x="209" y="4"/>
                              </a:lnTo>
                              <a:lnTo>
                                <a:pt x="213" y="4"/>
                              </a:lnTo>
                              <a:lnTo>
                                <a:pt x="216" y="4"/>
                              </a:lnTo>
                              <a:lnTo>
                                <a:pt x="220" y="4"/>
                              </a:lnTo>
                              <a:lnTo>
                                <a:pt x="224" y="4"/>
                              </a:lnTo>
                              <a:lnTo>
                                <a:pt x="228" y="4"/>
                              </a:lnTo>
                              <a:lnTo>
                                <a:pt x="232" y="4"/>
                              </a:lnTo>
                              <a:lnTo>
                                <a:pt x="235" y="4"/>
                              </a:lnTo>
                              <a:lnTo>
                                <a:pt x="239" y="4"/>
                              </a:lnTo>
                              <a:lnTo>
                                <a:pt x="243" y="4"/>
                              </a:lnTo>
                              <a:lnTo>
                                <a:pt x="247" y="4"/>
                              </a:lnTo>
                              <a:lnTo>
                                <a:pt x="251" y="4"/>
                              </a:lnTo>
                              <a:lnTo>
                                <a:pt x="254" y="4"/>
                              </a:lnTo>
                              <a:lnTo>
                                <a:pt x="258" y="4"/>
                              </a:lnTo>
                              <a:lnTo>
                                <a:pt x="262" y="4"/>
                              </a:lnTo>
                              <a:lnTo>
                                <a:pt x="266" y="4"/>
                              </a:lnTo>
                              <a:lnTo>
                                <a:pt x="270" y="4"/>
                              </a:lnTo>
                              <a:lnTo>
                                <a:pt x="274" y="4"/>
                              </a:lnTo>
                              <a:lnTo>
                                <a:pt x="277" y="4"/>
                              </a:lnTo>
                              <a:lnTo>
                                <a:pt x="281" y="4"/>
                              </a:lnTo>
                              <a:lnTo>
                                <a:pt x="285" y="4"/>
                              </a:lnTo>
                              <a:lnTo>
                                <a:pt x="289" y="4"/>
                              </a:lnTo>
                              <a:lnTo>
                                <a:pt x="293" y="4"/>
                              </a:lnTo>
                              <a:lnTo>
                                <a:pt x="296" y="4"/>
                              </a:lnTo>
                              <a:lnTo>
                                <a:pt x="300" y="4"/>
                              </a:lnTo>
                              <a:lnTo>
                                <a:pt x="304" y="4"/>
                              </a:lnTo>
                              <a:lnTo>
                                <a:pt x="308" y="4"/>
                              </a:lnTo>
                              <a:lnTo>
                                <a:pt x="312" y="4"/>
                              </a:lnTo>
                              <a:lnTo>
                                <a:pt x="315" y="4"/>
                              </a:lnTo>
                              <a:lnTo>
                                <a:pt x="319" y="4"/>
                              </a:lnTo>
                              <a:lnTo>
                                <a:pt x="323" y="4"/>
                              </a:lnTo>
                              <a:lnTo>
                                <a:pt x="327" y="4"/>
                              </a:lnTo>
                              <a:lnTo>
                                <a:pt x="331" y="4"/>
                              </a:lnTo>
                              <a:lnTo>
                                <a:pt x="334" y="4"/>
                              </a:lnTo>
                              <a:lnTo>
                                <a:pt x="338" y="4"/>
                              </a:lnTo>
                              <a:lnTo>
                                <a:pt x="342" y="4"/>
                              </a:lnTo>
                              <a:lnTo>
                                <a:pt x="346" y="4"/>
                              </a:lnTo>
                              <a:lnTo>
                                <a:pt x="350" y="4"/>
                              </a:lnTo>
                              <a:lnTo>
                                <a:pt x="353" y="4"/>
                              </a:lnTo>
                              <a:lnTo>
                                <a:pt x="357" y="4"/>
                              </a:lnTo>
                              <a:lnTo>
                                <a:pt x="361" y="4"/>
                              </a:lnTo>
                              <a:lnTo>
                                <a:pt x="365" y="4"/>
                              </a:lnTo>
                              <a:lnTo>
                                <a:pt x="369" y="4"/>
                              </a:lnTo>
                              <a:lnTo>
                                <a:pt x="372" y="4"/>
                              </a:lnTo>
                              <a:lnTo>
                                <a:pt x="376" y="4"/>
                              </a:lnTo>
                              <a:lnTo>
                                <a:pt x="380" y="4"/>
                              </a:lnTo>
                              <a:lnTo>
                                <a:pt x="384" y="4"/>
                              </a:lnTo>
                              <a:lnTo>
                                <a:pt x="388" y="4"/>
                              </a:lnTo>
                              <a:lnTo>
                                <a:pt x="391" y="4"/>
                              </a:lnTo>
                              <a:lnTo>
                                <a:pt x="395" y="4"/>
                              </a:lnTo>
                              <a:lnTo>
                                <a:pt x="399" y="4"/>
                              </a:lnTo>
                              <a:lnTo>
                                <a:pt x="403" y="4"/>
                              </a:lnTo>
                              <a:lnTo>
                                <a:pt x="407" y="4"/>
                              </a:lnTo>
                              <a:lnTo>
                                <a:pt x="410" y="4"/>
                              </a:lnTo>
                              <a:lnTo>
                                <a:pt x="414" y="4"/>
                              </a:lnTo>
                              <a:lnTo>
                                <a:pt x="418" y="4"/>
                              </a:lnTo>
                              <a:lnTo>
                                <a:pt x="422" y="4"/>
                              </a:lnTo>
                              <a:lnTo>
                                <a:pt x="426" y="4"/>
                              </a:lnTo>
                              <a:lnTo>
                                <a:pt x="429" y="4"/>
                              </a:lnTo>
                              <a:lnTo>
                                <a:pt x="433" y="4"/>
                              </a:lnTo>
                              <a:lnTo>
                                <a:pt x="437" y="4"/>
                              </a:lnTo>
                              <a:lnTo>
                                <a:pt x="441" y="4"/>
                              </a:lnTo>
                              <a:lnTo>
                                <a:pt x="445" y="4"/>
                              </a:lnTo>
                              <a:lnTo>
                                <a:pt x="448" y="4"/>
                              </a:lnTo>
                              <a:lnTo>
                                <a:pt x="452" y="4"/>
                              </a:lnTo>
                              <a:lnTo>
                                <a:pt x="456" y="4"/>
                              </a:lnTo>
                              <a:lnTo>
                                <a:pt x="460" y="4"/>
                              </a:lnTo>
                              <a:lnTo>
                                <a:pt x="464" y="4"/>
                              </a:lnTo>
                              <a:lnTo>
                                <a:pt x="467" y="4"/>
                              </a:lnTo>
                              <a:lnTo>
                                <a:pt x="471" y="4"/>
                              </a:lnTo>
                              <a:lnTo>
                                <a:pt x="475" y="4"/>
                              </a:lnTo>
                              <a:lnTo>
                                <a:pt x="479" y="4"/>
                              </a:lnTo>
                              <a:lnTo>
                                <a:pt x="483" y="4"/>
                              </a:lnTo>
                            </a:path>
                          </a:pathLst>
                        </a:custGeom>
                        <a:noFill/>
                        <a:ln w="0">
                          <a:solidFill>
                            <a:srgbClr val="0000FF"/>
                          </a:solidFill>
                          <a:prstDash val="solid"/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103" name="Freeform 20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89363" y="4802430"/>
                        <a:ext cx="766763" cy="6350"/>
                      </a:xfrm>
                      <a:custGeom>
                        <a:avLst/>
                        <a:gdLst>
                          <a:gd name="T0" fmla="*/ 7 w 483"/>
                          <a:gd name="T1" fmla="*/ 4 h 4"/>
                          <a:gd name="T2" fmla="*/ 19 w 483"/>
                          <a:gd name="T3" fmla="*/ 4 h 4"/>
                          <a:gd name="T4" fmla="*/ 30 w 483"/>
                          <a:gd name="T5" fmla="*/ 4 h 4"/>
                          <a:gd name="T6" fmla="*/ 42 w 483"/>
                          <a:gd name="T7" fmla="*/ 4 h 4"/>
                          <a:gd name="T8" fmla="*/ 53 w 483"/>
                          <a:gd name="T9" fmla="*/ 4 h 4"/>
                          <a:gd name="T10" fmla="*/ 64 w 483"/>
                          <a:gd name="T11" fmla="*/ 4 h 4"/>
                          <a:gd name="T12" fmla="*/ 76 w 483"/>
                          <a:gd name="T13" fmla="*/ 4 h 4"/>
                          <a:gd name="T14" fmla="*/ 87 w 483"/>
                          <a:gd name="T15" fmla="*/ 4 h 4"/>
                          <a:gd name="T16" fmla="*/ 99 w 483"/>
                          <a:gd name="T17" fmla="*/ 4 h 4"/>
                          <a:gd name="T18" fmla="*/ 110 w 483"/>
                          <a:gd name="T19" fmla="*/ 4 h 4"/>
                          <a:gd name="T20" fmla="*/ 121 w 483"/>
                          <a:gd name="T21" fmla="*/ 4 h 4"/>
                          <a:gd name="T22" fmla="*/ 133 w 483"/>
                          <a:gd name="T23" fmla="*/ 4 h 4"/>
                          <a:gd name="T24" fmla="*/ 144 w 483"/>
                          <a:gd name="T25" fmla="*/ 4 h 4"/>
                          <a:gd name="T26" fmla="*/ 156 w 483"/>
                          <a:gd name="T27" fmla="*/ 4 h 4"/>
                          <a:gd name="T28" fmla="*/ 167 w 483"/>
                          <a:gd name="T29" fmla="*/ 4 h 4"/>
                          <a:gd name="T30" fmla="*/ 178 w 483"/>
                          <a:gd name="T31" fmla="*/ 4 h 4"/>
                          <a:gd name="T32" fmla="*/ 190 w 483"/>
                          <a:gd name="T33" fmla="*/ 4 h 4"/>
                          <a:gd name="T34" fmla="*/ 201 w 483"/>
                          <a:gd name="T35" fmla="*/ 0 h 4"/>
                          <a:gd name="T36" fmla="*/ 213 w 483"/>
                          <a:gd name="T37" fmla="*/ 0 h 4"/>
                          <a:gd name="T38" fmla="*/ 224 w 483"/>
                          <a:gd name="T39" fmla="*/ 0 h 4"/>
                          <a:gd name="T40" fmla="*/ 235 w 483"/>
                          <a:gd name="T41" fmla="*/ 0 h 4"/>
                          <a:gd name="T42" fmla="*/ 247 w 483"/>
                          <a:gd name="T43" fmla="*/ 0 h 4"/>
                          <a:gd name="T44" fmla="*/ 258 w 483"/>
                          <a:gd name="T45" fmla="*/ 0 h 4"/>
                          <a:gd name="T46" fmla="*/ 270 w 483"/>
                          <a:gd name="T47" fmla="*/ 0 h 4"/>
                          <a:gd name="T48" fmla="*/ 281 w 483"/>
                          <a:gd name="T49" fmla="*/ 4 h 4"/>
                          <a:gd name="T50" fmla="*/ 293 w 483"/>
                          <a:gd name="T51" fmla="*/ 4 h 4"/>
                          <a:gd name="T52" fmla="*/ 304 w 483"/>
                          <a:gd name="T53" fmla="*/ 4 h 4"/>
                          <a:gd name="T54" fmla="*/ 315 w 483"/>
                          <a:gd name="T55" fmla="*/ 4 h 4"/>
                          <a:gd name="T56" fmla="*/ 327 w 483"/>
                          <a:gd name="T57" fmla="*/ 4 h 4"/>
                          <a:gd name="T58" fmla="*/ 338 w 483"/>
                          <a:gd name="T59" fmla="*/ 4 h 4"/>
                          <a:gd name="T60" fmla="*/ 350 w 483"/>
                          <a:gd name="T61" fmla="*/ 4 h 4"/>
                          <a:gd name="T62" fmla="*/ 361 w 483"/>
                          <a:gd name="T63" fmla="*/ 4 h 4"/>
                          <a:gd name="T64" fmla="*/ 372 w 483"/>
                          <a:gd name="T65" fmla="*/ 4 h 4"/>
                          <a:gd name="T66" fmla="*/ 384 w 483"/>
                          <a:gd name="T67" fmla="*/ 4 h 4"/>
                          <a:gd name="T68" fmla="*/ 395 w 483"/>
                          <a:gd name="T69" fmla="*/ 4 h 4"/>
                          <a:gd name="T70" fmla="*/ 407 w 483"/>
                          <a:gd name="T71" fmla="*/ 4 h 4"/>
                          <a:gd name="T72" fmla="*/ 418 w 483"/>
                          <a:gd name="T73" fmla="*/ 4 h 4"/>
                          <a:gd name="T74" fmla="*/ 429 w 483"/>
                          <a:gd name="T75" fmla="*/ 4 h 4"/>
                          <a:gd name="T76" fmla="*/ 441 w 483"/>
                          <a:gd name="T77" fmla="*/ 4 h 4"/>
                          <a:gd name="T78" fmla="*/ 452 w 483"/>
                          <a:gd name="T79" fmla="*/ 4 h 4"/>
                          <a:gd name="T80" fmla="*/ 464 w 483"/>
                          <a:gd name="T81" fmla="*/ 4 h 4"/>
                          <a:gd name="T82" fmla="*/ 475 w 483"/>
                          <a:gd name="T83" fmla="*/ 4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  <a:cxn ang="0">
                            <a:pos x="T82" y="T83"/>
                          </a:cxn>
                        </a:cxnLst>
                        <a:rect l="0" t="0" r="r" b="b"/>
                        <a:pathLst>
                          <a:path w="483" h="4">
                            <a:moveTo>
                              <a:pt x="0" y="4"/>
                            </a:moveTo>
                            <a:lnTo>
                              <a:pt x="3" y="4"/>
                            </a:lnTo>
                            <a:lnTo>
                              <a:pt x="7" y="4"/>
                            </a:lnTo>
                            <a:lnTo>
                              <a:pt x="11" y="4"/>
                            </a:lnTo>
                            <a:lnTo>
                              <a:pt x="15" y="4"/>
                            </a:lnTo>
                            <a:lnTo>
                              <a:pt x="19" y="4"/>
                            </a:lnTo>
                            <a:lnTo>
                              <a:pt x="23" y="4"/>
                            </a:lnTo>
                            <a:lnTo>
                              <a:pt x="26" y="4"/>
                            </a:lnTo>
                            <a:lnTo>
                              <a:pt x="30" y="4"/>
                            </a:lnTo>
                            <a:lnTo>
                              <a:pt x="34" y="4"/>
                            </a:lnTo>
                            <a:lnTo>
                              <a:pt x="38" y="4"/>
                            </a:lnTo>
                            <a:lnTo>
                              <a:pt x="42" y="4"/>
                            </a:lnTo>
                            <a:lnTo>
                              <a:pt x="45" y="4"/>
                            </a:lnTo>
                            <a:lnTo>
                              <a:pt x="49" y="4"/>
                            </a:lnTo>
                            <a:lnTo>
                              <a:pt x="53" y="4"/>
                            </a:lnTo>
                            <a:lnTo>
                              <a:pt x="57" y="4"/>
                            </a:lnTo>
                            <a:lnTo>
                              <a:pt x="61" y="4"/>
                            </a:lnTo>
                            <a:lnTo>
                              <a:pt x="64" y="4"/>
                            </a:lnTo>
                            <a:lnTo>
                              <a:pt x="68" y="4"/>
                            </a:lnTo>
                            <a:lnTo>
                              <a:pt x="72" y="4"/>
                            </a:lnTo>
                            <a:lnTo>
                              <a:pt x="76" y="4"/>
                            </a:lnTo>
                            <a:lnTo>
                              <a:pt x="80" y="4"/>
                            </a:lnTo>
                            <a:lnTo>
                              <a:pt x="83" y="4"/>
                            </a:lnTo>
                            <a:lnTo>
                              <a:pt x="87" y="4"/>
                            </a:lnTo>
                            <a:lnTo>
                              <a:pt x="91" y="4"/>
                            </a:lnTo>
                            <a:lnTo>
                              <a:pt x="95" y="4"/>
                            </a:lnTo>
                            <a:lnTo>
                              <a:pt x="99" y="4"/>
                            </a:lnTo>
                            <a:lnTo>
                              <a:pt x="102" y="4"/>
                            </a:lnTo>
                            <a:lnTo>
                              <a:pt x="106" y="4"/>
                            </a:lnTo>
                            <a:lnTo>
                              <a:pt x="110" y="4"/>
                            </a:lnTo>
                            <a:lnTo>
                              <a:pt x="114" y="4"/>
                            </a:lnTo>
                            <a:lnTo>
                              <a:pt x="118" y="4"/>
                            </a:lnTo>
                            <a:lnTo>
                              <a:pt x="121" y="4"/>
                            </a:lnTo>
                            <a:lnTo>
                              <a:pt x="125" y="4"/>
                            </a:lnTo>
                            <a:lnTo>
                              <a:pt x="129" y="4"/>
                            </a:lnTo>
                            <a:lnTo>
                              <a:pt x="133" y="4"/>
                            </a:lnTo>
                            <a:lnTo>
                              <a:pt x="137" y="4"/>
                            </a:lnTo>
                            <a:lnTo>
                              <a:pt x="140" y="4"/>
                            </a:lnTo>
                            <a:lnTo>
                              <a:pt x="144" y="4"/>
                            </a:lnTo>
                            <a:lnTo>
                              <a:pt x="148" y="4"/>
                            </a:lnTo>
                            <a:lnTo>
                              <a:pt x="152" y="4"/>
                            </a:lnTo>
                            <a:lnTo>
                              <a:pt x="156" y="4"/>
                            </a:lnTo>
                            <a:lnTo>
                              <a:pt x="159" y="4"/>
                            </a:lnTo>
                            <a:lnTo>
                              <a:pt x="163" y="4"/>
                            </a:lnTo>
                            <a:lnTo>
                              <a:pt x="167" y="4"/>
                            </a:lnTo>
                            <a:lnTo>
                              <a:pt x="171" y="4"/>
                            </a:lnTo>
                            <a:lnTo>
                              <a:pt x="175" y="4"/>
                            </a:lnTo>
                            <a:lnTo>
                              <a:pt x="178" y="4"/>
                            </a:lnTo>
                            <a:lnTo>
                              <a:pt x="182" y="4"/>
                            </a:lnTo>
                            <a:lnTo>
                              <a:pt x="186" y="4"/>
                            </a:lnTo>
                            <a:lnTo>
                              <a:pt x="190" y="4"/>
                            </a:lnTo>
                            <a:lnTo>
                              <a:pt x="194" y="4"/>
                            </a:lnTo>
                            <a:lnTo>
                              <a:pt x="197" y="0"/>
                            </a:lnTo>
                            <a:lnTo>
                              <a:pt x="201" y="0"/>
                            </a:lnTo>
                            <a:lnTo>
                              <a:pt x="205" y="0"/>
                            </a:lnTo>
                            <a:lnTo>
                              <a:pt x="209" y="0"/>
                            </a:lnTo>
                            <a:lnTo>
                              <a:pt x="213" y="0"/>
                            </a:lnTo>
                            <a:lnTo>
                              <a:pt x="216" y="0"/>
                            </a:lnTo>
                            <a:lnTo>
                              <a:pt x="220" y="0"/>
                            </a:lnTo>
                            <a:lnTo>
                              <a:pt x="224" y="0"/>
                            </a:lnTo>
                            <a:lnTo>
                              <a:pt x="228" y="0"/>
                            </a:lnTo>
                            <a:lnTo>
                              <a:pt x="232" y="0"/>
                            </a:lnTo>
                            <a:lnTo>
                              <a:pt x="235" y="0"/>
                            </a:lnTo>
                            <a:lnTo>
                              <a:pt x="239" y="0"/>
                            </a:lnTo>
                            <a:lnTo>
                              <a:pt x="243" y="0"/>
                            </a:lnTo>
                            <a:lnTo>
                              <a:pt x="247" y="0"/>
                            </a:lnTo>
                            <a:lnTo>
                              <a:pt x="251" y="0"/>
                            </a:lnTo>
                            <a:lnTo>
                              <a:pt x="255" y="0"/>
                            </a:lnTo>
                            <a:lnTo>
                              <a:pt x="258" y="0"/>
                            </a:lnTo>
                            <a:lnTo>
                              <a:pt x="262" y="0"/>
                            </a:lnTo>
                            <a:lnTo>
                              <a:pt x="266" y="0"/>
                            </a:lnTo>
                            <a:lnTo>
                              <a:pt x="270" y="0"/>
                            </a:lnTo>
                            <a:lnTo>
                              <a:pt x="274" y="0"/>
                            </a:lnTo>
                            <a:lnTo>
                              <a:pt x="277" y="0"/>
                            </a:lnTo>
                            <a:lnTo>
                              <a:pt x="281" y="4"/>
                            </a:lnTo>
                            <a:lnTo>
                              <a:pt x="285" y="4"/>
                            </a:lnTo>
                            <a:lnTo>
                              <a:pt x="289" y="4"/>
                            </a:lnTo>
                            <a:lnTo>
                              <a:pt x="293" y="4"/>
                            </a:lnTo>
                            <a:lnTo>
                              <a:pt x="296" y="4"/>
                            </a:lnTo>
                            <a:lnTo>
                              <a:pt x="300" y="4"/>
                            </a:lnTo>
                            <a:lnTo>
                              <a:pt x="304" y="4"/>
                            </a:lnTo>
                            <a:lnTo>
                              <a:pt x="308" y="4"/>
                            </a:lnTo>
                            <a:lnTo>
                              <a:pt x="312" y="4"/>
                            </a:lnTo>
                            <a:lnTo>
                              <a:pt x="315" y="4"/>
                            </a:lnTo>
                            <a:lnTo>
                              <a:pt x="319" y="4"/>
                            </a:lnTo>
                            <a:lnTo>
                              <a:pt x="323" y="4"/>
                            </a:lnTo>
                            <a:lnTo>
                              <a:pt x="327" y="4"/>
                            </a:lnTo>
                            <a:lnTo>
                              <a:pt x="331" y="4"/>
                            </a:lnTo>
                            <a:lnTo>
                              <a:pt x="334" y="4"/>
                            </a:lnTo>
                            <a:lnTo>
                              <a:pt x="338" y="4"/>
                            </a:lnTo>
                            <a:lnTo>
                              <a:pt x="342" y="4"/>
                            </a:lnTo>
                            <a:lnTo>
                              <a:pt x="346" y="4"/>
                            </a:lnTo>
                            <a:lnTo>
                              <a:pt x="350" y="4"/>
                            </a:lnTo>
                            <a:lnTo>
                              <a:pt x="353" y="4"/>
                            </a:lnTo>
                            <a:lnTo>
                              <a:pt x="357" y="4"/>
                            </a:lnTo>
                            <a:lnTo>
                              <a:pt x="361" y="4"/>
                            </a:lnTo>
                            <a:lnTo>
                              <a:pt x="365" y="4"/>
                            </a:lnTo>
                            <a:lnTo>
                              <a:pt x="369" y="4"/>
                            </a:lnTo>
                            <a:lnTo>
                              <a:pt x="372" y="4"/>
                            </a:lnTo>
                            <a:lnTo>
                              <a:pt x="376" y="4"/>
                            </a:lnTo>
                            <a:lnTo>
                              <a:pt x="380" y="4"/>
                            </a:lnTo>
                            <a:lnTo>
                              <a:pt x="384" y="4"/>
                            </a:lnTo>
                            <a:lnTo>
                              <a:pt x="388" y="4"/>
                            </a:lnTo>
                            <a:lnTo>
                              <a:pt x="391" y="4"/>
                            </a:lnTo>
                            <a:lnTo>
                              <a:pt x="395" y="4"/>
                            </a:lnTo>
                            <a:lnTo>
                              <a:pt x="399" y="4"/>
                            </a:lnTo>
                            <a:lnTo>
                              <a:pt x="403" y="4"/>
                            </a:lnTo>
                            <a:lnTo>
                              <a:pt x="407" y="4"/>
                            </a:lnTo>
                            <a:lnTo>
                              <a:pt x="410" y="4"/>
                            </a:lnTo>
                            <a:lnTo>
                              <a:pt x="414" y="4"/>
                            </a:lnTo>
                            <a:lnTo>
                              <a:pt x="418" y="4"/>
                            </a:lnTo>
                            <a:lnTo>
                              <a:pt x="422" y="4"/>
                            </a:lnTo>
                            <a:lnTo>
                              <a:pt x="426" y="4"/>
                            </a:lnTo>
                            <a:lnTo>
                              <a:pt x="429" y="4"/>
                            </a:lnTo>
                            <a:lnTo>
                              <a:pt x="433" y="4"/>
                            </a:lnTo>
                            <a:lnTo>
                              <a:pt x="437" y="4"/>
                            </a:lnTo>
                            <a:lnTo>
                              <a:pt x="441" y="4"/>
                            </a:lnTo>
                            <a:lnTo>
                              <a:pt x="445" y="4"/>
                            </a:lnTo>
                            <a:lnTo>
                              <a:pt x="448" y="4"/>
                            </a:lnTo>
                            <a:lnTo>
                              <a:pt x="452" y="4"/>
                            </a:lnTo>
                            <a:lnTo>
                              <a:pt x="456" y="4"/>
                            </a:lnTo>
                            <a:lnTo>
                              <a:pt x="460" y="4"/>
                            </a:lnTo>
                            <a:lnTo>
                              <a:pt x="464" y="4"/>
                            </a:lnTo>
                            <a:lnTo>
                              <a:pt x="468" y="4"/>
                            </a:lnTo>
                            <a:lnTo>
                              <a:pt x="471" y="4"/>
                            </a:lnTo>
                            <a:lnTo>
                              <a:pt x="475" y="4"/>
                            </a:lnTo>
                            <a:lnTo>
                              <a:pt x="479" y="4"/>
                            </a:lnTo>
                            <a:lnTo>
                              <a:pt x="483" y="4"/>
                            </a:lnTo>
                          </a:path>
                        </a:pathLst>
                      </a:custGeom>
                      <a:noFill/>
                      <a:ln w="0">
                        <a:solidFill>
                          <a:srgbClr val="0000FF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101" name="Freeform 208"/>
                    <p:cNvSpPr>
                      <a:spLocks/>
                    </p:cNvSpPr>
                    <p:nvPr/>
                  </p:nvSpPr>
                  <p:spPr bwMode="auto">
                    <a:xfrm>
                      <a:off x="4556125" y="4808780"/>
                      <a:ext cx="766763" cy="0"/>
                    </a:xfrm>
                    <a:custGeom>
                      <a:avLst/>
                      <a:gdLst>
                        <a:gd name="T0" fmla="*/ 7 w 483"/>
                        <a:gd name="T1" fmla="*/ 19 w 483"/>
                        <a:gd name="T2" fmla="*/ 30 w 483"/>
                        <a:gd name="T3" fmla="*/ 42 w 483"/>
                        <a:gd name="T4" fmla="*/ 53 w 483"/>
                        <a:gd name="T5" fmla="*/ 64 w 483"/>
                        <a:gd name="T6" fmla="*/ 76 w 483"/>
                        <a:gd name="T7" fmla="*/ 87 w 483"/>
                        <a:gd name="T8" fmla="*/ 99 w 483"/>
                        <a:gd name="T9" fmla="*/ 110 w 483"/>
                        <a:gd name="T10" fmla="*/ 121 w 483"/>
                        <a:gd name="T11" fmla="*/ 133 w 483"/>
                        <a:gd name="T12" fmla="*/ 144 w 483"/>
                        <a:gd name="T13" fmla="*/ 156 w 483"/>
                        <a:gd name="T14" fmla="*/ 167 w 483"/>
                        <a:gd name="T15" fmla="*/ 178 w 483"/>
                        <a:gd name="T16" fmla="*/ 190 w 483"/>
                        <a:gd name="T17" fmla="*/ 201 w 483"/>
                        <a:gd name="T18" fmla="*/ 213 w 483"/>
                        <a:gd name="T19" fmla="*/ 224 w 483"/>
                        <a:gd name="T20" fmla="*/ 236 w 483"/>
                        <a:gd name="T21" fmla="*/ 247 w 483"/>
                        <a:gd name="T22" fmla="*/ 258 w 483"/>
                        <a:gd name="T23" fmla="*/ 270 w 483"/>
                        <a:gd name="T24" fmla="*/ 281 w 483"/>
                        <a:gd name="T25" fmla="*/ 293 w 483"/>
                        <a:gd name="T26" fmla="*/ 304 w 483"/>
                        <a:gd name="T27" fmla="*/ 315 w 483"/>
                        <a:gd name="T28" fmla="*/ 327 w 483"/>
                        <a:gd name="T29" fmla="*/ 338 w 483"/>
                        <a:gd name="T30" fmla="*/ 350 w 483"/>
                        <a:gd name="T31" fmla="*/ 361 w 483"/>
                        <a:gd name="T32" fmla="*/ 372 w 483"/>
                        <a:gd name="T33" fmla="*/ 384 w 483"/>
                        <a:gd name="T34" fmla="*/ 395 w 483"/>
                        <a:gd name="T35" fmla="*/ 407 w 483"/>
                        <a:gd name="T36" fmla="*/ 418 w 483"/>
                        <a:gd name="T37" fmla="*/ 429 w 483"/>
                        <a:gd name="T38" fmla="*/ 441 w 483"/>
                        <a:gd name="T39" fmla="*/ 452 w 483"/>
                        <a:gd name="T40" fmla="*/ 464 w 483"/>
                        <a:gd name="T41" fmla="*/ 475 w 483"/>
                      </a:gdLst>
                      <a:ahLst/>
                      <a:cxnLst>
                        <a:cxn ang="0">
                          <a:pos x="T0" y="0"/>
                        </a:cxn>
                        <a:cxn ang="0">
                          <a:pos x="T1" y="0"/>
                        </a:cxn>
                        <a:cxn ang="0">
                          <a:pos x="T2" y="0"/>
                        </a:cxn>
                        <a:cxn ang="0">
                          <a:pos x="T3" y="0"/>
                        </a:cxn>
                        <a:cxn ang="0">
                          <a:pos x="T4" y="0"/>
                        </a:cxn>
                        <a:cxn ang="0">
                          <a:pos x="T5" y="0"/>
                        </a:cxn>
                        <a:cxn ang="0">
                          <a:pos x="T6" y="0"/>
                        </a:cxn>
                        <a:cxn ang="0">
                          <a:pos x="T7" y="0"/>
                        </a:cxn>
                        <a:cxn ang="0">
                          <a:pos x="T8" y="0"/>
                        </a:cxn>
                        <a:cxn ang="0">
                          <a:pos x="T9" y="0"/>
                        </a:cxn>
                        <a:cxn ang="0">
                          <a:pos x="T10" y="0"/>
                        </a:cxn>
                        <a:cxn ang="0">
                          <a:pos x="T11" y="0"/>
                        </a:cxn>
                        <a:cxn ang="0">
                          <a:pos x="T12" y="0"/>
                        </a:cxn>
                        <a:cxn ang="0">
                          <a:pos x="T13" y="0"/>
                        </a:cxn>
                        <a:cxn ang="0">
                          <a:pos x="T14" y="0"/>
                        </a:cxn>
                        <a:cxn ang="0">
                          <a:pos x="T15" y="0"/>
                        </a:cxn>
                        <a:cxn ang="0">
                          <a:pos x="T16" y="0"/>
                        </a:cxn>
                        <a:cxn ang="0">
                          <a:pos x="T17" y="0"/>
                        </a:cxn>
                        <a:cxn ang="0">
                          <a:pos x="T18" y="0"/>
                        </a:cxn>
                        <a:cxn ang="0">
                          <a:pos x="T19" y="0"/>
                        </a:cxn>
                        <a:cxn ang="0">
                          <a:pos x="T20" y="0"/>
                        </a:cxn>
                        <a:cxn ang="0">
                          <a:pos x="T21" y="0"/>
                        </a:cxn>
                        <a:cxn ang="0">
                          <a:pos x="T22" y="0"/>
                        </a:cxn>
                        <a:cxn ang="0">
                          <a:pos x="T23" y="0"/>
                        </a:cxn>
                        <a:cxn ang="0">
                          <a:pos x="T24" y="0"/>
                        </a:cxn>
                        <a:cxn ang="0">
                          <a:pos x="T25" y="0"/>
                        </a:cxn>
                        <a:cxn ang="0">
                          <a:pos x="T26" y="0"/>
                        </a:cxn>
                        <a:cxn ang="0">
                          <a:pos x="T27" y="0"/>
                        </a:cxn>
                        <a:cxn ang="0">
                          <a:pos x="T28" y="0"/>
                        </a:cxn>
                        <a:cxn ang="0">
                          <a:pos x="T29" y="0"/>
                        </a:cxn>
                        <a:cxn ang="0">
                          <a:pos x="T30" y="0"/>
                        </a:cxn>
                        <a:cxn ang="0">
                          <a:pos x="T31" y="0"/>
                        </a:cxn>
                        <a:cxn ang="0">
                          <a:pos x="T32" y="0"/>
                        </a:cxn>
                        <a:cxn ang="0">
                          <a:pos x="T33" y="0"/>
                        </a:cxn>
                        <a:cxn ang="0">
                          <a:pos x="T34" y="0"/>
                        </a:cxn>
                        <a:cxn ang="0">
                          <a:pos x="T35" y="0"/>
                        </a:cxn>
                        <a:cxn ang="0">
                          <a:pos x="T36" y="0"/>
                        </a:cxn>
                        <a:cxn ang="0">
                          <a:pos x="T37" y="0"/>
                        </a:cxn>
                        <a:cxn ang="0">
                          <a:pos x="T38" y="0"/>
                        </a:cxn>
                        <a:cxn ang="0">
                          <a:pos x="T39" y="0"/>
                        </a:cxn>
                        <a:cxn ang="0">
                          <a:pos x="T40" y="0"/>
                        </a:cxn>
                        <a:cxn ang="0">
                          <a:pos x="T41" y="0"/>
                        </a:cxn>
                      </a:cxnLst>
                      <a:rect l="0" t="0" r="r" b="b"/>
                      <a:pathLst>
                        <a:path w="483">
                          <a:moveTo>
                            <a:pt x="0" y="0"/>
                          </a:moveTo>
                          <a:lnTo>
                            <a:pt x="4" y="0"/>
                          </a:lnTo>
                          <a:lnTo>
                            <a:pt x="7" y="0"/>
                          </a:lnTo>
                          <a:lnTo>
                            <a:pt x="11" y="0"/>
                          </a:lnTo>
                          <a:lnTo>
                            <a:pt x="15" y="0"/>
                          </a:lnTo>
                          <a:lnTo>
                            <a:pt x="19" y="0"/>
                          </a:lnTo>
                          <a:lnTo>
                            <a:pt x="23" y="0"/>
                          </a:lnTo>
                          <a:lnTo>
                            <a:pt x="26" y="0"/>
                          </a:lnTo>
                          <a:lnTo>
                            <a:pt x="30" y="0"/>
                          </a:lnTo>
                          <a:lnTo>
                            <a:pt x="34" y="0"/>
                          </a:lnTo>
                          <a:lnTo>
                            <a:pt x="38" y="0"/>
                          </a:lnTo>
                          <a:lnTo>
                            <a:pt x="42" y="0"/>
                          </a:lnTo>
                          <a:lnTo>
                            <a:pt x="45" y="0"/>
                          </a:lnTo>
                          <a:lnTo>
                            <a:pt x="49" y="0"/>
                          </a:lnTo>
                          <a:lnTo>
                            <a:pt x="53" y="0"/>
                          </a:lnTo>
                          <a:lnTo>
                            <a:pt x="57" y="0"/>
                          </a:lnTo>
                          <a:lnTo>
                            <a:pt x="61" y="0"/>
                          </a:lnTo>
                          <a:lnTo>
                            <a:pt x="64" y="0"/>
                          </a:lnTo>
                          <a:lnTo>
                            <a:pt x="68" y="0"/>
                          </a:lnTo>
                          <a:lnTo>
                            <a:pt x="72" y="0"/>
                          </a:lnTo>
                          <a:lnTo>
                            <a:pt x="76" y="0"/>
                          </a:lnTo>
                          <a:lnTo>
                            <a:pt x="80" y="0"/>
                          </a:lnTo>
                          <a:lnTo>
                            <a:pt x="83" y="0"/>
                          </a:lnTo>
                          <a:lnTo>
                            <a:pt x="87" y="0"/>
                          </a:lnTo>
                          <a:lnTo>
                            <a:pt x="91" y="0"/>
                          </a:lnTo>
                          <a:lnTo>
                            <a:pt x="95" y="0"/>
                          </a:lnTo>
                          <a:lnTo>
                            <a:pt x="99" y="0"/>
                          </a:lnTo>
                          <a:lnTo>
                            <a:pt x="102" y="0"/>
                          </a:lnTo>
                          <a:lnTo>
                            <a:pt x="106" y="0"/>
                          </a:lnTo>
                          <a:lnTo>
                            <a:pt x="110" y="0"/>
                          </a:lnTo>
                          <a:lnTo>
                            <a:pt x="114" y="0"/>
                          </a:lnTo>
                          <a:lnTo>
                            <a:pt x="118" y="0"/>
                          </a:lnTo>
                          <a:lnTo>
                            <a:pt x="121" y="0"/>
                          </a:lnTo>
                          <a:lnTo>
                            <a:pt x="125" y="0"/>
                          </a:lnTo>
                          <a:lnTo>
                            <a:pt x="129" y="0"/>
                          </a:lnTo>
                          <a:lnTo>
                            <a:pt x="133" y="0"/>
                          </a:lnTo>
                          <a:lnTo>
                            <a:pt x="137" y="0"/>
                          </a:lnTo>
                          <a:lnTo>
                            <a:pt x="140" y="0"/>
                          </a:lnTo>
                          <a:lnTo>
                            <a:pt x="144" y="0"/>
                          </a:lnTo>
                          <a:lnTo>
                            <a:pt x="148" y="0"/>
                          </a:lnTo>
                          <a:lnTo>
                            <a:pt x="152" y="0"/>
                          </a:lnTo>
                          <a:lnTo>
                            <a:pt x="156" y="0"/>
                          </a:lnTo>
                          <a:lnTo>
                            <a:pt x="159" y="0"/>
                          </a:lnTo>
                          <a:lnTo>
                            <a:pt x="163" y="0"/>
                          </a:lnTo>
                          <a:lnTo>
                            <a:pt x="167" y="0"/>
                          </a:lnTo>
                          <a:lnTo>
                            <a:pt x="171" y="0"/>
                          </a:lnTo>
                          <a:lnTo>
                            <a:pt x="175" y="0"/>
                          </a:lnTo>
                          <a:lnTo>
                            <a:pt x="178" y="0"/>
                          </a:lnTo>
                          <a:lnTo>
                            <a:pt x="182" y="0"/>
                          </a:lnTo>
                          <a:lnTo>
                            <a:pt x="186" y="0"/>
                          </a:lnTo>
                          <a:lnTo>
                            <a:pt x="190" y="0"/>
                          </a:lnTo>
                          <a:lnTo>
                            <a:pt x="194" y="0"/>
                          </a:lnTo>
                          <a:lnTo>
                            <a:pt x="197" y="0"/>
                          </a:lnTo>
                          <a:lnTo>
                            <a:pt x="201" y="0"/>
                          </a:lnTo>
                          <a:lnTo>
                            <a:pt x="205" y="0"/>
                          </a:lnTo>
                          <a:lnTo>
                            <a:pt x="209" y="0"/>
                          </a:lnTo>
                          <a:lnTo>
                            <a:pt x="213" y="0"/>
                          </a:lnTo>
                          <a:lnTo>
                            <a:pt x="217" y="0"/>
                          </a:lnTo>
                          <a:lnTo>
                            <a:pt x="220" y="0"/>
                          </a:lnTo>
                          <a:lnTo>
                            <a:pt x="224" y="0"/>
                          </a:lnTo>
                          <a:lnTo>
                            <a:pt x="228" y="0"/>
                          </a:lnTo>
                          <a:lnTo>
                            <a:pt x="232" y="0"/>
                          </a:lnTo>
                          <a:lnTo>
                            <a:pt x="236" y="0"/>
                          </a:lnTo>
                          <a:lnTo>
                            <a:pt x="239" y="0"/>
                          </a:lnTo>
                          <a:lnTo>
                            <a:pt x="243" y="0"/>
                          </a:lnTo>
                          <a:lnTo>
                            <a:pt x="247" y="0"/>
                          </a:lnTo>
                          <a:lnTo>
                            <a:pt x="251" y="0"/>
                          </a:lnTo>
                          <a:lnTo>
                            <a:pt x="255" y="0"/>
                          </a:lnTo>
                          <a:lnTo>
                            <a:pt x="258" y="0"/>
                          </a:lnTo>
                          <a:lnTo>
                            <a:pt x="262" y="0"/>
                          </a:lnTo>
                          <a:lnTo>
                            <a:pt x="266" y="0"/>
                          </a:lnTo>
                          <a:lnTo>
                            <a:pt x="270" y="0"/>
                          </a:lnTo>
                          <a:lnTo>
                            <a:pt x="274" y="0"/>
                          </a:lnTo>
                          <a:lnTo>
                            <a:pt x="277" y="0"/>
                          </a:lnTo>
                          <a:lnTo>
                            <a:pt x="281" y="0"/>
                          </a:lnTo>
                          <a:lnTo>
                            <a:pt x="285" y="0"/>
                          </a:lnTo>
                          <a:lnTo>
                            <a:pt x="289" y="0"/>
                          </a:lnTo>
                          <a:lnTo>
                            <a:pt x="293" y="0"/>
                          </a:lnTo>
                          <a:lnTo>
                            <a:pt x="296" y="0"/>
                          </a:lnTo>
                          <a:lnTo>
                            <a:pt x="300" y="0"/>
                          </a:lnTo>
                          <a:lnTo>
                            <a:pt x="304" y="0"/>
                          </a:lnTo>
                          <a:lnTo>
                            <a:pt x="308" y="0"/>
                          </a:lnTo>
                          <a:lnTo>
                            <a:pt x="312" y="0"/>
                          </a:lnTo>
                          <a:lnTo>
                            <a:pt x="315" y="0"/>
                          </a:lnTo>
                          <a:lnTo>
                            <a:pt x="319" y="0"/>
                          </a:lnTo>
                          <a:lnTo>
                            <a:pt x="323" y="0"/>
                          </a:lnTo>
                          <a:lnTo>
                            <a:pt x="327" y="0"/>
                          </a:lnTo>
                          <a:lnTo>
                            <a:pt x="331" y="0"/>
                          </a:lnTo>
                          <a:lnTo>
                            <a:pt x="334" y="0"/>
                          </a:lnTo>
                          <a:lnTo>
                            <a:pt x="338" y="0"/>
                          </a:lnTo>
                          <a:lnTo>
                            <a:pt x="342" y="0"/>
                          </a:lnTo>
                          <a:lnTo>
                            <a:pt x="346" y="0"/>
                          </a:lnTo>
                          <a:lnTo>
                            <a:pt x="350" y="0"/>
                          </a:lnTo>
                          <a:lnTo>
                            <a:pt x="353" y="0"/>
                          </a:lnTo>
                          <a:lnTo>
                            <a:pt x="357" y="0"/>
                          </a:lnTo>
                          <a:lnTo>
                            <a:pt x="361" y="0"/>
                          </a:lnTo>
                          <a:lnTo>
                            <a:pt x="365" y="0"/>
                          </a:lnTo>
                          <a:lnTo>
                            <a:pt x="369" y="0"/>
                          </a:lnTo>
                          <a:lnTo>
                            <a:pt x="372" y="0"/>
                          </a:lnTo>
                          <a:lnTo>
                            <a:pt x="376" y="0"/>
                          </a:lnTo>
                          <a:lnTo>
                            <a:pt x="380" y="0"/>
                          </a:lnTo>
                          <a:lnTo>
                            <a:pt x="384" y="0"/>
                          </a:lnTo>
                          <a:lnTo>
                            <a:pt x="388" y="0"/>
                          </a:lnTo>
                          <a:lnTo>
                            <a:pt x="391" y="0"/>
                          </a:lnTo>
                          <a:lnTo>
                            <a:pt x="395" y="0"/>
                          </a:lnTo>
                          <a:lnTo>
                            <a:pt x="399" y="0"/>
                          </a:lnTo>
                          <a:lnTo>
                            <a:pt x="403" y="0"/>
                          </a:lnTo>
                          <a:lnTo>
                            <a:pt x="407" y="0"/>
                          </a:lnTo>
                          <a:lnTo>
                            <a:pt x="410" y="0"/>
                          </a:lnTo>
                          <a:lnTo>
                            <a:pt x="414" y="0"/>
                          </a:lnTo>
                          <a:lnTo>
                            <a:pt x="418" y="0"/>
                          </a:lnTo>
                          <a:lnTo>
                            <a:pt x="422" y="0"/>
                          </a:lnTo>
                          <a:lnTo>
                            <a:pt x="426" y="0"/>
                          </a:lnTo>
                          <a:lnTo>
                            <a:pt x="429" y="0"/>
                          </a:lnTo>
                          <a:lnTo>
                            <a:pt x="433" y="0"/>
                          </a:lnTo>
                          <a:lnTo>
                            <a:pt x="437" y="0"/>
                          </a:lnTo>
                          <a:lnTo>
                            <a:pt x="441" y="0"/>
                          </a:lnTo>
                          <a:lnTo>
                            <a:pt x="445" y="0"/>
                          </a:lnTo>
                          <a:lnTo>
                            <a:pt x="449" y="0"/>
                          </a:lnTo>
                          <a:lnTo>
                            <a:pt x="452" y="0"/>
                          </a:lnTo>
                          <a:lnTo>
                            <a:pt x="456" y="0"/>
                          </a:lnTo>
                          <a:lnTo>
                            <a:pt x="460" y="0"/>
                          </a:lnTo>
                          <a:lnTo>
                            <a:pt x="464" y="0"/>
                          </a:lnTo>
                          <a:lnTo>
                            <a:pt x="468" y="0"/>
                          </a:lnTo>
                          <a:lnTo>
                            <a:pt x="471" y="0"/>
                          </a:lnTo>
                          <a:lnTo>
                            <a:pt x="475" y="0"/>
                          </a:lnTo>
                          <a:lnTo>
                            <a:pt x="479" y="0"/>
                          </a:lnTo>
                          <a:lnTo>
                            <a:pt x="483" y="0"/>
                          </a:lnTo>
                        </a:path>
                      </a:pathLst>
                    </a:custGeom>
                    <a:noFill/>
                    <a:ln w="0">
                      <a:solidFill>
                        <a:srgbClr val="0000FF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99" name="Freeform 209"/>
                  <p:cNvSpPr>
                    <a:spLocks/>
                  </p:cNvSpPr>
                  <p:nvPr/>
                </p:nvSpPr>
                <p:spPr bwMode="auto">
                  <a:xfrm>
                    <a:off x="5322888" y="4802430"/>
                    <a:ext cx="766763" cy="6350"/>
                  </a:xfrm>
                  <a:custGeom>
                    <a:avLst/>
                    <a:gdLst>
                      <a:gd name="T0" fmla="*/ 7 w 483"/>
                      <a:gd name="T1" fmla="*/ 4 h 4"/>
                      <a:gd name="T2" fmla="*/ 19 w 483"/>
                      <a:gd name="T3" fmla="*/ 4 h 4"/>
                      <a:gd name="T4" fmla="*/ 30 w 483"/>
                      <a:gd name="T5" fmla="*/ 4 h 4"/>
                      <a:gd name="T6" fmla="*/ 42 w 483"/>
                      <a:gd name="T7" fmla="*/ 4 h 4"/>
                      <a:gd name="T8" fmla="*/ 53 w 483"/>
                      <a:gd name="T9" fmla="*/ 4 h 4"/>
                      <a:gd name="T10" fmla="*/ 64 w 483"/>
                      <a:gd name="T11" fmla="*/ 4 h 4"/>
                      <a:gd name="T12" fmla="*/ 76 w 483"/>
                      <a:gd name="T13" fmla="*/ 4 h 4"/>
                      <a:gd name="T14" fmla="*/ 87 w 483"/>
                      <a:gd name="T15" fmla="*/ 4 h 4"/>
                      <a:gd name="T16" fmla="*/ 99 w 483"/>
                      <a:gd name="T17" fmla="*/ 4 h 4"/>
                      <a:gd name="T18" fmla="*/ 110 w 483"/>
                      <a:gd name="T19" fmla="*/ 4 h 4"/>
                      <a:gd name="T20" fmla="*/ 121 w 483"/>
                      <a:gd name="T21" fmla="*/ 4 h 4"/>
                      <a:gd name="T22" fmla="*/ 133 w 483"/>
                      <a:gd name="T23" fmla="*/ 4 h 4"/>
                      <a:gd name="T24" fmla="*/ 144 w 483"/>
                      <a:gd name="T25" fmla="*/ 4 h 4"/>
                      <a:gd name="T26" fmla="*/ 156 w 483"/>
                      <a:gd name="T27" fmla="*/ 4 h 4"/>
                      <a:gd name="T28" fmla="*/ 167 w 483"/>
                      <a:gd name="T29" fmla="*/ 4 h 4"/>
                      <a:gd name="T30" fmla="*/ 179 w 483"/>
                      <a:gd name="T31" fmla="*/ 4 h 4"/>
                      <a:gd name="T32" fmla="*/ 190 w 483"/>
                      <a:gd name="T33" fmla="*/ 4 h 4"/>
                      <a:gd name="T34" fmla="*/ 201 w 483"/>
                      <a:gd name="T35" fmla="*/ 4 h 4"/>
                      <a:gd name="T36" fmla="*/ 213 w 483"/>
                      <a:gd name="T37" fmla="*/ 4 h 4"/>
                      <a:gd name="T38" fmla="*/ 224 w 483"/>
                      <a:gd name="T39" fmla="*/ 4 h 4"/>
                      <a:gd name="T40" fmla="*/ 236 w 483"/>
                      <a:gd name="T41" fmla="*/ 4 h 4"/>
                      <a:gd name="T42" fmla="*/ 247 w 483"/>
                      <a:gd name="T43" fmla="*/ 4 h 4"/>
                      <a:gd name="T44" fmla="*/ 258 w 483"/>
                      <a:gd name="T45" fmla="*/ 4 h 4"/>
                      <a:gd name="T46" fmla="*/ 270 w 483"/>
                      <a:gd name="T47" fmla="*/ 0 h 4"/>
                      <a:gd name="T48" fmla="*/ 281 w 483"/>
                      <a:gd name="T49" fmla="*/ 0 h 4"/>
                      <a:gd name="T50" fmla="*/ 293 w 483"/>
                      <a:gd name="T51" fmla="*/ 0 h 4"/>
                      <a:gd name="T52" fmla="*/ 304 w 483"/>
                      <a:gd name="T53" fmla="*/ 0 h 4"/>
                      <a:gd name="T54" fmla="*/ 315 w 483"/>
                      <a:gd name="T55" fmla="*/ 0 h 4"/>
                      <a:gd name="T56" fmla="*/ 327 w 483"/>
                      <a:gd name="T57" fmla="*/ 0 h 4"/>
                      <a:gd name="T58" fmla="*/ 338 w 483"/>
                      <a:gd name="T59" fmla="*/ 0 h 4"/>
                      <a:gd name="T60" fmla="*/ 350 w 483"/>
                      <a:gd name="T61" fmla="*/ 0 h 4"/>
                      <a:gd name="T62" fmla="*/ 361 w 483"/>
                      <a:gd name="T63" fmla="*/ 0 h 4"/>
                      <a:gd name="T64" fmla="*/ 372 w 483"/>
                      <a:gd name="T65" fmla="*/ 0 h 4"/>
                      <a:gd name="T66" fmla="*/ 384 w 483"/>
                      <a:gd name="T67" fmla="*/ 0 h 4"/>
                      <a:gd name="T68" fmla="*/ 395 w 483"/>
                      <a:gd name="T69" fmla="*/ 0 h 4"/>
                      <a:gd name="T70" fmla="*/ 407 w 483"/>
                      <a:gd name="T71" fmla="*/ 0 h 4"/>
                      <a:gd name="T72" fmla="*/ 418 w 483"/>
                      <a:gd name="T73" fmla="*/ 0 h 4"/>
                      <a:gd name="T74" fmla="*/ 430 w 483"/>
                      <a:gd name="T75" fmla="*/ 0 h 4"/>
                      <a:gd name="T76" fmla="*/ 441 w 483"/>
                      <a:gd name="T77" fmla="*/ 0 h 4"/>
                      <a:gd name="T78" fmla="*/ 452 w 483"/>
                      <a:gd name="T79" fmla="*/ 0 h 4"/>
                      <a:gd name="T80" fmla="*/ 464 w 483"/>
                      <a:gd name="T81" fmla="*/ 0 h 4"/>
                      <a:gd name="T82" fmla="*/ 475 w 483"/>
                      <a:gd name="T83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483" h="4">
                        <a:moveTo>
                          <a:pt x="0" y="4"/>
                        </a:moveTo>
                        <a:lnTo>
                          <a:pt x="4" y="4"/>
                        </a:lnTo>
                        <a:lnTo>
                          <a:pt x="7" y="4"/>
                        </a:lnTo>
                        <a:lnTo>
                          <a:pt x="11" y="4"/>
                        </a:lnTo>
                        <a:lnTo>
                          <a:pt x="15" y="4"/>
                        </a:lnTo>
                        <a:lnTo>
                          <a:pt x="19" y="4"/>
                        </a:lnTo>
                        <a:lnTo>
                          <a:pt x="23" y="4"/>
                        </a:lnTo>
                        <a:lnTo>
                          <a:pt x="26" y="4"/>
                        </a:lnTo>
                        <a:lnTo>
                          <a:pt x="30" y="4"/>
                        </a:lnTo>
                        <a:lnTo>
                          <a:pt x="34" y="4"/>
                        </a:lnTo>
                        <a:lnTo>
                          <a:pt x="38" y="4"/>
                        </a:lnTo>
                        <a:lnTo>
                          <a:pt x="42" y="4"/>
                        </a:lnTo>
                        <a:lnTo>
                          <a:pt x="45" y="4"/>
                        </a:lnTo>
                        <a:lnTo>
                          <a:pt x="49" y="4"/>
                        </a:lnTo>
                        <a:lnTo>
                          <a:pt x="53" y="4"/>
                        </a:lnTo>
                        <a:lnTo>
                          <a:pt x="57" y="4"/>
                        </a:lnTo>
                        <a:lnTo>
                          <a:pt x="61" y="4"/>
                        </a:lnTo>
                        <a:lnTo>
                          <a:pt x="64" y="4"/>
                        </a:lnTo>
                        <a:lnTo>
                          <a:pt x="68" y="4"/>
                        </a:lnTo>
                        <a:lnTo>
                          <a:pt x="72" y="4"/>
                        </a:lnTo>
                        <a:lnTo>
                          <a:pt x="76" y="4"/>
                        </a:lnTo>
                        <a:lnTo>
                          <a:pt x="80" y="4"/>
                        </a:lnTo>
                        <a:lnTo>
                          <a:pt x="83" y="4"/>
                        </a:lnTo>
                        <a:lnTo>
                          <a:pt x="87" y="4"/>
                        </a:lnTo>
                        <a:lnTo>
                          <a:pt x="91" y="4"/>
                        </a:lnTo>
                        <a:lnTo>
                          <a:pt x="95" y="4"/>
                        </a:lnTo>
                        <a:lnTo>
                          <a:pt x="99" y="4"/>
                        </a:lnTo>
                        <a:lnTo>
                          <a:pt x="102" y="4"/>
                        </a:lnTo>
                        <a:lnTo>
                          <a:pt x="106" y="4"/>
                        </a:lnTo>
                        <a:lnTo>
                          <a:pt x="110" y="4"/>
                        </a:lnTo>
                        <a:lnTo>
                          <a:pt x="114" y="4"/>
                        </a:lnTo>
                        <a:lnTo>
                          <a:pt x="118" y="4"/>
                        </a:lnTo>
                        <a:lnTo>
                          <a:pt x="121" y="4"/>
                        </a:lnTo>
                        <a:lnTo>
                          <a:pt x="125" y="4"/>
                        </a:lnTo>
                        <a:lnTo>
                          <a:pt x="129" y="4"/>
                        </a:lnTo>
                        <a:lnTo>
                          <a:pt x="133" y="4"/>
                        </a:lnTo>
                        <a:lnTo>
                          <a:pt x="137" y="4"/>
                        </a:lnTo>
                        <a:lnTo>
                          <a:pt x="140" y="4"/>
                        </a:lnTo>
                        <a:lnTo>
                          <a:pt x="144" y="4"/>
                        </a:lnTo>
                        <a:lnTo>
                          <a:pt x="148" y="4"/>
                        </a:lnTo>
                        <a:lnTo>
                          <a:pt x="152" y="4"/>
                        </a:lnTo>
                        <a:lnTo>
                          <a:pt x="156" y="4"/>
                        </a:lnTo>
                        <a:lnTo>
                          <a:pt x="159" y="4"/>
                        </a:lnTo>
                        <a:lnTo>
                          <a:pt x="163" y="4"/>
                        </a:lnTo>
                        <a:lnTo>
                          <a:pt x="167" y="4"/>
                        </a:lnTo>
                        <a:lnTo>
                          <a:pt x="171" y="4"/>
                        </a:lnTo>
                        <a:lnTo>
                          <a:pt x="175" y="4"/>
                        </a:lnTo>
                        <a:lnTo>
                          <a:pt x="179" y="4"/>
                        </a:lnTo>
                        <a:lnTo>
                          <a:pt x="182" y="4"/>
                        </a:lnTo>
                        <a:lnTo>
                          <a:pt x="186" y="4"/>
                        </a:lnTo>
                        <a:lnTo>
                          <a:pt x="190" y="4"/>
                        </a:lnTo>
                        <a:lnTo>
                          <a:pt x="194" y="4"/>
                        </a:lnTo>
                        <a:lnTo>
                          <a:pt x="198" y="4"/>
                        </a:lnTo>
                        <a:lnTo>
                          <a:pt x="201" y="4"/>
                        </a:lnTo>
                        <a:lnTo>
                          <a:pt x="205" y="4"/>
                        </a:lnTo>
                        <a:lnTo>
                          <a:pt x="209" y="4"/>
                        </a:lnTo>
                        <a:lnTo>
                          <a:pt x="213" y="4"/>
                        </a:lnTo>
                        <a:lnTo>
                          <a:pt x="217" y="4"/>
                        </a:lnTo>
                        <a:lnTo>
                          <a:pt x="220" y="4"/>
                        </a:lnTo>
                        <a:lnTo>
                          <a:pt x="224" y="4"/>
                        </a:lnTo>
                        <a:lnTo>
                          <a:pt x="228" y="4"/>
                        </a:lnTo>
                        <a:lnTo>
                          <a:pt x="232" y="4"/>
                        </a:lnTo>
                        <a:lnTo>
                          <a:pt x="236" y="4"/>
                        </a:lnTo>
                        <a:lnTo>
                          <a:pt x="239" y="4"/>
                        </a:lnTo>
                        <a:lnTo>
                          <a:pt x="243" y="4"/>
                        </a:lnTo>
                        <a:lnTo>
                          <a:pt x="247" y="4"/>
                        </a:lnTo>
                        <a:lnTo>
                          <a:pt x="251" y="4"/>
                        </a:lnTo>
                        <a:lnTo>
                          <a:pt x="255" y="4"/>
                        </a:lnTo>
                        <a:lnTo>
                          <a:pt x="258" y="4"/>
                        </a:lnTo>
                        <a:lnTo>
                          <a:pt x="262" y="0"/>
                        </a:lnTo>
                        <a:lnTo>
                          <a:pt x="266" y="0"/>
                        </a:lnTo>
                        <a:lnTo>
                          <a:pt x="270" y="0"/>
                        </a:lnTo>
                        <a:lnTo>
                          <a:pt x="274" y="0"/>
                        </a:lnTo>
                        <a:lnTo>
                          <a:pt x="277" y="0"/>
                        </a:lnTo>
                        <a:lnTo>
                          <a:pt x="281" y="0"/>
                        </a:lnTo>
                        <a:lnTo>
                          <a:pt x="285" y="0"/>
                        </a:lnTo>
                        <a:lnTo>
                          <a:pt x="289" y="0"/>
                        </a:lnTo>
                        <a:lnTo>
                          <a:pt x="293" y="0"/>
                        </a:lnTo>
                        <a:lnTo>
                          <a:pt x="296" y="0"/>
                        </a:lnTo>
                        <a:lnTo>
                          <a:pt x="300" y="0"/>
                        </a:lnTo>
                        <a:lnTo>
                          <a:pt x="304" y="0"/>
                        </a:lnTo>
                        <a:lnTo>
                          <a:pt x="308" y="0"/>
                        </a:lnTo>
                        <a:lnTo>
                          <a:pt x="312" y="0"/>
                        </a:lnTo>
                        <a:lnTo>
                          <a:pt x="315" y="0"/>
                        </a:lnTo>
                        <a:lnTo>
                          <a:pt x="319" y="0"/>
                        </a:lnTo>
                        <a:lnTo>
                          <a:pt x="323" y="0"/>
                        </a:lnTo>
                        <a:lnTo>
                          <a:pt x="327" y="0"/>
                        </a:lnTo>
                        <a:lnTo>
                          <a:pt x="331" y="0"/>
                        </a:lnTo>
                        <a:lnTo>
                          <a:pt x="334" y="0"/>
                        </a:lnTo>
                        <a:lnTo>
                          <a:pt x="338" y="0"/>
                        </a:lnTo>
                        <a:lnTo>
                          <a:pt x="342" y="0"/>
                        </a:lnTo>
                        <a:lnTo>
                          <a:pt x="346" y="0"/>
                        </a:lnTo>
                        <a:lnTo>
                          <a:pt x="350" y="0"/>
                        </a:lnTo>
                        <a:lnTo>
                          <a:pt x="353" y="0"/>
                        </a:lnTo>
                        <a:lnTo>
                          <a:pt x="357" y="0"/>
                        </a:lnTo>
                        <a:lnTo>
                          <a:pt x="361" y="0"/>
                        </a:lnTo>
                        <a:lnTo>
                          <a:pt x="365" y="0"/>
                        </a:lnTo>
                        <a:lnTo>
                          <a:pt x="369" y="0"/>
                        </a:lnTo>
                        <a:lnTo>
                          <a:pt x="372" y="0"/>
                        </a:lnTo>
                        <a:lnTo>
                          <a:pt x="376" y="0"/>
                        </a:lnTo>
                        <a:lnTo>
                          <a:pt x="380" y="0"/>
                        </a:lnTo>
                        <a:lnTo>
                          <a:pt x="384" y="0"/>
                        </a:lnTo>
                        <a:lnTo>
                          <a:pt x="388" y="0"/>
                        </a:lnTo>
                        <a:lnTo>
                          <a:pt x="391" y="0"/>
                        </a:lnTo>
                        <a:lnTo>
                          <a:pt x="395" y="0"/>
                        </a:lnTo>
                        <a:lnTo>
                          <a:pt x="399" y="0"/>
                        </a:lnTo>
                        <a:lnTo>
                          <a:pt x="403" y="0"/>
                        </a:lnTo>
                        <a:lnTo>
                          <a:pt x="407" y="0"/>
                        </a:lnTo>
                        <a:lnTo>
                          <a:pt x="411" y="0"/>
                        </a:lnTo>
                        <a:lnTo>
                          <a:pt x="414" y="0"/>
                        </a:lnTo>
                        <a:lnTo>
                          <a:pt x="418" y="0"/>
                        </a:lnTo>
                        <a:lnTo>
                          <a:pt x="422" y="0"/>
                        </a:lnTo>
                        <a:lnTo>
                          <a:pt x="426" y="0"/>
                        </a:lnTo>
                        <a:lnTo>
                          <a:pt x="430" y="0"/>
                        </a:lnTo>
                        <a:lnTo>
                          <a:pt x="433" y="0"/>
                        </a:lnTo>
                        <a:lnTo>
                          <a:pt x="437" y="0"/>
                        </a:lnTo>
                        <a:lnTo>
                          <a:pt x="441" y="0"/>
                        </a:lnTo>
                        <a:lnTo>
                          <a:pt x="445" y="0"/>
                        </a:lnTo>
                        <a:lnTo>
                          <a:pt x="449" y="0"/>
                        </a:lnTo>
                        <a:lnTo>
                          <a:pt x="452" y="0"/>
                        </a:lnTo>
                        <a:lnTo>
                          <a:pt x="456" y="0"/>
                        </a:lnTo>
                        <a:lnTo>
                          <a:pt x="460" y="0"/>
                        </a:lnTo>
                        <a:lnTo>
                          <a:pt x="464" y="0"/>
                        </a:lnTo>
                        <a:lnTo>
                          <a:pt x="468" y="0"/>
                        </a:lnTo>
                        <a:lnTo>
                          <a:pt x="471" y="0"/>
                        </a:lnTo>
                        <a:lnTo>
                          <a:pt x="475" y="0"/>
                        </a:lnTo>
                        <a:lnTo>
                          <a:pt x="483" y="0"/>
                        </a:lnTo>
                        <a:lnTo>
                          <a:pt x="479" y="0"/>
                        </a:lnTo>
                      </a:path>
                    </a:pathLst>
                  </a:custGeom>
                  <a:noFill/>
                  <a:ln w="0">
                    <a:solidFill>
                      <a:srgbClr val="0000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96" name="Freeform 210"/>
                <p:cNvSpPr>
                  <a:spLocks/>
                </p:cNvSpPr>
                <p:nvPr/>
              </p:nvSpPr>
              <p:spPr bwMode="auto">
                <a:xfrm>
                  <a:off x="6083300" y="3659430"/>
                  <a:ext cx="646113" cy="1143000"/>
                </a:xfrm>
                <a:custGeom>
                  <a:avLst/>
                  <a:gdLst>
                    <a:gd name="T0" fmla="*/ 8 w 407"/>
                    <a:gd name="T1" fmla="*/ 720 h 720"/>
                    <a:gd name="T2" fmla="*/ 19 w 407"/>
                    <a:gd name="T3" fmla="*/ 716 h 720"/>
                    <a:gd name="T4" fmla="*/ 30 w 407"/>
                    <a:gd name="T5" fmla="*/ 716 h 720"/>
                    <a:gd name="T6" fmla="*/ 42 w 407"/>
                    <a:gd name="T7" fmla="*/ 716 h 720"/>
                    <a:gd name="T8" fmla="*/ 53 w 407"/>
                    <a:gd name="T9" fmla="*/ 716 h 720"/>
                    <a:gd name="T10" fmla="*/ 65 w 407"/>
                    <a:gd name="T11" fmla="*/ 716 h 720"/>
                    <a:gd name="T12" fmla="*/ 76 w 407"/>
                    <a:gd name="T13" fmla="*/ 716 h 720"/>
                    <a:gd name="T14" fmla="*/ 87 w 407"/>
                    <a:gd name="T15" fmla="*/ 716 h 720"/>
                    <a:gd name="T16" fmla="*/ 99 w 407"/>
                    <a:gd name="T17" fmla="*/ 716 h 720"/>
                    <a:gd name="T18" fmla="*/ 110 w 407"/>
                    <a:gd name="T19" fmla="*/ 716 h 720"/>
                    <a:gd name="T20" fmla="*/ 122 w 407"/>
                    <a:gd name="T21" fmla="*/ 711 h 720"/>
                    <a:gd name="T22" fmla="*/ 133 w 407"/>
                    <a:gd name="T23" fmla="*/ 711 h 720"/>
                    <a:gd name="T24" fmla="*/ 144 w 407"/>
                    <a:gd name="T25" fmla="*/ 707 h 720"/>
                    <a:gd name="T26" fmla="*/ 156 w 407"/>
                    <a:gd name="T27" fmla="*/ 707 h 720"/>
                    <a:gd name="T28" fmla="*/ 167 w 407"/>
                    <a:gd name="T29" fmla="*/ 707 h 720"/>
                    <a:gd name="T30" fmla="*/ 179 w 407"/>
                    <a:gd name="T31" fmla="*/ 703 h 720"/>
                    <a:gd name="T32" fmla="*/ 190 w 407"/>
                    <a:gd name="T33" fmla="*/ 694 h 720"/>
                    <a:gd name="T34" fmla="*/ 202 w 407"/>
                    <a:gd name="T35" fmla="*/ 690 h 720"/>
                    <a:gd name="T36" fmla="*/ 209 w 407"/>
                    <a:gd name="T37" fmla="*/ 677 h 720"/>
                    <a:gd name="T38" fmla="*/ 221 w 407"/>
                    <a:gd name="T39" fmla="*/ 652 h 720"/>
                    <a:gd name="T40" fmla="*/ 228 w 407"/>
                    <a:gd name="T41" fmla="*/ 626 h 720"/>
                    <a:gd name="T42" fmla="*/ 236 w 407"/>
                    <a:gd name="T43" fmla="*/ 588 h 720"/>
                    <a:gd name="T44" fmla="*/ 243 w 407"/>
                    <a:gd name="T45" fmla="*/ 549 h 720"/>
                    <a:gd name="T46" fmla="*/ 251 w 407"/>
                    <a:gd name="T47" fmla="*/ 494 h 720"/>
                    <a:gd name="T48" fmla="*/ 259 w 407"/>
                    <a:gd name="T49" fmla="*/ 426 h 720"/>
                    <a:gd name="T50" fmla="*/ 270 w 407"/>
                    <a:gd name="T51" fmla="*/ 358 h 720"/>
                    <a:gd name="T52" fmla="*/ 278 w 407"/>
                    <a:gd name="T53" fmla="*/ 281 h 720"/>
                    <a:gd name="T54" fmla="*/ 285 w 407"/>
                    <a:gd name="T55" fmla="*/ 204 h 720"/>
                    <a:gd name="T56" fmla="*/ 293 w 407"/>
                    <a:gd name="T57" fmla="*/ 132 h 720"/>
                    <a:gd name="T58" fmla="*/ 300 w 407"/>
                    <a:gd name="T59" fmla="*/ 81 h 720"/>
                    <a:gd name="T60" fmla="*/ 308 w 407"/>
                    <a:gd name="T61" fmla="*/ 38 h 720"/>
                    <a:gd name="T62" fmla="*/ 319 w 407"/>
                    <a:gd name="T63" fmla="*/ 12 h 720"/>
                    <a:gd name="T64" fmla="*/ 327 w 407"/>
                    <a:gd name="T65" fmla="*/ 0 h 720"/>
                    <a:gd name="T66" fmla="*/ 338 w 407"/>
                    <a:gd name="T67" fmla="*/ 12 h 720"/>
                    <a:gd name="T68" fmla="*/ 346 w 407"/>
                    <a:gd name="T69" fmla="*/ 46 h 720"/>
                    <a:gd name="T70" fmla="*/ 354 w 407"/>
                    <a:gd name="T71" fmla="*/ 89 h 720"/>
                    <a:gd name="T72" fmla="*/ 361 w 407"/>
                    <a:gd name="T73" fmla="*/ 136 h 720"/>
                    <a:gd name="T74" fmla="*/ 369 w 407"/>
                    <a:gd name="T75" fmla="*/ 191 h 720"/>
                    <a:gd name="T76" fmla="*/ 380 w 407"/>
                    <a:gd name="T77" fmla="*/ 242 h 720"/>
                    <a:gd name="T78" fmla="*/ 388 w 407"/>
                    <a:gd name="T79" fmla="*/ 302 h 720"/>
                    <a:gd name="T80" fmla="*/ 396 w 407"/>
                    <a:gd name="T81" fmla="*/ 349 h 720"/>
                    <a:gd name="T82" fmla="*/ 403 w 407"/>
                    <a:gd name="T83" fmla="*/ 392 h 7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07" h="720">
                      <a:moveTo>
                        <a:pt x="0" y="720"/>
                      </a:moveTo>
                      <a:lnTo>
                        <a:pt x="4" y="720"/>
                      </a:lnTo>
                      <a:lnTo>
                        <a:pt x="8" y="720"/>
                      </a:lnTo>
                      <a:lnTo>
                        <a:pt x="11" y="720"/>
                      </a:lnTo>
                      <a:lnTo>
                        <a:pt x="15" y="720"/>
                      </a:lnTo>
                      <a:lnTo>
                        <a:pt x="19" y="716"/>
                      </a:lnTo>
                      <a:lnTo>
                        <a:pt x="23" y="716"/>
                      </a:lnTo>
                      <a:lnTo>
                        <a:pt x="27" y="716"/>
                      </a:lnTo>
                      <a:lnTo>
                        <a:pt x="30" y="716"/>
                      </a:lnTo>
                      <a:lnTo>
                        <a:pt x="34" y="716"/>
                      </a:lnTo>
                      <a:lnTo>
                        <a:pt x="38" y="716"/>
                      </a:lnTo>
                      <a:lnTo>
                        <a:pt x="42" y="716"/>
                      </a:lnTo>
                      <a:lnTo>
                        <a:pt x="46" y="716"/>
                      </a:lnTo>
                      <a:lnTo>
                        <a:pt x="49" y="716"/>
                      </a:lnTo>
                      <a:lnTo>
                        <a:pt x="53" y="716"/>
                      </a:lnTo>
                      <a:lnTo>
                        <a:pt x="57" y="716"/>
                      </a:lnTo>
                      <a:lnTo>
                        <a:pt x="61" y="716"/>
                      </a:lnTo>
                      <a:lnTo>
                        <a:pt x="65" y="716"/>
                      </a:lnTo>
                      <a:lnTo>
                        <a:pt x="68" y="716"/>
                      </a:lnTo>
                      <a:lnTo>
                        <a:pt x="72" y="716"/>
                      </a:lnTo>
                      <a:lnTo>
                        <a:pt x="76" y="716"/>
                      </a:lnTo>
                      <a:lnTo>
                        <a:pt x="80" y="716"/>
                      </a:lnTo>
                      <a:lnTo>
                        <a:pt x="84" y="716"/>
                      </a:lnTo>
                      <a:lnTo>
                        <a:pt x="87" y="716"/>
                      </a:lnTo>
                      <a:lnTo>
                        <a:pt x="91" y="716"/>
                      </a:lnTo>
                      <a:lnTo>
                        <a:pt x="95" y="716"/>
                      </a:lnTo>
                      <a:lnTo>
                        <a:pt x="99" y="716"/>
                      </a:lnTo>
                      <a:lnTo>
                        <a:pt x="103" y="716"/>
                      </a:lnTo>
                      <a:lnTo>
                        <a:pt x="106" y="716"/>
                      </a:lnTo>
                      <a:lnTo>
                        <a:pt x="110" y="716"/>
                      </a:lnTo>
                      <a:lnTo>
                        <a:pt x="114" y="716"/>
                      </a:lnTo>
                      <a:lnTo>
                        <a:pt x="118" y="711"/>
                      </a:lnTo>
                      <a:lnTo>
                        <a:pt x="122" y="711"/>
                      </a:lnTo>
                      <a:lnTo>
                        <a:pt x="125" y="711"/>
                      </a:lnTo>
                      <a:lnTo>
                        <a:pt x="129" y="711"/>
                      </a:lnTo>
                      <a:lnTo>
                        <a:pt x="133" y="711"/>
                      </a:lnTo>
                      <a:lnTo>
                        <a:pt x="137" y="711"/>
                      </a:lnTo>
                      <a:lnTo>
                        <a:pt x="141" y="707"/>
                      </a:lnTo>
                      <a:lnTo>
                        <a:pt x="144" y="707"/>
                      </a:lnTo>
                      <a:lnTo>
                        <a:pt x="148" y="707"/>
                      </a:lnTo>
                      <a:lnTo>
                        <a:pt x="152" y="707"/>
                      </a:lnTo>
                      <a:lnTo>
                        <a:pt x="156" y="707"/>
                      </a:lnTo>
                      <a:lnTo>
                        <a:pt x="160" y="707"/>
                      </a:lnTo>
                      <a:lnTo>
                        <a:pt x="164" y="707"/>
                      </a:lnTo>
                      <a:lnTo>
                        <a:pt x="167" y="707"/>
                      </a:lnTo>
                      <a:lnTo>
                        <a:pt x="171" y="703"/>
                      </a:lnTo>
                      <a:lnTo>
                        <a:pt x="175" y="703"/>
                      </a:lnTo>
                      <a:lnTo>
                        <a:pt x="179" y="703"/>
                      </a:lnTo>
                      <a:lnTo>
                        <a:pt x="183" y="698"/>
                      </a:lnTo>
                      <a:lnTo>
                        <a:pt x="186" y="698"/>
                      </a:lnTo>
                      <a:lnTo>
                        <a:pt x="190" y="694"/>
                      </a:lnTo>
                      <a:lnTo>
                        <a:pt x="194" y="694"/>
                      </a:lnTo>
                      <a:lnTo>
                        <a:pt x="198" y="690"/>
                      </a:lnTo>
                      <a:lnTo>
                        <a:pt x="202" y="690"/>
                      </a:lnTo>
                      <a:lnTo>
                        <a:pt x="205" y="686"/>
                      </a:lnTo>
                      <a:lnTo>
                        <a:pt x="209" y="686"/>
                      </a:lnTo>
                      <a:lnTo>
                        <a:pt x="209" y="677"/>
                      </a:lnTo>
                      <a:lnTo>
                        <a:pt x="213" y="673"/>
                      </a:lnTo>
                      <a:lnTo>
                        <a:pt x="217" y="664"/>
                      </a:lnTo>
                      <a:lnTo>
                        <a:pt x="221" y="652"/>
                      </a:lnTo>
                      <a:lnTo>
                        <a:pt x="221" y="647"/>
                      </a:lnTo>
                      <a:lnTo>
                        <a:pt x="224" y="639"/>
                      </a:lnTo>
                      <a:lnTo>
                        <a:pt x="228" y="626"/>
                      </a:lnTo>
                      <a:lnTo>
                        <a:pt x="228" y="618"/>
                      </a:lnTo>
                      <a:lnTo>
                        <a:pt x="232" y="605"/>
                      </a:lnTo>
                      <a:lnTo>
                        <a:pt x="236" y="588"/>
                      </a:lnTo>
                      <a:lnTo>
                        <a:pt x="240" y="575"/>
                      </a:lnTo>
                      <a:lnTo>
                        <a:pt x="240" y="562"/>
                      </a:lnTo>
                      <a:lnTo>
                        <a:pt x="243" y="549"/>
                      </a:lnTo>
                      <a:lnTo>
                        <a:pt x="247" y="532"/>
                      </a:lnTo>
                      <a:lnTo>
                        <a:pt x="251" y="515"/>
                      </a:lnTo>
                      <a:lnTo>
                        <a:pt x="251" y="494"/>
                      </a:lnTo>
                      <a:lnTo>
                        <a:pt x="255" y="477"/>
                      </a:lnTo>
                      <a:lnTo>
                        <a:pt x="259" y="451"/>
                      </a:lnTo>
                      <a:lnTo>
                        <a:pt x="259" y="426"/>
                      </a:lnTo>
                      <a:lnTo>
                        <a:pt x="262" y="404"/>
                      </a:lnTo>
                      <a:lnTo>
                        <a:pt x="266" y="379"/>
                      </a:lnTo>
                      <a:lnTo>
                        <a:pt x="270" y="358"/>
                      </a:lnTo>
                      <a:lnTo>
                        <a:pt x="270" y="332"/>
                      </a:lnTo>
                      <a:lnTo>
                        <a:pt x="274" y="306"/>
                      </a:lnTo>
                      <a:lnTo>
                        <a:pt x="278" y="281"/>
                      </a:lnTo>
                      <a:lnTo>
                        <a:pt x="278" y="255"/>
                      </a:lnTo>
                      <a:lnTo>
                        <a:pt x="281" y="230"/>
                      </a:lnTo>
                      <a:lnTo>
                        <a:pt x="285" y="204"/>
                      </a:lnTo>
                      <a:lnTo>
                        <a:pt x="289" y="179"/>
                      </a:lnTo>
                      <a:lnTo>
                        <a:pt x="289" y="153"/>
                      </a:lnTo>
                      <a:lnTo>
                        <a:pt x="293" y="132"/>
                      </a:lnTo>
                      <a:lnTo>
                        <a:pt x="297" y="115"/>
                      </a:lnTo>
                      <a:lnTo>
                        <a:pt x="300" y="93"/>
                      </a:lnTo>
                      <a:lnTo>
                        <a:pt x="300" y="81"/>
                      </a:lnTo>
                      <a:lnTo>
                        <a:pt x="304" y="59"/>
                      </a:lnTo>
                      <a:lnTo>
                        <a:pt x="308" y="46"/>
                      </a:lnTo>
                      <a:lnTo>
                        <a:pt x="308" y="38"/>
                      </a:lnTo>
                      <a:lnTo>
                        <a:pt x="312" y="21"/>
                      </a:lnTo>
                      <a:lnTo>
                        <a:pt x="316" y="12"/>
                      </a:lnTo>
                      <a:lnTo>
                        <a:pt x="319" y="12"/>
                      </a:lnTo>
                      <a:lnTo>
                        <a:pt x="319" y="4"/>
                      </a:lnTo>
                      <a:lnTo>
                        <a:pt x="323" y="4"/>
                      </a:lnTo>
                      <a:lnTo>
                        <a:pt x="327" y="0"/>
                      </a:lnTo>
                      <a:lnTo>
                        <a:pt x="331" y="0"/>
                      </a:lnTo>
                      <a:lnTo>
                        <a:pt x="335" y="8"/>
                      </a:lnTo>
                      <a:lnTo>
                        <a:pt x="338" y="12"/>
                      </a:lnTo>
                      <a:lnTo>
                        <a:pt x="338" y="21"/>
                      </a:lnTo>
                      <a:lnTo>
                        <a:pt x="342" y="29"/>
                      </a:lnTo>
                      <a:lnTo>
                        <a:pt x="346" y="46"/>
                      </a:lnTo>
                      <a:lnTo>
                        <a:pt x="350" y="63"/>
                      </a:lnTo>
                      <a:lnTo>
                        <a:pt x="350" y="76"/>
                      </a:lnTo>
                      <a:lnTo>
                        <a:pt x="354" y="89"/>
                      </a:lnTo>
                      <a:lnTo>
                        <a:pt x="357" y="106"/>
                      </a:lnTo>
                      <a:lnTo>
                        <a:pt x="357" y="123"/>
                      </a:lnTo>
                      <a:lnTo>
                        <a:pt x="361" y="136"/>
                      </a:lnTo>
                      <a:lnTo>
                        <a:pt x="365" y="153"/>
                      </a:lnTo>
                      <a:lnTo>
                        <a:pt x="369" y="170"/>
                      </a:lnTo>
                      <a:lnTo>
                        <a:pt x="369" y="191"/>
                      </a:lnTo>
                      <a:lnTo>
                        <a:pt x="373" y="208"/>
                      </a:lnTo>
                      <a:lnTo>
                        <a:pt x="377" y="221"/>
                      </a:lnTo>
                      <a:lnTo>
                        <a:pt x="380" y="242"/>
                      </a:lnTo>
                      <a:lnTo>
                        <a:pt x="380" y="264"/>
                      </a:lnTo>
                      <a:lnTo>
                        <a:pt x="384" y="281"/>
                      </a:lnTo>
                      <a:lnTo>
                        <a:pt x="388" y="302"/>
                      </a:lnTo>
                      <a:lnTo>
                        <a:pt x="388" y="315"/>
                      </a:lnTo>
                      <a:lnTo>
                        <a:pt x="392" y="332"/>
                      </a:lnTo>
                      <a:lnTo>
                        <a:pt x="396" y="349"/>
                      </a:lnTo>
                      <a:lnTo>
                        <a:pt x="399" y="362"/>
                      </a:lnTo>
                      <a:lnTo>
                        <a:pt x="399" y="375"/>
                      </a:lnTo>
                      <a:lnTo>
                        <a:pt x="403" y="392"/>
                      </a:lnTo>
                      <a:lnTo>
                        <a:pt x="407" y="404"/>
                      </a:lnTo>
                      <a:lnTo>
                        <a:pt x="407" y="417"/>
                      </a:lnTo>
                    </a:path>
                  </a:pathLst>
                </a:cu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" name="Freeform 211"/>
                <p:cNvSpPr>
                  <a:spLocks/>
                </p:cNvSpPr>
                <p:nvPr/>
              </p:nvSpPr>
              <p:spPr bwMode="auto">
                <a:xfrm>
                  <a:off x="6729413" y="4321418"/>
                  <a:ext cx="320675" cy="439738"/>
                </a:xfrm>
                <a:custGeom>
                  <a:avLst/>
                  <a:gdLst>
                    <a:gd name="T0" fmla="*/ 0 w 202"/>
                    <a:gd name="T1" fmla="*/ 0 h 277"/>
                    <a:gd name="T2" fmla="*/ 4 w 202"/>
                    <a:gd name="T3" fmla="*/ 13 h 277"/>
                    <a:gd name="T4" fmla="*/ 8 w 202"/>
                    <a:gd name="T5" fmla="*/ 22 h 277"/>
                    <a:gd name="T6" fmla="*/ 11 w 202"/>
                    <a:gd name="T7" fmla="*/ 30 h 277"/>
                    <a:gd name="T8" fmla="*/ 11 w 202"/>
                    <a:gd name="T9" fmla="*/ 43 h 277"/>
                    <a:gd name="T10" fmla="*/ 15 w 202"/>
                    <a:gd name="T11" fmla="*/ 56 h 277"/>
                    <a:gd name="T12" fmla="*/ 19 w 202"/>
                    <a:gd name="T13" fmla="*/ 64 h 277"/>
                    <a:gd name="T14" fmla="*/ 23 w 202"/>
                    <a:gd name="T15" fmla="*/ 68 h 277"/>
                    <a:gd name="T16" fmla="*/ 23 w 202"/>
                    <a:gd name="T17" fmla="*/ 73 h 277"/>
                    <a:gd name="T18" fmla="*/ 27 w 202"/>
                    <a:gd name="T19" fmla="*/ 81 h 277"/>
                    <a:gd name="T20" fmla="*/ 30 w 202"/>
                    <a:gd name="T21" fmla="*/ 85 h 277"/>
                    <a:gd name="T22" fmla="*/ 30 w 202"/>
                    <a:gd name="T23" fmla="*/ 98 h 277"/>
                    <a:gd name="T24" fmla="*/ 34 w 202"/>
                    <a:gd name="T25" fmla="*/ 107 h 277"/>
                    <a:gd name="T26" fmla="*/ 38 w 202"/>
                    <a:gd name="T27" fmla="*/ 120 h 277"/>
                    <a:gd name="T28" fmla="*/ 42 w 202"/>
                    <a:gd name="T29" fmla="*/ 128 h 277"/>
                    <a:gd name="T30" fmla="*/ 42 w 202"/>
                    <a:gd name="T31" fmla="*/ 137 h 277"/>
                    <a:gd name="T32" fmla="*/ 46 w 202"/>
                    <a:gd name="T33" fmla="*/ 145 h 277"/>
                    <a:gd name="T34" fmla="*/ 49 w 202"/>
                    <a:gd name="T35" fmla="*/ 154 h 277"/>
                    <a:gd name="T36" fmla="*/ 53 w 202"/>
                    <a:gd name="T37" fmla="*/ 166 h 277"/>
                    <a:gd name="T38" fmla="*/ 53 w 202"/>
                    <a:gd name="T39" fmla="*/ 171 h 277"/>
                    <a:gd name="T40" fmla="*/ 57 w 202"/>
                    <a:gd name="T41" fmla="*/ 175 h 277"/>
                    <a:gd name="T42" fmla="*/ 61 w 202"/>
                    <a:gd name="T43" fmla="*/ 179 h 277"/>
                    <a:gd name="T44" fmla="*/ 61 w 202"/>
                    <a:gd name="T45" fmla="*/ 183 h 277"/>
                    <a:gd name="T46" fmla="*/ 65 w 202"/>
                    <a:gd name="T47" fmla="*/ 196 h 277"/>
                    <a:gd name="T48" fmla="*/ 68 w 202"/>
                    <a:gd name="T49" fmla="*/ 201 h 277"/>
                    <a:gd name="T50" fmla="*/ 72 w 202"/>
                    <a:gd name="T51" fmla="*/ 201 h 277"/>
                    <a:gd name="T52" fmla="*/ 72 w 202"/>
                    <a:gd name="T53" fmla="*/ 209 h 277"/>
                    <a:gd name="T54" fmla="*/ 76 w 202"/>
                    <a:gd name="T55" fmla="*/ 213 h 277"/>
                    <a:gd name="T56" fmla="*/ 80 w 202"/>
                    <a:gd name="T57" fmla="*/ 218 h 277"/>
                    <a:gd name="T58" fmla="*/ 84 w 202"/>
                    <a:gd name="T59" fmla="*/ 218 h 277"/>
                    <a:gd name="T60" fmla="*/ 87 w 202"/>
                    <a:gd name="T61" fmla="*/ 222 h 277"/>
                    <a:gd name="T62" fmla="*/ 95 w 202"/>
                    <a:gd name="T63" fmla="*/ 235 h 277"/>
                    <a:gd name="T64" fmla="*/ 91 w 202"/>
                    <a:gd name="T65" fmla="*/ 235 h 277"/>
                    <a:gd name="T66" fmla="*/ 95 w 202"/>
                    <a:gd name="T67" fmla="*/ 235 h 277"/>
                    <a:gd name="T68" fmla="*/ 99 w 202"/>
                    <a:gd name="T69" fmla="*/ 243 h 277"/>
                    <a:gd name="T70" fmla="*/ 103 w 202"/>
                    <a:gd name="T71" fmla="*/ 247 h 277"/>
                    <a:gd name="T72" fmla="*/ 106 w 202"/>
                    <a:gd name="T73" fmla="*/ 252 h 277"/>
                    <a:gd name="T74" fmla="*/ 110 w 202"/>
                    <a:gd name="T75" fmla="*/ 256 h 277"/>
                    <a:gd name="T76" fmla="*/ 114 w 202"/>
                    <a:gd name="T77" fmla="*/ 252 h 277"/>
                    <a:gd name="T78" fmla="*/ 118 w 202"/>
                    <a:gd name="T79" fmla="*/ 256 h 277"/>
                    <a:gd name="T80" fmla="*/ 122 w 202"/>
                    <a:gd name="T81" fmla="*/ 256 h 277"/>
                    <a:gd name="T82" fmla="*/ 125 w 202"/>
                    <a:gd name="T83" fmla="*/ 256 h 277"/>
                    <a:gd name="T84" fmla="*/ 129 w 202"/>
                    <a:gd name="T85" fmla="*/ 260 h 277"/>
                    <a:gd name="T86" fmla="*/ 133 w 202"/>
                    <a:gd name="T87" fmla="*/ 260 h 277"/>
                    <a:gd name="T88" fmla="*/ 137 w 202"/>
                    <a:gd name="T89" fmla="*/ 260 h 277"/>
                    <a:gd name="T90" fmla="*/ 141 w 202"/>
                    <a:gd name="T91" fmla="*/ 260 h 277"/>
                    <a:gd name="T92" fmla="*/ 144 w 202"/>
                    <a:gd name="T93" fmla="*/ 260 h 277"/>
                    <a:gd name="T94" fmla="*/ 148 w 202"/>
                    <a:gd name="T95" fmla="*/ 260 h 277"/>
                    <a:gd name="T96" fmla="*/ 152 w 202"/>
                    <a:gd name="T97" fmla="*/ 260 h 277"/>
                    <a:gd name="T98" fmla="*/ 156 w 202"/>
                    <a:gd name="T99" fmla="*/ 260 h 277"/>
                    <a:gd name="T100" fmla="*/ 160 w 202"/>
                    <a:gd name="T101" fmla="*/ 264 h 277"/>
                    <a:gd name="T102" fmla="*/ 163 w 202"/>
                    <a:gd name="T103" fmla="*/ 264 h 277"/>
                    <a:gd name="T104" fmla="*/ 167 w 202"/>
                    <a:gd name="T105" fmla="*/ 269 h 277"/>
                    <a:gd name="T106" fmla="*/ 171 w 202"/>
                    <a:gd name="T107" fmla="*/ 269 h 277"/>
                    <a:gd name="T108" fmla="*/ 175 w 202"/>
                    <a:gd name="T109" fmla="*/ 269 h 277"/>
                    <a:gd name="T110" fmla="*/ 179 w 202"/>
                    <a:gd name="T111" fmla="*/ 273 h 277"/>
                    <a:gd name="T112" fmla="*/ 182 w 202"/>
                    <a:gd name="T113" fmla="*/ 273 h 277"/>
                    <a:gd name="T114" fmla="*/ 186 w 202"/>
                    <a:gd name="T115" fmla="*/ 273 h 277"/>
                    <a:gd name="T116" fmla="*/ 190 w 202"/>
                    <a:gd name="T117" fmla="*/ 273 h 277"/>
                    <a:gd name="T118" fmla="*/ 194 w 202"/>
                    <a:gd name="T119" fmla="*/ 273 h 277"/>
                    <a:gd name="T120" fmla="*/ 198 w 202"/>
                    <a:gd name="T121" fmla="*/ 277 h 277"/>
                    <a:gd name="T122" fmla="*/ 202 w 202"/>
                    <a:gd name="T123" fmla="*/ 277 h 2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02" h="277">
                      <a:moveTo>
                        <a:pt x="0" y="0"/>
                      </a:moveTo>
                      <a:lnTo>
                        <a:pt x="4" y="13"/>
                      </a:lnTo>
                      <a:lnTo>
                        <a:pt x="8" y="22"/>
                      </a:lnTo>
                      <a:lnTo>
                        <a:pt x="11" y="30"/>
                      </a:lnTo>
                      <a:lnTo>
                        <a:pt x="11" y="43"/>
                      </a:lnTo>
                      <a:lnTo>
                        <a:pt x="15" y="56"/>
                      </a:lnTo>
                      <a:lnTo>
                        <a:pt x="19" y="64"/>
                      </a:lnTo>
                      <a:lnTo>
                        <a:pt x="23" y="68"/>
                      </a:lnTo>
                      <a:lnTo>
                        <a:pt x="23" y="73"/>
                      </a:lnTo>
                      <a:lnTo>
                        <a:pt x="27" y="81"/>
                      </a:lnTo>
                      <a:lnTo>
                        <a:pt x="30" y="85"/>
                      </a:lnTo>
                      <a:lnTo>
                        <a:pt x="30" y="98"/>
                      </a:lnTo>
                      <a:lnTo>
                        <a:pt x="34" y="107"/>
                      </a:lnTo>
                      <a:lnTo>
                        <a:pt x="38" y="120"/>
                      </a:lnTo>
                      <a:lnTo>
                        <a:pt x="42" y="128"/>
                      </a:lnTo>
                      <a:lnTo>
                        <a:pt x="42" y="137"/>
                      </a:lnTo>
                      <a:lnTo>
                        <a:pt x="46" y="145"/>
                      </a:lnTo>
                      <a:lnTo>
                        <a:pt x="49" y="154"/>
                      </a:lnTo>
                      <a:lnTo>
                        <a:pt x="53" y="166"/>
                      </a:lnTo>
                      <a:lnTo>
                        <a:pt x="53" y="171"/>
                      </a:lnTo>
                      <a:lnTo>
                        <a:pt x="57" y="175"/>
                      </a:lnTo>
                      <a:lnTo>
                        <a:pt x="61" y="179"/>
                      </a:lnTo>
                      <a:lnTo>
                        <a:pt x="61" y="183"/>
                      </a:lnTo>
                      <a:lnTo>
                        <a:pt x="65" y="196"/>
                      </a:lnTo>
                      <a:lnTo>
                        <a:pt x="68" y="201"/>
                      </a:lnTo>
                      <a:lnTo>
                        <a:pt x="72" y="201"/>
                      </a:lnTo>
                      <a:lnTo>
                        <a:pt x="72" y="209"/>
                      </a:lnTo>
                      <a:lnTo>
                        <a:pt x="76" y="213"/>
                      </a:lnTo>
                      <a:lnTo>
                        <a:pt x="80" y="218"/>
                      </a:lnTo>
                      <a:lnTo>
                        <a:pt x="84" y="218"/>
                      </a:lnTo>
                      <a:lnTo>
                        <a:pt x="87" y="222"/>
                      </a:lnTo>
                      <a:lnTo>
                        <a:pt x="95" y="235"/>
                      </a:lnTo>
                      <a:lnTo>
                        <a:pt x="91" y="235"/>
                      </a:lnTo>
                      <a:lnTo>
                        <a:pt x="95" y="235"/>
                      </a:lnTo>
                      <a:lnTo>
                        <a:pt x="99" y="243"/>
                      </a:lnTo>
                      <a:lnTo>
                        <a:pt x="103" y="247"/>
                      </a:lnTo>
                      <a:lnTo>
                        <a:pt x="106" y="252"/>
                      </a:lnTo>
                      <a:lnTo>
                        <a:pt x="110" y="256"/>
                      </a:lnTo>
                      <a:lnTo>
                        <a:pt x="114" y="252"/>
                      </a:lnTo>
                      <a:lnTo>
                        <a:pt x="118" y="256"/>
                      </a:lnTo>
                      <a:lnTo>
                        <a:pt x="122" y="256"/>
                      </a:lnTo>
                      <a:lnTo>
                        <a:pt x="125" y="256"/>
                      </a:lnTo>
                      <a:lnTo>
                        <a:pt x="129" y="260"/>
                      </a:lnTo>
                      <a:lnTo>
                        <a:pt x="133" y="260"/>
                      </a:lnTo>
                      <a:lnTo>
                        <a:pt x="137" y="260"/>
                      </a:lnTo>
                      <a:lnTo>
                        <a:pt x="141" y="260"/>
                      </a:lnTo>
                      <a:lnTo>
                        <a:pt x="144" y="260"/>
                      </a:lnTo>
                      <a:lnTo>
                        <a:pt x="148" y="260"/>
                      </a:lnTo>
                      <a:lnTo>
                        <a:pt x="152" y="260"/>
                      </a:lnTo>
                      <a:lnTo>
                        <a:pt x="156" y="260"/>
                      </a:lnTo>
                      <a:lnTo>
                        <a:pt x="160" y="264"/>
                      </a:lnTo>
                      <a:lnTo>
                        <a:pt x="163" y="264"/>
                      </a:lnTo>
                      <a:lnTo>
                        <a:pt x="167" y="269"/>
                      </a:lnTo>
                      <a:lnTo>
                        <a:pt x="171" y="269"/>
                      </a:lnTo>
                      <a:lnTo>
                        <a:pt x="175" y="269"/>
                      </a:lnTo>
                      <a:lnTo>
                        <a:pt x="179" y="273"/>
                      </a:lnTo>
                      <a:lnTo>
                        <a:pt x="182" y="273"/>
                      </a:lnTo>
                      <a:lnTo>
                        <a:pt x="186" y="273"/>
                      </a:lnTo>
                      <a:lnTo>
                        <a:pt x="190" y="273"/>
                      </a:lnTo>
                      <a:lnTo>
                        <a:pt x="194" y="273"/>
                      </a:lnTo>
                      <a:lnTo>
                        <a:pt x="198" y="277"/>
                      </a:lnTo>
                      <a:lnTo>
                        <a:pt x="202" y="277"/>
                      </a:lnTo>
                    </a:path>
                  </a:pathLst>
                </a:cu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7" name="Group 66"/>
              <p:cNvGrpSpPr/>
              <p:nvPr/>
            </p:nvGrpSpPr>
            <p:grpSpPr>
              <a:xfrm>
                <a:off x="899782" y="2560965"/>
                <a:ext cx="6286500" cy="203201"/>
                <a:chOff x="763588" y="4599230"/>
                <a:chExt cx="6286500" cy="203201"/>
              </a:xfrm>
            </p:grpSpPr>
            <p:sp>
              <p:nvSpPr>
                <p:cNvPr id="86" name="Freeform 212"/>
                <p:cNvSpPr>
                  <a:spLocks/>
                </p:cNvSpPr>
                <p:nvPr/>
              </p:nvSpPr>
              <p:spPr bwMode="auto">
                <a:xfrm>
                  <a:off x="763588" y="4796080"/>
                  <a:ext cx="760413" cy="6350"/>
                </a:xfrm>
                <a:custGeom>
                  <a:avLst/>
                  <a:gdLst>
                    <a:gd name="T0" fmla="*/ 8 w 479"/>
                    <a:gd name="T1" fmla="*/ 0 h 4"/>
                    <a:gd name="T2" fmla="*/ 19 w 479"/>
                    <a:gd name="T3" fmla="*/ 0 h 4"/>
                    <a:gd name="T4" fmla="*/ 31 w 479"/>
                    <a:gd name="T5" fmla="*/ 0 h 4"/>
                    <a:gd name="T6" fmla="*/ 42 w 479"/>
                    <a:gd name="T7" fmla="*/ 0 h 4"/>
                    <a:gd name="T8" fmla="*/ 53 w 479"/>
                    <a:gd name="T9" fmla="*/ 0 h 4"/>
                    <a:gd name="T10" fmla="*/ 65 w 479"/>
                    <a:gd name="T11" fmla="*/ 4 h 4"/>
                    <a:gd name="T12" fmla="*/ 76 w 479"/>
                    <a:gd name="T13" fmla="*/ 4 h 4"/>
                    <a:gd name="T14" fmla="*/ 88 w 479"/>
                    <a:gd name="T15" fmla="*/ 4 h 4"/>
                    <a:gd name="T16" fmla="*/ 99 w 479"/>
                    <a:gd name="T17" fmla="*/ 4 h 4"/>
                    <a:gd name="T18" fmla="*/ 110 w 479"/>
                    <a:gd name="T19" fmla="*/ 4 h 4"/>
                    <a:gd name="T20" fmla="*/ 122 w 479"/>
                    <a:gd name="T21" fmla="*/ 4 h 4"/>
                    <a:gd name="T22" fmla="*/ 133 w 479"/>
                    <a:gd name="T23" fmla="*/ 4 h 4"/>
                    <a:gd name="T24" fmla="*/ 145 w 479"/>
                    <a:gd name="T25" fmla="*/ 4 h 4"/>
                    <a:gd name="T26" fmla="*/ 156 w 479"/>
                    <a:gd name="T27" fmla="*/ 4 h 4"/>
                    <a:gd name="T28" fmla="*/ 168 w 479"/>
                    <a:gd name="T29" fmla="*/ 4 h 4"/>
                    <a:gd name="T30" fmla="*/ 179 w 479"/>
                    <a:gd name="T31" fmla="*/ 4 h 4"/>
                    <a:gd name="T32" fmla="*/ 190 w 479"/>
                    <a:gd name="T33" fmla="*/ 4 h 4"/>
                    <a:gd name="T34" fmla="*/ 202 w 479"/>
                    <a:gd name="T35" fmla="*/ 4 h 4"/>
                    <a:gd name="T36" fmla="*/ 213 w 479"/>
                    <a:gd name="T37" fmla="*/ 4 h 4"/>
                    <a:gd name="T38" fmla="*/ 225 w 479"/>
                    <a:gd name="T39" fmla="*/ 4 h 4"/>
                    <a:gd name="T40" fmla="*/ 236 w 479"/>
                    <a:gd name="T41" fmla="*/ 4 h 4"/>
                    <a:gd name="T42" fmla="*/ 247 w 479"/>
                    <a:gd name="T43" fmla="*/ 4 h 4"/>
                    <a:gd name="T44" fmla="*/ 259 w 479"/>
                    <a:gd name="T45" fmla="*/ 4 h 4"/>
                    <a:gd name="T46" fmla="*/ 270 w 479"/>
                    <a:gd name="T47" fmla="*/ 0 h 4"/>
                    <a:gd name="T48" fmla="*/ 282 w 479"/>
                    <a:gd name="T49" fmla="*/ 4 h 4"/>
                    <a:gd name="T50" fmla="*/ 293 w 479"/>
                    <a:gd name="T51" fmla="*/ 4 h 4"/>
                    <a:gd name="T52" fmla="*/ 304 w 479"/>
                    <a:gd name="T53" fmla="*/ 4 h 4"/>
                    <a:gd name="T54" fmla="*/ 316 w 479"/>
                    <a:gd name="T55" fmla="*/ 4 h 4"/>
                    <a:gd name="T56" fmla="*/ 327 w 479"/>
                    <a:gd name="T57" fmla="*/ 4 h 4"/>
                    <a:gd name="T58" fmla="*/ 339 w 479"/>
                    <a:gd name="T59" fmla="*/ 4 h 4"/>
                    <a:gd name="T60" fmla="*/ 350 w 479"/>
                    <a:gd name="T61" fmla="*/ 4 h 4"/>
                    <a:gd name="T62" fmla="*/ 362 w 479"/>
                    <a:gd name="T63" fmla="*/ 4 h 4"/>
                    <a:gd name="T64" fmla="*/ 373 w 479"/>
                    <a:gd name="T65" fmla="*/ 4 h 4"/>
                    <a:gd name="T66" fmla="*/ 384 w 479"/>
                    <a:gd name="T67" fmla="*/ 4 h 4"/>
                    <a:gd name="T68" fmla="*/ 392 w 479"/>
                    <a:gd name="T69" fmla="*/ 4 h 4"/>
                    <a:gd name="T70" fmla="*/ 403 w 479"/>
                    <a:gd name="T71" fmla="*/ 0 h 4"/>
                    <a:gd name="T72" fmla="*/ 415 w 479"/>
                    <a:gd name="T73" fmla="*/ 0 h 4"/>
                    <a:gd name="T74" fmla="*/ 426 w 479"/>
                    <a:gd name="T75" fmla="*/ 4 h 4"/>
                    <a:gd name="T76" fmla="*/ 438 w 479"/>
                    <a:gd name="T77" fmla="*/ 4 h 4"/>
                    <a:gd name="T78" fmla="*/ 449 w 479"/>
                    <a:gd name="T79" fmla="*/ 4 h 4"/>
                    <a:gd name="T80" fmla="*/ 460 w 479"/>
                    <a:gd name="T81" fmla="*/ 4 h 4"/>
                    <a:gd name="T82" fmla="*/ 472 w 479"/>
                    <a:gd name="T83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79" h="4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8" y="0"/>
                      </a:lnTo>
                      <a:lnTo>
                        <a:pt x="12" y="0"/>
                      </a:lnTo>
                      <a:lnTo>
                        <a:pt x="15" y="0"/>
                      </a:lnTo>
                      <a:lnTo>
                        <a:pt x="19" y="0"/>
                      </a:lnTo>
                      <a:lnTo>
                        <a:pt x="23" y="0"/>
                      </a:lnTo>
                      <a:lnTo>
                        <a:pt x="27" y="0"/>
                      </a:lnTo>
                      <a:lnTo>
                        <a:pt x="31" y="0"/>
                      </a:lnTo>
                      <a:lnTo>
                        <a:pt x="34" y="0"/>
                      </a:lnTo>
                      <a:lnTo>
                        <a:pt x="38" y="0"/>
                      </a:lnTo>
                      <a:lnTo>
                        <a:pt x="42" y="0"/>
                      </a:lnTo>
                      <a:lnTo>
                        <a:pt x="46" y="0"/>
                      </a:lnTo>
                      <a:lnTo>
                        <a:pt x="50" y="0"/>
                      </a:lnTo>
                      <a:lnTo>
                        <a:pt x="53" y="0"/>
                      </a:lnTo>
                      <a:lnTo>
                        <a:pt x="57" y="4"/>
                      </a:lnTo>
                      <a:lnTo>
                        <a:pt x="61" y="4"/>
                      </a:lnTo>
                      <a:lnTo>
                        <a:pt x="65" y="4"/>
                      </a:lnTo>
                      <a:lnTo>
                        <a:pt x="69" y="4"/>
                      </a:lnTo>
                      <a:lnTo>
                        <a:pt x="72" y="4"/>
                      </a:lnTo>
                      <a:lnTo>
                        <a:pt x="76" y="4"/>
                      </a:lnTo>
                      <a:lnTo>
                        <a:pt x="80" y="4"/>
                      </a:lnTo>
                      <a:lnTo>
                        <a:pt x="84" y="4"/>
                      </a:lnTo>
                      <a:lnTo>
                        <a:pt x="88" y="4"/>
                      </a:lnTo>
                      <a:lnTo>
                        <a:pt x="91" y="4"/>
                      </a:lnTo>
                      <a:lnTo>
                        <a:pt x="95" y="4"/>
                      </a:lnTo>
                      <a:lnTo>
                        <a:pt x="99" y="4"/>
                      </a:lnTo>
                      <a:lnTo>
                        <a:pt x="103" y="4"/>
                      </a:lnTo>
                      <a:lnTo>
                        <a:pt x="107" y="4"/>
                      </a:lnTo>
                      <a:lnTo>
                        <a:pt x="110" y="4"/>
                      </a:lnTo>
                      <a:lnTo>
                        <a:pt x="114" y="4"/>
                      </a:lnTo>
                      <a:lnTo>
                        <a:pt x="118" y="4"/>
                      </a:lnTo>
                      <a:lnTo>
                        <a:pt x="122" y="4"/>
                      </a:lnTo>
                      <a:lnTo>
                        <a:pt x="126" y="4"/>
                      </a:lnTo>
                      <a:lnTo>
                        <a:pt x="130" y="4"/>
                      </a:lnTo>
                      <a:lnTo>
                        <a:pt x="133" y="4"/>
                      </a:lnTo>
                      <a:lnTo>
                        <a:pt x="137" y="4"/>
                      </a:lnTo>
                      <a:lnTo>
                        <a:pt x="141" y="4"/>
                      </a:lnTo>
                      <a:lnTo>
                        <a:pt x="145" y="4"/>
                      </a:lnTo>
                      <a:lnTo>
                        <a:pt x="149" y="4"/>
                      </a:lnTo>
                      <a:lnTo>
                        <a:pt x="152" y="4"/>
                      </a:lnTo>
                      <a:lnTo>
                        <a:pt x="156" y="4"/>
                      </a:lnTo>
                      <a:lnTo>
                        <a:pt x="160" y="4"/>
                      </a:lnTo>
                      <a:lnTo>
                        <a:pt x="164" y="4"/>
                      </a:lnTo>
                      <a:lnTo>
                        <a:pt x="168" y="4"/>
                      </a:lnTo>
                      <a:lnTo>
                        <a:pt x="171" y="4"/>
                      </a:lnTo>
                      <a:lnTo>
                        <a:pt x="175" y="4"/>
                      </a:lnTo>
                      <a:lnTo>
                        <a:pt x="179" y="4"/>
                      </a:lnTo>
                      <a:lnTo>
                        <a:pt x="183" y="4"/>
                      </a:lnTo>
                      <a:lnTo>
                        <a:pt x="187" y="4"/>
                      </a:lnTo>
                      <a:lnTo>
                        <a:pt x="190" y="4"/>
                      </a:lnTo>
                      <a:lnTo>
                        <a:pt x="194" y="4"/>
                      </a:lnTo>
                      <a:lnTo>
                        <a:pt x="198" y="4"/>
                      </a:lnTo>
                      <a:lnTo>
                        <a:pt x="202" y="4"/>
                      </a:lnTo>
                      <a:lnTo>
                        <a:pt x="206" y="4"/>
                      </a:lnTo>
                      <a:lnTo>
                        <a:pt x="209" y="4"/>
                      </a:lnTo>
                      <a:lnTo>
                        <a:pt x="213" y="4"/>
                      </a:lnTo>
                      <a:lnTo>
                        <a:pt x="217" y="4"/>
                      </a:lnTo>
                      <a:lnTo>
                        <a:pt x="221" y="4"/>
                      </a:lnTo>
                      <a:lnTo>
                        <a:pt x="225" y="4"/>
                      </a:lnTo>
                      <a:lnTo>
                        <a:pt x="228" y="4"/>
                      </a:lnTo>
                      <a:lnTo>
                        <a:pt x="232" y="4"/>
                      </a:lnTo>
                      <a:lnTo>
                        <a:pt x="236" y="4"/>
                      </a:lnTo>
                      <a:lnTo>
                        <a:pt x="240" y="4"/>
                      </a:lnTo>
                      <a:lnTo>
                        <a:pt x="244" y="4"/>
                      </a:lnTo>
                      <a:lnTo>
                        <a:pt x="247" y="4"/>
                      </a:lnTo>
                      <a:lnTo>
                        <a:pt x="251" y="4"/>
                      </a:lnTo>
                      <a:lnTo>
                        <a:pt x="255" y="4"/>
                      </a:lnTo>
                      <a:lnTo>
                        <a:pt x="259" y="4"/>
                      </a:lnTo>
                      <a:lnTo>
                        <a:pt x="263" y="4"/>
                      </a:lnTo>
                      <a:lnTo>
                        <a:pt x="266" y="0"/>
                      </a:lnTo>
                      <a:lnTo>
                        <a:pt x="270" y="0"/>
                      </a:lnTo>
                      <a:lnTo>
                        <a:pt x="274" y="4"/>
                      </a:lnTo>
                      <a:lnTo>
                        <a:pt x="278" y="4"/>
                      </a:lnTo>
                      <a:lnTo>
                        <a:pt x="282" y="4"/>
                      </a:lnTo>
                      <a:lnTo>
                        <a:pt x="285" y="4"/>
                      </a:lnTo>
                      <a:lnTo>
                        <a:pt x="289" y="4"/>
                      </a:lnTo>
                      <a:lnTo>
                        <a:pt x="293" y="4"/>
                      </a:lnTo>
                      <a:lnTo>
                        <a:pt x="297" y="4"/>
                      </a:lnTo>
                      <a:lnTo>
                        <a:pt x="301" y="4"/>
                      </a:lnTo>
                      <a:lnTo>
                        <a:pt x="304" y="4"/>
                      </a:lnTo>
                      <a:lnTo>
                        <a:pt x="308" y="4"/>
                      </a:lnTo>
                      <a:lnTo>
                        <a:pt x="312" y="4"/>
                      </a:lnTo>
                      <a:lnTo>
                        <a:pt x="316" y="4"/>
                      </a:lnTo>
                      <a:lnTo>
                        <a:pt x="320" y="4"/>
                      </a:lnTo>
                      <a:lnTo>
                        <a:pt x="323" y="4"/>
                      </a:lnTo>
                      <a:lnTo>
                        <a:pt x="327" y="4"/>
                      </a:lnTo>
                      <a:lnTo>
                        <a:pt x="331" y="4"/>
                      </a:lnTo>
                      <a:lnTo>
                        <a:pt x="335" y="4"/>
                      </a:lnTo>
                      <a:lnTo>
                        <a:pt x="339" y="4"/>
                      </a:lnTo>
                      <a:lnTo>
                        <a:pt x="343" y="4"/>
                      </a:lnTo>
                      <a:lnTo>
                        <a:pt x="346" y="4"/>
                      </a:lnTo>
                      <a:lnTo>
                        <a:pt x="350" y="4"/>
                      </a:lnTo>
                      <a:lnTo>
                        <a:pt x="354" y="4"/>
                      </a:lnTo>
                      <a:lnTo>
                        <a:pt x="358" y="4"/>
                      </a:lnTo>
                      <a:lnTo>
                        <a:pt x="362" y="4"/>
                      </a:lnTo>
                      <a:lnTo>
                        <a:pt x="365" y="4"/>
                      </a:lnTo>
                      <a:lnTo>
                        <a:pt x="369" y="4"/>
                      </a:lnTo>
                      <a:lnTo>
                        <a:pt x="373" y="4"/>
                      </a:lnTo>
                      <a:lnTo>
                        <a:pt x="377" y="0"/>
                      </a:lnTo>
                      <a:lnTo>
                        <a:pt x="381" y="4"/>
                      </a:lnTo>
                      <a:lnTo>
                        <a:pt x="384" y="4"/>
                      </a:lnTo>
                      <a:lnTo>
                        <a:pt x="392" y="4"/>
                      </a:lnTo>
                      <a:lnTo>
                        <a:pt x="388" y="4"/>
                      </a:lnTo>
                      <a:lnTo>
                        <a:pt x="392" y="4"/>
                      </a:lnTo>
                      <a:lnTo>
                        <a:pt x="396" y="0"/>
                      </a:lnTo>
                      <a:lnTo>
                        <a:pt x="400" y="0"/>
                      </a:lnTo>
                      <a:lnTo>
                        <a:pt x="403" y="0"/>
                      </a:lnTo>
                      <a:lnTo>
                        <a:pt x="407" y="0"/>
                      </a:lnTo>
                      <a:lnTo>
                        <a:pt x="411" y="0"/>
                      </a:lnTo>
                      <a:lnTo>
                        <a:pt x="415" y="0"/>
                      </a:lnTo>
                      <a:lnTo>
                        <a:pt x="419" y="0"/>
                      </a:lnTo>
                      <a:lnTo>
                        <a:pt x="422" y="0"/>
                      </a:lnTo>
                      <a:lnTo>
                        <a:pt x="426" y="4"/>
                      </a:lnTo>
                      <a:lnTo>
                        <a:pt x="430" y="4"/>
                      </a:lnTo>
                      <a:lnTo>
                        <a:pt x="434" y="4"/>
                      </a:lnTo>
                      <a:lnTo>
                        <a:pt x="438" y="4"/>
                      </a:lnTo>
                      <a:lnTo>
                        <a:pt x="441" y="4"/>
                      </a:lnTo>
                      <a:lnTo>
                        <a:pt x="445" y="4"/>
                      </a:lnTo>
                      <a:lnTo>
                        <a:pt x="449" y="4"/>
                      </a:lnTo>
                      <a:lnTo>
                        <a:pt x="453" y="4"/>
                      </a:lnTo>
                      <a:lnTo>
                        <a:pt x="457" y="4"/>
                      </a:lnTo>
                      <a:lnTo>
                        <a:pt x="460" y="4"/>
                      </a:lnTo>
                      <a:lnTo>
                        <a:pt x="464" y="4"/>
                      </a:lnTo>
                      <a:lnTo>
                        <a:pt x="468" y="4"/>
                      </a:lnTo>
                      <a:lnTo>
                        <a:pt x="472" y="4"/>
                      </a:lnTo>
                      <a:lnTo>
                        <a:pt x="476" y="4"/>
                      </a:lnTo>
                      <a:lnTo>
                        <a:pt x="479" y="4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" name="Freeform 213"/>
                <p:cNvSpPr>
                  <a:spLocks/>
                </p:cNvSpPr>
                <p:nvPr/>
              </p:nvSpPr>
              <p:spPr bwMode="auto">
                <a:xfrm>
                  <a:off x="1524000" y="4734168"/>
                  <a:ext cx="762000" cy="68263"/>
                </a:xfrm>
                <a:custGeom>
                  <a:avLst/>
                  <a:gdLst>
                    <a:gd name="T0" fmla="*/ 8 w 480"/>
                    <a:gd name="T1" fmla="*/ 43 h 43"/>
                    <a:gd name="T2" fmla="*/ 19 w 480"/>
                    <a:gd name="T3" fmla="*/ 43 h 43"/>
                    <a:gd name="T4" fmla="*/ 31 w 480"/>
                    <a:gd name="T5" fmla="*/ 43 h 43"/>
                    <a:gd name="T6" fmla="*/ 42 w 480"/>
                    <a:gd name="T7" fmla="*/ 43 h 43"/>
                    <a:gd name="T8" fmla="*/ 54 w 480"/>
                    <a:gd name="T9" fmla="*/ 43 h 43"/>
                    <a:gd name="T10" fmla="*/ 65 w 480"/>
                    <a:gd name="T11" fmla="*/ 39 h 43"/>
                    <a:gd name="T12" fmla="*/ 76 w 480"/>
                    <a:gd name="T13" fmla="*/ 39 h 43"/>
                    <a:gd name="T14" fmla="*/ 88 w 480"/>
                    <a:gd name="T15" fmla="*/ 39 h 43"/>
                    <a:gd name="T16" fmla="*/ 99 w 480"/>
                    <a:gd name="T17" fmla="*/ 39 h 43"/>
                    <a:gd name="T18" fmla="*/ 111 w 480"/>
                    <a:gd name="T19" fmla="*/ 39 h 43"/>
                    <a:gd name="T20" fmla="*/ 122 w 480"/>
                    <a:gd name="T21" fmla="*/ 39 h 43"/>
                    <a:gd name="T22" fmla="*/ 134 w 480"/>
                    <a:gd name="T23" fmla="*/ 39 h 43"/>
                    <a:gd name="T24" fmla="*/ 145 w 480"/>
                    <a:gd name="T25" fmla="*/ 39 h 43"/>
                    <a:gd name="T26" fmla="*/ 156 w 480"/>
                    <a:gd name="T27" fmla="*/ 39 h 43"/>
                    <a:gd name="T28" fmla="*/ 168 w 480"/>
                    <a:gd name="T29" fmla="*/ 39 h 43"/>
                    <a:gd name="T30" fmla="*/ 179 w 480"/>
                    <a:gd name="T31" fmla="*/ 39 h 43"/>
                    <a:gd name="T32" fmla="*/ 191 w 480"/>
                    <a:gd name="T33" fmla="*/ 43 h 43"/>
                    <a:gd name="T34" fmla="*/ 202 w 480"/>
                    <a:gd name="T35" fmla="*/ 43 h 43"/>
                    <a:gd name="T36" fmla="*/ 213 w 480"/>
                    <a:gd name="T37" fmla="*/ 43 h 43"/>
                    <a:gd name="T38" fmla="*/ 225 w 480"/>
                    <a:gd name="T39" fmla="*/ 43 h 43"/>
                    <a:gd name="T40" fmla="*/ 236 w 480"/>
                    <a:gd name="T41" fmla="*/ 43 h 43"/>
                    <a:gd name="T42" fmla="*/ 248 w 480"/>
                    <a:gd name="T43" fmla="*/ 43 h 43"/>
                    <a:gd name="T44" fmla="*/ 259 w 480"/>
                    <a:gd name="T45" fmla="*/ 43 h 43"/>
                    <a:gd name="T46" fmla="*/ 270 w 480"/>
                    <a:gd name="T47" fmla="*/ 34 h 43"/>
                    <a:gd name="T48" fmla="*/ 282 w 480"/>
                    <a:gd name="T49" fmla="*/ 34 h 43"/>
                    <a:gd name="T50" fmla="*/ 293 w 480"/>
                    <a:gd name="T51" fmla="*/ 34 h 43"/>
                    <a:gd name="T52" fmla="*/ 305 w 480"/>
                    <a:gd name="T53" fmla="*/ 34 h 43"/>
                    <a:gd name="T54" fmla="*/ 316 w 480"/>
                    <a:gd name="T55" fmla="*/ 34 h 43"/>
                    <a:gd name="T56" fmla="*/ 328 w 480"/>
                    <a:gd name="T57" fmla="*/ 34 h 43"/>
                    <a:gd name="T58" fmla="*/ 339 w 480"/>
                    <a:gd name="T59" fmla="*/ 30 h 43"/>
                    <a:gd name="T60" fmla="*/ 350 w 480"/>
                    <a:gd name="T61" fmla="*/ 34 h 43"/>
                    <a:gd name="T62" fmla="*/ 362 w 480"/>
                    <a:gd name="T63" fmla="*/ 39 h 43"/>
                    <a:gd name="T64" fmla="*/ 373 w 480"/>
                    <a:gd name="T65" fmla="*/ 39 h 43"/>
                    <a:gd name="T66" fmla="*/ 385 w 480"/>
                    <a:gd name="T67" fmla="*/ 39 h 43"/>
                    <a:gd name="T68" fmla="*/ 396 w 480"/>
                    <a:gd name="T69" fmla="*/ 39 h 43"/>
                    <a:gd name="T70" fmla="*/ 407 w 480"/>
                    <a:gd name="T71" fmla="*/ 34 h 43"/>
                    <a:gd name="T72" fmla="*/ 419 w 480"/>
                    <a:gd name="T73" fmla="*/ 39 h 43"/>
                    <a:gd name="T74" fmla="*/ 430 w 480"/>
                    <a:gd name="T75" fmla="*/ 39 h 43"/>
                    <a:gd name="T76" fmla="*/ 442 w 480"/>
                    <a:gd name="T77" fmla="*/ 39 h 43"/>
                    <a:gd name="T78" fmla="*/ 453 w 480"/>
                    <a:gd name="T79" fmla="*/ 34 h 43"/>
                    <a:gd name="T80" fmla="*/ 464 w 480"/>
                    <a:gd name="T81" fmla="*/ 26 h 43"/>
                    <a:gd name="T82" fmla="*/ 476 w 480"/>
                    <a:gd name="T83" fmla="*/ 1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80" h="43">
                      <a:moveTo>
                        <a:pt x="0" y="43"/>
                      </a:moveTo>
                      <a:lnTo>
                        <a:pt x="4" y="43"/>
                      </a:lnTo>
                      <a:lnTo>
                        <a:pt x="8" y="43"/>
                      </a:lnTo>
                      <a:lnTo>
                        <a:pt x="12" y="43"/>
                      </a:lnTo>
                      <a:lnTo>
                        <a:pt x="16" y="43"/>
                      </a:lnTo>
                      <a:lnTo>
                        <a:pt x="19" y="43"/>
                      </a:lnTo>
                      <a:lnTo>
                        <a:pt x="23" y="43"/>
                      </a:lnTo>
                      <a:lnTo>
                        <a:pt x="27" y="43"/>
                      </a:lnTo>
                      <a:lnTo>
                        <a:pt x="31" y="43"/>
                      </a:lnTo>
                      <a:lnTo>
                        <a:pt x="35" y="43"/>
                      </a:lnTo>
                      <a:lnTo>
                        <a:pt x="38" y="43"/>
                      </a:lnTo>
                      <a:lnTo>
                        <a:pt x="42" y="43"/>
                      </a:lnTo>
                      <a:lnTo>
                        <a:pt x="46" y="43"/>
                      </a:lnTo>
                      <a:lnTo>
                        <a:pt x="50" y="43"/>
                      </a:lnTo>
                      <a:lnTo>
                        <a:pt x="54" y="43"/>
                      </a:lnTo>
                      <a:lnTo>
                        <a:pt x="57" y="39"/>
                      </a:lnTo>
                      <a:lnTo>
                        <a:pt x="61" y="39"/>
                      </a:lnTo>
                      <a:lnTo>
                        <a:pt x="65" y="39"/>
                      </a:lnTo>
                      <a:lnTo>
                        <a:pt x="69" y="39"/>
                      </a:lnTo>
                      <a:lnTo>
                        <a:pt x="73" y="39"/>
                      </a:lnTo>
                      <a:lnTo>
                        <a:pt x="76" y="39"/>
                      </a:lnTo>
                      <a:lnTo>
                        <a:pt x="80" y="39"/>
                      </a:lnTo>
                      <a:lnTo>
                        <a:pt x="84" y="39"/>
                      </a:lnTo>
                      <a:lnTo>
                        <a:pt x="88" y="39"/>
                      </a:lnTo>
                      <a:lnTo>
                        <a:pt x="92" y="39"/>
                      </a:lnTo>
                      <a:lnTo>
                        <a:pt x="96" y="39"/>
                      </a:lnTo>
                      <a:lnTo>
                        <a:pt x="99" y="39"/>
                      </a:lnTo>
                      <a:lnTo>
                        <a:pt x="103" y="39"/>
                      </a:lnTo>
                      <a:lnTo>
                        <a:pt x="107" y="39"/>
                      </a:lnTo>
                      <a:lnTo>
                        <a:pt x="111" y="39"/>
                      </a:lnTo>
                      <a:lnTo>
                        <a:pt x="115" y="39"/>
                      </a:lnTo>
                      <a:lnTo>
                        <a:pt x="118" y="39"/>
                      </a:lnTo>
                      <a:lnTo>
                        <a:pt x="122" y="39"/>
                      </a:lnTo>
                      <a:lnTo>
                        <a:pt x="126" y="39"/>
                      </a:lnTo>
                      <a:lnTo>
                        <a:pt x="130" y="39"/>
                      </a:lnTo>
                      <a:lnTo>
                        <a:pt x="134" y="39"/>
                      </a:lnTo>
                      <a:lnTo>
                        <a:pt x="137" y="39"/>
                      </a:lnTo>
                      <a:lnTo>
                        <a:pt x="141" y="39"/>
                      </a:lnTo>
                      <a:lnTo>
                        <a:pt x="145" y="39"/>
                      </a:lnTo>
                      <a:lnTo>
                        <a:pt x="149" y="39"/>
                      </a:lnTo>
                      <a:lnTo>
                        <a:pt x="153" y="39"/>
                      </a:lnTo>
                      <a:lnTo>
                        <a:pt x="156" y="39"/>
                      </a:lnTo>
                      <a:lnTo>
                        <a:pt x="160" y="39"/>
                      </a:lnTo>
                      <a:lnTo>
                        <a:pt x="164" y="39"/>
                      </a:lnTo>
                      <a:lnTo>
                        <a:pt x="168" y="39"/>
                      </a:lnTo>
                      <a:lnTo>
                        <a:pt x="172" y="39"/>
                      </a:lnTo>
                      <a:lnTo>
                        <a:pt x="175" y="39"/>
                      </a:lnTo>
                      <a:lnTo>
                        <a:pt x="179" y="39"/>
                      </a:lnTo>
                      <a:lnTo>
                        <a:pt x="183" y="43"/>
                      </a:lnTo>
                      <a:lnTo>
                        <a:pt x="187" y="43"/>
                      </a:lnTo>
                      <a:lnTo>
                        <a:pt x="191" y="43"/>
                      </a:lnTo>
                      <a:lnTo>
                        <a:pt x="194" y="43"/>
                      </a:lnTo>
                      <a:lnTo>
                        <a:pt x="198" y="43"/>
                      </a:lnTo>
                      <a:lnTo>
                        <a:pt x="202" y="43"/>
                      </a:lnTo>
                      <a:lnTo>
                        <a:pt x="206" y="43"/>
                      </a:lnTo>
                      <a:lnTo>
                        <a:pt x="210" y="43"/>
                      </a:lnTo>
                      <a:lnTo>
                        <a:pt x="213" y="43"/>
                      </a:lnTo>
                      <a:lnTo>
                        <a:pt x="217" y="43"/>
                      </a:lnTo>
                      <a:lnTo>
                        <a:pt x="221" y="43"/>
                      </a:lnTo>
                      <a:lnTo>
                        <a:pt x="225" y="43"/>
                      </a:lnTo>
                      <a:lnTo>
                        <a:pt x="229" y="43"/>
                      </a:lnTo>
                      <a:lnTo>
                        <a:pt x="232" y="43"/>
                      </a:lnTo>
                      <a:lnTo>
                        <a:pt x="236" y="43"/>
                      </a:lnTo>
                      <a:lnTo>
                        <a:pt x="240" y="43"/>
                      </a:lnTo>
                      <a:lnTo>
                        <a:pt x="244" y="43"/>
                      </a:lnTo>
                      <a:lnTo>
                        <a:pt x="248" y="43"/>
                      </a:lnTo>
                      <a:lnTo>
                        <a:pt x="251" y="43"/>
                      </a:lnTo>
                      <a:lnTo>
                        <a:pt x="255" y="43"/>
                      </a:lnTo>
                      <a:lnTo>
                        <a:pt x="259" y="43"/>
                      </a:lnTo>
                      <a:lnTo>
                        <a:pt x="263" y="43"/>
                      </a:lnTo>
                      <a:lnTo>
                        <a:pt x="267" y="39"/>
                      </a:lnTo>
                      <a:lnTo>
                        <a:pt x="270" y="34"/>
                      </a:lnTo>
                      <a:lnTo>
                        <a:pt x="274" y="34"/>
                      </a:lnTo>
                      <a:lnTo>
                        <a:pt x="278" y="34"/>
                      </a:lnTo>
                      <a:lnTo>
                        <a:pt x="282" y="34"/>
                      </a:lnTo>
                      <a:lnTo>
                        <a:pt x="286" y="34"/>
                      </a:lnTo>
                      <a:lnTo>
                        <a:pt x="289" y="34"/>
                      </a:lnTo>
                      <a:lnTo>
                        <a:pt x="293" y="34"/>
                      </a:lnTo>
                      <a:lnTo>
                        <a:pt x="297" y="34"/>
                      </a:lnTo>
                      <a:lnTo>
                        <a:pt x="301" y="34"/>
                      </a:lnTo>
                      <a:lnTo>
                        <a:pt x="305" y="34"/>
                      </a:lnTo>
                      <a:lnTo>
                        <a:pt x="308" y="34"/>
                      </a:lnTo>
                      <a:lnTo>
                        <a:pt x="312" y="34"/>
                      </a:lnTo>
                      <a:lnTo>
                        <a:pt x="316" y="34"/>
                      </a:lnTo>
                      <a:lnTo>
                        <a:pt x="320" y="34"/>
                      </a:lnTo>
                      <a:lnTo>
                        <a:pt x="324" y="34"/>
                      </a:lnTo>
                      <a:lnTo>
                        <a:pt x="328" y="34"/>
                      </a:lnTo>
                      <a:lnTo>
                        <a:pt x="331" y="34"/>
                      </a:lnTo>
                      <a:lnTo>
                        <a:pt x="335" y="34"/>
                      </a:lnTo>
                      <a:lnTo>
                        <a:pt x="339" y="30"/>
                      </a:lnTo>
                      <a:lnTo>
                        <a:pt x="343" y="30"/>
                      </a:lnTo>
                      <a:lnTo>
                        <a:pt x="347" y="34"/>
                      </a:lnTo>
                      <a:lnTo>
                        <a:pt x="350" y="34"/>
                      </a:lnTo>
                      <a:lnTo>
                        <a:pt x="354" y="39"/>
                      </a:lnTo>
                      <a:lnTo>
                        <a:pt x="358" y="39"/>
                      </a:lnTo>
                      <a:lnTo>
                        <a:pt x="362" y="39"/>
                      </a:lnTo>
                      <a:lnTo>
                        <a:pt x="366" y="39"/>
                      </a:lnTo>
                      <a:lnTo>
                        <a:pt x="369" y="39"/>
                      </a:lnTo>
                      <a:lnTo>
                        <a:pt x="373" y="39"/>
                      </a:lnTo>
                      <a:lnTo>
                        <a:pt x="377" y="39"/>
                      </a:lnTo>
                      <a:lnTo>
                        <a:pt x="381" y="39"/>
                      </a:lnTo>
                      <a:lnTo>
                        <a:pt x="385" y="39"/>
                      </a:lnTo>
                      <a:lnTo>
                        <a:pt x="388" y="39"/>
                      </a:lnTo>
                      <a:lnTo>
                        <a:pt x="392" y="39"/>
                      </a:lnTo>
                      <a:lnTo>
                        <a:pt x="396" y="39"/>
                      </a:lnTo>
                      <a:lnTo>
                        <a:pt x="400" y="39"/>
                      </a:lnTo>
                      <a:lnTo>
                        <a:pt x="404" y="34"/>
                      </a:lnTo>
                      <a:lnTo>
                        <a:pt x="407" y="34"/>
                      </a:lnTo>
                      <a:lnTo>
                        <a:pt x="411" y="34"/>
                      </a:lnTo>
                      <a:lnTo>
                        <a:pt x="415" y="34"/>
                      </a:lnTo>
                      <a:lnTo>
                        <a:pt x="419" y="39"/>
                      </a:lnTo>
                      <a:lnTo>
                        <a:pt x="423" y="39"/>
                      </a:lnTo>
                      <a:lnTo>
                        <a:pt x="426" y="39"/>
                      </a:lnTo>
                      <a:lnTo>
                        <a:pt x="430" y="39"/>
                      </a:lnTo>
                      <a:lnTo>
                        <a:pt x="434" y="39"/>
                      </a:lnTo>
                      <a:lnTo>
                        <a:pt x="438" y="39"/>
                      </a:lnTo>
                      <a:lnTo>
                        <a:pt x="442" y="39"/>
                      </a:lnTo>
                      <a:lnTo>
                        <a:pt x="445" y="39"/>
                      </a:lnTo>
                      <a:lnTo>
                        <a:pt x="449" y="39"/>
                      </a:lnTo>
                      <a:lnTo>
                        <a:pt x="453" y="34"/>
                      </a:lnTo>
                      <a:lnTo>
                        <a:pt x="457" y="34"/>
                      </a:lnTo>
                      <a:lnTo>
                        <a:pt x="461" y="30"/>
                      </a:lnTo>
                      <a:lnTo>
                        <a:pt x="464" y="26"/>
                      </a:lnTo>
                      <a:lnTo>
                        <a:pt x="468" y="21"/>
                      </a:lnTo>
                      <a:lnTo>
                        <a:pt x="472" y="17"/>
                      </a:lnTo>
                      <a:lnTo>
                        <a:pt x="476" y="13"/>
                      </a:lnTo>
                      <a:lnTo>
                        <a:pt x="476" y="9"/>
                      </a:lnTo>
                      <a:lnTo>
                        <a:pt x="480" y="0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" name="Freeform 214"/>
                <p:cNvSpPr>
                  <a:spLocks/>
                </p:cNvSpPr>
                <p:nvPr/>
              </p:nvSpPr>
              <p:spPr bwMode="auto">
                <a:xfrm>
                  <a:off x="2286000" y="4599230"/>
                  <a:ext cx="711200" cy="155575"/>
                </a:xfrm>
                <a:custGeom>
                  <a:avLst/>
                  <a:gdLst>
                    <a:gd name="T0" fmla="*/ 3 w 448"/>
                    <a:gd name="T1" fmla="*/ 77 h 98"/>
                    <a:gd name="T2" fmla="*/ 15 w 448"/>
                    <a:gd name="T3" fmla="*/ 64 h 98"/>
                    <a:gd name="T4" fmla="*/ 22 w 448"/>
                    <a:gd name="T5" fmla="*/ 47 h 98"/>
                    <a:gd name="T6" fmla="*/ 30 w 448"/>
                    <a:gd name="T7" fmla="*/ 34 h 98"/>
                    <a:gd name="T8" fmla="*/ 38 w 448"/>
                    <a:gd name="T9" fmla="*/ 21 h 98"/>
                    <a:gd name="T10" fmla="*/ 45 w 448"/>
                    <a:gd name="T11" fmla="*/ 4 h 98"/>
                    <a:gd name="T12" fmla="*/ 57 w 448"/>
                    <a:gd name="T13" fmla="*/ 0 h 98"/>
                    <a:gd name="T14" fmla="*/ 68 w 448"/>
                    <a:gd name="T15" fmla="*/ 0 h 98"/>
                    <a:gd name="T16" fmla="*/ 80 w 448"/>
                    <a:gd name="T17" fmla="*/ 0 h 98"/>
                    <a:gd name="T18" fmla="*/ 91 w 448"/>
                    <a:gd name="T19" fmla="*/ 8 h 98"/>
                    <a:gd name="T20" fmla="*/ 99 w 448"/>
                    <a:gd name="T21" fmla="*/ 21 h 98"/>
                    <a:gd name="T22" fmla="*/ 106 w 448"/>
                    <a:gd name="T23" fmla="*/ 34 h 98"/>
                    <a:gd name="T24" fmla="*/ 118 w 448"/>
                    <a:gd name="T25" fmla="*/ 43 h 98"/>
                    <a:gd name="T26" fmla="*/ 129 w 448"/>
                    <a:gd name="T27" fmla="*/ 55 h 98"/>
                    <a:gd name="T28" fmla="*/ 140 w 448"/>
                    <a:gd name="T29" fmla="*/ 51 h 98"/>
                    <a:gd name="T30" fmla="*/ 148 w 448"/>
                    <a:gd name="T31" fmla="*/ 60 h 98"/>
                    <a:gd name="T32" fmla="*/ 159 w 448"/>
                    <a:gd name="T33" fmla="*/ 64 h 98"/>
                    <a:gd name="T34" fmla="*/ 171 w 448"/>
                    <a:gd name="T35" fmla="*/ 72 h 98"/>
                    <a:gd name="T36" fmla="*/ 182 w 448"/>
                    <a:gd name="T37" fmla="*/ 77 h 98"/>
                    <a:gd name="T38" fmla="*/ 194 w 448"/>
                    <a:gd name="T39" fmla="*/ 81 h 98"/>
                    <a:gd name="T40" fmla="*/ 205 w 448"/>
                    <a:gd name="T41" fmla="*/ 85 h 98"/>
                    <a:gd name="T42" fmla="*/ 216 w 448"/>
                    <a:gd name="T43" fmla="*/ 89 h 98"/>
                    <a:gd name="T44" fmla="*/ 228 w 448"/>
                    <a:gd name="T45" fmla="*/ 89 h 98"/>
                    <a:gd name="T46" fmla="*/ 239 w 448"/>
                    <a:gd name="T47" fmla="*/ 94 h 98"/>
                    <a:gd name="T48" fmla="*/ 251 w 448"/>
                    <a:gd name="T49" fmla="*/ 94 h 98"/>
                    <a:gd name="T50" fmla="*/ 262 w 448"/>
                    <a:gd name="T51" fmla="*/ 98 h 98"/>
                    <a:gd name="T52" fmla="*/ 273 w 448"/>
                    <a:gd name="T53" fmla="*/ 94 h 98"/>
                    <a:gd name="T54" fmla="*/ 285 w 448"/>
                    <a:gd name="T55" fmla="*/ 94 h 98"/>
                    <a:gd name="T56" fmla="*/ 296 w 448"/>
                    <a:gd name="T57" fmla="*/ 94 h 98"/>
                    <a:gd name="T58" fmla="*/ 308 w 448"/>
                    <a:gd name="T59" fmla="*/ 94 h 98"/>
                    <a:gd name="T60" fmla="*/ 319 w 448"/>
                    <a:gd name="T61" fmla="*/ 98 h 98"/>
                    <a:gd name="T62" fmla="*/ 331 w 448"/>
                    <a:gd name="T63" fmla="*/ 98 h 98"/>
                    <a:gd name="T64" fmla="*/ 342 w 448"/>
                    <a:gd name="T65" fmla="*/ 94 h 98"/>
                    <a:gd name="T66" fmla="*/ 353 w 448"/>
                    <a:gd name="T67" fmla="*/ 98 h 98"/>
                    <a:gd name="T68" fmla="*/ 361 w 448"/>
                    <a:gd name="T69" fmla="*/ 98 h 98"/>
                    <a:gd name="T70" fmla="*/ 372 w 448"/>
                    <a:gd name="T71" fmla="*/ 98 h 98"/>
                    <a:gd name="T72" fmla="*/ 384 w 448"/>
                    <a:gd name="T73" fmla="*/ 94 h 98"/>
                    <a:gd name="T74" fmla="*/ 395 w 448"/>
                    <a:gd name="T75" fmla="*/ 94 h 98"/>
                    <a:gd name="T76" fmla="*/ 407 w 448"/>
                    <a:gd name="T77" fmla="*/ 89 h 98"/>
                    <a:gd name="T78" fmla="*/ 418 w 448"/>
                    <a:gd name="T79" fmla="*/ 89 h 98"/>
                    <a:gd name="T80" fmla="*/ 429 w 448"/>
                    <a:gd name="T81" fmla="*/ 89 h 98"/>
                    <a:gd name="T82" fmla="*/ 441 w 448"/>
                    <a:gd name="T83" fmla="*/ 89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48" h="98">
                      <a:moveTo>
                        <a:pt x="0" y="85"/>
                      </a:moveTo>
                      <a:lnTo>
                        <a:pt x="3" y="81"/>
                      </a:lnTo>
                      <a:lnTo>
                        <a:pt x="3" y="77"/>
                      </a:lnTo>
                      <a:lnTo>
                        <a:pt x="7" y="72"/>
                      </a:lnTo>
                      <a:lnTo>
                        <a:pt x="11" y="72"/>
                      </a:lnTo>
                      <a:lnTo>
                        <a:pt x="15" y="64"/>
                      </a:lnTo>
                      <a:lnTo>
                        <a:pt x="15" y="55"/>
                      </a:lnTo>
                      <a:lnTo>
                        <a:pt x="19" y="51"/>
                      </a:lnTo>
                      <a:lnTo>
                        <a:pt x="22" y="47"/>
                      </a:lnTo>
                      <a:lnTo>
                        <a:pt x="26" y="43"/>
                      </a:lnTo>
                      <a:lnTo>
                        <a:pt x="26" y="38"/>
                      </a:lnTo>
                      <a:lnTo>
                        <a:pt x="30" y="34"/>
                      </a:lnTo>
                      <a:lnTo>
                        <a:pt x="34" y="30"/>
                      </a:lnTo>
                      <a:lnTo>
                        <a:pt x="34" y="21"/>
                      </a:lnTo>
                      <a:lnTo>
                        <a:pt x="38" y="21"/>
                      </a:lnTo>
                      <a:lnTo>
                        <a:pt x="41" y="13"/>
                      </a:lnTo>
                      <a:lnTo>
                        <a:pt x="45" y="8"/>
                      </a:lnTo>
                      <a:lnTo>
                        <a:pt x="45" y="4"/>
                      </a:lnTo>
                      <a:lnTo>
                        <a:pt x="49" y="0"/>
                      </a:lnTo>
                      <a:lnTo>
                        <a:pt x="53" y="0"/>
                      </a:lnTo>
                      <a:lnTo>
                        <a:pt x="57" y="0"/>
                      </a:lnTo>
                      <a:lnTo>
                        <a:pt x="61" y="0"/>
                      </a:lnTo>
                      <a:lnTo>
                        <a:pt x="64" y="0"/>
                      </a:lnTo>
                      <a:lnTo>
                        <a:pt x="68" y="0"/>
                      </a:lnTo>
                      <a:lnTo>
                        <a:pt x="72" y="0"/>
                      </a:lnTo>
                      <a:lnTo>
                        <a:pt x="76" y="0"/>
                      </a:lnTo>
                      <a:lnTo>
                        <a:pt x="80" y="0"/>
                      </a:lnTo>
                      <a:lnTo>
                        <a:pt x="83" y="4"/>
                      </a:lnTo>
                      <a:lnTo>
                        <a:pt x="87" y="8"/>
                      </a:lnTo>
                      <a:lnTo>
                        <a:pt x="91" y="8"/>
                      </a:lnTo>
                      <a:lnTo>
                        <a:pt x="95" y="13"/>
                      </a:lnTo>
                      <a:lnTo>
                        <a:pt x="95" y="17"/>
                      </a:lnTo>
                      <a:lnTo>
                        <a:pt x="99" y="21"/>
                      </a:lnTo>
                      <a:lnTo>
                        <a:pt x="102" y="26"/>
                      </a:lnTo>
                      <a:lnTo>
                        <a:pt x="102" y="30"/>
                      </a:lnTo>
                      <a:lnTo>
                        <a:pt x="106" y="34"/>
                      </a:lnTo>
                      <a:lnTo>
                        <a:pt x="110" y="38"/>
                      </a:lnTo>
                      <a:lnTo>
                        <a:pt x="114" y="43"/>
                      </a:lnTo>
                      <a:lnTo>
                        <a:pt x="118" y="43"/>
                      </a:lnTo>
                      <a:lnTo>
                        <a:pt x="121" y="47"/>
                      </a:lnTo>
                      <a:lnTo>
                        <a:pt x="125" y="51"/>
                      </a:lnTo>
                      <a:lnTo>
                        <a:pt x="129" y="55"/>
                      </a:lnTo>
                      <a:lnTo>
                        <a:pt x="133" y="55"/>
                      </a:lnTo>
                      <a:lnTo>
                        <a:pt x="137" y="51"/>
                      </a:lnTo>
                      <a:lnTo>
                        <a:pt x="140" y="51"/>
                      </a:lnTo>
                      <a:lnTo>
                        <a:pt x="148" y="60"/>
                      </a:lnTo>
                      <a:lnTo>
                        <a:pt x="144" y="60"/>
                      </a:lnTo>
                      <a:lnTo>
                        <a:pt x="148" y="60"/>
                      </a:lnTo>
                      <a:lnTo>
                        <a:pt x="152" y="60"/>
                      </a:lnTo>
                      <a:lnTo>
                        <a:pt x="156" y="64"/>
                      </a:lnTo>
                      <a:lnTo>
                        <a:pt x="159" y="64"/>
                      </a:lnTo>
                      <a:lnTo>
                        <a:pt x="163" y="72"/>
                      </a:lnTo>
                      <a:lnTo>
                        <a:pt x="167" y="72"/>
                      </a:lnTo>
                      <a:lnTo>
                        <a:pt x="171" y="72"/>
                      </a:lnTo>
                      <a:lnTo>
                        <a:pt x="175" y="77"/>
                      </a:lnTo>
                      <a:lnTo>
                        <a:pt x="178" y="77"/>
                      </a:lnTo>
                      <a:lnTo>
                        <a:pt x="182" y="77"/>
                      </a:lnTo>
                      <a:lnTo>
                        <a:pt x="186" y="77"/>
                      </a:lnTo>
                      <a:lnTo>
                        <a:pt x="190" y="77"/>
                      </a:lnTo>
                      <a:lnTo>
                        <a:pt x="194" y="81"/>
                      </a:lnTo>
                      <a:lnTo>
                        <a:pt x="197" y="81"/>
                      </a:lnTo>
                      <a:lnTo>
                        <a:pt x="201" y="81"/>
                      </a:lnTo>
                      <a:lnTo>
                        <a:pt x="205" y="85"/>
                      </a:lnTo>
                      <a:lnTo>
                        <a:pt x="209" y="85"/>
                      </a:lnTo>
                      <a:lnTo>
                        <a:pt x="213" y="89"/>
                      </a:lnTo>
                      <a:lnTo>
                        <a:pt x="216" y="89"/>
                      </a:lnTo>
                      <a:lnTo>
                        <a:pt x="220" y="89"/>
                      </a:lnTo>
                      <a:lnTo>
                        <a:pt x="224" y="89"/>
                      </a:lnTo>
                      <a:lnTo>
                        <a:pt x="228" y="89"/>
                      </a:lnTo>
                      <a:lnTo>
                        <a:pt x="232" y="94"/>
                      </a:lnTo>
                      <a:lnTo>
                        <a:pt x="235" y="94"/>
                      </a:lnTo>
                      <a:lnTo>
                        <a:pt x="239" y="94"/>
                      </a:lnTo>
                      <a:lnTo>
                        <a:pt x="243" y="94"/>
                      </a:lnTo>
                      <a:lnTo>
                        <a:pt x="247" y="94"/>
                      </a:lnTo>
                      <a:lnTo>
                        <a:pt x="251" y="94"/>
                      </a:lnTo>
                      <a:lnTo>
                        <a:pt x="254" y="98"/>
                      </a:lnTo>
                      <a:lnTo>
                        <a:pt x="258" y="98"/>
                      </a:lnTo>
                      <a:lnTo>
                        <a:pt x="262" y="98"/>
                      </a:lnTo>
                      <a:lnTo>
                        <a:pt x="266" y="98"/>
                      </a:lnTo>
                      <a:lnTo>
                        <a:pt x="270" y="94"/>
                      </a:lnTo>
                      <a:lnTo>
                        <a:pt x="273" y="94"/>
                      </a:lnTo>
                      <a:lnTo>
                        <a:pt x="277" y="94"/>
                      </a:lnTo>
                      <a:lnTo>
                        <a:pt x="281" y="94"/>
                      </a:lnTo>
                      <a:lnTo>
                        <a:pt x="285" y="94"/>
                      </a:lnTo>
                      <a:lnTo>
                        <a:pt x="289" y="94"/>
                      </a:lnTo>
                      <a:lnTo>
                        <a:pt x="293" y="94"/>
                      </a:lnTo>
                      <a:lnTo>
                        <a:pt x="296" y="94"/>
                      </a:lnTo>
                      <a:lnTo>
                        <a:pt x="300" y="98"/>
                      </a:lnTo>
                      <a:lnTo>
                        <a:pt x="304" y="94"/>
                      </a:lnTo>
                      <a:lnTo>
                        <a:pt x="308" y="94"/>
                      </a:lnTo>
                      <a:lnTo>
                        <a:pt x="312" y="94"/>
                      </a:lnTo>
                      <a:lnTo>
                        <a:pt x="315" y="94"/>
                      </a:lnTo>
                      <a:lnTo>
                        <a:pt x="319" y="98"/>
                      </a:lnTo>
                      <a:lnTo>
                        <a:pt x="323" y="98"/>
                      </a:lnTo>
                      <a:lnTo>
                        <a:pt x="327" y="98"/>
                      </a:lnTo>
                      <a:lnTo>
                        <a:pt x="331" y="98"/>
                      </a:lnTo>
                      <a:lnTo>
                        <a:pt x="334" y="94"/>
                      </a:lnTo>
                      <a:lnTo>
                        <a:pt x="338" y="98"/>
                      </a:lnTo>
                      <a:lnTo>
                        <a:pt x="342" y="94"/>
                      </a:lnTo>
                      <a:lnTo>
                        <a:pt x="346" y="94"/>
                      </a:lnTo>
                      <a:lnTo>
                        <a:pt x="350" y="94"/>
                      </a:lnTo>
                      <a:lnTo>
                        <a:pt x="353" y="98"/>
                      </a:lnTo>
                      <a:lnTo>
                        <a:pt x="353" y="94"/>
                      </a:lnTo>
                      <a:lnTo>
                        <a:pt x="357" y="98"/>
                      </a:lnTo>
                      <a:lnTo>
                        <a:pt x="361" y="98"/>
                      </a:lnTo>
                      <a:lnTo>
                        <a:pt x="365" y="98"/>
                      </a:lnTo>
                      <a:lnTo>
                        <a:pt x="369" y="98"/>
                      </a:lnTo>
                      <a:lnTo>
                        <a:pt x="372" y="98"/>
                      </a:lnTo>
                      <a:lnTo>
                        <a:pt x="376" y="98"/>
                      </a:lnTo>
                      <a:lnTo>
                        <a:pt x="380" y="98"/>
                      </a:lnTo>
                      <a:lnTo>
                        <a:pt x="384" y="94"/>
                      </a:lnTo>
                      <a:lnTo>
                        <a:pt x="388" y="94"/>
                      </a:lnTo>
                      <a:lnTo>
                        <a:pt x="391" y="94"/>
                      </a:lnTo>
                      <a:lnTo>
                        <a:pt x="395" y="94"/>
                      </a:lnTo>
                      <a:lnTo>
                        <a:pt x="399" y="94"/>
                      </a:lnTo>
                      <a:lnTo>
                        <a:pt x="403" y="89"/>
                      </a:lnTo>
                      <a:lnTo>
                        <a:pt x="407" y="89"/>
                      </a:lnTo>
                      <a:lnTo>
                        <a:pt x="410" y="94"/>
                      </a:lnTo>
                      <a:lnTo>
                        <a:pt x="414" y="94"/>
                      </a:lnTo>
                      <a:lnTo>
                        <a:pt x="418" y="89"/>
                      </a:lnTo>
                      <a:lnTo>
                        <a:pt x="422" y="89"/>
                      </a:lnTo>
                      <a:lnTo>
                        <a:pt x="426" y="89"/>
                      </a:lnTo>
                      <a:lnTo>
                        <a:pt x="429" y="89"/>
                      </a:lnTo>
                      <a:lnTo>
                        <a:pt x="433" y="89"/>
                      </a:lnTo>
                      <a:lnTo>
                        <a:pt x="437" y="89"/>
                      </a:lnTo>
                      <a:lnTo>
                        <a:pt x="441" y="89"/>
                      </a:lnTo>
                      <a:lnTo>
                        <a:pt x="445" y="89"/>
                      </a:lnTo>
                      <a:lnTo>
                        <a:pt x="448" y="89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" name="Freeform 215"/>
                <p:cNvSpPr>
                  <a:spLocks/>
                </p:cNvSpPr>
                <p:nvPr/>
              </p:nvSpPr>
              <p:spPr bwMode="auto">
                <a:xfrm>
                  <a:off x="2997200" y="4734168"/>
                  <a:ext cx="762000" cy="33338"/>
                </a:xfrm>
                <a:custGeom>
                  <a:avLst/>
                  <a:gdLst>
                    <a:gd name="T0" fmla="*/ 8 w 480"/>
                    <a:gd name="T1" fmla="*/ 4 h 21"/>
                    <a:gd name="T2" fmla="*/ 19 w 480"/>
                    <a:gd name="T3" fmla="*/ 4 h 21"/>
                    <a:gd name="T4" fmla="*/ 31 w 480"/>
                    <a:gd name="T5" fmla="*/ 9 h 21"/>
                    <a:gd name="T6" fmla="*/ 42 w 480"/>
                    <a:gd name="T7" fmla="*/ 13 h 21"/>
                    <a:gd name="T8" fmla="*/ 50 w 480"/>
                    <a:gd name="T9" fmla="*/ 13 h 21"/>
                    <a:gd name="T10" fmla="*/ 61 w 480"/>
                    <a:gd name="T11" fmla="*/ 17 h 21"/>
                    <a:gd name="T12" fmla="*/ 73 w 480"/>
                    <a:gd name="T13" fmla="*/ 17 h 21"/>
                    <a:gd name="T14" fmla="*/ 84 w 480"/>
                    <a:gd name="T15" fmla="*/ 17 h 21"/>
                    <a:gd name="T16" fmla="*/ 96 w 480"/>
                    <a:gd name="T17" fmla="*/ 17 h 21"/>
                    <a:gd name="T18" fmla="*/ 107 w 480"/>
                    <a:gd name="T19" fmla="*/ 13 h 21"/>
                    <a:gd name="T20" fmla="*/ 118 w 480"/>
                    <a:gd name="T21" fmla="*/ 9 h 21"/>
                    <a:gd name="T22" fmla="*/ 130 w 480"/>
                    <a:gd name="T23" fmla="*/ 4 h 21"/>
                    <a:gd name="T24" fmla="*/ 141 w 480"/>
                    <a:gd name="T25" fmla="*/ 0 h 21"/>
                    <a:gd name="T26" fmla="*/ 153 w 480"/>
                    <a:gd name="T27" fmla="*/ 0 h 21"/>
                    <a:gd name="T28" fmla="*/ 164 w 480"/>
                    <a:gd name="T29" fmla="*/ 0 h 21"/>
                    <a:gd name="T30" fmla="*/ 175 w 480"/>
                    <a:gd name="T31" fmla="*/ 0 h 21"/>
                    <a:gd name="T32" fmla="*/ 187 w 480"/>
                    <a:gd name="T33" fmla="*/ 4 h 21"/>
                    <a:gd name="T34" fmla="*/ 198 w 480"/>
                    <a:gd name="T35" fmla="*/ 9 h 21"/>
                    <a:gd name="T36" fmla="*/ 210 w 480"/>
                    <a:gd name="T37" fmla="*/ 9 h 21"/>
                    <a:gd name="T38" fmla="*/ 221 w 480"/>
                    <a:gd name="T39" fmla="*/ 17 h 21"/>
                    <a:gd name="T40" fmla="*/ 232 w 480"/>
                    <a:gd name="T41" fmla="*/ 17 h 21"/>
                    <a:gd name="T42" fmla="*/ 244 w 480"/>
                    <a:gd name="T43" fmla="*/ 17 h 21"/>
                    <a:gd name="T44" fmla="*/ 255 w 480"/>
                    <a:gd name="T45" fmla="*/ 17 h 21"/>
                    <a:gd name="T46" fmla="*/ 267 w 480"/>
                    <a:gd name="T47" fmla="*/ 17 h 21"/>
                    <a:gd name="T48" fmla="*/ 278 w 480"/>
                    <a:gd name="T49" fmla="*/ 17 h 21"/>
                    <a:gd name="T50" fmla="*/ 290 w 480"/>
                    <a:gd name="T51" fmla="*/ 17 h 21"/>
                    <a:gd name="T52" fmla="*/ 301 w 480"/>
                    <a:gd name="T53" fmla="*/ 17 h 21"/>
                    <a:gd name="T54" fmla="*/ 312 w 480"/>
                    <a:gd name="T55" fmla="*/ 17 h 21"/>
                    <a:gd name="T56" fmla="*/ 324 w 480"/>
                    <a:gd name="T57" fmla="*/ 17 h 21"/>
                    <a:gd name="T58" fmla="*/ 335 w 480"/>
                    <a:gd name="T59" fmla="*/ 17 h 21"/>
                    <a:gd name="T60" fmla="*/ 347 w 480"/>
                    <a:gd name="T61" fmla="*/ 17 h 21"/>
                    <a:gd name="T62" fmla="*/ 358 w 480"/>
                    <a:gd name="T63" fmla="*/ 17 h 21"/>
                    <a:gd name="T64" fmla="*/ 369 w 480"/>
                    <a:gd name="T65" fmla="*/ 17 h 21"/>
                    <a:gd name="T66" fmla="*/ 381 w 480"/>
                    <a:gd name="T67" fmla="*/ 17 h 21"/>
                    <a:gd name="T68" fmla="*/ 392 w 480"/>
                    <a:gd name="T69" fmla="*/ 17 h 21"/>
                    <a:gd name="T70" fmla="*/ 404 w 480"/>
                    <a:gd name="T71" fmla="*/ 17 h 21"/>
                    <a:gd name="T72" fmla="*/ 415 w 480"/>
                    <a:gd name="T73" fmla="*/ 17 h 21"/>
                    <a:gd name="T74" fmla="*/ 426 w 480"/>
                    <a:gd name="T75" fmla="*/ 17 h 21"/>
                    <a:gd name="T76" fmla="*/ 438 w 480"/>
                    <a:gd name="T77" fmla="*/ 17 h 21"/>
                    <a:gd name="T78" fmla="*/ 449 w 480"/>
                    <a:gd name="T79" fmla="*/ 13 h 21"/>
                    <a:gd name="T80" fmla="*/ 461 w 480"/>
                    <a:gd name="T81" fmla="*/ 17 h 21"/>
                    <a:gd name="T82" fmla="*/ 472 w 480"/>
                    <a:gd name="T83" fmla="*/ 13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80" h="21">
                      <a:moveTo>
                        <a:pt x="0" y="4"/>
                      </a:moveTo>
                      <a:lnTo>
                        <a:pt x="4" y="9"/>
                      </a:lnTo>
                      <a:lnTo>
                        <a:pt x="8" y="4"/>
                      </a:lnTo>
                      <a:lnTo>
                        <a:pt x="12" y="4"/>
                      </a:lnTo>
                      <a:lnTo>
                        <a:pt x="16" y="4"/>
                      </a:lnTo>
                      <a:lnTo>
                        <a:pt x="19" y="4"/>
                      </a:lnTo>
                      <a:lnTo>
                        <a:pt x="23" y="9"/>
                      </a:lnTo>
                      <a:lnTo>
                        <a:pt x="27" y="9"/>
                      </a:lnTo>
                      <a:lnTo>
                        <a:pt x="31" y="9"/>
                      </a:lnTo>
                      <a:lnTo>
                        <a:pt x="35" y="9"/>
                      </a:lnTo>
                      <a:lnTo>
                        <a:pt x="38" y="9"/>
                      </a:lnTo>
                      <a:lnTo>
                        <a:pt x="42" y="13"/>
                      </a:lnTo>
                      <a:lnTo>
                        <a:pt x="42" y="9"/>
                      </a:lnTo>
                      <a:lnTo>
                        <a:pt x="46" y="13"/>
                      </a:lnTo>
                      <a:lnTo>
                        <a:pt x="50" y="13"/>
                      </a:lnTo>
                      <a:lnTo>
                        <a:pt x="54" y="13"/>
                      </a:lnTo>
                      <a:lnTo>
                        <a:pt x="57" y="13"/>
                      </a:lnTo>
                      <a:lnTo>
                        <a:pt x="61" y="17"/>
                      </a:lnTo>
                      <a:lnTo>
                        <a:pt x="65" y="17"/>
                      </a:lnTo>
                      <a:lnTo>
                        <a:pt x="69" y="17"/>
                      </a:lnTo>
                      <a:lnTo>
                        <a:pt x="73" y="17"/>
                      </a:lnTo>
                      <a:lnTo>
                        <a:pt x="77" y="17"/>
                      </a:lnTo>
                      <a:lnTo>
                        <a:pt x="80" y="21"/>
                      </a:lnTo>
                      <a:lnTo>
                        <a:pt x="84" y="17"/>
                      </a:lnTo>
                      <a:lnTo>
                        <a:pt x="88" y="17"/>
                      </a:lnTo>
                      <a:lnTo>
                        <a:pt x="92" y="17"/>
                      </a:lnTo>
                      <a:lnTo>
                        <a:pt x="96" y="17"/>
                      </a:lnTo>
                      <a:lnTo>
                        <a:pt x="99" y="17"/>
                      </a:lnTo>
                      <a:lnTo>
                        <a:pt x="103" y="17"/>
                      </a:lnTo>
                      <a:lnTo>
                        <a:pt x="107" y="13"/>
                      </a:lnTo>
                      <a:lnTo>
                        <a:pt x="111" y="13"/>
                      </a:lnTo>
                      <a:lnTo>
                        <a:pt x="115" y="9"/>
                      </a:lnTo>
                      <a:lnTo>
                        <a:pt x="118" y="9"/>
                      </a:lnTo>
                      <a:lnTo>
                        <a:pt x="122" y="4"/>
                      </a:lnTo>
                      <a:lnTo>
                        <a:pt x="126" y="9"/>
                      </a:lnTo>
                      <a:lnTo>
                        <a:pt x="130" y="4"/>
                      </a:lnTo>
                      <a:lnTo>
                        <a:pt x="134" y="0"/>
                      </a:lnTo>
                      <a:lnTo>
                        <a:pt x="137" y="0"/>
                      </a:lnTo>
                      <a:lnTo>
                        <a:pt x="141" y="0"/>
                      </a:lnTo>
                      <a:lnTo>
                        <a:pt x="145" y="0"/>
                      </a:lnTo>
                      <a:lnTo>
                        <a:pt x="149" y="0"/>
                      </a:lnTo>
                      <a:lnTo>
                        <a:pt x="153" y="0"/>
                      </a:lnTo>
                      <a:lnTo>
                        <a:pt x="156" y="0"/>
                      </a:lnTo>
                      <a:lnTo>
                        <a:pt x="160" y="0"/>
                      </a:lnTo>
                      <a:lnTo>
                        <a:pt x="164" y="0"/>
                      </a:lnTo>
                      <a:lnTo>
                        <a:pt x="168" y="0"/>
                      </a:lnTo>
                      <a:lnTo>
                        <a:pt x="172" y="0"/>
                      </a:lnTo>
                      <a:lnTo>
                        <a:pt x="175" y="0"/>
                      </a:lnTo>
                      <a:lnTo>
                        <a:pt x="179" y="0"/>
                      </a:lnTo>
                      <a:lnTo>
                        <a:pt x="183" y="4"/>
                      </a:lnTo>
                      <a:lnTo>
                        <a:pt x="187" y="4"/>
                      </a:lnTo>
                      <a:lnTo>
                        <a:pt x="191" y="4"/>
                      </a:lnTo>
                      <a:lnTo>
                        <a:pt x="194" y="9"/>
                      </a:lnTo>
                      <a:lnTo>
                        <a:pt x="198" y="9"/>
                      </a:lnTo>
                      <a:lnTo>
                        <a:pt x="202" y="13"/>
                      </a:lnTo>
                      <a:lnTo>
                        <a:pt x="206" y="13"/>
                      </a:lnTo>
                      <a:lnTo>
                        <a:pt x="210" y="9"/>
                      </a:lnTo>
                      <a:lnTo>
                        <a:pt x="213" y="13"/>
                      </a:lnTo>
                      <a:lnTo>
                        <a:pt x="217" y="17"/>
                      </a:lnTo>
                      <a:lnTo>
                        <a:pt x="221" y="17"/>
                      </a:lnTo>
                      <a:lnTo>
                        <a:pt x="225" y="13"/>
                      </a:lnTo>
                      <a:lnTo>
                        <a:pt x="229" y="13"/>
                      </a:lnTo>
                      <a:lnTo>
                        <a:pt x="232" y="17"/>
                      </a:lnTo>
                      <a:lnTo>
                        <a:pt x="236" y="13"/>
                      </a:lnTo>
                      <a:lnTo>
                        <a:pt x="240" y="17"/>
                      </a:lnTo>
                      <a:lnTo>
                        <a:pt x="244" y="17"/>
                      </a:lnTo>
                      <a:lnTo>
                        <a:pt x="248" y="17"/>
                      </a:lnTo>
                      <a:lnTo>
                        <a:pt x="251" y="17"/>
                      </a:lnTo>
                      <a:lnTo>
                        <a:pt x="255" y="17"/>
                      </a:lnTo>
                      <a:lnTo>
                        <a:pt x="259" y="17"/>
                      </a:lnTo>
                      <a:lnTo>
                        <a:pt x="263" y="17"/>
                      </a:lnTo>
                      <a:lnTo>
                        <a:pt x="267" y="17"/>
                      </a:lnTo>
                      <a:lnTo>
                        <a:pt x="270" y="17"/>
                      </a:lnTo>
                      <a:lnTo>
                        <a:pt x="274" y="17"/>
                      </a:lnTo>
                      <a:lnTo>
                        <a:pt x="278" y="17"/>
                      </a:lnTo>
                      <a:lnTo>
                        <a:pt x="282" y="17"/>
                      </a:lnTo>
                      <a:lnTo>
                        <a:pt x="286" y="17"/>
                      </a:lnTo>
                      <a:lnTo>
                        <a:pt x="290" y="17"/>
                      </a:lnTo>
                      <a:lnTo>
                        <a:pt x="293" y="17"/>
                      </a:lnTo>
                      <a:lnTo>
                        <a:pt x="297" y="17"/>
                      </a:lnTo>
                      <a:lnTo>
                        <a:pt x="301" y="17"/>
                      </a:lnTo>
                      <a:lnTo>
                        <a:pt x="305" y="21"/>
                      </a:lnTo>
                      <a:lnTo>
                        <a:pt x="309" y="21"/>
                      </a:lnTo>
                      <a:lnTo>
                        <a:pt x="312" y="17"/>
                      </a:lnTo>
                      <a:lnTo>
                        <a:pt x="316" y="17"/>
                      </a:lnTo>
                      <a:lnTo>
                        <a:pt x="320" y="17"/>
                      </a:lnTo>
                      <a:lnTo>
                        <a:pt x="324" y="17"/>
                      </a:lnTo>
                      <a:lnTo>
                        <a:pt x="328" y="17"/>
                      </a:lnTo>
                      <a:lnTo>
                        <a:pt x="331" y="17"/>
                      </a:lnTo>
                      <a:lnTo>
                        <a:pt x="335" y="17"/>
                      </a:lnTo>
                      <a:lnTo>
                        <a:pt x="339" y="17"/>
                      </a:lnTo>
                      <a:lnTo>
                        <a:pt x="343" y="17"/>
                      </a:lnTo>
                      <a:lnTo>
                        <a:pt x="347" y="17"/>
                      </a:lnTo>
                      <a:lnTo>
                        <a:pt x="350" y="17"/>
                      </a:lnTo>
                      <a:lnTo>
                        <a:pt x="354" y="17"/>
                      </a:lnTo>
                      <a:lnTo>
                        <a:pt x="358" y="17"/>
                      </a:lnTo>
                      <a:lnTo>
                        <a:pt x="362" y="17"/>
                      </a:lnTo>
                      <a:lnTo>
                        <a:pt x="366" y="17"/>
                      </a:lnTo>
                      <a:lnTo>
                        <a:pt x="369" y="17"/>
                      </a:lnTo>
                      <a:lnTo>
                        <a:pt x="373" y="17"/>
                      </a:lnTo>
                      <a:lnTo>
                        <a:pt x="377" y="17"/>
                      </a:lnTo>
                      <a:lnTo>
                        <a:pt x="381" y="17"/>
                      </a:lnTo>
                      <a:lnTo>
                        <a:pt x="385" y="13"/>
                      </a:lnTo>
                      <a:lnTo>
                        <a:pt x="388" y="13"/>
                      </a:lnTo>
                      <a:lnTo>
                        <a:pt x="392" y="17"/>
                      </a:lnTo>
                      <a:lnTo>
                        <a:pt x="396" y="17"/>
                      </a:lnTo>
                      <a:lnTo>
                        <a:pt x="400" y="17"/>
                      </a:lnTo>
                      <a:lnTo>
                        <a:pt x="404" y="17"/>
                      </a:lnTo>
                      <a:lnTo>
                        <a:pt x="407" y="17"/>
                      </a:lnTo>
                      <a:lnTo>
                        <a:pt x="411" y="17"/>
                      </a:lnTo>
                      <a:lnTo>
                        <a:pt x="415" y="17"/>
                      </a:lnTo>
                      <a:lnTo>
                        <a:pt x="419" y="17"/>
                      </a:lnTo>
                      <a:lnTo>
                        <a:pt x="423" y="17"/>
                      </a:lnTo>
                      <a:lnTo>
                        <a:pt x="426" y="17"/>
                      </a:lnTo>
                      <a:lnTo>
                        <a:pt x="430" y="17"/>
                      </a:lnTo>
                      <a:lnTo>
                        <a:pt x="434" y="17"/>
                      </a:lnTo>
                      <a:lnTo>
                        <a:pt x="438" y="17"/>
                      </a:lnTo>
                      <a:lnTo>
                        <a:pt x="442" y="17"/>
                      </a:lnTo>
                      <a:lnTo>
                        <a:pt x="445" y="17"/>
                      </a:lnTo>
                      <a:lnTo>
                        <a:pt x="449" y="13"/>
                      </a:lnTo>
                      <a:lnTo>
                        <a:pt x="453" y="17"/>
                      </a:lnTo>
                      <a:lnTo>
                        <a:pt x="457" y="17"/>
                      </a:lnTo>
                      <a:lnTo>
                        <a:pt x="461" y="17"/>
                      </a:lnTo>
                      <a:lnTo>
                        <a:pt x="464" y="17"/>
                      </a:lnTo>
                      <a:lnTo>
                        <a:pt x="468" y="17"/>
                      </a:lnTo>
                      <a:lnTo>
                        <a:pt x="472" y="13"/>
                      </a:lnTo>
                      <a:lnTo>
                        <a:pt x="476" y="17"/>
                      </a:lnTo>
                      <a:lnTo>
                        <a:pt x="480" y="17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" name="Freeform 216"/>
                <p:cNvSpPr>
                  <a:spLocks/>
                </p:cNvSpPr>
                <p:nvPr/>
              </p:nvSpPr>
              <p:spPr bwMode="auto">
                <a:xfrm>
                  <a:off x="3759200" y="4754805"/>
                  <a:ext cx="760413" cy="26988"/>
                </a:xfrm>
                <a:custGeom>
                  <a:avLst/>
                  <a:gdLst>
                    <a:gd name="T0" fmla="*/ 7 w 479"/>
                    <a:gd name="T1" fmla="*/ 4 h 17"/>
                    <a:gd name="T2" fmla="*/ 19 w 479"/>
                    <a:gd name="T3" fmla="*/ 4 h 17"/>
                    <a:gd name="T4" fmla="*/ 30 w 479"/>
                    <a:gd name="T5" fmla="*/ 8 h 17"/>
                    <a:gd name="T6" fmla="*/ 42 w 479"/>
                    <a:gd name="T7" fmla="*/ 8 h 17"/>
                    <a:gd name="T8" fmla="*/ 53 w 479"/>
                    <a:gd name="T9" fmla="*/ 8 h 17"/>
                    <a:gd name="T10" fmla="*/ 64 w 479"/>
                    <a:gd name="T11" fmla="*/ 8 h 17"/>
                    <a:gd name="T12" fmla="*/ 72 w 479"/>
                    <a:gd name="T13" fmla="*/ 8 h 17"/>
                    <a:gd name="T14" fmla="*/ 83 w 479"/>
                    <a:gd name="T15" fmla="*/ 8 h 17"/>
                    <a:gd name="T16" fmla="*/ 95 w 479"/>
                    <a:gd name="T17" fmla="*/ 4 h 17"/>
                    <a:gd name="T18" fmla="*/ 106 w 479"/>
                    <a:gd name="T19" fmla="*/ 4 h 17"/>
                    <a:gd name="T20" fmla="*/ 118 w 479"/>
                    <a:gd name="T21" fmla="*/ 4 h 17"/>
                    <a:gd name="T22" fmla="*/ 129 w 479"/>
                    <a:gd name="T23" fmla="*/ 4 h 17"/>
                    <a:gd name="T24" fmla="*/ 140 w 479"/>
                    <a:gd name="T25" fmla="*/ 4 h 17"/>
                    <a:gd name="T26" fmla="*/ 152 w 479"/>
                    <a:gd name="T27" fmla="*/ 4 h 17"/>
                    <a:gd name="T28" fmla="*/ 163 w 479"/>
                    <a:gd name="T29" fmla="*/ 4 h 17"/>
                    <a:gd name="T30" fmla="*/ 175 w 479"/>
                    <a:gd name="T31" fmla="*/ 8 h 17"/>
                    <a:gd name="T32" fmla="*/ 186 w 479"/>
                    <a:gd name="T33" fmla="*/ 13 h 17"/>
                    <a:gd name="T34" fmla="*/ 197 w 479"/>
                    <a:gd name="T35" fmla="*/ 8 h 17"/>
                    <a:gd name="T36" fmla="*/ 209 w 479"/>
                    <a:gd name="T37" fmla="*/ 13 h 17"/>
                    <a:gd name="T38" fmla="*/ 220 w 479"/>
                    <a:gd name="T39" fmla="*/ 13 h 17"/>
                    <a:gd name="T40" fmla="*/ 232 w 479"/>
                    <a:gd name="T41" fmla="*/ 17 h 17"/>
                    <a:gd name="T42" fmla="*/ 243 w 479"/>
                    <a:gd name="T43" fmla="*/ 17 h 17"/>
                    <a:gd name="T44" fmla="*/ 254 w 479"/>
                    <a:gd name="T45" fmla="*/ 17 h 17"/>
                    <a:gd name="T46" fmla="*/ 266 w 479"/>
                    <a:gd name="T47" fmla="*/ 17 h 17"/>
                    <a:gd name="T48" fmla="*/ 277 w 479"/>
                    <a:gd name="T49" fmla="*/ 17 h 17"/>
                    <a:gd name="T50" fmla="*/ 289 w 479"/>
                    <a:gd name="T51" fmla="*/ 17 h 17"/>
                    <a:gd name="T52" fmla="*/ 300 w 479"/>
                    <a:gd name="T53" fmla="*/ 17 h 17"/>
                    <a:gd name="T54" fmla="*/ 312 w 479"/>
                    <a:gd name="T55" fmla="*/ 13 h 17"/>
                    <a:gd name="T56" fmla="*/ 323 w 479"/>
                    <a:gd name="T57" fmla="*/ 13 h 17"/>
                    <a:gd name="T58" fmla="*/ 334 w 479"/>
                    <a:gd name="T59" fmla="*/ 8 h 17"/>
                    <a:gd name="T60" fmla="*/ 346 w 479"/>
                    <a:gd name="T61" fmla="*/ 4 h 17"/>
                    <a:gd name="T62" fmla="*/ 357 w 479"/>
                    <a:gd name="T63" fmla="*/ 4 h 17"/>
                    <a:gd name="T64" fmla="*/ 369 w 479"/>
                    <a:gd name="T65" fmla="*/ 4 h 17"/>
                    <a:gd name="T66" fmla="*/ 380 w 479"/>
                    <a:gd name="T67" fmla="*/ 0 h 17"/>
                    <a:gd name="T68" fmla="*/ 391 w 479"/>
                    <a:gd name="T69" fmla="*/ 0 h 17"/>
                    <a:gd name="T70" fmla="*/ 403 w 479"/>
                    <a:gd name="T71" fmla="*/ 4 h 17"/>
                    <a:gd name="T72" fmla="*/ 414 w 479"/>
                    <a:gd name="T73" fmla="*/ 4 h 17"/>
                    <a:gd name="T74" fmla="*/ 426 w 479"/>
                    <a:gd name="T75" fmla="*/ 8 h 17"/>
                    <a:gd name="T76" fmla="*/ 437 w 479"/>
                    <a:gd name="T77" fmla="*/ 8 h 17"/>
                    <a:gd name="T78" fmla="*/ 448 w 479"/>
                    <a:gd name="T79" fmla="*/ 8 h 17"/>
                    <a:gd name="T80" fmla="*/ 460 w 479"/>
                    <a:gd name="T81" fmla="*/ 8 h 17"/>
                    <a:gd name="T82" fmla="*/ 471 w 479"/>
                    <a:gd name="T83" fmla="*/ 8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79" h="17">
                      <a:moveTo>
                        <a:pt x="0" y="4"/>
                      </a:moveTo>
                      <a:lnTo>
                        <a:pt x="3" y="4"/>
                      </a:lnTo>
                      <a:lnTo>
                        <a:pt x="7" y="4"/>
                      </a:lnTo>
                      <a:lnTo>
                        <a:pt x="11" y="4"/>
                      </a:lnTo>
                      <a:lnTo>
                        <a:pt x="15" y="4"/>
                      </a:lnTo>
                      <a:lnTo>
                        <a:pt x="19" y="4"/>
                      </a:lnTo>
                      <a:lnTo>
                        <a:pt x="22" y="8"/>
                      </a:lnTo>
                      <a:lnTo>
                        <a:pt x="26" y="4"/>
                      </a:lnTo>
                      <a:lnTo>
                        <a:pt x="30" y="8"/>
                      </a:lnTo>
                      <a:lnTo>
                        <a:pt x="34" y="8"/>
                      </a:lnTo>
                      <a:lnTo>
                        <a:pt x="38" y="8"/>
                      </a:lnTo>
                      <a:lnTo>
                        <a:pt x="42" y="8"/>
                      </a:lnTo>
                      <a:lnTo>
                        <a:pt x="45" y="8"/>
                      </a:lnTo>
                      <a:lnTo>
                        <a:pt x="49" y="8"/>
                      </a:lnTo>
                      <a:lnTo>
                        <a:pt x="53" y="8"/>
                      </a:lnTo>
                      <a:lnTo>
                        <a:pt x="57" y="8"/>
                      </a:lnTo>
                      <a:lnTo>
                        <a:pt x="61" y="8"/>
                      </a:lnTo>
                      <a:lnTo>
                        <a:pt x="64" y="8"/>
                      </a:lnTo>
                      <a:lnTo>
                        <a:pt x="68" y="8"/>
                      </a:lnTo>
                      <a:lnTo>
                        <a:pt x="76" y="8"/>
                      </a:lnTo>
                      <a:lnTo>
                        <a:pt x="72" y="8"/>
                      </a:lnTo>
                      <a:lnTo>
                        <a:pt x="76" y="8"/>
                      </a:lnTo>
                      <a:lnTo>
                        <a:pt x="80" y="8"/>
                      </a:lnTo>
                      <a:lnTo>
                        <a:pt x="83" y="8"/>
                      </a:lnTo>
                      <a:lnTo>
                        <a:pt x="87" y="4"/>
                      </a:lnTo>
                      <a:lnTo>
                        <a:pt x="91" y="4"/>
                      </a:lnTo>
                      <a:lnTo>
                        <a:pt x="95" y="4"/>
                      </a:lnTo>
                      <a:lnTo>
                        <a:pt x="99" y="4"/>
                      </a:lnTo>
                      <a:lnTo>
                        <a:pt x="102" y="4"/>
                      </a:lnTo>
                      <a:lnTo>
                        <a:pt x="106" y="4"/>
                      </a:lnTo>
                      <a:lnTo>
                        <a:pt x="110" y="4"/>
                      </a:lnTo>
                      <a:lnTo>
                        <a:pt x="114" y="4"/>
                      </a:lnTo>
                      <a:lnTo>
                        <a:pt x="118" y="4"/>
                      </a:lnTo>
                      <a:lnTo>
                        <a:pt x="121" y="4"/>
                      </a:lnTo>
                      <a:lnTo>
                        <a:pt x="125" y="8"/>
                      </a:lnTo>
                      <a:lnTo>
                        <a:pt x="129" y="4"/>
                      </a:lnTo>
                      <a:lnTo>
                        <a:pt x="133" y="4"/>
                      </a:lnTo>
                      <a:lnTo>
                        <a:pt x="137" y="4"/>
                      </a:lnTo>
                      <a:lnTo>
                        <a:pt x="140" y="4"/>
                      </a:lnTo>
                      <a:lnTo>
                        <a:pt x="144" y="4"/>
                      </a:lnTo>
                      <a:lnTo>
                        <a:pt x="148" y="4"/>
                      </a:lnTo>
                      <a:lnTo>
                        <a:pt x="152" y="4"/>
                      </a:lnTo>
                      <a:lnTo>
                        <a:pt x="156" y="4"/>
                      </a:lnTo>
                      <a:lnTo>
                        <a:pt x="159" y="4"/>
                      </a:lnTo>
                      <a:lnTo>
                        <a:pt x="163" y="4"/>
                      </a:lnTo>
                      <a:lnTo>
                        <a:pt x="167" y="4"/>
                      </a:lnTo>
                      <a:lnTo>
                        <a:pt x="171" y="8"/>
                      </a:lnTo>
                      <a:lnTo>
                        <a:pt x="175" y="8"/>
                      </a:lnTo>
                      <a:lnTo>
                        <a:pt x="178" y="8"/>
                      </a:lnTo>
                      <a:lnTo>
                        <a:pt x="182" y="13"/>
                      </a:lnTo>
                      <a:lnTo>
                        <a:pt x="186" y="13"/>
                      </a:lnTo>
                      <a:lnTo>
                        <a:pt x="190" y="13"/>
                      </a:lnTo>
                      <a:lnTo>
                        <a:pt x="194" y="8"/>
                      </a:lnTo>
                      <a:lnTo>
                        <a:pt x="197" y="8"/>
                      </a:lnTo>
                      <a:lnTo>
                        <a:pt x="201" y="13"/>
                      </a:lnTo>
                      <a:lnTo>
                        <a:pt x="205" y="13"/>
                      </a:lnTo>
                      <a:lnTo>
                        <a:pt x="209" y="13"/>
                      </a:lnTo>
                      <a:lnTo>
                        <a:pt x="213" y="13"/>
                      </a:lnTo>
                      <a:lnTo>
                        <a:pt x="216" y="13"/>
                      </a:lnTo>
                      <a:lnTo>
                        <a:pt x="220" y="13"/>
                      </a:lnTo>
                      <a:lnTo>
                        <a:pt x="224" y="13"/>
                      </a:lnTo>
                      <a:lnTo>
                        <a:pt x="228" y="13"/>
                      </a:lnTo>
                      <a:lnTo>
                        <a:pt x="232" y="17"/>
                      </a:lnTo>
                      <a:lnTo>
                        <a:pt x="235" y="17"/>
                      </a:lnTo>
                      <a:lnTo>
                        <a:pt x="239" y="17"/>
                      </a:lnTo>
                      <a:lnTo>
                        <a:pt x="243" y="17"/>
                      </a:lnTo>
                      <a:lnTo>
                        <a:pt x="247" y="17"/>
                      </a:lnTo>
                      <a:lnTo>
                        <a:pt x="251" y="17"/>
                      </a:lnTo>
                      <a:lnTo>
                        <a:pt x="254" y="17"/>
                      </a:lnTo>
                      <a:lnTo>
                        <a:pt x="258" y="17"/>
                      </a:lnTo>
                      <a:lnTo>
                        <a:pt x="262" y="17"/>
                      </a:lnTo>
                      <a:lnTo>
                        <a:pt x="266" y="17"/>
                      </a:lnTo>
                      <a:lnTo>
                        <a:pt x="270" y="17"/>
                      </a:lnTo>
                      <a:lnTo>
                        <a:pt x="274" y="17"/>
                      </a:lnTo>
                      <a:lnTo>
                        <a:pt x="277" y="17"/>
                      </a:lnTo>
                      <a:lnTo>
                        <a:pt x="281" y="17"/>
                      </a:lnTo>
                      <a:lnTo>
                        <a:pt x="285" y="17"/>
                      </a:lnTo>
                      <a:lnTo>
                        <a:pt x="289" y="17"/>
                      </a:lnTo>
                      <a:lnTo>
                        <a:pt x="293" y="17"/>
                      </a:lnTo>
                      <a:lnTo>
                        <a:pt x="296" y="17"/>
                      </a:lnTo>
                      <a:lnTo>
                        <a:pt x="300" y="17"/>
                      </a:lnTo>
                      <a:lnTo>
                        <a:pt x="304" y="17"/>
                      </a:lnTo>
                      <a:lnTo>
                        <a:pt x="308" y="17"/>
                      </a:lnTo>
                      <a:lnTo>
                        <a:pt x="312" y="13"/>
                      </a:lnTo>
                      <a:lnTo>
                        <a:pt x="315" y="13"/>
                      </a:lnTo>
                      <a:lnTo>
                        <a:pt x="319" y="13"/>
                      </a:lnTo>
                      <a:lnTo>
                        <a:pt x="323" y="13"/>
                      </a:lnTo>
                      <a:lnTo>
                        <a:pt x="327" y="13"/>
                      </a:lnTo>
                      <a:lnTo>
                        <a:pt x="331" y="8"/>
                      </a:lnTo>
                      <a:lnTo>
                        <a:pt x="334" y="8"/>
                      </a:lnTo>
                      <a:lnTo>
                        <a:pt x="338" y="8"/>
                      </a:lnTo>
                      <a:lnTo>
                        <a:pt x="342" y="8"/>
                      </a:lnTo>
                      <a:lnTo>
                        <a:pt x="346" y="4"/>
                      </a:lnTo>
                      <a:lnTo>
                        <a:pt x="350" y="4"/>
                      </a:lnTo>
                      <a:lnTo>
                        <a:pt x="353" y="4"/>
                      </a:lnTo>
                      <a:lnTo>
                        <a:pt x="357" y="4"/>
                      </a:lnTo>
                      <a:lnTo>
                        <a:pt x="361" y="4"/>
                      </a:lnTo>
                      <a:lnTo>
                        <a:pt x="365" y="4"/>
                      </a:lnTo>
                      <a:lnTo>
                        <a:pt x="369" y="4"/>
                      </a:lnTo>
                      <a:lnTo>
                        <a:pt x="372" y="4"/>
                      </a:lnTo>
                      <a:lnTo>
                        <a:pt x="376" y="0"/>
                      </a:lnTo>
                      <a:lnTo>
                        <a:pt x="380" y="0"/>
                      </a:lnTo>
                      <a:lnTo>
                        <a:pt x="384" y="0"/>
                      </a:lnTo>
                      <a:lnTo>
                        <a:pt x="388" y="0"/>
                      </a:lnTo>
                      <a:lnTo>
                        <a:pt x="391" y="0"/>
                      </a:lnTo>
                      <a:lnTo>
                        <a:pt x="395" y="4"/>
                      </a:lnTo>
                      <a:lnTo>
                        <a:pt x="399" y="4"/>
                      </a:lnTo>
                      <a:lnTo>
                        <a:pt x="403" y="4"/>
                      </a:lnTo>
                      <a:lnTo>
                        <a:pt x="407" y="4"/>
                      </a:lnTo>
                      <a:lnTo>
                        <a:pt x="410" y="4"/>
                      </a:lnTo>
                      <a:lnTo>
                        <a:pt x="414" y="4"/>
                      </a:lnTo>
                      <a:lnTo>
                        <a:pt x="418" y="4"/>
                      </a:lnTo>
                      <a:lnTo>
                        <a:pt x="422" y="4"/>
                      </a:lnTo>
                      <a:lnTo>
                        <a:pt x="426" y="8"/>
                      </a:lnTo>
                      <a:lnTo>
                        <a:pt x="429" y="8"/>
                      </a:lnTo>
                      <a:lnTo>
                        <a:pt x="433" y="8"/>
                      </a:lnTo>
                      <a:lnTo>
                        <a:pt x="437" y="8"/>
                      </a:lnTo>
                      <a:lnTo>
                        <a:pt x="441" y="8"/>
                      </a:lnTo>
                      <a:lnTo>
                        <a:pt x="445" y="8"/>
                      </a:lnTo>
                      <a:lnTo>
                        <a:pt x="448" y="8"/>
                      </a:lnTo>
                      <a:lnTo>
                        <a:pt x="452" y="8"/>
                      </a:lnTo>
                      <a:lnTo>
                        <a:pt x="456" y="8"/>
                      </a:lnTo>
                      <a:lnTo>
                        <a:pt x="460" y="8"/>
                      </a:lnTo>
                      <a:lnTo>
                        <a:pt x="464" y="8"/>
                      </a:lnTo>
                      <a:lnTo>
                        <a:pt x="467" y="8"/>
                      </a:lnTo>
                      <a:lnTo>
                        <a:pt x="471" y="8"/>
                      </a:lnTo>
                      <a:lnTo>
                        <a:pt x="475" y="8"/>
                      </a:lnTo>
                      <a:lnTo>
                        <a:pt x="479" y="8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" name="Freeform 217"/>
                <p:cNvSpPr>
                  <a:spLocks/>
                </p:cNvSpPr>
                <p:nvPr/>
              </p:nvSpPr>
              <p:spPr bwMode="auto">
                <a:xfrm>
                  <a:off x="4519613" y="4721468"/>
                  <a:ext cx="754063" cy="53975"/>
                </a:xfrm>
                <a:custGeom>
                  <a:avLst/>
                  <a:gdLst>
                    <a:gd name="T0" fmla="*/ 8 w 475"/>
                    <a:gd name="T1" fmla="*/ 29 h 34"/>
                    <a:gd name="T2" fmla="*/ 19 w 475"/>
                    <a:gd name="T3" fmla="*/ 34 h 34"/>
                    <a:gd name="T4" fmla="*/ 30 w 475"/>
                    <a:gd name="T5" fmla="*/ 29 h 34"/>
                    <a:gd name="T6" fmla="*/ 42 w 475"/>
                    <a:gd name="T7" fmla="*/ 34 h 34"/>
                    <a:gd name="T8" fmla="*/ 53 w 475"/>
                    <a:gd name="T9" fmla="*/ 29 h 34"/>
                    <a:gd name="T10" fmla="*/ 65 w 475"/>
                    <a:gd name="T11" fmla="*/ 29 h 34"/>
                    <a:gd name="T12" fmla="*/ 76 w 475"/>
                    <a:gd name="T13" fmla="*/ 29 h 34"/>
                    <a:gd name="T14" fmla="*/ 87 w 475"/>
                    <a:gd name="T15" fmla="*/ 29 h 34"/>
                    <a:gd name="T16" fmla="*/ 99 w 475"/>
                    <a:gd name="T17" fmla="*/ 25 h 34"/>
                    <a:gd name="T18" fmla="*/ 110 w 475"/>
                    <a:gd name="T19" fmla="*/ 25 h 34"/>
                    <a:gd name="T20" fmla="*/ 122 w 475"/>
                    <a:gd name="T21" fmla="*/ 21 h 34"/>
                    <a:gd name="T22" fmla="*/ 129 w 475"/>
                    <a:gd name="T23" fmla="*/ 21 h 34"/>
                    <a:gd name="T24" fmla="*/ 141 w 475"/>
                    <a:gd name="T25" fmla="*/ 25 h 34"/>
                    <a:gd name="T26" fmla="*/ 152 w 475"/>
                    <a:gd name="T27" fmla="*/ 21 h 34"/>
                    <a:gd name="T28" fmla="*/ 163 w 475"/>
                    <a:gd name="T29" fmla="*/ 21 h 34"/>
                    <a:gd name="T30" fmla="*/ 175 w 475"/>
                    <a:gd name="T31" fmla="*/ 21 h 34"/>
                    <a:gd name="T32" fmla="*/ 186 w 475"/>
                    <a:gd name="T33" fmla="*/ 21 h 34"/>
                    <a:gd name="T34" fmla="*/ 194 w 475"/>
                    <a:gd name="T35" fmla="*/ 21 h 34"/>
                    <a:gd name="T36" fmla="*/ 205 w 475"/>
                    <a:gd name="T37" fmla="*/ 21 h 34"/>
                    <a:gd name="T38" fmla="*/ 217 w 475"/>
                    <a:gd name="T39" fmla="*/ 21 h 34"/>
                    <a:gd name="T40" fmla="*/ 228 w 475"/>
                    <a:gd name="T41" fmla="*/ 17 h 34"/>
                    <a:gd name="T42" fmla="*/ 240 w 475"/>
                    <a:gd name="T43" fmla="*/ 12 h 34"/>
                    <a:gd name="T44" fmla="*/ 251 w 475"/>
                    <a:gd name="T45" fmla="*/ 17 h 34"/>
                    <a:gd name="T46" fmla="*/ 262 w 475"/>
                    <a:gd name="T47" fmla="*/ 17 h 34"/>
                    <a:gd name="T48" fmla="*/ 274 w 475"/>
                    <a:gd name="T49" fmla="*/ 21 h 34"/>
                    <a:gd name="T50" fmla="*/ 285 w 475"/>
                    <a:gd name="T51" fmla="*/ 21 h 34"/>
                    <a:gd name="T52" fmla="*/ 297 w 475"/>
                    <a:gd name="T53" fmla="*/ 21 h 34"/>
                    <a:gd name="T54" fmla="*/ 308 w 475"/>
                    <a:gd name="T55" fmla="*/ 25 h 34"/>
                    <a:gd name="T56" fmla="*/ 319 w 475"/>
                    <a:gd name="T57" fmla="*/ 25 h 34"/>
                    <a:gd name="T58" fmla="*/ 331 w 475"/>
                    <a:gd name="T59" fmla="*/ 21 h 34"/>
                    <a:gd name="T60" fmla="*/ 342 w 475"/>
                    <a:gd name="T61" fmla="*/ 17 h 34"/>
                    <a:gd name="T62" fmla="*/ 354 w 475"/>
                    <a:gd name="T63" fmla="*/ 8 h 34"/>
                    <a:gd name="T64" fmla="*/ 365 w 475"/>
                    <a:gd name="T65" fmla="*/ 8 h 34"/>
                    <a:gd name="T66" fmla="*/ 376 w 475"/>
                    <a:gd name="T67" fmla="*/ 4 h 34"/>
                    <a:gd name="T68" fmla="*/ 388 w 475"/>
                    <a:gd name="T69" fmla="*/ 4 h 34"/>
                    <a:gd name="T70" fmla="*/ 399 w 475"/>
                    <a:gd name="T71" fmla="*/ 0 h 34"/>
                    <a:gd name="T72" fmla="*/ 411 w 475"/>
                    <a:gd name="T73" fmla="*/ 4 h 34"/>
                    <a:gd name="T74" fmla="*/ 422 w 475"/>
                    <a:gd name="T75" fmla="*/ 8 h 34"/>
                    <a:gd name="T76" fmla="*/ 433 w 475"/>
                    <a:gd name="T77" fmla="*/ 12 h 34"/>
                    <a:gd name="T78" fmla="*/ 445 w 475"/>
                    <a:gd name="T79" fmla="*/ 12 h 34"/>
                    <a:gd name="T80" fmla="*/ 456 w 475"/>
                    <a:gd name="T81" fmla="*/ 12 h 34"/>
                    <a:gd name="T82" fmla="*/ 468 w 475"/>
                    <a:gd name="T83" fmla="*/ 12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75" h="34">
                      <a:moveTo>
                        <a:pt x="0" y="29"/>
                      </a:moveTo>
                      <a:lnTo>
                        <a:pt x="4" y="29"/>
                      </a:lnTo>
                      <a:lnTo>
                        <a:pt x="8" y="29"/>
                      </a:lnTo>
                      <a:lnTo>
                        <a:pt x="11" y="29"/>
                      </a:lnTo>
                      <a:lnTo>
                        <a:pt x="15" y="29"/>
                      </a:lnTo>
                      <a:lnTo>
                        <a:pt x="19" y="34"/>
                      </a:lnTo>
                      <a:lnTo>
                        <a:pt x="23" y="29"/>
                      </a:lnTo>
                      <a:lnTo>
                        <a:pt x="27" y="29"/>
                      </a:lnTo>
                      <a:lnTo>
                        <a:pt x="30" y="29"/>
                      </a:lnTo>
                      <a:lnTo>
                        <a:pt x="34" y="34"/>
                      </a:lnTo>
                      <a:lnTo>
                        <a:pt x="38" y="34"/>
                      </a:lnTo>
                      <a:lnTo>
                        <a:pt x="42" y="34"/>
                      </a:lnTo>
                      <a:lnTo>
                        <a:pt x="46" y="34"/>
                      </a:lnTo>
                      <a:lnTo>
                        <a:pt x="49" y="29"/>
                      </a:lnTo>
                      <a:lnTo>
                        <a:pt x="53" y="29"/>
                      </a:lnTo>
                      <a:lnTo>
                        <a:pt x="57" y="29"/>
                      </a:lnTo>
                      <a:lnTo>
                        <a:pt x="61" y="29"/>
                      </a:lnTo>
                      <a:lnTo>
                        <a:pt x="65" y="29"/>
                      </a:lnTo>
                      <a:lnTo>
                        <a:pt x="68" y="34"/>
                      </a:lnTo>
                      <a:lnTo>
                        <a:pt x="72" y="29"/>
                      </a:lnTo>
                      <a:lnTo>
                        <a:pt x="76" y="29"/>
                      </a:lnTo>
                      <a:lnTo>
                        <a:pt x="80" y="29"/>
                      </a:lnTo>
                      <a:lnTo>
                        <a:pt x="84" y="29"/>
                      </a:lnTo>
                      <a:lnTo>
                        <a:pt x="87" y="29"/>
                      </a:lnTo>
                      <a:lnTo>
                        <a:pt x="91" y="29"/>
                      </a:lnTo>
                      <a:lnTo>
                        <a:pt x="95" y="29"/>
                      </a:lnTo>
                      <a:lnTo>
                        <a:pt x="99" y="25"/>
                      </a:lnTo>
                      <a:lnTo>
                        <a:pt x="103" y="25"/>
                      </a:lnTo>
                      <a:lnTo>
                        <a:pt x="106" y="29"/>
                      </a:lnTo>
                      <a:lnTo>
                        <a:pt x="110" y="25"/>
                      </a:lnTo>
                      <a:lnTo>
                        <a:pt x="114" y="25"/>
                      </a:lnTo>
                      <a:lnTo>
                        <a:pt x="118" y="25"/>
                      </a:lnTo>
                      <a:lnTo>
                        <a:pt x="122" y="21"/>
                      </a:lnTo>
                      <a:lnTo>
                        <a:pt x="122" y="25"/>
                      </a:lnTo>
                      <a:lnTo>
                        <a:pt x="125" y="21"/>
                      </a:lnTo>
                      <a:lnTo>
                        <a:pt x="129" y="21"/>
                      </a:lnTo>
                      <a:lnTo>
                        <a:pt x="133" y="21"/>
                      </a:lnTo>
                      <a:lnTo>
                        <a:pt x="137" y="21"/>
                      </a:lnTo>
                      <a:lnTo>
                        <a:pt x="141" y="25"/>
                      </a:lnTo>
                      <a:lnTo>
                        <a:pt x="144" y="25"/>
                      </a:lnTo>
                      <a:lnTo>
                        <a:pt x="148" y="25"/>
                      </a:lnTo>
                      <a:lnTo>
                        <a:pt x="152" y="21"/>
                      </a:lnTo>
                      <a:lnTo>
                        <a:pt x="156" y="21"/>
                      </a:lnTo>
                      <a:lnTo>
                        <a:pt x="160" y="21"/>
                      </a:lnTo>
                      <a:lnTo>
                        <a:pt x="163" y="21"/>
                      </a:lnTo>
                      <a:lnTo>
                        <a:pt x="167" y="21"/>
                      </a:lnTo>
                      <a:lnTo>
                        <a:pt x="171" y="21"/>
                      </a:lnTo>
                      <a:lnTo>
                        <a:pt x="175" y="21"/>
                      </a:lnTo>
                      <a:lnTo>
                        <a:pt x="179" y="21"/>
                      </a:lnTo>
                      <a:lnTo>
                        <a:pt x="182" y="21"/>
                      </a:lnTo>
                      <a:lnTo>
                        <a:pt x="186" y="21"/>
                      </a:lnTo>
                      <a:lnTo>
                        <a:pt x="194" y="21"/>
                      </a:lnTo>
                      <a:lnTo>
                        <a:pt x="190" y="21"/>
                      </a:lnTo>
                      <a:lnTo>
                        <a:pt x="194" y="21"/>
                      </a:lnTo>
                      <a:lnTo>
                        <a:pt x="198" y="21"/>
                      </a:lnTo>
                      <a:lnTo>
                        <a:pt x="201" y="21"/>
                      </a:lnTo>
                      <a:lnTo>
                        <a:pt x="205" y="21"/>
                      </a:lnTo>
                      <a:lnTo>
                        <a:pt x="209" y="17"/>
                      </a:lnTo>
                      <a:lnTo>
                        <a:pt x="213" y="17"/>
                      </a:lnTo>
                      <a:lnTo>
                        <a:pt x="217" y="21"/>
                      </a:lnTo>
                      <a:lnTo>
                        <a:pt x="220" y="21"/>
                      </a:lnTo>
                      <a:lnTo>
                        <a:pt x="224" y="17"/>
                      </a:lnTo>
                      <a:lnTo>
                        <a:pt x="228" y="17"/>
                      </a:lnTo>
                      <a:lnTo>
                        <a:pt x="232" y="12"/>
                      </a:lnTo>
                      <a:lnTo>
                        <a:pt x="236" y="12"/>
                      </a:lnTo>
                      <a:lnTo>
                        <a:pt x="240" y="12"/>
                      </a:lnTo>
                      <a:lnTo>
                        <a:pt x="243" y="12"/>
                      </a:lnTo>
                      <a:lnTo>
                        <a:pt x="247" y="17"/>
                      </a:lnTo>
                      <a:lnTo>
                        <a:pt x="251" y="17"/>
                      </a:lnTo>
                      <a:lnTo>
                        <a:pt x="255" y="17"/>
                      </a:lnTo>
                      <a:lnTo>
                        <a:pt x="259" y="17"/>
                      </a:lnTo>
                      <a:lnTo>
                        <a:pt x="262" y="17"/>
                      </a:lnTo>
                      <a:lnTo>
                        <a:pt x="266" y="17"/>
                      </a:lnTo>
                      <a:lnTo>
                        <a:pt x="270" y="21"/>
                      </a:lnTo>
                      <a:lnTo>
                        <a:pt x="274" y="21"/>
                      </a:lnTo>
                      <a:lnTo>
                        <a:pt x="278" y="21"/>
                      </a:lnTo>
                      <a:lnTo>
                        <a:pt x="281" y="21"/>
                      </a:lnTo>
                      <a:lnTo>
                        <a:pt x="285" y="21"/>
                      </a:lnTo>
                      <a:lnTo>
                        <a:pt x="289" y="21"/>
                      </a:lnTo>
                      <a:lnTo>
                        <a:pt x="293" y="21"/>
                      </a:lnTo>
                      <a:lnTo>
                        <a:pt x="297" y="21"/>
                      </a:lnTo>
                      <a:lnTo>
                        <a:pt x="300" y="21"/>
                      </a:lnTo>
                      <a:lnTo>
                        <a:pt x="304" y="21"/>
                      </a:lnTo>
                      <a:lnTo>
                        <a:pt x="308" y="25"/>
                      </a:lnTo>
                      <a:lnTo>
                        <a:pt x="312" y="25"/>
                      </a:lnTo>
                      <a:lnTo>
                        <a:pt x="316" y="25"/>
                      </a:lnTo>
                      <a:lnTo>
                        <a:pt x="319" y="25"/>
                      </a:lnTo>
                      <a:lnTo>
                        <a:pt x="323" y="25"/>
                      </a:lnTo>
                      <a:lnTo>
                        <a:pt x="327" y="25"/>
                      </a:lnTo>
                      <a:lnTo>
                        <a:pt x="331" y="21"/>
                      </a:lnTo>
                      <a:lnTo>
                        <a:pt x="335" y="21"/>
                      </a:lnTo>
                      <a:lnTo>
                        <a:pt x="338" y="17"/>
                      </a:lnTo>
                      <a:lnTo>
                        <a:pt x="342" y="17"/>
                      </a:lnTo>
                      <a:lnTo>
                        <a:pt x="346" y="12"/>
                      </a:lnTo>
                      <a:lnTo>
                        <a:pt x="350" y="12"/>
                      </a:lnTo>
                      <a:lnTo>
                        <a:pt x="354" y="8"/>
                      </a:lnTo>
                      <a:lnTo>
                        <a:pt x="357" y="8"/>
                      </a:lnTo>
                      <a:lnTo>
                        <a:pt x="361" y="8"/>
                      </a:lnTo>
                      <a:lnTo>
                        <a:pt x="365" y="8"/>
                      </a:lnTo>
                      <a:lnTo>
                        <a:pt x="369" y="4"/>
                      </a:lnTo>
                      <a:lnTo>
                        <a:pt x="373" y="8"/>
                      </a:lnTo>
                      <a:lnTo>
                        <a:pt x="376" y="4"/>
                      </a:lnTo>
                      <a:lnTo>
                        <a:pt x="380" y="8"/>
                      </a:lnTo>
                      <a:lnTo>
                        <a:pt x="384" y="8"/>
                      </a:lnTo>
                      <a:lnTo>
                        <a:pt x="388" y="4"/>
                      </a:lnTo>
                      <a:lnTo>
                        <a:pt x="392" y="4"/>
                      </a:lnTo>
                      <a:lnTo>
                        <a:pt x="395" y="4"/>
                      </a:lnTo>
                      <a:lnTo>
                        <a:pt x="399" y="0"/>
                      </a:lnTo>
                      <a:lnTo>
                        <a:pt x="403" y="0"/>
                      </a:lnTo>
                      <a:lnTo>
                        <a:pt x="407" y="4"/>
                      </a:lnTo>
                      <a:lnTo>
                        <a:pt x="411" y="4"/>
                      </a:lnTo>
                      <a:lnTo>
                        <a:pt x="414" y="8"/>
                      </a:lnTo>
                      <a:lnTo>
                        <a:pt x="418" y="8"/>
                      </a:lnTo>
                      <a:lnTo>
                        <a:pt x="422" y="8"/>
                      </a:lnTo>
                      <a:lnTo>
                        <a:pt x="426" y="8"/>
                      </a:lnTo>
                      <a:lnTo>
                        <a:pt x="430" y="12"/>
                      </a:lnTo>
                      <a:lnTo>
                        <a:pt x="433" y="12"/>
                      </a:lnTo>
                      <a:lnTo>
                        <a:pt x="437" y="12"/>
                      </a:lnTo>
                      <a:lnTo>
                        <a:pt x="441" y="12"/>
                      </a:lnTo>
                      <a:lnTo>
                        <a:pt x="445" y="12"/>
                      </a:lnTo>
                      <a:lnTo>
                        <a:pt x="449" y="12"/>
                      </a:lnTo>
                      <a:lnTo>
                        <a:pt x="452" y="12"/>
                      </a:lnTo>
                      <a:lnTo>
                        <a:pt x="456" y="12"/>
                      </a:lnTo>
                      <a:lnTo>
                        <a:pt x="460" y="12"/>
                      </a:lnTo>
                      <a:lnTo>
                        <a:pt x="464" y="12"/>
                      </a:lnTo>
                      <a:lnTo>
                        <a:pt x="468" y="12"/>
                      </a:lnTo>
                      <a:lnTo>
                        <a:pt x="472" y="12"/>
                      </a:lnTo>
                      <a:lnTo>
                        <a:pt x="475" y="12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" name="Freeform 218"/>
                <p:cNvSpPr>
                  <a:spLocks/>
                </p:cNvSpPr>
                <p:nvPr/>
              </p:nvSpPr>
              <p:spPr bwMode="auto">
                <a:xfrm>
                  <a:off x="5273675" y="4659555"/>
                  <a:ext cx="766763" cy="88900"/>
                </a:xfrm>
                <a:custGeom>
                  <a:avLst/>
                  <a:gdLst>
                    <a:gd name="T0" fmla="*/ 8 w 483"/>
                    <a:gd name="T1" fmla="*/ 56 h 56"/>
                    <a:gd name="T2" fmla="*/ 19 w 483"/>
                    <a:gd name="T3" fmla="*/ 51 h 56"/>
                    <a:gd name="T4" fmla="*/ 31 w 483"/>
                    <a:gd name="T5" fmla="*/ 51 h 56"/>
                    <a:gd name="T6" fmla="*/ 42 w 483"/>
                    <a:gd name="T7" fmla="*/ 51 h 56"/>
                    <a:gd name="T8" fmla="*/ 54 w 483"/>
                    <a:gd name="T9" fmla="*/ 43 h 56"/>
                    <a:gd name="T10" fmla="*/ 65 w 483"/>
                    <a:gd name="T11" fmla="*/ 43 h 56"/>
                    <a:gd name="T12" fmla="*/ 76 w 483"/>
                    <a:gd name="T13" fmla="*/ 39 h 56"/>
                    <a:gd name="T14" fmla="*/ 88 w 483"/>
                    <a:gd name="T15" fmla="*/ 34 h 56"/>
                    <a:gd name="T16" fmla="*/ 99 w 483"/>
                    <a:gd name="T17" fmla="*/ 34 h 56"/>
                    <a:gd name="T18" fmla="*/ 111 w 483"/>
                    <a:gd name="T19" fmla="*/ 30 h 56"/>
                    <a:gd name="T20" fmla="*/ 122 w 483"/>
                    <a:gd name="T21" fmla="*/ 30 h 56"/>
                    <a:gd name="T22" fmla="*/ 133 w 483"/>
                    <a:gd name="T23" fmla="*/ 34 h 56"/>
                    <a:gd name="T24" fmla="*/ 145 w 483"/>
                    <a:gd name="T25" fmla="*/ 30 h 56"/>
                    <a:gd name="T26" fmla="*/ 156 w 483"/>
                    <a:gd name="T27" fmla="*/ 30 h 56"/>
                    <a:gd name="T28" fmla="*/ 168 w 483"/>
                    <a:gd name="T29" fmla="*/ 30 h 56"/>
                    <a:gd name="T30" fmla="*/ 179 w 483"/>
                    <a:gd name="T31" fmla="*/ 30 h 56"/>
                    <a:gd name="T32" fmla="*/ 190 w 483"/>
                    <a:gd name="T33" fmla="*/ 30 h 56"/>
                    <a:gd name="T34" fmla="*/ 202 w 483"/>
                    <a:gd name="T35" fmla="*/ 22 h 56"/>
                    <a:gd name="T36" fmla="*/ 213 w 483"/>
                    <a:gd name="T37" fmla="*/ 17 h 56"/>
                    <a:gd name="T38" fmla="*/ 225 w 483"/>
                    <a:gd name="T39" fmla="*/ 26 h 56"/>
                    <a:gd name="T40" fmla="*/ 236 w 483"/>
                    <a:gd name="T41" fmla="*/ 26 h 56"/>
                    <a:gd name="T42" fmla="*/ 248 w 483"/>
                    <a:gd name="T43" fmla="*/ 30 h 56"/>
                    <a:gd name="T44" fmla="*/ 259 w 483"/>
                    <a:gd name="T45" fmla="*/ 22 h 56"/>
                    <a:gd name="T46" fmla="*/ 270 w 483"/>
                    <a:gd name="T47" fmla="*/ 22 h 56"/>
                    <a:gd name="T48" fmla="*/ 282 w 483"/>
                    <a:gd name="T49" fmla="*/ 26 h 56"/>
                    <a:gd name="T50" fmla="*/ 293 w 483"/>
                    <a:gd name="T51" fmla="*/ 22 h 56"/>
                    <a:gd name="T52" fmla="*/ 305 w 483"/>
                    <a:gd name="T53" fmla="*/ 17 h 56"/>
                    <a:gd name="T54" fmla="*/ 316 w 483"/>
                    <a:gd name="T55" fmla="*/ 13 h 56"/>
                    <a:gd name="T56" fmla="*/ 327 w 483"/>
                    <a:gd name="T57" fmla="*/ 13 h 56"/>
                    <a:gd name="T58" fmla="*/ 339 w 483"/>
                    <a:gd name="T59" fmla="*/ 9 h 56"/>
                    <a:gd name="T60" fmla="*/ 350 w 483"/>
                    <a:gd name="T61" fmla="*/ 9 h 56"/>
                    <a:gd name="T62" fmla="*/ 362 w 483"/>
                    <a:gd name="T63" fmla="*/ 9 h 56"/>
                    <a:gd name="T64" fmla="*/ 373 w 483"/>
                    <a:gd name="T65" fmla="*/ 13 h 56"/>
                    <a:gd name="T66" fmla="*/ 384 w 483"/>
                    <a:gd name="T67" fmla="*/ 17 h 56"/>
                    <a:gd name="T68" fmla="*/ 396 w 483"/>
                    <a:gd name="T69" fmla="*/ 22 h 56"/>
                    <a:gd name="T70" fmla="*/ 407 w 483"/>
                    <a:gd name="T71" fmla="*/ 22 h 56"/>
                    <a:gd name="T72" fmla="*/ 419 w 483"/>
                    <a:gd name="T73" fmla="*/ 22 h 56"/>
                    <a:gd name="T74" fmla="*/ 430 w 483"/>
                    <a:gd name="T75" fmla="*/ 17 h 56"/>
                    <a:gd name="T76" fmla="*/ 442 w 483"/>
                    <a:gd name="T77" fmla="*/ 13 h 56"/>
                    <a:gd name="T78" fmla="*/ 453 w 483"/>
                    <a:gd name="T79" fmla="*/ 9 h 56"/>
                    <a:gd name="T80" fmla="*/ 464 w 483"/>
                    <a:gd name="T81" fmla="*/ 5 h 56"/>
                    <a:gd name="T82" fmla="*/ 476 w 483"/>
                    <a:gd name="T83" fmla="*/ 5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83" h="56">
                      <a:moveTo>
                        <a:pt x="0" y="51"/>
                      </a:moveTo>
                      <a:lnTo>
                        <a:pt x="4" y="51"/>
                      </a:lnTo>
                      <a:lnTo>
                        <a:pt x="8" y="56"/>
                      </a:lnTo>
                      <a:lnTo>
                        <a:pt x="12" y="51"/>
                      </a:lnTo>
                      <a:lnTo>
                        <a:pt x="16" y="51"/>
                      </a:lnTo>
                      <a:lnTo>
                        <a:pt x="19" y="51"/>
                      </a:lnTo>
                      <a:lnTo>
                        <a:pt x="23" y="51"/>
                      </a:lnTo>
                      <a:lnTo>
                        <a:pt x="27" y="51"/>
                      </a:lnTo>
                      <a:lnTo>
                        <a:pt x="31" y="51"/>
                      </a:lnTo>
                      <a:lnTo>
                        <a:pt x="35" y="51"/>
                      </a:lnTo>
                      <a:lnTo>
                        <a:pt x="38" y="51"/>
                      </a:lnTo>
                      <a:lnTo>
                        <a:pt x="42" y="51"/>
                      </a:lnTo>
                      <a:lnTo>
                        <a:pt x="46" y="51"/>
                      </a:lnTo>
                      <a:lnTo>
                        <a:pt x="50" y="47"/>
                      </a:lnTo>
                      <a:lnTo>
                        <a:pt x="54" y="43"/>
                      </a:lnTo>
                      <a:lnTo>
                        <a:pt x="57" y="43"/>
                      </a:lnTo>
                      <a:lnTo>
                        <a:pt x="61" y="43"/>
                      </a:lnTo>
                      <a:lnTo>
                        <a:pt x="65" y="43"/>
                      </a:lnTo>
                      <a:lnTo>
                        <a:pt x="69" y="39"/>
                      </a:lnTo>
                      <a:lnTo>
                        <a:pt x="73" y="39"/>
                      </a:lnTo>
                      <a:lnTo>
                        <a:pt x="76" y="39"/>
                      </a:lnTo>
                      <a:lnTo>
                        <a:pt x="80" y="39"/>
                      </a:lnTo>
                      <a:lnTo>
                        <a:pt x="84" y="34"/>
                      </a:lnTo>
                      <a:lnTo>
                        <a:pt x="88" y="34"/>
                      </a:lnTo>
                      <a:lnTo>
                        <a:pt x="92" y="34"/>
                      </a:lnTo>
                      <a:lnTo>
                        <a:pt x="95" y="34"/>
                      </a:lnTo>
                      <a:lnTo>
                        <a:pt x="99" y="34"/>
                      </a:lnTo>
                      <a:lnTo>
                        <a:pt x="103" y="30"/>
                      </a:lnTo>
                      <a:lnTo>
                        <a:pt x="107" y="30"/>
                      </a:lnTo>
                      <a:lnTo>
                        <a:pt x="111" y="30"/>
                      </a:lnTo>
                      <a:lnTo>
                        <a:pt x="114" y="30"/>
                      </a:lnTo>
                      <a:lnTo>
                        <a:pt x="118" y="30"/>
                      </a:lnTo>
                      <a:lnTo>
                        <a:pt x="122" y="30"/>
                      </a:lnTo>
                      <a:lnTo>
                        <a:pt x="126" y="30"/>
                      </a:lnTo>
                      <a:lnTo>
                        <a:pt x="130" y="30"/>
                      </a:lnTo>
                      <a:lnTo>
                        <a:pt x="133" y="34"/>
                      </a:lnTo>
                      <a:lnTo>
                        <a:pt x="137" y="34"/>
                      </a:lnTo>
                      <a:lnTo>
                        <a:pt x="141" y="30"/>
                      </a:lnTo>
                      <a:lnTo>
                        <a:pt x="145" y="30"/>
                      </a:lnTo>
                      <a:lnTo>
                        <a:pt x="149" y="30"/>
                      </a:lnTo>
                      <a:lnTo>
                        <a:pt x="152" y="34"/>
                      </a:lnTo>
                      <a:lnTo>
                        <a:pt x="156" y="30"/>
                      </a:lnTo>
                      <a:lnTo>
                        <a:pt x="160" y="30"/>
                      </a:lnTo>
                      <a:lnTo>
                        <a:pt x="164" y="26"/>
                      </a:lnTo>
                      <a:lnTo>
                        <a:pt x="168" y="30"/>
                      </a:lnTo>
                      <a:lnTo>
                        <a:pt x="171" y="30"/>
                      </a:lnTo>
                      <a:lnTo>
                        <a:pt x="175" y="30"/>
                      </a:lnTo>
                      <a:lnTo>
                        <a:pt x="179" y="30"/>
                      </a:lnTo>
                      <a:lnTo>
                        <a:pt x="183" y="30"/>
                      </a:lnTo>
                      <a:lnTo>
                        <a:pt x="187" y="30"/>
                      </a:lnTo>
                      <a:lnTo>
                        <a:pt x="190" y="30"/>
                      </a:lnTo>
                      <a:lnTo>
                        <a:pt x="194" y="26"/>
                      </a:lnTo>
                      <a:lnTo>
                        <a:pt x="198" y="26"/>
                      </a:lnTo>
                      <a:lnTo>
                        <a:pt x="202" y="22"/>
                      </a:lnTo>
                      <a:lnTo>
                        <a:pt x="206" y="26"/>
                      </a:lnTo>
                      <a:lnTo>
                        <a:pt x="210" y="22"/>
                      </a:lnTo>
                      <a:lnTo>
                        <a:pt x="213" y="17"/>
                      </a:lnTo>
                      <a:lnTo>
                        <a:pt x="217" y="22"/>
                      </a:lnTo>
                      <a:lnTo>
                        <a:pt x="221" y="26"/>
                      </a:lnTo>
                      <a:lnTo>
                        <a:pt x="225" y="26"/>
                      </a:lnTo>
                      <a:lnTo>
                        <a:pt x="229" y="26"/>
                      </a:lnTo>
                      <a:lnTo>
                        <a:pt x="232" y="30"/>
                      </a:lnTo>
                      <a:lnTo>
                        <a:pt x="236" y="26"/>
                      </a:lnTo>
                      <a:lnTo>
                        <a:pt x="240" y="26"/>
                      </a:lnTo>
                      <a:lnTo>
                        <a:pt x="244" y="30"/>
                      </a:lnTo>
                      <a:lnTo>
                        <a:pt x="248" y="30"/>
                      </a:lnTo>
                      <a:lnTo>
                        <a:pt x="251" y="26"/>
                      </a:lnTo>
                      <a:lnTo>
                        <a:pt x="255" y="26"/>
                      </a:lnTo>
                      <a:lnTo>
                        <a:pt x="259" y="22"/>
                      </a:lnTo>
                      <a:lnTo>
                        <a:pt x="263" y="26"/>
                      </a:lnTo>
                      <a:lnTo>
                        <a:pt x="267" y="22"/>
                      </a:lnTo>
                      <a:lnTo>
                        <a:pt x="270" y="22"/>
                      </a:lnTo>
                      <a:lnTo>
                        <a:pt x="274" y="22"/>
                      </a:lnTo>
                      <a:lnTo>
                        <a:pt x="278" y="22"/>
                      </a:lnTo>
                      <a:lnTo>
                        <a:pt x="282" y="26"/>
                      </a:lnTo>
                      <a:lnTo>
                        <a:pt x="286" y="22"/>
                      </a:lnTo>
                      <a:lnTo>
                        <a:pt x="289" y="22"/>
                      </a:lnTo>
                      <a:lnTo>
                        <a:pt x="293" y="22"/>
                      </a:lnTo>
                      <a:lnTo>
                        <a:pt x="297" y="22"/>
                      </a:lnTo>
                      <a:lnTo>
                        <a:pt x="301" y="17"/>
                      </a:lnTo>
                      <a:lnTo>
                        <a:pt x="305" y="17"/>
                      </a:lnTo>
                      <a:lnTo>
                        <a:pt x="308" y="17"/>
                      </a:lnTo>
                      <a:lnTo>
                        <a:pt x="312" y="13"/>
                      </a:lnTo>
                      <a:lnTo>
                        <a:pt x="316" y="13"/>
                      </a:lnTo>
                      <a:lnTo>
                        <a:pt x="320" y="17"/>
                      </a:lnTo>
                      <a:lnTo>
                        <a:pt x="324" y="13"/>
                      </a:lnTo>
                      <a:lnTo>
                        <a:pt x="327" y="13"/>
                      </a:lnTo>
                      <a:lnTo>
                        <a:pt x="331" y="17"/>
                      </a:lnTo>
                      <a:lnTo>
                        <a:pt x="335" y="13"/>
                      </a:lnTo>
                      <a:lnTo>
                        <a:pt x="339" y="9"/>
                      </a:lnTo>
                      <a:lnTo>
                        <a:pt x="343" y="13"/>
                      </a:lnTo>
                      <a:lnTo>
                        <a:pt x="346" y="13"/>
                      </a:lnTo>
                      <a:lnTo>
                        <a:pt x="350" y="9"/>
                      </a:lnTo>
                      <a:lnTo>
                        <a:pt x="354" y="9"/>
                      </a:lnTo>
                      <a:lnTo>
                        <a:pt x="358" y="9"/>
                      </a:lnTo>
                      <a:lnTo>
                        <a:pt x="362" y="9"/>
                      </a:lnTo>
                      <a:lnTo>
                        <a:pt x="365" y="9"/>
                      </a:lnTo>
                      <a:lnTo>
                        <a:pt x="369" y="13"/>
                      </a:lnTo>
                      <a:lnTo>
                        <a:pt x="373" y="13"/>
                      </a:lnTo>
                      <a:lnTo>
                        <a:pt x="377" y="17"/>
                      </a:lnTo>
                      <a:lnTo>
                        <a:pt x="381" y="17"/>
                      </a:lnTo>
                      <a:lnTo>
                        <a:pt x="384" y="17"/>
                      </a:lnTo>
                      <a:lnTo>
                        <a:pt x="388" y="17"/>
                      </a:lnTo>
                      <a:lnTo>
                        <a:pt x="392" y="17"/>
                      </a:lnTo>
                      <a:lnTo>
                        <a:pt x="396" y="22"/>
                      </a:lnTo>
                      <a:lnTo>
                        <a:pt x="400" y="22"/>
                      </a:lnTo>
                      <a:lnTo>
                        <a:pt x="403" y="22"/>
                      </a:lnTo>
                      <a:lnTo>
                        <a:pt x="407" y="22"/>
                      </a:lnTo>
                      <a:lnTo>
                        <a:pt x="411" y="22"/>
                      </a:lnTo>
                      <a:lnTo>
                        <a:pt x="415" y="22"/>
                      </a:lnTo>
                      <a:lnTo>
                        <a:pt x="419" y="22"/>
                      </a:lnTo>
                      <a:lnTo>
                        <a:pt x="422" y="22"/>
                      </a:lnTo>
                      <a:lnTo>
                        <a:pt x="426" y="22"/>
                      </a:lnTo>
                      <a:lnTo>
                        <a:pt x="430" y="17"/>
                      </a:lnTo>
                      <a:lnTo>
                        <a:pt x="434" y="17"/>
                      </a:lnTo>
                      <a:lnTo>
                        <a:pt x="438" y="17"/>
                      </a:lnTo>
                      <a:lnTo>
                        <a:pt x="442" y="13"/>
                      </a:lnTo>
                      <a:lnTo>
                        <a:pt x="445" y="13"/>
                      </a:lnTo>
                      <a:lnTo>
                        <a:pt x="449" y="13"/>
                      </a:lnTo>
                      <a:lnTo>
                        <a:pt x="453" y="9"/>
                      </a:lnTo>
                      <a:lnTo>
                        <a:pt x="457" y="9"/>
                      </a:lnTo>
                      <a:lnTo>
                        <a:pt x="461" y="5"/>
                      </a:lnTo>
                      <a:lnTo>
                        <a:pt x="464" y="5"/>
                      </a:lnTo>
                      <a:lnTo>
                        <a:pt x="468" y="5"/>
                      </a:lnTo>
                      <a:lnTo>
                        <a:pt x="472" y="5"/>
                      </a:lnTo>
                      <a:lnTo>
                        <a:pt x="476" y="5"/>
                      </a:lnTo>
                      <a:lnTo>
                        <a:pt x="480" y="0"/>
                      </a:lnTo>
                      <a:lnTo>
                        <a:pt x="483" y="0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" name="Freeform 219"/>
                <p:cNvSpPr>
                  <a:spLocks/>
                </p:cNvSpPr>
                <p:nvPr/>
              </p:nvSpPr>
              <p:spPr bwMode="auto">
                <a:xfrm>
                  <a:off x="6040438" y="4659555"/>
                  <a:ext cx="755650" cy="136525"/>
                </a:xfrm>
                <a:custGeom>
                  <a:avLst/>
                  <a:gdLst>
                    <a:gd name="T0" fmla="*/ 8 w 476"/>
                    <a:gd name="T1" fmla="*/ 5 h 86"/>
                    <a:gd name="T2" fmla="*/ 19 w 476"/>
                    <a:gd name="T3" fmla="*/ 5 h 86"/>
                    <a:gd name="T4" fmla="*/ 27 w 476"/>
                    <a:gd name="T5" fmla="*/ 9 h 86"/>
                    <a:gd name="T6" fmla="*/ 38 w 476"/>
                    <a:gd name="T7" fmla="*/ 17 h 86"/>
                    <a:gd name="T8" fmla="*/ 50 w 476"/>
                    <a:gd name="T9" fmla="*/ 22 h 86"/>
                    <a:gd name="T10" fmla="*/ 61 w 476"/>
                    <a:gd name="T11" fmla="*/ 22 h 86"/>
                    <a:gd name="T12" fmla="*/ 73 w 476"/>
                    <a:gd name="T13" fmla="*/ 22 h 86"/>
                    <a:gd name="T14" fmla="*/ 84 w 476"/>
                    <a:gd name="T15" fmla="*/ 22 h 86"/>
                    <a:gd name="T16" fmla="*/ 95 w 476"/>
                    <a:gd name="T17" fmla="*/ 22 h 86"/>
                    <a:gd name="T18" fmla="*/ 107 w 476"/>
                    <a:gd name="T19" fmla="*/ 22 h 86"/>
                    <a:gd name="T20" fmla="*/ 118 w 476"/>
                    <a:gd name="T21" fmla="*/ 22 h 86"/>
                    <a:gd name="T22" fmla="*/ 130 w 476"/>
                    <a:gd name="T23" fmla="*/ 22 h 86"/>
                    <a:gd name="T24" fmla="*/ 141 w 476"/>
                    <a:gd name="T25" fmla="*/ 22 h 86"/>
                    <a:gd name="T26" fmla="*/ 152 w 476"/>
                    <a:gd name="T27" fmla="*/ 22 h 86"/>
                    <a:gd name="T28" fmla="*/ 164 w 476"/>
                    <a:gd name="T29" fmla="*/ 22 h 86"/>
                    <a:gd name="T30" fmla="*/ 175 w 476"/>
                    <a:gd name="T31" fmla="*/ 22 h 86"/>
                    <a:gd name="T32" fmla="*/ 187 w 476"/>
                    <a:gd name="T33" fmla="*/ 22 h 86"/>
                    <a:gd name="T34" fmla="*/ 198 w 476"/>
                    <a:gd name="T35" fmla="*/ 22 h 86"/>
                    <a:gd name="T36" fmla="*/ 210 w 476"/>
                    <a:gd name="T37" fmla="*/ 22 h 86"/>
                    <a:gd name="T38" fmla="*/ 221 w 476"/>
                    <a:gd name="T39" fmla="*/ 22 h 86"/>
                    <a:gd name="T40" fmla="*/ 232 w 476"/>
                    <a:gd name="T41" fmla="*/ 26 h 86"/>
                    <a:gd name="T42" fmla="*/ 244 w 476"/>
                    <a:gd name="T43" fmla="*/ 26 h 86"/>
                    <a:gd name="T44" fmla="*/ 255 w 476"/>
                    <a:gd name="T45" fmla="*/ 26 h 86"/>
                    <a:gd name="T46" fmla="*/ 267 w 476"/>
                    <a:gd name="T47" fmla="*/ 26 h 86"/>
                    <a:gd name="T48" fmla="*/ 278 w 476"/>
                    <a:gd name="T49" fmla="*/ 26 h 86"/>
                    <a:gd name="T50" fmla="*/ 289 w 476"/>
                    <a:gd name="T51" fmla="*/ 22 h 86"/>
                    <a:gd name="T52" fmla="*/ 301 w 476"/>
                    <a:gd name="T53" fmla="*/ 17 h 86"/>
                    <a:gd name="T54" fmla="*/ 312 w 476"/>
                    <a:gd name="T55" fmla="*/ 22 h 86"/>
                    <a:gd name="T56" fmla="*/ 324 w 476"/>
                    <a:gd name="T57" fmla="*/ 22 h 86"/>
                    <a:gd name="T58" fmla="*/ 335 w 476"/>
                    <a:gd name="T59" fmla="*/ 34 h 86"/>
                    <a:gd name="T60" fmla="*/ 346 w 476"/>
                    <a:gd name="T61" fmla="*/ 39 h 86"/>
                    <a:gd name="T62" fmla="*/ 358 w 476"/>
                    <a:gd name="T63" fmla="*/ 51 h 86"/>
                    <a:gd name="T64" fmla="*/ 369 w 476"/>
                    <a:gd name="T65" fmla="*/ 64 h 86"/>
                    <a:gd name="T66" fmla="*/ 381 w 476"/>
                    <a:gd name="T67" fmla="*/ 73 h 86"/>
                    <a:gd name="T68" fmla="*/ 392 w 476"/>
                    <a:gd name="T69" fmla="*/ 77 h 86"/>
                    <a:gd name="T70" fmla="*/ 404 w 476"/>
                    <a:gd name="T71" fmla="*/ 81 h 86"/>
                    <a:gd name="T72" fmla="*/ 415 w 476"/>
                    <a:gd name="T73" fmla="*/ 81 h 86"/>
                    <a:gd name="T74" fmla="*/ 426 w 476"/>
                    <a:gd name="T75" fmla="*/ 81 h 86"/>
                    <a:gd name="T76" fmla="*/ 438 w 476"/>
                    <a:gd name="T77" fmla="*/ 81 h 86"/>
                    <a:gd name="T78" fmla="*/ 449 w 476"/>
                    <a:gd name="T79" fmla="*/ 81 h 86"/>
                    <a:gd name="T80" fmla="*/ 457 w 476"/>
                    <a:gd name="T81" fmla="*/ 86 h 86"/>
                    <a:gd name="T82" fmla="*/ 468 w 476"/>
                    <a:gd name="T83" fmla="*/ 81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76" h="86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8" y="5"/>
                      </a:lnTo>
                      <a:lnTo>
                        <a:pt x="12" y="5"/>
                      </a:lnTo>
                      <a:lnTo>
                        <a:pt x="16" y="5"/>
                      </a:lnTo>
                      <a:lnTo>
                        <a:pt x="19" y="5"/>
                      </a:lnTo>
                      <a:lnTo>
                        <a:pt x="23" y="9"/>
                      </a:lnTo>
                      <a:lnTo>
                        <a:pt x="27" y="5"/>
                      </a:lnTo>
                      <a:lnTo>
                        <a:pt x="27" y="9"/>
                      </a:lnTo>
                      <a:lnTo>
                        <a:pt x="31" y="13"/>
                      </a:lnTo>
                      <a:lnTo>
                        <a:pt x="35" y="13"/>
                      </a:lnTo>
                      <a:lnTo>
                        <a:pt x="38" y="17"/>
                      </a:lnTo>
                      <a:lnTo>
                        <a:pt x="42" y="17"/>
                      </a:lnTo>
                      <a:lnTo>
                        <a:pt x="46" y="17"/>
                      </a:lnTo>
                      <a:lnTo>
                        <a:pt x="50" y="22"/>
                      </a:lnTo>
                      <a:lnTo>
                        <a:pt x="54" y="22"/>
                      </a:lnTo>
                      <a:lnTo>
                        <a:pt x="57" y="22"/>
                      </a:lnTo>
                      <a:lnTo>
                        <a:pt x="61" y="22"/>
                      </a:lnTo>
                      <a:lnTo>
                        <a:pt x="65" y="22"/>
                      </a:lnTo>
                      <a:lnTo>
                        <a:pt x="69" y="22"/>
                      </a:lnTo>
                      <a:lnTo>
                        <a:pt x="73" y="22"/>
                      </a:lnTo>
                      <a:lnTo>
                        <a:pt x="76" y="22"/>
                      </a:lnTo>
                      <a:lnTo>
                        <a:pt x="80" y="26"/>
                      </a:lnTo>
                      <a:lnTo>
                        <a:pt x="84" y="22"/>
                      </a:lnTo>
                      <a:lnTo>
                        <a:pt x="88" y="22"/>
                      </a:lnTo>
                      <a:lnTo>
                        <a:pt x="92" y="22"/>
                      </a:lnTo>
                      <a:lnTo>
                        <a:pt x="95" y="22"/>
                      </a:lnTo>
                      <a:lnTo>
                        <a:pt x="99" y="22"/>
                      </a:lnTo>
                      <a:lnTo>
                        <a:pt x="103" y="22"/>
                      </a:lnTo>
                      <a:lnTo>
                        <a:pt x="107" y="22"/>
                      </a:lnTo>
                      <a:lnTo>
                        <a:pt x="111" y="22"/>
                      </a:lnTo>
                      <a:lnTo>
                        <a:pt x="114" y="22"/>
                      </a:lnTo>
                      <a:lnTo>
                        <a:pt x="118" y="22"/>
                      </a:lnTo>
                      <a:lnTo>
                        <a:pt x="122" y="17"/>
                      </a:lnTo>
                      <a:lnTo>
                        <a:pt x="126" y="17"/>
                      </a:lnTo>
                      <a:lnTo>
                        <a:pt x="130" y="22"/>
                      </a:lnTo>
                      <a:lnTo>
                        <a:pt x="133" y="22"/>
                      </a:lnTo>
                      <a:lnTo>
                        <a:pt x="137" y="22"/>
                      </a:lnTo>
                      <a:lnTo>
                        <a:pt x="141" y="22"/>
                      </a:lnTo>
                      <a:lnTo>
                        <a:pt x="145" y="22"/>
                      </a:lnTo>
                      <a:lnTo>
                        <a:pt x="149" y="22"/>
                      </a:lnTo>
                      <a:lnTo>
                        <a:pt x="152" y="22"/>
                      </a:lnTo>
                      <a:lnTo>
                        <a:pt x="156" y="22"/>
                      </a:lnTo>
                      <a:lnTo>
                        <a:pt x="160" y="22"/>
                      </a:lnTo>
                      <a:lnTo>
                        <a:pt x="164" y="22"/>
                      </a:lnTo>
                      <a:lnTo>
                        <a:pt x="168" y="22"/>
                      </a:lnTo>
                      <a:lnTo>
                        <a:pt x="171" y="22"/>
                      </a:lnTo>
                      <a:lnTo>
                        <a:pt x="175" y="22"/>
                      </a:lnTo>
                      <a:lnTo>
                        <a:pt x="179" y="22"/>
                      </a:lnTo>
                      <a:lnTo>
                        <a:pt x="183" y="22"/>
                      </a:lnTo>
                      <a:lnTo>
                        <a:pt x="187" y="22"/>
                      </a:lnTo>
                      <a:lnTo>
                        <a:pt x="191" y="22"/>
                      </a:lnTo>
                      <a:lnTo>
                        <a:pt x="194" y="22"/>
                      </a:lnTo>
                      <a:lnTo>
                        <a:pt x="198" y="22"/>
                      </a:lnTo>
                      <a:lnTo>
                        <a:pt x="202" y="22"/>
                      </a:lnTo>
                      <a:lnTo>
                        <a:pt x="206" y="26"/>
                      </a:lnTo>
                      <a:lnTo>
                        <a:pt x="210" y="22"/>
                      </a:lnTo>
                      <a:lnTo>
                        <a:pt x="213" y="22"/>
                      </a:lnTo>
                      <a:lnTo>
                        <a:pt x="217" y="22"/>
                      </a:lnTo>
                      <a:lnTo>
                        <a:pt x="221" y="22"/>
                      </a:lnTo>
                      <a:lnTo>
                        <a:pt x="225" y="22"/>
                      </a:lnTo>
                      <a:lnTo>
                        <a:pt x="229" y="26"/>
                      </a:lnTo>
                      <a:lnTo>
                        <a:pt x="232" y="26"/>
                      </a:lnTo>
                      <a:lnTo>
                        <a:pt x="236" y="26"/>
                      </a:lnTo>
                      <a:lnTo>
                        <a:pt x="240" y="26"/>
                      </a:lnTo>
                      <a:lnTo>
                        <a:pt x="244" y="26"/>
                      </a:lnTo>
                      <a:lnTo>
                        <a:pt x="248" y="26"/>
                      </a:lnTo>
                      <a:lnTo>
                        <a:pt x="251" y="26"/>
                      </a:lnTo>
                      <a:lnTo>
                        <a:pt x="255" y="26"/>
                      </a:lnTo>
                      <a:lnTo>
                        <a:pt x="259" y="30"/>
                      </a:lnTo>
                      <a:lnTo>
                        <a:pt x="263" y="30"/>
                      </a:lnTo>
                      <a:lnTo>
                        <a:pt x="267" y="26"/>
                      </a:lnTo>
                      <a:lnTo>
                        <a:pt x="270" y="26"/>
                      </a:lnTo>
                      <a:lnTo>
                        <a:pt x="274" y="26"/>
                      </a:lnTo>
                      <a:lnTo>
                        <a:pt x="278" y="26"/>
                      </a:lnTo>
                      <a:lnTo>
                        <a:pt x="282" y="22"/>
                      </a:lnTo>
                      <a:lnTo>
                        <a:pt x="286" y="22"/>
                      </a:lnTo>
                      <a:lnTo>
                        <a:pt x="289" y="22"/>
                      </a:lnTo>
                      <a:lnTo>
                        <a:pt x="293" y="22"/>
                      </a:lnTo>
                      <a:lnTo>
                        <a:pt x="297" y="17"/>
                      </a:lnTo>
                      <a:lnTo>
                        <a:pt x="301" y="17"/>
                      </a:lnTo>
                      <a:lnTo>
                        <a:pt x="305" y="17"/>
                      </a:lnTo>
                      <a:lnTo>
                        <a:pt x="308" y="17"/>
                      </a:lnTo>
                      <a:lnTo>
                        <a:pt x="312" y="22"/>
                      </a:lnTo>
                      <a:lnTo>
                        <a:pt x="316" y="22"/>
                      </a:lnTo>
                      <a:lnTo>
                        <a:pt x="320" y="22"/>
                      </a:lnTo>
                      <a:lnTo>
                        <a:pt x="324" y="22"/>
                      </a:lnTo>
                      <a:lnTo>
                        <a:pt x="327" y="26"/>
                      </a:lnTo>
                      <a:lnTo>
                        <a:pt x="331" y="30"/>
                      </a:lnTo>
                      <a:lnTo>
                        <a:pt x="335" y="34"/>
                      </a:lnTo>
                      <a:lnTo>
                        <a:pt x="339" y="34"/>
                      </a:lnTo>
                      <a:lnTo>
                        <a:pt x="343" y="34"/>
                      </a:lnTo>
                      <a:lnTo>
                        <a:pt x="346" y="39"/>
                      </a:lnTo>
                      <a:lnTo>
                        <a:pt x="350" y="43"/>
                      </a:lnTo>
                      <a:lnTo>
                        <a:pt x="354" y="47"/>
                      </a:lnTo>
                      <a:lnTo>
                        <a:pt x="358" y="51"/>
                      </a:lnTo>
                      <a:lnTo>
                        <a:pt x="362" y="56"/>
                      </a:lnTo>
                      <a:lnTo>
                        <a:pt x="365" y="60"/>
                      </a:lnTo>
                      <a:lnTo>
                        <a:pt x="369" y="64"/>
                      </a:lnTo>
                      <a:lnTo>
                        <a:pt x="373" y="64"/>
                      </a:lnTo>
                      <a:lnTo>
                        <a:pt x="377" y="68"/>
                      </a:lnTo>
                      <a:lnTo>
                        <a:pt x="381" y="73"/>
                      </a:lnTo>
                      <a:lnTo>
                        <a:pt x="384" y="77"/>
                      </a:lnTo>
                      <a:lnTo>
                        <a:pt x="388" y="77"/>
                      </a:lnTo>
                      <a:lnTo>
                        <a:pt x="392" y="77"/>
                      </a:lnTo>
                      <a:lnTo>
                        <a:pt x="396" y="77"/>
                      </a:lnTo>
                      <a:lnTo>
                        <a:pt x="400" y="77"/>
                      </a:lnTo>
                      <a:lnTo>
                        <a:pt x="404" y="81"/>
                      </a:lnTo>
                      <a:lnTo>
                        <a:pt x="407" y="81"/>
                      </a:lnTo>
                      <a:lnTo>
                        <a:pt x="411" y="81"/>
                      </a:lnTo>
                      <a:lnTo>
                        <a:pt x="415" y="81"/>
                      </a:lnTo>
                      <a:lnTo>
                        <a:pt x="419" y="81"/>
                      </a:lnTo>
                      <a:lnTo>
                        <a:pt x="423" y="81"/>
                      </a:lnTo>
                      <a:lnTo>
                        <a:pt x="426" y="81"/>
                      </a:lnTo>
                      <a:lnTo>
                        <a:pt x="430" y="81"/>
                      </a:lnTo>
                      <a:lnTo>
                        <a:pt x="434" y="81"/>
                      </a:lnTo>
                      <a:lnTo>
                        <a:pt x="438" y="81"/>
                      </a:lnTo>
                      <a:lnTo>
                        <a:pt x="442" y="81"/>
                      </a:lnTo>
                      <a:lnTo>
                        <a:pt x="445" y="81"/>
                      </a:lnTo>
                      <a:lnTo>
                        <a:pt x="449" y="81"/>
                      </a:lnTo>
                      <a:lnTo>
                        <a:pt x="453" y="86"/>
                      </a:lnTo>
                      <a:lnTo>
                        <a:pt x="457" y="81"/>
                      </a:lnTo>
                      <a:lnTo>
                        <a:pt x="457" y="86"/>
                      </a:lnTo>
                      <a:lnTo>
                        <a:pt x="461" y="81"/>
                      </a:lnTo>
                      <a:lnTo>
                        <a:pt x="464" y="81"/>
                      </a:lnTo>
                      <a:lnTo>
                        <a:pt x="468" y="81"/>
                      </a:lnTo>
                      <a:lnTo>
                        <a:pt x="472" y="81"/>
                      </a:lnTo>
                      <a:lnTo>
                        <a:pt x="476" y="86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" name="Freeform 220"/>
                <p:cNvSpPr>
                  <a:spLocks/>
                </p:cNvSpPr>
                <p:nvPr/>
              </p:nvSpPr>
              <p:spPr bwMode="auto">
                <a:xfrm>
                  <a:off x="6796088" y="4788143"/>
                  <a:ext cx="254000" cy="14288"/>
                </a:xfrm>
                <a:custGeom>
                  <a:avLst/>
                  <a:gdLst>
                    <a:gd name="T0" fmla="*/ 0 w 160"/>
                    <a:gd name="T1" fmla="*/ 5 h 9"/>
                    <a:gd name="T2" fmla="*/ 4 w 160"/>
                    <a:gd name="T3" fmla="*/ 0 h 9"/>
                    <a:gd name="T4" fmla="*/ 7 w 160"/>
                    <a:gd name="T5" fmla="*/ 0 h 9"/>
                    <a:gd name="T6" fmla="*/ 11 w 160"/>
                    <a:gd name="T7" fmla="*/ 0 h 9"/>
                    <a:gd name="T8" fmla="*/ 15 w 160"/>
                    <a:gd name="T9" fmla="*/ 0 h 9"/>
                    <a:gd name="T10" fmla="*/ 19 w 160"/>
                    <a:gd name="T11" fmla="*/ 0 h 9"/>
                    <a:gd name="T12" fmla="*/ 23 w 160"/>
                    <a:gd name="T13" fmla="*/ 0 h 9"/>
                    <a:gd name="T14" fmla="*/ 26 w 160"/>
                    <a:gd name="T15" fmla="*/ 0 h 9"/>
                    <a:gd name="T16" fmla="*/ 30 w 160"/>
                    <a:gd name="T17" fmla="*/ 0 h 9"/>
                    <a:gd name="T18" fmla="*/ 34 w 160"/>
                    <a:gd name="T19" fmla="*/ 0 h 9"/>
                    <a:gd name="T20" fmla="*/ 38 w 160"/>
                    <a:gd name="T21" fmla="*/ 0 h 9"/>
                    <a:gd name="T22" fmla="*/ 42 w 160"/>
                    <a:gd name="T23" fmla="*/ 0 h 9"/>
                    <a:gd name="T24" fmla="*/ 45 w 160"/>
                    <a:gd name="T25" fmla="*/ 0 h 9"/>
                    <a:gd name="T26" fmla="*/ 49 w 160"/>
                    <a:gd name="T27" fmla="*/ 0 h 9"/>
                    <a:gd name="T28" fmla="*/ 53 w 160"/>
                    <a:gd name="T29" fmla="*/ 0 h 9"/>
                    <a:gd name="T30" fmla="*/ 57 w 160"/>
                    <a:gd name="T31" fmla="*/ 0 h 9"/>
                    <a:gd name="T32" fmla="*/ 61 w 160"/>
                    <a:gd name="T33" fmla="*/ 0 h 9"/>
                    <a:gd name="T34" fmla="*/ 64 w 160"/>
                    <a:gd name="T35" fmla="*/ 0 h 9"/>
                    <a:gd name="T36" fmla="*/ 68 w 160"/>
                    <a:gd name="T37" fmla="*/ 0 h 9"/>
                    <a:gd name="T38" fmla="*/ 72 w 160"/>
                    <a:gd name="T39" fmla="*/ 0 h 9"/>
                    <a:gd name="T40" fmla="*/ 76 w 160"/>
                    <a:gd name="T41" fmla="*/ 5 h 9"/>
                    <a:gd name="T42" fmla="*/ 80 w 160"/>
                    <a:gd name="T43" fmla="*/ 5 h 9"/>
                    <a:gd name="T44" fmla="*/ 83 w 160"/>
                    <a:gd name="T45" fmla="*/ 5 h 9"/>
                    <a:gd name="T46" fmla="*/ 87 w 160"/>
                    <a:gd name="T47" fmla="*/ 9 h 9"/>
                    <a:gd name="T48" fmla="*/ 91 w 160"/>
                    <a:gd name="T49" fmla="*/ 9 h 9"/>
                    <a:gd name="T50" fmla="*/ 95 w 160"/>
                    <a:gd name="T51" fmla="*/ 9 h 9"/>
                    <a:gd name="T52" fmla="*/ 99 w 160"/>
                    <a:gd name="T53" fmla="*/ 9 h 9"/>
                    <a:gd name="T54" fmla="*/ 102 w 160"/>
                    <a:gd name="T55" fmla="*/ 9 h 9"/>
                    <a:gd name="T56" fmla="*/ 106 w 160"/>
                    <a:gd name="T57" fmla="*/ 9 h 9"/>
                    <a:gd name="T58" fmla="*/ 110 w 160"/>
                    <a:gd name="T59" fmla="*/ 9 h 9"/>
                    <a:gd name="T60" fmla="*/ 114 w 160"/>
                    <a:gd name="T61" fmla="*/ 9 h 9"/>
                    <a:gd name="T62" fmla="*/ 118 w 160"/>
                    <a:gd name="T63" fmla="*/ 9 h 9"/>
                    <a:gd name="T64" fmla="*/ 121 w 160"/>
                    <a:gd name="T65" fmla="*/ 9 h 9"/>
                    <a:gd name="T66" fmla="*/ 125 w 160"/>
                    <a:gd name="T67" fmla="*/ 9 h 9"/>
                    <a:gd name="T68" fmla="*/ 129 w 160"/>
                    <a:gd name="T69" fmla="*/ 9 h 9"/>
                    <a:gd name="T70" fmla="*/ 133 w 160"/>
                    <a:gd name="T71" fmla="*/ 9 h 9"/>
                    <a:gd name="T72" fmla="*/ 137 w 160"/>
                    <a:gd name="T73" fmla="*/ 9 h 9"/>
                    <a:gd name="T74" fmla="*/ 140 w 160"/>
                    <a:gd name="T75" fmla="*/ 9 h 9"/>
                    <a:gd name="T76" fmla="*/ 144 w 160"/>
                    <a:gd name="T77" fmla="*/ 9 h 9"/>
                    <a:gd name="T78" fmla="*/ 148 w 160"/>
                    <a:gd name="T79" fmla="*/ 9 h 9"/>
                    <a:gd name="T80" fmla="*/ 152 w 160"/>
                    <a:gd name="T81" fmla="*/ 5 h 9"/>
                    <a:gd name="T82" fmla="*/ 156 w 160"/>
                    <a:gd name="T83" fmla="*/ 5 h 9"/>
                    <a:gd name="T84" fmla="*/ 160 w 160"/>
                    <a:gd name="T85" fmla="*/ 5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60" h="9">
                      <a:moveTo>
                        <a:pt x="0" y="5"/>
                      </a:moveTo>
                      <a:lnTo>
                        <a:pt x="4" y="0"/>
                      </a:lnTo>
                      <a:lnTo>
                        <a:pt x="7" y="0"/>
                      </a:lnTo>
                      <a:lnTo>
                        <a:pt x="11" y="0"/>
                      </a:lnTo>
                      <a:lnTo>
                        <a:pt x="15" y="0"/>
                      </a:lnTo>
                      <a:lnTo>
                        <a:pt x="19" y="0"/>
                      </a:lnTo>
                      <a:lnTo>
                        <a:pt x="23" y="0"/>
                      </a:lnTo>
                      <a:lnTo>
                        <a:pt x="26" y="0"/>
                      </a:lnTo>
                      <a:lnTo>
                        <a:pt x="30" y="0"/>
                      </a:lnTo>
                      <a:lnTo>
                        <a:pt x="34" y="0"/>
                      </a:lnTo>
                      <a:lnTo>
                        <a:pt x="38" y="0"/>
                      </a:lnTo>
                      <a:lnTo>
                        <a:pt x="42" y="0"/>
                      </a:lnTo>
                      <a:lnTo>
                        <a:pt x="45" y="0"/>
                      </a:lnTo>
                      <a:lnTo>
                        <a:pt x="49" y="0"/>
                      </a:lnTo>
                      <a:lnTo>
                        <a:pt x="53" y="0"/>
                      </a:lnTo>
                      <a:lnTo>
                        <a:pt x="57" y="0"/>
                      </a:lnTo>
                      <a:lnTo>
                        <a:pt x="61" y="0"/>
                      </a:lnTo>
                      <a:lnTo>
                        <a:pt x="64" y="0"/>
                      </a:lnTo>
                      <a:lnTo>
                        <a:pt x="68" y="0"/>
                      </a:lnTo>
                      <a:lnTo>
                        <a:pt x="72" y="0"/>
                      </a:lnTo>
                      <a:lnTo>
                        <a:pt x="76" y="5"/>
                      </a:lnTo>
                      <a:lnTo>
                        <a:pt x="80" y="5"/>
                      </a:lnTo>
                      <a:lnTo>
                        <a:pt x="83" y="5"/>
                      </a:lnTo>
                      <a:lnTo>
                        <a:pt x="87" y="9"/>
                      </a:lnTo>
                      <a:lnTo>
                        <a:pt x="91" y="9"/>
                      </a:lnTo>
                      <a:lnTo>
                        <a:pt x="95" y="9"/>
                      </a:lnTo>
                      <a:lnTo>
                        <a:pt x="99" y="9"/>
                      </a:lnTo>
                      <a:lnTo>
                        <a:pt x="102" y="9"/>
                      </a:lnTo>
                      <a:lnTo>
                        <a:pt x="106" y="9"/>
                      </a:lnTo>
                      <a:lnTo>
                        <a:pt x="110" y="9"/>
                      </a:lnTo>
                      <a:lnTo>
                        <a:pt x="114" y="9"/>
                      </a:lnTo>
                      <a:lnTo>
                        <a:pt x="118" y="9"/>
                      </a:lnTo>
                      <a:lnTo>
                        <a:pt x="121" y="9"/>
                      </a:lnTo>
                      <a:lnTo>
                        <a:pt x="125" y="9"/>
                      </a:lnTo>
                      <a:lnTo>
                        <a:pt x="129" y="9"/>
                      </a:lnTo>
                      <a:lnTo>
                        <a:pt x="133" y="9"/>
                      </a:lnTo>
                      <a:lnTo>
                        <a:pt x="137" y="9"/>
                      </a:lnTo>
                      <a:lnTo>
                        <a:pt x="140" y="9"/>
                      </a:lnTo>
                      <a:lnTo>
                        <a:pt x="144" y="9"/>
                      </a:lnTo>
                      <a:lnTo>
                        <a:pt x="148" y="9"/>
                      </a:lnTo>
                      <a:lnTo>
                        <a:pt x="152" y="5"/>
                      </a:lnTo>
                      <a:lnTo>
                        <a:pt x="156" y="5"/>
                      </a:lnTo>
                      <a:lnTo>
                        <a:pt x="160" y="5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8" name="Group 67"/>
              <p:cNvGrpSpPr/>
              <p:nvPr/>
            </p:nvGrpSpPr>
            <p:grpSpPr>
              <a:xfrm>
                <a:off x="899782" y="2235528"/>
                <a:ext cx="6286500" cy="534988"/>
                <a:chOff x="763588" y="4273793"/>
                <a:chExt cx="6286500" cy="534988"/>
              </a:xfrm>
            </p:grpSpPr>
            <p:grpSp>
              <p:nvGrpSpPr>
                <p:cNvPr id="72" name="Group 71"/>
                <p:cNvGrpSpPr/>
                <p:nvPr/>
              </p:nvGrpSpPr>
              <p:grpSpPr>
                <a:xfrm>
                  <a:off x="763588" y="4273793"/>
                  <a:ext cx="5942013" cy="534988"/>
                  <a:chOff x="763588" y="4273793"/>
                  <a:chExt cx="5942013" cy="534988"/>
                </a:xfrm>
              </p:grpSpPr>
              <p:grpSp>
                <p:nvGrpSpPr>
                  <p:cNvPr id="74" name="Group 73"/>
                  <p:cNvGrpSpPr/>
                  <p:nvPr/>
                </p:nvGrpSpPr>
                <p:grpSpPr>
                  <a:xfrm>
                    <a:off x="763588" y="4273793"/>
                    <a:ext cx="5222875" cy="534988"/>
                    <a:chOff x="763588" y="4273793"/>
                    <a:chExt cx="5222875" cy="534988"/>
                  </a:xfrm>
                </p:grpSpPr>
                <p:grpSp>
                  <p:nvGrpSpPr>
                    <p:cNvPr id="76" name="Group 75"/>
                    <p:cNvGrpSpPr/>
                    <p:nvPr/>
                  </p:nvGrpSpPr>
                  <p:grpSpPr>
                    <a:xfrm>
                      <a:off x="763588" y="4273793"/>
                      <a:ext cx="4456113" cy="534988"/>
                      <a:chOff x="763588" y="4273793"/>
                      <a:chExt cx="4456113" cy="534988"/>
                    </a:xfrm>
                  </p:grpSpPr>
                  <p:grpSp>
                    <p:nvGrpSpPr>
                      <p:cNvPr id="78" name="Group 77"/>
                      <p:cNvGrpSpPr/>
                      <p:nvPr/>
                    </p:nvGrpSpPr>
                    <p:grpSpPr>
                      <a:xfrm>
                        <a:off x="763588" y="4273793"/>
                        <a:ext cx="3689350" cy="534988"/>
                        <a:chOff x="763588" y="4273793"/>
                        <a:chExt cx="3689350" cy="534988"/>
                      </a:xfrm>
                    </p:grpSpPr>
                    <p:grpSp>
                      <p:nvGrpSpPr>
                        <p:cNvPr id="80" name="Group 79"/>
                        <p:cNvGrpSpPr/>
                        <p:nvPr/>
                      </p:nvGrpSpPr>
                      <p:grpSpPr>
                        <a:xfrm>
                          <a:off x="763588" y="4273793"/>
                          <a:ext cx="2922588" cy="534988"/>
                          <a:chOff x="763588" y="4273793"/>
                          <a:chExt cx="2922588" cy="534988"/>
                        </a:xfrm>
                      </p:grpSpPr>
                      <p:sp>
                        <p:nvSpPr>
                          <p:cNvPr id="82" name="Freeform 221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763588" y="4721468"/>
                            <a:ext cx="766763" cy="66675"/>
                          </a:xfrm>
                          <a:custGeom>
                            <a:avLst/>
                            <a:gdLst>
                              <a:gd name="T0" fmla="*/ 8 w 483"/>
                              <a:gd name="T1" fmla="*/ 4 h 42"/>
                              <a:gd name="T2" fmla="*/ 19 w 483"/>
                              <a:gd name="T3" fmla="*/ 4 h 42"/>
                              <a:gd name="T4" fmla="*/ 31 w 483"/>
                              <a:gd name="T5" fmla="*/ 8 h 42"/>
                              <a:gd name="T6" fmla="*/ 42 w 483"/>
                              <a:gd name="T7" fmla="*/ 8 h 42"/>
                              <a:gd name="T8" fmla="*/ 53 w 483"/>
                              <a:gd name="T9" fmla="*/ 12 h 42"/>
                              <a:gd name="T10" fmla="*/ 65 w 483"/>
                              <a:gd name="T11" fmla="*/ 12 h 42"/>
                              <a:gd name="T12" fmla="*/ 76 w 483"/>
                              <a:gd name="T13" fmla="*/ 17 h 42"/>
                              <a:gd name="T14" fmla="*/ 88 w 483"/>
                              <a:gd name="T15" fmla="*/ 17 h 42"/>
                              <a:gd name="T16" fmla="*/ 99 w 483"/>
                              <a:gd name="T17" fmla="*/ 17 h 42"/>
                              <a:gd name="T18" fmla="*/ 110 w 483"/>
                              <a:gd name="T19" fmla="*/ 21 h 42"/>
                              <a:gd name="T20" fmla="*/ 122 w 483"/>
                              <a:gd name="T21" fmla="*/ 21 h 42"/>
                              <a:gd name="T22" fmla="*/ 133 w 483"/>
                              <a:gd name="T23" fmla="*/ 21 h 42"/>
                              <a:gd name="T24" fmla="*/ 145 w 483"/>
                              <a:gd name="T25" fmla="*/ 21 h 42"/>
                              <a:gd name="T26" fmla="*/ 156 w 483"/>
                              <a:gd name="T27" fmla="*/ 17 h 42"/>
                              <a:gd name="T28" fmla="*/ 168 w 483"/>
                              <a:gd name="T29" fmla="*/ 21 h 42"/>
                              <a:gd name="T30" fmla="*/ 179 w 483"/>
                              <a:gd name="T31" fmla="*/ 21 h 42"/>
                              <a:gd name="T32" fmla="*/ 190 w 483"/>
                              <a:gd name="T33" fmla="*/ 25 h 42"/>
                              <a:gd name="T34" fmla="*/ 202 w 483"/>
                              <a:gd name="T35" fmla="*/ 25 h 42"/>
                              <a:gd name="T36" fmla="*/ 213 w 483"/>
                              <a:gd name="T37" fmla="*/ 25 h 42"/>
                              <a:gd name="T38" fmla="*/ 225 w 483"/>
                              <a:gd name="T39" fmla="*/ 29 h 42"/>
                              <a:gd name="T40" fmla="*/ 236 w 483"/>
                              <a:gd name="T41" fmla="*/ 29 h 42"/>
                              <a:gd name="T42" fmla="*/ 247 w 483"/>
                              <a:gd name="T43" fmla="*/ 29 h 42"/>
                              <a:gd name="T44" fmla="*/ 259 w 483"/>
                              <a:gd name="T45" fmla="*/ 29 h 42"/>
                              <a:gd name="T46" fmla="*/ 270 w 483"/>
                              <a:gd name="T47" fmla="*/ 29 h 42"/>
                              <a:gd name="T48" fmla="*/ 282 w 483"/>
                              <a:gd name="T49" fmla="*/ 34 h 42"/>
                              <a:gd name="T50" fmla="*/ 293 w 483"/>
                              <a:gd name="T51" fmla="*/ 34 h 42"/>
                              <a:gd name="T52" fmla="*/ 304 w 483"/>
                              <a:gd name="T53" fmla="*/ 34 h 42"/>
                              <a:gd name="T54" fmla="*/ 316 w 483"/>
                              <a:gd name="T55" fmla="*/ 38 h 42"/>
                              <a:gd name="T56" fmla="*/ 327 w 483"/>
                              <a:gd name="T57" fmla="*/ 38 h 42"/>
                              <a:gd name="T58" fmla="*/ 339 w 483"/>
                              <a:gd name="T59" fmla="*/ 38 h 42"/>
                              <a:gd name="T60" fmla="*/ 350 w 483"/>
                              <a:gd name="T61" fmla="*/ 38 h 42"/>
                              <a:gd name="T62" fmla="*/ 362 w 483"/>
                              <a:gd name="T63" fmla="*/ 38 h 42"/>
                              <a:gd name="T64" fmla="*/ 373 w 483"/>
                              <a:gd name="T65" fmla="*/ 38 h 42"/>
                              <a:gd name="T66" fmla="*/ 384 w 483"/>
                              <a:gd name="T67" fmla="*/ 38 h 42"/>
                              <a:gd name="T68" fmla="*/ 396 w 483"/>
                              <a:gd name="T69" fmla="*/ 38 h 42"/>
                              <a:gd name="T70" fmla="*/ 407 w 483"/>
                              <a:gd name="T71" fmla="*/ 38 h 42"/>
                              <a:gd name="T72" fmla="*/ 419 w 483"/>
                              <a:gd name="T73" fmla="*/ 38 h 42"/>
                              <a:gd name="T74" fmla="*/ 430 w 483"/>
                              <a:gd name="T75" fmla="*/ 42 h 42"/>
                              <a:gd name="T76" fmla="*/ 441 w 483"/>
                              <a:gd name="T77" fmla="*/ 42 h 42"/>
                              <a:gd name="T78" fmla="*/ 453 w 483"/>
                              <a:gd name="T79" fmla="*/ 42 h 42"/>
                              <a:gd name="T80" fmla="*/ 464 w 483"/>
                              <a:gd name="T81" fmla="*/ 38 h 42"/>
                              <a:gd name="T82" fmla="*/ 476 w 483"/>
                              <a:gd name="T83" fmla="*/ 38 h 42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  <a:cxn ang="0">
                                <a:pos x="T6" y="T7"/>
                              </a:cxn>
                              <a:cxn ang="0">
                                <a:pos x="T8" y="T9"/>
                              </a:cxn>
                              <a:cxn ang="0">
                                <a:pos x="T10" y="T11"/>
                              </a:cxn>
                              <a:cxn ang="0">
                                <a:pos x="T12" y="T13"/>
                              </a:cxn>
                              <a:cxn ang="0">
                                <a:pos x="T14" y="T15"/>
                              </a:cxn>
                              <a:cxn ang="0">
                                <a:pos x="T16" y="T17"/>
                              </a:cxn>
                              <a:cxn ang="0">
                                <a:pos x="T18" y="T19"/>
                              </a:cxn>
                              <a:cxn ang="0">
                                <a:pos x="T20" y="T21"/>
                              </a:cxn>
                              <a:cxn ang="0">
                                <a:pos x="T22" y="T23"/>
                              </a:cxn>
                              <a:cxn ang="0">
                                <a:pos x="T24" y="T25"/>
                              </a:cxn>
                              <a:cxn ang="0">
                                <a:pos x="T26" y="T27"/>
                              </a:cxn>
                              <a:cxn ang="0">
                                <a:pos x="T28" y="T29"/>
                              </a:cxn>
                              <a:cxn ang="0">
                                <a:pos x="T30" y="T31"/>
                              </a:cxn>
                              <a:cxn ang="0">
                                <a:pos x="T32" y="T33"/>
                              </a:cxn>
                              <a:cxn ang="0">
                                <a:pos x="T34" y="T35"/>
                              </a:cxn>
                              <a:cxn ang="0">
                                <a:pos x="T36" y="T37"/>
                              </a:cxn>
                              <a:cxn ang="0">
                                <a:pos x="T38" y="T39"/>
                              </a:cxn>
                              <a:cxn ang="0">
                                <a:pos x="T40" y="T41"/>
                              </a:cxn>
                              <a:cxn ang="0">
                                <a:pos x="T42" y="T43"/>
                              </a:cxn>
                              <a:cxn ang="0">
                                <a:pos x="T44" y="T45"/>
                              </a:cxn>
                              <a:cxn ang="0">
                                <a:pos x="T46" y="T47"/>
                              </a:cxn>
                              <a:cxn ang="0">
                                <a:pos x="T48" y="T49"/>
                              </a:cxn>
                              <a:cxn ang="0">
                                <a:pos x="T50" y="T51"/>
                              </a:cxn>
                              <a:cxn ang="0">
                                <a:pos x="T52" y="T53"/>
                              </a:cxn>
                              <a:cxn ang="0">
                                <a:pos x="T54" y="T55"/>
                              </a:cxn>
                              <a:cxn ang="0">
                                <a:pos x="T56" y="T57"/>
                              </a:cxn>
                              <a:cxn ang="0">
                                <a:pos x="T58" y="T59"/>
                              </a:cxn>
                              <a:cxn ang="0">
                                <a:pos x="T60" y="T61"/>
                              </a:cxn>
                              <a:cxn ang="0">
                                <a:pos x="T62" y="T63"/>
                              </a:cxn>
                              <a:cxn ang="0">
                                <a:pos x="T64" y="T65"/>
                              </a:cxn>
                              <a:cxn ang="0">
                                <a:pos x="T66" y="T67"/>
                              </a:cxn>
                              <a:cxn ang="0">
                                <a:pos x="T68" y="T69"/>
                              </a:cxn>
                              <a:cxn ang="0">
                                <a:pos x="T70" y="T71"/>
                              </a:cxn>
                              <a:cxn ang="0">
                                <a:pos x="T72" y="T73"/>
                              </a:cxn>
                              <a:cxn ang="0">
                                <a:pos x="T74" y="T75"/>
                              </a:cxn>
                              <a:cxn ang="0">
                                <a:pos x="T76" y="T77"/>
                              </a:cxn>
                              <a:cxn ang="0">
                                <a:pos x="T78" y="T79"/>
                              </a:cxn>
                              <a:cxn ang="0">
                                <a:pos x="T80" y="T81"/>
                              </a:cxn>
                              <a:cxn ang="0">
                                <a:pos x="T82" y="T83"/>
                              </a:cxn>
                            </a:cxnLst>
                            <a:rect l="0" t="0" r="r" b="b"/>
                            <a:pathLst>
                              <a:path w="483" h="42">
                                <a:moveTo>
                                  <a:pt x="0" y="0"/>
                                </a:moveTo>
                                <a:lnTo>
                                  <a:pt x="4" y="0"/>
                                </a:lnTo>
                                <a:lnTo>
                                  <a:pt x="8" y="4"/>
                                </a:lnTo>
                                <a:lnTo>
                                  <a:pt x="12" y="4"/>
                                </a:lnTo>
                                <a:lnTo>
                                  <a:pt x="15" y="4"/>
                                </a:lnTo>
                                <a:lnTo>
                                  <a:pt x="19" y="4"/>
                                </a:lnTo>
                                <a:lnTo>
                                  <a:pt x="23" y="4"/>
                                </a:lnTo>
                                <a:lnTo>
                                  <a:pt x="27" y="8"/>
                                </a:lnTo>
                                <a:lnTo>
                                  <a:pt x="31" y="8"/>
                                </a:lnTo>
                                <a:lnTo>
                                  <a:pt x="34" y="8"/>
                                </a:lnTo>
                                <a:lnTo>
                                  <a:pt x="38" y="8"/>
                                </a:lnTo>
                                <a:lnTo>
                                  <a:pt x="42" y="8"/>
                                </a:lnTo>
                                <a:lnTo>
                                  <a:pt x="46" y="12"/>
                                </a:lnTo>
                                <a:lnTo>
                                  <a:pt x="50" y="12"/>
                                </a:lnTo>
                                <a:lnTo>
                                  <a:pt x="53" y="12"/>
                                </a:lnTo>
                                <a:lnTo>
                                  <a:pt x="57" y="12"/>
                                </a:lnTo>
                                <a:lnTo>
                                  <a:pt x="61" y="12"/>
                                </a:lnTo>
                                <a:lnTo>
                                  <a:pt x="65" y="12"/>
                                </a:lnTo>
                                <a:lnTo>
                                  <a:pt x="69" y="17"/>
                                </a:lnTo>
                                <a:lnTo>
                                  <a:pt x="72" y="17"/>
                                </a:lnTo>
                                <a:lnTo>
                                  <a:pt x="76" y="17"/>
                                </a:lnTo>
                                <a:lnTo>
                                  <a:pt x="80" y="17"/>
                                </a:lnTo>
                                <a:lnTo>
                                  <a:pt x="84" y="17"/>
                                </a:lnTo>
                                <a:lnTo>
                                  <a:pt x="88" y="17"/>
                                </a:lnTo>
                                <a:lnTo>
                                  <a:pt x="91" y="17"/>
                                </a:lnTo>
                                <a:lnTo>
                                  <a:pt x="95" y="21"/>
                                </a:lnTo>
                                <a:lnTo>
                                  <a:pt x="99" y="17"/>
                                </a:lnTo>
                                <a:lnTo>
                                  <a:pt x="103" y="21"/>
                                </a:lnTo>
                                <a:lnTo>
                                  <a:pt x="107" y="21"/>
                                </a:lnTo>
                                <a:lnTo>
                                  <a:pt x="110" y="21"/>
                                </a:lnTo>
                                <a:lnTo>
                                  <a:pt x="114" y="21"/>
                                </a:lnTo>
                                <a:lnTo>
                                  <a:pt x="118" y="21"/>
                                </a:lnTo>
                                <a:lnTo>
                                  <a:pt x="122" y="21"/>
                                </a:lnTo>
                                <a:lnTo>
                                  <a:pt x="126" y="21"/>
                                </a:lnTo>
                                <a:lnTo>
                                  <a:pt x="130" y="21"/>
                                </a:lnTo>
                                <a:lnTo>
                                  <a:pt x="133" y="21"/>
                                </a:lnTo>
                                <a:lnTo>
                                  <a:pt x="137" y="21"/>
                                </a:lnTo>
                                <a:lnTo>
                                  <a:pt x="141" y="21"/>
                                </a:lnTo>
                                <a:lnTo>
                                  <a:pt x="145" y="21"/>
                                </a:lnTo>
                                <a:lnTo>
                                  <a:pt x="149" y="21"/>
                                </a:lnTo>
                                <a:lnTo>
                                  <a:pt x="152" y="17"/>
                                </a:lnTo>
                                <a:lnTo>
                                  <a:pt x="156" y="17"/>
                                </a:lnTo>
                                <a:lnTo>
                                  <a:pt x="160" y="17"/>
                                </a:lnTo>
                                <a:lnTo>
                                  <a:pt x="164" y="17"/>
                                </a:lnTo>
                                <a:lnTo>
                                  <a:pt x="168" y="21"/>
                                </a:lnTo>
                                <a:lnTo>
                                  <a:pt x="171" y="21"/>
                                </a:lnTo>
                                <a:lnTo>
                                  <a:pt x="175" y="21"/>
                                </a:lnTo>
                                <a:lnTo>
                                  <a:pt x="179" y="21"/>
                                </a:lnTo>
                                <a:lnTo>
                                  <a:pt x="183" y="21"/>
                                </a:lnTo>
                                <a:lnTo>
                                  <a:pt x="187" y="21"/>
                                </a:lnTo>
                                <a:lnTo>
                                  <a:pt x="190" y="25"/>
                                </a:lnTo>
                                <a:lnTo>
                                  <a:pt x="194" y="25"/>
                                </a:lnTo>
                                <a:lnTo>
                                  <a:pt x="198" y="25"/>
                                </a:lnTo>
                                <a:lnTo>
                                  <a:pt x="202" y="25"/>
                                </a:lnTo>
                                <a:lnTo>
                                  <a:pt x="206" y="25"/>
                                </a:lnTo>
                                <a:lnTo>
                                  <a:pt x="209" y="25"/>
                                </a:lnTo>
                                <a:lnTo>
                                  <a:pt x="213" y="25"/>
                                </a:lnTo>
                                <a:lnTo>
                                  <a:pt x="217" y="25"/>
                                </a:lnTo>
                                <a:lnTo>
                                  <a:pt x="221" y="25"/>
                                </a:lnTo>
                                <a:lnTo>
                                  <a:pt x="225" y="29"/>
                                </a:lnTo>
                                <a:lnTo>
                                  <a:pt x="228" y="29"/>
                                </a:lnTo>
                                <a:lnTo>
                                  <a:pt x="232" y="29"/>
                                </a:lnTo>
                                <a:lnTo>
                                  <a:pt x="236" y="29"/>
                                </a:lnTo>
                                <a:lnTo>
                                  <a:pt x="240" y="29"/>
                                </a:lnTo>
                                <a:lnTo>
                                  <a:pt x="244" y="29"/>
                                </a:lnTo>
                                <a:lnTo>
                                  <a:pt x="247" y="29"/>
                                </a:lnTo>
                                <a:lnTo>
                                  <a:pt x="251" y="29"/>
                                </a:lnTo>
                                <a:lnTo>
                                  <a:pt x="255" y="29"/>
                                </a:lnTo>
                                <a:lnTo>
                                  <a:pt x="259" y="29"/>
                                </a:lnTo>
                                <a:lnTo>
                                  <a:pt x="263" y="29"/>
                                </a:lnTo>
                                <a:lnTo>
                                  <a:pt x="266" y="29"/>
                                </a:lnTo>
                                <a:lnTo>
                                  <a:pt x="270" y="29"/>
                                </a:lnTo>
                                <a:lnTo>
                                  <a:pt x="274" y="29"/>
                                </a:lnTo>
                                <a:lnTo>
                                  <a:pt x="278" y="34"/>
                                </a:lnTo>
                                <a:lnTo>
                                  <a:pt x="282" y="34"/>
                                </a:lnTo>
                                <a:lnTo>
                                  <a:pt x="285" y="34"/>
                                </a:lnTo>
                                <a:lnTo>
                                  <a:pt x="289" y="34"/>
                                </a:lnTo>
                                <a:lnTo>
                                  <a:pt x="293" y="34"/>
                                </a:lnTo>
                                <a:lnTo>
                                  <a:pt x="297" y="34"/>
                                </a:lnTo>
                                <a:lnTo>
                                  <a:pt x="301" y="34"/>
                                </a:lnTo>
                                <a:lnTo>
                                  <a:pt x="304" y="34"/>
                                </a:lnTo>
                                <a:lnTo>
                                  <a:pt x="308" y="38"/>
                                </a:lnTo>
                                <a:lnTo>
                                  <a:pt x="312" y="38"/>
                                </a:lnTo>
                                <a:lnTo>
                                  <a:pt x="316" y="38"/>
                                </a:lnTo>
                                <a:lnTo>
                                  <a:pt x="320" y="38"/>
                                </a:lnTo>
                                <a:lnTo>
                                  <a:pt x="323" y="38"/>
                                </a:lnTo>
                                <a:lnTo>
                                  <a:pt x="327" y="38"/>
                                </a:lnTo>
                                <a:lnTo>
                                  <a:pt x="331" y="38"/>
                                </a:lnTo>
                                <a:lnTo>
                                  <a:pt x="335" y="38"/>
                                </a:lnTo>
                                <a:lnTo>
                                  <a:pt x="339" y="38"/>
                                </a:lnTo>
                                <a:lnTo>
                                  <a:pt x="343" y="38"/>
                                </a:lnTo>
                                <a:lnTo>
                                  <a:pt x="346" y="38"/>
                                </a:lnTo>
                                <a:lnTo>
                                  <a:pt x="350" y="38"/>
                                </a:lnTo>
                                <a:lnTo>
                                  <a:pt x="354" y="38"/>
                                </a:lnTo>
                                <a:lnTo>
                                  <a:pt x="358" y="38"/>
                                </a:lnTo>
                                <a:lnTo>
                                  <a:pt x="362" y="38"/>
                                </a:lnTo>
                                <a:lnTo>
                                  <a:pt x="365" y="38"/>
                                </a:lnTo>
                                <a:lnTo>
                                  <a:pt x="369" y="38"/>
                                </a:lnTo>
                                <a:lnTo>
                                  <a:pt x="373" y="38"/>
                                </a:lnTo>
                                <a:lnTo>
                                  <a:pt x="377" y="38"/>
                                </a:lnTo>
                                <a:lnTo>
                                  <a:pt x="381" y="38"/>
                                </a:lnTo>
                                <a:lnTo>
                                  <a:pt x="384" y="38"/>
                                </a:lnTo>
                                <a:lnTo>
                                  <a:pt x="388" y="38"/>
                                </a:lnTo>
                                <a:lnTo>
                                  <a:pt x="392" y="38"/>
                                </a:lnTo>
                                <a:lnTo>
                                  <a:pt x="396" y="38"/>
                                </a:lnTo>
                                <a:lnTo>
                                  <a:pt x="400" y="38"/>
                                </a:lnTo>
                                <a:lnTo>
                                  <a:pt x="403" y="38"/>
                                </a:lnTo>
                                <a:lnTo>
                                  <a:pt x="407" y="38"/>
                                </a:lnTo>
                                <a:lnTo>
                                  <a:pt x="411" y="38"/>
                                </a:lnTo>
                                <a:lnTo>
                                  <a:pt x="415" y="38"/>
                                </a:lnTo>
                                <a:lnTo>
                                  <a:pt x="419" y="38"/>
                                </a:lnTo>
                                <a:lnTo>
                                  <a:pt x="422" y="38"/>
                                </a:lnTo>
                                <a:lnTo>
                                  <a:pt x="426" y="38"/>
                                </a:lnTo>
                                <a:lnTo>
                                  <a:pt x="430" y="42"/>
                                </a:lnTo>
                                <a:lnTo>
                                  <a:pt x="434" y="42"/>
                                </a:lnTo>
                                <a:lnTo>
                                  <a:pt x="438" y="42"/>
                                </a:lnTo>
                                <a:lnTo>
                                  <a:pt x="441" y="42"/>
                                </a:lnTo>
                                <a:lnTo>
                                  <a:pt x="445" y="42"/>
                                </a:lnTo>
                                <a:lnTo>
                                  <a:pt x="449" y="42"/>
                                </a:lnTo>
                                <a:lnTo>
                                  <a:pt x="453" y="42"/>
                                </a:lnTo>
                                <a:lnTo>
                                  <a:pt x="457" y="42"/>
                                </a:lnTo>
                                <a:lnTo>
                                  <a:pt x="460" y="42"/>
                                </a:lnTo>
                                <a:lnTo>
                                  <a:pt x="464" y="38"/>
                                </a:lnTo>
                                <a:lnTo>
                                  <a:pt x="468" y="38"/>
                                </a:lnTo>
                                <a:lnTo>
                                  <a:pt x="472" y="38"/>
                                </a:lnTo>
                                <a:lnTo>
                                  <a:pt x="476" y="38"/>
                                </a:lnTo>
                                <a:lnTo>
                                  <a:pt x="479" y="38"/>
                                </a:lnTo>
                                <a:lnTo>
                                  <a:pt x="483" y="38"/>
                                </a:lnTo>
                              </a:path>
                            </a:pathLst>
                          </a:custGeom>
                          <a:noFill/>
                          <a:ln w="0">
                            <a:solidFill>
                              <a:srgbClr val="00FF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 vert="horz" wrap="square" lIns="91440" tIns="45720" rIns="91440" bIns="45720" numCol="1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83" name="Freeform 222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1530350" y="4578593"/>
                            <a:ext cx="749300" cy="203200"/>
                          </a:xfrm>
                          <a:custGeom>
                            <a:avLst/>
                            <a:gdLst>
                              <a:gd name="T0" fmla="*/ 8 w 472"/>
                              <a:gd name="T1" fmla="*/ 128 h 128"/>
                              <a:gd name="T2" fmla="*/ 19 w 472"/>
                              <a:gd name="T3" fmla="*/ 128 h 128"/>
                              <a:gd name="T4" fmla="*/ 31 w 472"/>
                              <a:gd name="T5" fmla="*/ 124 h 128"/>
                              <a:gd name="T6" fmla="*/ 42 w 472"/>
                              <a:gd name="T7" fmla="*/ 119 h 128"/>
                              <a:gd name="T8" fmla="*/ 53 w 472"/>
                              <a:gd name="T9" fmla="*/ 124 h 128"/>
                              <a:gd name="T10" fmla="*/ 65 w 472"/>
                              <a:gd name="T11" fmla="*/ 119 h 128"/>
                              <a:gd name="T12" fmla="*/ 76 w 472"/>
                              <a:gd name="T13" fmla="*/ 119 h 128"/>
                              <a:gd name="T14" fmla="*/ 88 w 472"/>
                              <a:gd name="T15" fmla="*/ 119 h 128"/>
                              <a:gd name="T16" fmla="*/ 99 w 472"/>
                              <a:gd name="T17" fmla="*/ 119 h 128"/>
                              <a:gd name="T18" fmla="*/ 111 w 472"/>
                              <a:gd name="T19" fmla="*/ 119 h 128"/>
                              <a:gd name="T20" fmla="*/ 122 w 472"/>
                              <a:gd name="T21" fmla="*/ 115 h 128"/>
                              <a:gd name="T22" fmla="*/ 133 w 472"/>
                              <a:gd name="T23" fmla="*/ 115 h 128"/>
                              <a:gd name="T24" fmla="*/ 145 w 472"/>
                              <a:gd name="T25" fmla="*/ 115 h 128"/>
                              <a:gd name="T26" fmla="*/ 156 w 472"/>
                              <a:gd name="T27" fmla="*/ 115 h 128"/>
                              <a:gd name="T28" fmla="*/ 168 w 472"/>
                              <a:gd name="T29" fmla="*/ 111 h 128"/>
                              <a:gd name="T30" fmla="*/ 179 w 472"/>
                              <a:gd name="T31" fmla="*/ 111 h 128"/>
                              <a:gd name="T32" fmla="*/ 190 w 472"/>
                              <a:gd name="T33" fmla="*/ 111 h 128"/>
                              <a:gd name="T34" fmla="*/ 202 w 472"/>
                              <a:gd name="T35" fmla="*/ 115 h 128"/>
                              <a:gd name="T36" fmla="*/ 213 w 472"/>
                              <a:gd name="T37" fmla="*/ 111 h 128"/>
                              <a:gd name="T38" fmla="*/ 225 w 472"/>
                              <a:gd name="T39" fmla="*/ 111 h 128"/>
                              <a:gd name="T40" fmla="*/ 236 w 472"/>
                              <a:gd name="T41" fmla="*/ 111 h 128"/>
                              <a:gd name="T42" fmla="*/ 247 w 472"/>
                              <a:gd name="T43" fmla="*/ 115 h 128"/>
                              <a:gd name="T44" fmla="*/ 259 w 472"/>
                              <a:gd name="T45" fmla="*/ 119 h 128"/>
                              <a:gd name="T46" fmla="*/ 270 w 472"/>
                              <a:gd name="T47" fmla="*/ 119 h 128"/>
                              <a:gd name="T48" fmla="*/ 282 w 472"/>
                              <a:gd name="T49" fmla="*/ 119 h 128"/>
                              <a:gd name="T50" fmla="*/ 293 w 472"/>
                              <a:gd name="T51" fmla="*/ 124 h 128"/>
                              <a:gd name="T52" fmla="*/ 304 w 472"/>
                              <a:gd name="T53" fmla="*/ 124 h 128"/>
                              <a:gd name="T54" fmla="*/ 316 w 472"/>
                              <a:gd name="T55" fmla="*/ 119 h 128"/>
                              <a:gd name="T56" fmla="*/ 327 w 472"/>
                              <a:gd name="T57" fmla="*/ 115 h 128"/>
                              <a:gd name="T58" fmla="*/ 339 w 472"/>
                              <a:gd name="T59" fmla="*/ 115 h 128"/>
                              <a:gd name="T60" fmla="*/ 350 w 472"/>
                              <a:gd name="T61" fmla="*/ 111 h 128"/>
                              <a:gd name="T62" fmla="*/ 362 w 472"/>
                              <a:gd name="T63" fmla="*/ 111 h 128"/>
                              <a:gd name="T64" fmla="*/ 373 w 472"/>
                              <a:gd name="T65" fmla="*/ 107 h 128"/>
                              <a:gd name="T66" fmla="*/ 384 w 472"/>
                              <a:gd name="T67" fmla="*/ 107 h 128"/>
                              <a:gd name="T68" fmla="*/ 396 w 472"/>
                              <a:gd name="T69" fmla="*/ 107 h 128"/>
                              <a:gd name="T70" fmla="*/ 407 w 472"/>
                              <a:gd name="T71" fmla="*/ 107 h 128"/>
                              <a:gd name="T72" fmla="*/ 419 w 472"/>
                              <a:gd name="T73" fmla="*/ 107 h 128"/>
                              <a:gd name="T74" fmla="*/ 430 w 472"/>
                              <a:gd name="T75" fmla="*/ 107 h 128"/>
                              <a:gd name="T76" fmla="*/ 441 w 472"/>
                              <a:gd name="T77" fmla="*/ 94 h 128"/>
                              <a:gd name="T78" fmla="*/ 449 w 472"/>
                              <a:gd name="T79" fmla="*/ 77 h 128"/>
                              <a:gd name="T80" fmla="*/ 457 w 472"/>
                              <a:gd name="T81" fmla="*/ 51 h 128"/>
                              <a:gd name="T82" fmla="*/ 464 w 472"/>
                              <a:gd name="T83" fmla="*/ 17 h 128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  <a:cxn ang="0">
                                <a:pos x="T6" y="T7"/>
                              </a:cxn>
                              <a:cxn ang="0">
                                <a:pos x="T8" y="T9"/>
                              </a:cxn>
                              <a:cxn ang="0">
                                <a:pos x="T10" y="T11"/>
                              </a:cxn>
                              <a:cxn ang="0">
                                <a:pos x="T12" y="T13"/>
                              </a:cxn>
                              <a:cxn ang="0">
                                <a:pos x="T14" y="T15"/>
                              </a:cxn>
                              <a:cxn ang="0">
                                <a:pos x="T16" y="T17"/>
                              </a:cxn>
                              <a:cxn ang="0">
                                <a:pos x="T18" y="T19"/>
                              </a:cxn>
                              <a:cxn ang="0">
                                <a:pos x="T20" y="T21"/>
                              </a:cxn>
                              <a:cxn ang="0">
                                <a:pos x="T22" y="T23"/>
                              </a:cxn>
                              <a:cxn ang="0">
                                <a:pos x="T24" y="T25"/>
                              </a:cxn>
                              <a:cxn ang="0">
                                <a:pos x="T26" y="T27"/>
                              </a:cxn>
                              <a:cxn ang="0">
                                <a:pos x="T28" y="T29"/>
                              </a:cxn>
                              <a:cxn ang="0">
                                <a:pos x="T30" y="T31"/>
                              </a:cxn>
                              <a:cxn ang="0">
                                <a:pos x="T32" y="T33"/>
                              </a:cxn>
                              <a:cxn ang="0">
                                <a:pos x="T34" y="T35"/>
                              </a:cxn>
                              <a:cxn ang="0">
                                <a:pos x="T36" y="T37"/>
                              </a:cxn>
                              <a:cxn ang="0">
                                <a:pos x="T38" y="T39"/>
                              </a:cxn>
                              <a:cxn ang="0">
                                <a:pos x="T40" y="T41"/>
                              </a:cxn>
                              <a:cxn ang="0">
                                <a:pos x="T42" y="T43"/>
                              </a:cxn>
                              <a:cxn ang="0">
                                <a:pos x="T44" y="T45"/>
                              </a:cxn>
                              <a:cxn ang="0">
                                <a:pos x="T46" y="T47"/>
                              </a:cxn>
                              <a:cxn ang="0">
                                <a:pos x="T48" y="T49"/>
                              </a:cxn>
                              <a:cxn ang="0">
                                <a:pos x="T50" y="T51"/>
                              </a:cxn>
                              <a:cxn ang="0">
                                <a:pos x="T52" y="T53"/>
                              </a:cxn>
                              <a:cxn ang="0">
                                <a:pos x="T54" y="T55"/>
                              </a:cxn>
                              <a:cxn ang="0">
                                <a:pos x="T56" y="T57"/>
                              </a:cxn>
                              <a:cxn ang="0">
                                <a:pos x="T58" y="T59"/>
                              </a:cxn>
                              <a:cxn ang="0">
                                <a:pos x="T60" y="T61"/>
                              </a:cxn>
                              <a:cxn ang="0">
                                <a:pos x="T62" y="T63"/>
                              </a:cxn>
                              <a:cxn ang="0">
                                <a:pos x="T64" y="T65"/>
                              </a:cxn>
                              <a:cxn ang="0">
                                <a:pos x="T66" y="T67"/>
                              </a:cxn>
                              <a:cxn ang="0">
                                <a:pos x="T68" y="T69"/>
                              </a:cxn>
                              <a:cxn ang="0">
                                <a:pos x="T70" y="T71"/>
                              </a:cxn>
                              <a:cxn ang="0">
                                <a:pos x="T72" y="T73"/>
                              </a:cxn>
                              <a:cxn ang="0">
                                <a:pos x="T74" y="T75"/>
                              </a:cxn>
                              <a:cxn ang="0">
                                <a:pos x="T76" y="T77"/>
                              </a:cxn>
                              <a:cxn ang="0">
                                <a:pos x="T78" y="T79"/>
                              </a:cxn>
                              <a:cxn ang="0">
                                <a:pos x="T80" y="T81"/>
                              </a:cxn>
                              <a:cxn ang="0">
                                <a:pos x="T82" y="T83"/>
                              </a:cxn>
                            </a:cxnLst>
                            <a:rect l="0" t="0" r="r" b="b"/>
                            <a:pathLst>
                              <a:path w="472" h="128">
                                <a:moveTo>
                                  <a:pt x="0" y="128"/>
                                </a:moveTo>
                                <a:lnTo>
                                  <a:pt x="4" y="128"/>
                                </a:lnTo>
                                <a:lnTo>
                                  <a:pt x="8" y="128"/>
                                </a:lnTo>
                                <a:lnTo>
                                  <a:pt x="12" y="128"/>
                                </a:lnTo>
                                <a:lnTo>
                                  <a:pt x="15" y="128"/>
                                </a:lnTo>
                                <a:lnTo>
                                  <a:pt x="19" y="128"/>
                                </a:lnTo>
                                <a:lnTo>
                                  <a:pt x="23" y="124"/>
                                </a:lnTo>
                                <a:lnTo>
                                  <a:pt x="27" y="124"/>
                                </a:lnTo>
                                <a:lnTo>
                                  <a:pt x="31" y="124"/>
                                </a:lnTo>
                                <a:lnTo>
                                  <a:pt x="34" y="124"/>
                                </a:lnTo>
                                <a:lnTo>
                                  <a:pt x="38" y="124"/>
                                </a:lnTo>
                                <a:lnTo>
                                  <a:pt x="42" y="119"/>
                                </a:lnTo>
                                <a:lnTo>
                                  <a:pt x="46" y="124"/>
                                </a:lnTo>
                                <a:lnTo>
                                  <a:pt x="50" y="124"/>
                                </a:lnTo>
                                <a:lnTo>
                                  <a:pt x="53" y="124"/>
                                </a:lnTo>
                                <a:lnTo>
                                  <a:pt x="57" y="119"/>
                                </a:lnTo>
                                <a:lnTo>
                                  <a:pt x="61" y="119"/>
                                </a:lnTo>
                                <a:lnTo>
                                  <a:pt x="65" y="119"/>
                                </a:lnTo>
                                <a:lnTo>
                                  <a:pt x="69" y="119"/>
                                </a:lnTo>
                                <a:lnTo>
                                  <a:pt x="72" y="119"/>
                                </a:lnTo>
                                <a:lnTo>
                                  <a:pt x="76" y="119"/>
                                </a:lnTo>
                                <a:lnTo>
                                  <a:pt x="80" y="119"/>
                                </a:lnTo>
                                <a:lnTo>
                                  <a:pt x="84" y="119"/>
                                </a:lnTo>
                                <a:lnTo>
                                  <a:pt x="88" y="119"/>
                                </a:lnTo>
                                <a:lnTo>
                                  <a:pt x="92" y="119"/>
                                </a:lnTo>
                                <a:lnTo>
                                  <a:pt x="95" y="119"/>
                                </a:lnTo>
                                <a:lnTo>
                                  <a:pt x="99" y="119"/>
                                </a:lnTo>
                                <a:lnTo>
                                  <a:pt x="103" y="119"/>
                                </a:lnTo>
                                <a:lnTo>
                                  <a:pt x="107" y="119"/>
                                </a:lnTo>
                                <a:lnTo>
                                  <a:pt x="111" y="119"/>
                                </a:lnTo>
                                <a:lnTo>
                                  <a:pt x="114" y="119"/>
                                </a:lnTo>
                                <a:lnTo>
                                  <a:pt x="118" y="115"/>
                                </a:lnTo>
                                <a:lnTo>
                                  <a:pt x="122" y="115"/>
                                </a:lnTo>
                                <a:lnTo>
                                  <a:pt x="126" y="115"/>
                                </a:lnTo>
                                <a:lnTo>
                                  <a:pt x="130" y="115"/>
                                </a:lnTo>
                                <a:lnTo>
                                  <a:pt x="133" y="115"/>
                                </a:lnTo>
                                <a:lnTo>
                                  <a:pt x="137" y="115"/>
                                </a:lnTo>
                                <a:lnTo>
                                  <a:pt x="141" y="115"/>
                                </a:lnTo>
                                <a:lnTo>
                                  <a:pt x="145" y="115"/>
                                </a:lnTo>
                                <a:lnTo>
                                  <a:pt x="149" y="115"/>
                                </a:lnTo>
                                <a:lnTo>
                                  <a:pt x="152" y="115"/>
                                </a:lnTo>
                                <a:lnTo>
                                  <a:pt x="156" y="115"/>
                                </a:lnTo>
                                <a:lnTo>
                                  <a:pt x="160" y="111"/>
                                </a:lnTo>
                                <a:lnTo>
                                  <a:pt x="164" y="111"/>
                                </a:lnTo>
                                <a:lnTo>
                                  <a:pt x="168" y="111"/>
                                </a:lnTo>
                                <a:lnTo>
                                  <a:pt x="171" y="111"/>
                                </a:lnTo>
                                <a:lnTo>
                                  <a:pt x="175" y="111"/>
                                </a:lnTo>
                                <a:lnTo>
                                  <a:pt x="179" y="111"/>
                                </a:lnTo>
                                <a:lnTo>
                                  <a:pt x="183" y="111"/>
                                </a:lnTo>
                                <a:lnTo>
                                  <a:pt x="187" y="111"/>
                                </a:lnTo>
                                <a:lnTo>
                                  <a:pt x="190" y="111"/>
                                </a:lnTo>
                                <a:lnTo>
                                  <a:pt x="194" y="111"/>
                                </a:lnTo>
                                <a:lnTo>
                                  <a:pt x="198" y="111"/>
                                </a:lnTo>
                                <a:lnTo>
                                  <a:pt x="202" y="115"/>
                                </a:lnTo>
                                <a:lnTo>
                                  <a:pt x="206" y="111"/>
                                </a:lnTo>
                                <a:lnTo>
                                  <a:pt x="209" y="111"/>
                                </a:lnTo>
                                <a:lnTo>
                                  <a:pt x="213" y="111"/>
                                </a:lnTo>
                                <a:lnTo>
                                  <a:pt x="217" y="111"/>
                                </a:lnTo>
                                <a:lnTo>
                                  <a:pt x="221" y="111"/>
                                </a:lnTo>
                                <a:lnTo>
                                  <a:pt x="225" y="111"/>
                                </a:lnTo>
                                <a:lnTo>
                                  <a:pt x="228" y="111"/>
                                </a:lnTo>
                                <a:lnTo>
                                  <a:pt x="232" y="111"/>
                                </a:lnTo>
                                <a:lnTo>
                                  <a:pt x="236" y="111"/>
                                </a:lnTo>
                                <a:lnTo>
                                  <a:pt x="240" y="115"/>
                                </a:lnTo>
                                <a:lnTo>
                                  <a:pt x="244" y="115"/>
                                </a:lnTo>
                                <a:lnTo>
                                  <a:pt x="247" y="115"/>
                                </a:lnTo>
                                <a:lnTo>
                                  <a:pt x="251" y="119"/>
                                </a:lnTo>
                                <a:lnTo>
                                  <a:pt x="255" y="119"/>
                                </a:lnTo>
                                <a:lnTo>
                                  <a:pt x="259" y="119"/>
                                </a:lnTo>
                                <a:lnTo>
                                  <a:pt x="263" y="119"/>
                                </a:lnTo>
                                <a:lnTo>
                                  <a:pt x="266" y="119"/>
                                </a:lnTo>
                                <a:lnTo>
                                  <a:pt x="270" y="119"/>
                                </a:lnTo>
                                <a:lnTo>
                                  <a:pt x="274" y="119"/>
                                </a:lnTo>
                                <a:lnTo>
                                  <a:pt x="278" y="119"/>
                                </a:lnTo>
                                <a:lnTo>
                                  <a:pt x="282" y="119"/>
                                </a:lnTo>
                                <a:lnTo>
                                  <a:pt x="285" y="119"/>
                                </a:lnTo>
                                <a:lnTo>
                                  <a:pt x="289" y="119"/>
                                </a:lnTo>
                                <a:lnTo>
                                  <a:pt x="293" y="124"/>
                                </a:lnTo>
                                <a:lnTo>
                                  <a:pt x="297" y="124"/>
                                </a:lnTo>
                                <a:lnTo>
                                  <a:pt x="301" y="124"/>
                                </a:lnTo>
                                <a:lnTo>
                                  <a:pt x="304" y="124"/>
                                </a:lnTo>
                                <a:lnTo>
                                  <a:pt x="308" y="124"/>
                                </a:lnTo>
                                <a:lnTo>
                                  <a:pt x="312" y="124"/>
                                </a:lnTo>
                                <a:lnTo>
                                  <a:pt x="316" y="119"/>
                                </a:lnTo>
                                <a:lnTo>
                                  <a:pt x="320" y="119"/>
                                </a:lnTo>
                                <a:lnTo>
                                  <a:pt x="324" y="119"/>
                                </a:lnTo>
                                <a:lnTo>
                                  <a:pt x="327" y="115"/>
                                </a:lnTo>
                                <a:lnTo>
                                  <a:pt x="331" y="115"/>
                                </a:lnTo>
                                <a:lnTo>
                                  <a:pt x="335" y="115"/>
                                </a:lnTo>
                                <a:lnTo>
                                  <a:pt x="339" y="115"/>
                                </a:lnTo>
                                <a:lnTo>
                                  <a:pt x="343" y="111"/>
                                </a:lnTo>
                                <a:lnTo>
                                  <a:pt x="346" y="111"/>
                                </a:lnTo>
                                <a:lnTo>
                                  <a:pt x="350" y="111"/>
                                </a:lnTo>
                                <a:lnTo>
                                  <a:pt x="354" y="111"/>
                                </a:lnTo>
                                <a:lnTo>
                                  <a:pt x="358" y="111"/>
                                </a:lnTo>
                                <a:lnTo>
                                  <a:pt x="362" y="111"/>
                                </a:lnTo>
                                <a:lnTo>
                                  <a:pt x="365" y="111"/>
                                </a:lnTo>
                                <a:lnTo>
                                  <a:pt x="369" y="111"/>
                                </a:lnTo>
                                <a:lnTo>
                                  <a:pt x="373" y="107"/>
                                </a:lnTo>
                                <a:lnTo>
                                  <a:pt x="377" y="107"/>
                                </a:lnTo>
                                <a:lnTo>
                                  <a:pt x="381" y="107"/>
                                </a:lnTo>
                                <a:lnTo>
                                  <a:pt x="384" y="107"/>
                                </a:lnTo>
                                <a:lnTo>
                                  <a:pt x="388" y="107"/>
                                </a:lnTo>
                                <a:lnTo>
                                  <a:pt x="392" y="107"/>
                                </a:lnTo>
                                <a:lnTo>
                                  <a:pt x="396" y="107"/>
                                </a:lnTo>
                                <a:lnTo>
                                  <a:pt x="400" y="107"/>
                                </a:lnTo>
                                <a:lnTo>
                                  <a:pt x="403" y="107"/>
                                </a:lnTo>
                                <a:lnTo>
                                  <a:pt x="407" y="107"/>
                                </a:lnTo>
                                <a:lnTo>
                                  <a:pt x="411" y="107"/>
                                </a:lnTo>
                                <a:lnTo>
                                  <a:pt x="415" y="107"/>
                                </a:lnTo>
                                <a:lnTo>
                                  <a:pt x="419" y="107"/>
                                </a:lnTo>
                                <a:lnTo>
                                  <a:pt x="422" y="107"/>
                                </a:lnTo>
                                <a:lnTo>
                                  <a:pt x="426" y="107"/>
                                </a:lnTo>
                                <a:lnTo>
                                  <a:pt x="430" y="107"/>
                                </a:lnTo>
                                <a:lnTo>
                                  <a:pt x="434" y="102"/>
                                </a:lnTo>
                                <a:lnTo>
                                  <a:pt x="438" y="98"/>
                                </a:lnTo>
                                <a:lnTo>
                                  <a:pt x="441" y="94"/>
                                </a:lnTo>
                                <a:lnTo>
                                  <a:pt x="441" y="90"/>
                                </a:lnTo>
                                <a:lnTo>
                                  <a:pt x="445" y="85"/>
                                </a:lnTo>
                                <a:lnTo>
                                  <a:pt x="449" y="77"/>
                                </a:lnTo>
                                <a:lnTo>
                                  <a:pt x="449" y="68"/>
                                </a:lnTo>
                                <a:lnTo>
                                  <a:pt x="453" y="60"/>
                                </a:lnTo>
                                <a:lnTo>
                                  <a:pt x="457" y="51"/>
                                </a:lnTo>
                                <a:lnTo>
                                  <a:pt x="460" y="39"/>
                                </a:lnTo>
                                <a:lnTo>
                                  <a:pt x="460" y="26"/>
                                </a:lnTo>
                                <a:lnTo>
                                  <a:pt x="464" y="17"/>
                                </a:lnTo>
                                <a:lnTo>
                                  <a:pt x="468" y="9"/>
                                </a:lnTo>
                                <a:lnTo>
                                  <a:pt x="472" y="0"/>
                                </a:lnTo>
                              </a:path>
                            </a:pathLst>
                          </a:custGeom>
                          <a:noFill/>
                          <a:ln w="0">
                            <a:solidFill>
                              <a:srgbClr val="00FF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 vert="horz" wrap="square" lIns="91440" tIns="45720" rIns="91440" bIns="45720" numCol="1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84" name="Freeform 223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279650" y="4273793"/>
                            <a:ext cx="639763" cy="514350"/>
                          </a:xfrm>
                          <a:custGeom>
                            <a:avLst/>
                            <a:gdLst>
                              <a:gd name="T0" fmla="*/ 4 w 403"/>
                              <a:gd name="T1" fmla="*/ 171 h 324"/>
                              <a:gd name="T2" fmla="*/ 11 w 403"/>
                              <a:gd name="T3" fmla="*/ 137 h 324"/>
                              <a:gd name="T4" fmla="*/ 19 w 403"/>
                              <a:gd name="T5" fmla="*/ 103 h 324"/>
                              <a:gd name="T6" fmla="*/ 30 w 403"/>
                              <a:gd name="T7" fmla="*/ 77 h 324"/>
                              <a:gd name="T8" fmla="*/ 38 w 403"/>
                              <a:gd name="T9" fmla="*/ 47 h 324"/>
                              <a:gd name="T10" fmla="*/ 45 w 403"/>
                              <a:gd name="T11" fmla="*/ 22 h 324"/>
                              <a:gd name="T12" fmla="*/ 53 w 403"/>
                              <a:gd name="T13" fmla="*/ 9 h 324"/>
                              <a:gd name="T14" fmla="*/ 61 w 403"/>
                              <a:gd name="T15" fmla="*/ 5 h 324"/>
                              <a:gd name="T16" fmla="*/ 72 w 403"/>
                              <a:gd name="T17" fmla="*/ 13 h 324"/>
                              <a:gd name="T18" fmla="*/ 84 w 403"/>
                              <a:gd name="T19" fmla="*/ 26 h 324"/>
                              <a:gd name="T20" fmla="*/ 95 w 403"/>
                              <a:gd name="T21" fmla="*/ 39 h 324"/>
                              <a:gd name="T22" fmla="*/ 103 w 403"/>
                              <a:gd name="T23" fmla="*/ 52 h 324"/>
                              <a:gd name="T24" fmla="*/ 110 w 403"/>
                              <a:gd name="T25" fmla="*/ 64 h 324"/>
                              <a:gd name="T26" fmla="*/ 118 w 403"/>
                              <a:gd name="T27" fmla="*/ 77 h 324"/>
                              <a:gd name="T28" fmla="*/ 129 w 403"/>
                              <a:gd name="T29" fmla="*/ 90 h 324"/>
                              <a:gd name="T30" fmla="*/ 137 w 403"/>
                              <a:gd name="T31" fmla="*/ 103 h 324"/>
                              <a:gd name="T32" fmla="*/ 148 w 403"/>
                              <a:gd name="T33" fmla="*/ 120 h 324"/>
                              <a:gd name="T34" fmla="*/ 156 w 403"/>
                              <a:gd name="T35" fmla="*/ 133 h 324"/>
                              <a:gd name="T36" fmla="*/ 163 w 403"/>
                              <a:gd name="T37" fmla="*/ 145 h 324"/>
                              <a:gd name="T38" fmla="*/ 171 w 403"/>
                              <a:gd name="T39" fmla="*/ 162 h 324"/>
                              <a:gd name="T40" fmla="*/ 179 w 403"/>
                              <a:gd name="T41" fmla="*/ 175 h 324"/>
                              <a:gd name="T42" fmla="*/ 186 w 403"/>
                              <a:gd name="T43" fmla="*/ 188 h 324"/>
                              <a:gd name="T44" fmla="*/ 198 w 403"/>
                              <a:gd name="T45" fmla="*/ 201 h 324"/>
                              <a:gd name="T46" fmla="*/ 205 w 403"/>
                              <a:gd name="T47" fmla="*/ 213 h 324"/>
                              <a:gd name="T48" fmla="*/ 213 w 403"/>
                              <a:gd name="T49" fmla="*/ 231 h 324"/>
                              <a:gd name="T50" fmla="*/ 220 w 403"/>
                              <a:gd name="T51" fmla="*/ 239 h 324"/>
                              <a:gd name="T52" fmla="*/ 228 w 403"/>
                              <a:gd name="T53" fmla="*/ 252 h 324"/>
                              <a:gd name="T54" fmla="*/ 236 w 403"/>
                              <a:gd name="T55" fmla="*/ 260 h 324"/>
                              <a:gd name="T56" fmla="*/ 247 w 403"/>
                              <a:gd name="T57" fmla="*/ 273 h 324"/>
                              <a:gd name="T58" fmla="*/ 258 w 403"/>
                              <a:gd name="T59" fmla="*/ 282 h 324"/>
                              <a:gd name="T60" fmla="*/ 270 w 403"/>
                              <a:gd name="T61" fmla="*/ 290 h 324"/>
                              <a:gd name="T62" fmla="*/ 281 w 403"/>
                              <a:gd name="T63" fmla="*/ 294 h 324"/>
                              <a:gd name="T64" fmla="*/ 293 w 403"/>
                              <a:gd name="T65" fmla="*/ 299 h 324"/>
                              <a:gd name="T66" fmla="*/ 304 w 403"/>
                              <a:gd name="T67" fmla="*/ 303 h 324"/>
                              <a:gd name="T68" fmla="*/ 316 w 403"/>
                              <a:gd name="T69" fmla="*/ 307 h 324"/>
                              <a:gd name="T70" fmla="*/ 327 w 403"/>
                              <a:gd name="T71" fmla="*/ 311 h 324"/>
                              <a:gd name="T72" fmla="*/ 338 w 403"/>
                              <a:gd name="T73" fmla="*/ 311 h 324"/>
                              <a:gd name="T74" fmla="*/ 350 w 403"/>
                              <a:gd name="T75" fmla="*/ 316 h 324"/>
                              <a:gd name="T76" fmla="*/ 361 w 403"/>
                              <a:gd name="T77" fmla="*/ 320 h 324"/>
                              <a:gd name="T78" fmla="*/ 373 w 403"/>
                              <a:gd name="T79" fmla="*/ 320 h 324"/>
                              <a:gd name="T80" fmla="*/ 384 w 403"/>
                              <a:gd name="T81" fmla="*/ 324 h 324"/>
                              <a:gd name="T82" fmla="*/ 395 w 403"/>
                              <a:gd name="T83" fmla="*/ 324 h 324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  <a:cxn ang="0">
                                <a:pos x="T6" y="T7"/>
                              </a:cxn>
                              <a:cxn ang="0">
                                <a:pos x="T8" y="T9"/>
                              </a:cxn>
                              <a:cxn ang="0">
                                <a:pos x="T10" y="T11"/>
                              </a:cxn>
                              <a:cxn ang="0">
                                <a:pos x="T12" y="T13"/>
                              </a:cxn>
                              <a:cxn ang="0">
                                <a:pos x="T14" y="T15"/>
                              </a:cxn>
                              <a:cxn ang="0">
                                <a:pos x="T16" y="T17"/>
                              </a:cxn>
                              <a:cxn ang="0">
                                <a:pos x="T18" y="T19"/>
                              </a:cxn>
                              <a:cxn ang="0">
                                <a:pos x="T20" y="T21"/>
                              </a:cxn>
                              <a:cxn ang="0">
                                <a:pos x="T22" y="T23"/>
                              </a:cxn>
                              <a:cxn ang="0">
                                <a:pos x="T24" y="T25"/>
                              </a:cxn>
                              <a:cxn ang="0">
                                <a:pos x="T26" y="T27"/>
                              </a:cxn>
                              <a:cxn ang="0">
                                <a:pos x="T28" y="T29"/>
                              </a:cxn>
                              <a:cxn ang="0">
                                <a:pos x="T30" y="T31"/>
                              </a:cxn>
                              <a:cxn ang="0">
                                <a:pos x="T32" y="T33"/>
                              </a:cxn>
                              <a:cxn ang="0">
                                <a:pos x="T34" y="T35"/>
                              </a:cxn>
                              <a:cxn ang="0">
                                <a:pos x="T36" y="T37"/>
                              </a:cxn>
                              <a:cxn ang="0">
                                <a:pos x="T38" y="T39"/>
                              </a:cxn>
                              <a:cxn ang="0">
                                <a:pos x="T40" y="T41"/>
                              </a:cxn>
                              <a:cxn ang="0">
                                <a:pos x="T42" y="T43"/>
                              </a:cxn>
                              <a:cxn ang="0">
                                <a:pos x="T44" y="T45"/>
                              </a:cxn>
                              <a:cxn ang="0">
                                <a:pos x="T46" y="T47"/>
                              </a:cxn>
                              <a:cxn ang="0">
                                <a:pos x="T48" y="T49"/>
                              </a:cxn>
                              <a:cxn ang="0">
                                <a:pos x="T50" y="T51"/>
                              </a:cxn>
                              <a:cxn ang="0">
                                <a:pos x="T52" y="T53"/>
                              </a:cxn>
                              <a:cxn ang="0">
                                <a:pos x="T54" y="T55"/>
                              </a:cxn>
                              <a:cxn ang="0">
                                <a:pos x="T56" y="T57"/>
                              </a:cxn>
                              <a:cxn ang="0">
                                <a:pos x="T58" y="T59"/>
                              </a:cxn>
                              <a:cxn ang="0">
                                <a:pos x="T60" y="T61"/>
                              </a:cxn>
                              <a:cxn ang="0">
                                <a:pos x="T62" y="T63"/>
                              </a:cxn>
                              <a:cxn ang="0">
                                <a:pos x="T64" y="T65"/>
                              </a:cxn>
                              <a:cxn ang="0">
                                <a:pos x="T66" y="T67"/>
                              </a:cxn>
                              <a:cxn ang="0">
                                <a:pos x="T68" y="T69"/>
                              </a:cxn>
                              <a:cxn ang="0">
                                <a:pos x="T70" y="T71"/>
                              </a:cxn>
                              <a:cxn ang="0">
                                <a:pos x="T72" y="T73"/>
                              </a:cxn>
                              <a:cxn ang="0">
                                <a:pos x="T74" y="T75"/>
                              </a:cxn>
                              <a:cxn ang="0">
                                <a:pos x="T76" y="T77"/>
                              </a:cxn>
                              <a:cxn ang="0">
                                <a:pos x="T78" y="T79"/>
                              </a:cxn>
                              <a:cxn ang="0">
                                <a:pos x="T80" y="T81"/>
                              </a:cxn>
                              <a:cxn ang="0">
                                <a:pos x="T82" y="T83"/>
                              </a:cxn>
                            </a:cxnLst>
                            <a:rect l="0" t="0" r="r" b="b"/>
                            <a:pathLst>
                              <a:path w="403" h="324">
                                <a:moveTo>
                                  <a:pt x="0" y="192"/>
                                </a:moveTo>
                                <a:lnTo>
                                  <a:pt x="0" y="179"/>
                                </a:lnTo>
                                <a:lnTo>
                                  <a:pt x="4" y="171"/>
                                </a:lnTo>
                                <a:lnTo>
                                  <a:pt x="7" y="158"/>
                                </a:lnTo>
                                <a:lnTo>
                                  <a:pt x="7" y="150"/>
                                </a:lnTo>
                                <a:lnTo>
                                  <a:pt x="11" y="137"/>
                                </a:lnTo>
                                <a:lnTo>
                                  <a:pt x="15" y="124"/>
                                </a:lnTo>
                                <a:lnTo>
                                  <a:pt x="19" y="115"/>
                                </a:lnTo>
                                <a:lnTo>
                                  <a:pt x="19" y="103"/>
                                </a:lnTo>
                                <a:lnTo>
                                  <a:pt x="23" y="94"/>
                                </a:lnTo>
                                <a:lnTo>
                                  <a:pt x="26" y="86"/>
                                </a:lnTo>
                                <a:lnTo>
                                  <a:pt x="30" y="77"/>
                                </a:lnTo>
                                <a:lnTo>
                                  <a:pt x="30" y="64"/>
                                </a:lnTo>
                                <a:lnTo>
                                  <a:pt x="34" y="56"/>
                                </a:lnTo>
                                <a:lnTo>
                                  <a:pt x="38" y="47"/>
                                </a:lnTo>
                                <a:lnTo>
                                  <a:pt x="38" y="39"/>
                                </a:lnTo>
                                <a:lnTo>
                                  <a:pt x="42" y="30"/>
                                </a:lnTo>
                                <a:lnTo>
                                  <a:pt x="45" y="22"/>
                                </a:lnTo>
                                <a:lnTo>
                                  <a:pt x="49" y="17"/>
                                </a:lnTo>
                                <a:lnTo>
                                  <a:pt x="49" y="13"/>
                                </a:lnTo>
                                <a:lnTo>
                                  <a:pt x="53" y="9"/>
                                </a:lnTo>
                                <a:lnTo>
                                  <a:pt x="57" y="5"/>
                                </a:lnTo>
                                <a:lnTo>
                                  <a:pt x="57" y="0"/>
                                </a:lnTo>
                                <a:lnTo>
                                  <a:pt x="61" y="5"/>
                                </a:lnTo>
                                <a:lnTo>
                                  <a:pt x="65" y="5"/>
                                </a:lnTo>
                                <a:lnTo>
                                  <a:pt x="68" y="9"/>
                                </a:lnTo>
                                <a:lnTo>
                                  <a:pt x="72" y="13"/>
                                </a:lnTo>
                                <a:lnTo>
                                  <a:pt x="76" y="17"/>
                                </a:lnTo>
                                <a:lnTo>
                                  <a:pt x="80" y="22"/>
                                </a:lnTo>
                                <a:lnTo>
                                  <a:pt x="84" y="26"/>
                                </a:lnTo>
                                <a:lnTo>
                                  <a:pt x="87" y="30"/>
                                </a:lnTo>
                                <a:lnTo>
                                  <a:pt x="91" y="34"/>
                                </a:lnTo>
                                <a:lnTo>
                                  <a:pt x="95" y="39"/>
                                </a:lnTo>
                                <a:lnTo>
                                  <a:pt x="99" y="43"/>
                                </a:lnTo>
                                <a:lnTo>
                                  <a:pt x="99" y="47"/>
                                </a:lnTo>
                                <a:lnTo>
                                  <a:pt x="103" y="52"/>
                                </a:lnTo>
                                <a:lnTo>
                                  <a:pt x="106" y="56"/>
                                </a:lnTo>
                                <a:lnTo>
                                  <a:pt x="106" y="60"/>
                                </a:lnTo>
                                <a:lnTo>
                                  <a:pt x="110" y="64"/>
                                </a:lnTo>
                                <a:lnTo>
                                  <a:pt x="114" y="69"/>
                                </a:lnTo>
                                <a:lnTo>
                                  <a:pt x="118" y="73"/>
                                </a:lnTo>
                                <a:lnTo>
                                  <a:pt x="118" y="77"/>
                                </a:lnTo>
                                <a:lnTo>
                                  <a:pt x="122" y="81"/>
                                </a:lnTo>
                                <a:lnTo>
                                  <a:pt x="125" y="86"/>
                                </a:lnTo>
                                <a:lnTo>
                                  <a:pt x="129" y="90"/>
                                </a:lnTo>
                                <a:lnTo>
                                  <a:pt x="133" y="94"/>
                                </a:lnTo>
                                <a:lnTo>
                                  <a:pt x="137" y="98"/>
                                </a:lnTo>
                                <a:lnTo>
                                  <a:pt x="137" y="103"/>
                                </a:lnTo>
                                <a:lnTo>
                                  <a:pt x="141" y="111"/>
                                </a:lnTo>
                                <a:lnTo>
                                  <a:pt x="144" y="115"/>
                                </a:lnTo>
                                <a:lnTo>
                                  <a:pt x="148" y="120"/>
                                </a:lnTo>
                                <a:lnTo>
                                  <a:pt x="148" y="124"/>
                                </a:lnTo>
                                <a:lnTo>
                                  <a:pt x="152" y="128"/>
                                </a:lnTo>
                                <a:lnTo>
                                  <a:pt x="156" y="133"/>
                                </a:lnTo>
                                <a:lnTo>
                                  <a:pt x="160" y="137"/>
                                </a:lnTo>
                                <a:lnTo>
                                  <a:pt x="160" y="141"/>
                                </a:lnTo>
                                <a:lnTo>
                                  <a:pt x="163" y="145"/>
                                </a:lnTo>
                                <a:lnTo>
                                  <a:pt x="167" y="150"/>
                                </a:lnTo>
                                <a:lnTo>
                                  <a:pt x="167" y="158"/>
                                </a:lnTo>
                                <a:lnTo>
                                  <a:pt x="171" y="162"/>
                                </a:lnTo>
                                <a:lnTo>
                                  <a:pt x="175" y="167"/>
                                </a:lnTo>
                                <a:lnTo>
                                  <a:pt x="179" y="171"/>
                                </a:lnTo>
                                <a:lnTo>
                                  <a:pt x="179" y="175"/>
                                </a:lnTo>
                                <a:lnTo>
                                  <a:pt x="182" y="179"/>
                                </a:lnTo>
                                <a:lnTo>
                                  <a:pt x="186" y="184"/>
                                </a:lnTo>
                                <a:lnTo>
                                  <a:pt x="186" y="188"/>
                                </a:lnTo>
                                <a:lnTo>
                                  <a:pt x="190" y="192"/>
                                </a:lnTo>
                                <a:lnTo>
                                  <a:pt x="194" y="196"/>
                                </a:lnTo>
                                <a:lnTo>
                                  <a:pt x="198" y="201"/>
                                </a:lnTo>
                                <a:lnTo>
                                  <a:pt x="198" y="205"/>
                                </a:lnTo>
                                <a:lnTo>
                                  <a:pt x="201" y="213"/>
                                </a:lnTo>
                                <a:lnTo>
                                  <a:pt x="205" y="213"/>
                                </a:lnTo>
                                <a:lnTo>
                                  <a:pt x="209" y="218"/>
                                </a:lnTo>
                                <a:lnTo>
                                  <a:pt x="209" y="222"/>
                                </a:lnTo>
                                <a:lnTo>
                                  <a:pt x="213" y="231"/>
                                </a:lnTo>
                                <a:lnTo>
                                  <a:pt x="220" y="239"/>
                                </a:lnTo>
                                <a:lnTo>
                                  <a:pt x="217" y="239"/>
                                </a:lnTo>
                                <a:lnTo>
                                  <a:pt x="220" y="239"/>
                                </a:lnTo>
                                <a:lnTo>
                                  <a:pt x="224" y="243"/>
                                </a:lnTo>
                                <a:lnTo>
                                  <a:pt x="232" y="252"/>
                                </a:lnTo>
                                <a:lnTo>
                                  <a:pt x="228" y="252"/>
                                </a:lnTo>
                                <a:lnTo>
                                  <a:pt x="232" y="252"/>
                                </a:lnTo>
                                <a:lnTo>
                                  <a:pt x="236" y="256"/>
                                </a:lnTo>
                                <a:lnTo>
                                  <a:pt x="236" y="260"/>
                                </a:lnTo>
                                <a:lnTo>
                                  <a:pt x="239" y="265"/>
                                </a:lnTo>
                                <a:lnTo>
                                  <a:pt x="243" y="269"/>
                                </a:lnTo>
                                <a:lnTo>
                                  <a:pt x="247" y="273"/>
                                </a:lnTo>
                                <a:lnTo>
                                  <a:pt x="251" y="277"/>
                                </a:lnTo>
                                <a:lnTo>
                                  <a:pt x="255" y="277"/>
                                </a:lnTo>
                                <a:lnTo>
                                  <a:pt x="258" y="282"/>
                                </a:lnTo>
                                <a:lnTo>
                                  <a:pt x="262" y="282"/>
                                </a:lnTo>
                                <a:lnTo>
                                  <a:pt x="266" y="286"/>
                                </a:lnTo>
                                <a:lnTo>
                                  <a:pt x="270" y="290"/>
                                </a:lnTo>
                                <a:lnTo>
                                  <a:pt x="274" y="294"/>
                                </a:lnTo>
                                <a:lnTo>
                                  <a:pt x="277" y="294"/>
                                </a:lnTo>
                                <a:lnTo>
                                  <a:pt x="281" y="294"/>
                                </a:lnTo>
                                <a:lnTo>
                                  <a:pt x="285" y="294"/>
                                </a:lnTo>
                                <a:lnTo>
                                  <a:pt x="289" y="299"/>
                                </a:lnTo>
                                <a:lnTo>
                                  <a:pt x="293" y="299"/>
                                </a:lnTo>
                                <a:lnTo>
                                  <a:pt x="297" y="303"/>
                                </a:lnTo>
                                <a:lnTo>
                                  <a:pt x="300" y="303"/>
                                </a:lnTo>
                                <a:lnTo>
                                  <a:pt x="304" y="303"/>
                                </a:lnTo>
                                <a:lnTo>
                                  <a:pt x="308" y="307"/>
                                </a:lnTo>
                                <a:lnTo>
                                  <a:pt x="312" y="307"/>
                                </a:lnTo>
                                <a:lnTo>
                                  <a:pt x="316" y="307"/>
                                </a:lnTo>
                                <a:lnTo>
                                  <a:pt x="319" y="311"/>
                                </a:lnTo>
                                <a:lnTo>
                                  <a:pt x="323" y="311"/>
                                </a:lnTo>
                                <a:lnTo>
                                  <a:pt x="327" y="311"/>
                                </a:lnTo>
                                <a:lnTo>
                                  <a:pt x="331" y="311"/>
                                </a:lnTo>
                                <a:lnTo>
                                  <a:pt x="335" y="311"/>
                                </a:lnTo>
                                <a:lnTo>
                                  <a:pt x="338" y="311"/>
                                </a:lnTo>
                                <a:lnTo>
                                  <a:pt x="342" y="316"/>
                                </a:lnTo>
                                <a:lnTo>
                                  <a:pt x="346" y="316"/>
                                </a:lnTo>
                                <a:lnTo>
                                  <a:pt x="350" y="316"/>
                                </a:lnTo>
                                <a:lnTo>
                                  <a:pt x="354" y="316"/>
                                </a:lnTo>
                                <a:lnTo>
                                  <a:pt x="357" y="316"/>
                                </a:lnTo>
                                <a:lnTo>
                                  <a:pt x="361" y="320"/>
                                </a:lnTo>
                                <a:lnTo>
                                  <a:pt x="365" y="320"/>
                                </a:lnTo>
                                <a:lnTo>
                                  <a:pt x="369" y="320"/>
                                </a:lnTo>
                                <a:lnTo>
                                  <a:pt x="373" y="320"/>
                                </a:lnTo>
                                <a:lnTo>
                                  <a:pt x="376" y="324"/>
                                </a:lnTo>
                                <a:lnTo>
                                  <a:pt x="380" y="324"/>
                                </a:lnTo>
                                <a:lnTo>
                                  <a:pt x="384" y="324"/>
                                </a:lnTo>
                                <a:lnTo>
                                  <a:pt x="388" y="324"/>
                                </a:lnTo>
                                <a:lnTo>
                                  <a:pt x="392" y="324"/>
                                </a:lnTo>
                                <a:lnTo>
                                  <a:pt x="395" y="324"/>
                                </a:lnTo>
                                <a:lnTo>
                                  <a:pt x="399" y="324"/>
                                </a:lnTo>
                                <a:lnTo>
                                  <a:pt x="403" y="324"/>
                                </a:lnTo>
                              </a:path>
                            </a:pathLst>
                          </a:custGeom>
                          <a:noFill/>
                          <a:ln w="0">
                            <a:solidFill>
                              <a:srgbClr val="00FF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 vert="horz" wrap="square" lIns="91440" tIns="45720" rIns="91440" bIns="45720" numCol="1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85" name="Freeform 224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919413" y="4788143"/>
                            <a:ext cx="766763" cy="20638"/>
                          </a:xfrm>
                          <a:custGeom>
                            <a:avLst/>
                            <a:gdLst>
                              <a:gd name="T0" fmla="*/ 8 w 483"/>
                              <a:gd name="T1" fmla="*/ 0 h 13"/>
                              <a:gd name="T2" fmla="*/ 19 w 483"/>
                              <a:gd name="T3" fmla="*/ 5 h 13"/>
                              <a:gd name="T4" fmla="*/ 30 w 483"/>
                              <a:gd name="T5" fmla="*/ 5 h 13"/>
                              <a:gd name="T6" fmla="*/ 42 w 483"/>
                              <a:gd name="T7" fmla="*/ 5 h 13"/>
                              <a:gd name="T8" fmla="*/ 53 w 483"/>
                              <a:gd name="T9" fmla="*/ 5 h 13"/>
                              <a:gd name="T10" fmla="*/ 65 w 483"/>
                              <a:gd name="T11" fmla="*/ 5 h 13"/>
                              <a:gd name="T12" fmla="*/ 76 w 483"/>
                              <a:gd name="T13" fmla="*/ 9 h 13"/>
                              <a:gd name="T14" fmla="*/ 87 w 483"/>
                              <a:gd name="T15" fmla="*/ 9 h 13"/>
                              <a:gd name="T16" fmla="*/ 99 w 483"/>
                              <a:gd name="T17" fmla="*/ 9 h 13"/>
                              <a:gd name="T18" fmla="*/ 110 w 483"/>
                              <a:gd name="T19" fmla="*/ 9 h 13"/>
                              <a:gd name="T20" fmla="*/ 122 w 483"/>
                              <a:gd name="T21" fmla="*/ 9 h 13"/>
                              <a:gd name="T22" fmla="*/ 133 w 483"/>
                              <a:gd name="T23" fmla="*/ 9 h 13"/>
                              <a:gd name="T24" fmla="*/ 145 w 483"/>
                              <a:gd name="T25" fmla="*/ 9 h 13"/>
                              <a:gd name="T26" fmla="*/ 156 w 483"/>
                              <a:gd name="T27" fmla="*/ 9 h 13"/>
                              <a:gd name="T28" fmla="*/ 167 w 483"/>
                              <a:gd name="T29" fmla="*/ 9 h 13"/>
                              <a:gd name="T30" fmla="*/ 179 w 483"/>
                              <a:gd name="T31" fmla="*/ 9 h 13"/>
                              <a:gd name="T32" fmla="*/ 190 w 483"/>
                              <a:gd name="T33" fmla="*/ 9 h 13"/>
                              <a:gd name="T34" fmla="*/ 202 w 483"/>
                              <a:gd name="T35" fmla="*/ 9 h 13"/>
                              <a:gd name="T36" fmla="*/ 213 w 483"/>
                              <a:gd name="T37" fmla="*/ 9 h 13"/>
                              <a:gd name="T38" fmla="*/ 224 w 483"/>
                              <a:gd name="T39" fmla="*/ 9 h 13"/>
                              <a:gd name="T40" fmla="*/ 236 w 483"/>
                              <a:gd name="T41" fmla="*/ 9 h 13"/>
                              <a:gd name="T42" fmla="*/ 247 w 483"/>
                              <a:gd name="T43" fmla="*/ 9 h 13"/>
                              <a:gd name="T44" fmla="*/ 259 w 483"/>
                              <a:gd name="T45" fmla="*/ 9 h 13"/>
                              <a:gd name="T46" fmla="*/ 270 w 483"/>
                              <a:gd name="T47" fmla="*/ 9 h 13"/>
                              <a:gd name="T48" fmla="*/ 281 w 483"/>
                              <a:gd name="T49" fmla="*/ 9 h 13"/>
                              <a:gd name="T50" fmla="*/ 293 w 483"/>
                              <a:gd name="T51" fmla="*/ 9 h 13"/>
                              <a:gd name="T52" fmla="*/ 304 w 483"/>
                              <a:gd name="T53" fmla="*/ 9 h 13"/>
                              <a:gd name="T54" fmla="*/ 316 w 483"/>
                              <a:gd name="T55" fmla="*/ 9 h 13"/>
                              <a:gd name="T56" fmla="*/ 327 w 483"/>
                              <a:gd name="T57" fmla="*/ 9 h 13"/>
                              <a:gd name="T58" fmla="*/ 339 w 483"/>
                              <a:gd name="T59" fmla="*/ 9 h 13"/>
                              <a:gd name="T60" fmla="*/ 350 w 483"/>
                              <a:gd name="T61" fmla="*/ 13 h 13"/>
                              <a:gd name="T62" fmla="*/ 361 w 483"/>
                              <a:gd name="T63" fmla="*/ 9 h 13"/>
                              <a:gd name="T64" fmla="*/ 373 w 483"/>
                              <a:gd name="T65" fmla="*/ 9 h 13"/>
                              <a:gd name="T66" fmla="*/ 384 w 483"/>
                              <a:gd name="T67" fmla="*/ 9 h 13"/>
                              <a:gd name="T68" fmla="*/ 396 w 483"/>
                              <a:gd name="T69" fmla="*/ 9 h 13"/>
                              <a:gd name="T70" fmla="*/ 407 w 483"/>
                              <a:gd name="T71" fmla="*/ 9 h 13"/>
                              <a:gd name="T72" fmla="*/ 418 w 483"/>
                              <a:gd name="T73" fmla="*/ 9 h 13"/>
                              <a:gd name="T74" fmla="*/ 430 w 483"/>
                              <a:gd name="T75" fmla="*/ 9 h 13"/>
                              <a:gd name="T76" fmla="*/ 441 w 483"/>
                              <a:gd name="T77" fmla="*/ 9 h 13"/>
                              <a:gd name="T78" fmla="*/ 453 w 483"/>
                              <a:gd name="T79" fmla="*/ 9 h 13"/>
                              <a:gd name="T80" fmla="*/ 464 w 483"/>
                              <a:gd name="T81" fmla="*/ 9 h 13"/>
                              <a:gd name="T82" fmla="*/ 475 w 483"/>
                              <a:gd name="T83" fmla="*/ 9 h 13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  <a:cxn ang="0">
                                <a:pos x="T6" y="T7"/>
                              </a:cxn>
                              <a:cxn ang="0">
                                <a:pos x="T8" y="T9"/>
                              </a:cxn>
                              <a:cxn ang="0">
                                <a:pos x="T10" y="T11"/>
                              </a:cxn>
                              <a:cxn ang="0">
                                <a:pos x="T12" y="T13"/>
                              </a:cxn>
                              <a:cxn ang="0">
                                <a:pos x="T14" y="T15"/>
                              </a:cxn>
                              <a:cxn ang="0">
                                <a:pos x="T16" y="T17"/>
                              </a:cxn>
                              <a:cxn ang="0">
                                <a:pos x="T18" y="T19"/>
                              </a:cxn>
                              <a:cxn ang="0">
                                <a:pos x="T20" y="T21"/>
                              </a:cxn>
                              <a:cxn ang="0">
                                <a:pos x="T22" y="T23"/>
                              </a:cxn>
                              <a:cxn ang="0">
                                <a:pos x="T24" y="T25"/>
                              </a:cxn>
                              <a:cxn ang="0">
                                <a:pos x="T26" y="T27"/>
                              </a:cxn>
                              <a:cxn ang="0">
                                <a:pos x="T28" y="T29"/>
                              </a:cxn>
                              <a:cxn ang="0">
                                <a:pos x="T30" y="T31"/>
                              </a:cxn>
                              <a:cxn ang="0">
                                <a:pos x="T32" y="T33"/>
                              </a:cxn>
                              <a:cxn ang="0">
                                <a:pos x="T34" y="T35"/>
                              </a:cxn>
                              <a:cxn ang="0">
                                <a:pos x="T36" y="T37"/>
                              </a:cxn>
                              <a:cxn ang="0">
                                <a:pos x="T38" y="T39"/>
                              </a:cxn>
                              <a:cxn ang="0">
                                <a:pos x="T40" y="T41"/>
                              </a:cxn>
                              <a:cxn ang="0">
                                <a:pos x="T42" y="T43"/>
                              </a:cxn>
                              <a:cxn ang="0">
                                <a:pos x="T44" y="T45"/>
                              </a:cxn>
                              <a:cxn ang="0">
                                <a:pos x="T46" y="T47"/>
                              </a:cxn>
                              <a:cxn ang="0">
                                <a:pos x="T48" y="T49"/>
                              </a:cxn>
                              <a:cxn ang="0">
                                <a:pos x="T50" y="T51"/>
                              </a:cxn>
                              <a:cxn ang="0">
                                <a:pos x="T52" y="T53"/>
                              </a:cxn>
                              <a:cxn ang="0">
                                <a:pos x="T54" y="T55"/>
                              </a:cxn>
                              <a:cxn ang="0">
                                <a:pos x="T56" y="T57"/>
                              </a:cxn>
                              <a:cxn ang="0">
                                <a:pos x="T58" y="T59"/>
                              </a:cxn>
                              <a:cxn ang="0">
                                <a:pos x="T60" y="T61"/>
                              </a:cxn>
                              <a:cxn ang="0">
                                <a:pos x="T62" y="T63"/>
                              </a:cxn>
                              <a:cxn ang="0">
                                <a:pos x="T64" y="T65"/>
                              </a:cxn>
                              <a:cxn ang="0">
                                <a:pos x="T66" y="T67"/>
                              </a:cxn>
                              <a:cxn ang="0">
                                <a:pos x="T68" y="T69"/>
                              </a:cxn>
                              <a:cxn ang="0">
                                <a:pos x="T70" y="T71"/>
                              </a:cxn>
                              <a:cxn ang="0">
                                <a:pos x="T72" y="T73"/>
                              </a:cxn>
                              <a:cxn ang="0">
                                <a:pos x="T74" y="T75"/>
                              </a:cxn>
                              <a:cxn ang="0">
                                <a:pos x="T76" y="T77"/>
                              </a:cxn>
                              <a:cxn ang="0">
                                <a:pos x="T78" y="T79"/>
                              </a:cxn>
                              <a:cxn ang="0">
                                <a:pos x="T80" y="T81"/>
                              </a:cxn>
                              <a:cxn ang="0">
                                <a:pos x="T82" y="T83"/>
                              </a:cxn>
                            </a:cxnLst>
                            <a:rect l="0" t="0" r="r" b="b"/>
                            <a:pathLst>
                              <a:path w="483" h="13">
                                <a:moveTo>
                                  <a:pt x="0" y="0"/>
                                </a:moveTo>
                                <a:lnTo>
                                  <a:pt x="4" y="0"/>
                                </a:lnTo>
                                <a:lnTo>
                                  <a:pt x="8" y="0"/>
                                </a:lnTo>
                                <a:lnTo>
                                  <a:pt x="11" y="0"/>
                                </a:lnTo>
                                <a:lnTo>
                                  <a:pt x="15" y="5"/>
                                </a:lnTo>
                                <a:lnTo>
                                  <a:pt x="19" y="5"/>
                                </a:lnTo>
                                <a:lnTo>
                                  <a:pt x="23" y="5"/>
                                </a:lnTo>
                                <a:lnTo>
                                  <a:pt x="27" y="5"/>
                                </a:lnTo>
                                <a:lnTo>
                                  <a:pt x="30" y="5"/>
                                </a:lnTo>
                                <a:lnTo>
                                  <a:pt x="34" y="5"/>
                                </a:lnTo>
                                <a:lnTo>
                                  <a:pt x="38" y="5"/>
                                </a:lnTo>
                                <a:lnTo>
                                  <a:pt x="42" y="5"/>
                                </a:lnTo>
                                <a:lnTo>
                                  <a:pt x="46" y="5"/>
                                </a:lnTo>
                                <a:lnTo>
                                  <a:pt x="49" y="5"/>
                                </a:lnTo>
                                <a:lnTo>
                                  <a:pt x="53" y="5"/>
                                </a:lnTo>
                                <a:lnTo>
                                  <a:pt x="57" y="5"/>
                                </a:lnTo>
                                <a:lnTo>
                                  <a:pt x="61" y="5"/>
                                </a:lnTo>
                                <a:lnTo>
                                  <a:pt x="65" y="5"/>
                                </a:lnTo>
                                <a:lnTo>
                                  <a:pt x="68" y="9"/>
                                </a:lnTo>
                                <a:lnTo>
                                  <a:pt x="72" y="9"/>
                                </a:lnTo>
                                <a:lnTo>
                                  <a:pt x="76" y="9"/>
                                </a:lnTo>
                                <a:lnTo>
                                  <a:pt x="80" y="9"/>
                                </a:lnTo>
                                <a:lnTo>
                                  <a:pt x="84" y="9"/>
                                </a:lnTo>
                                <a:lnTo>
                                  <a:pt x="87" y="9"/>
                                </a:lnTo>
                                <a:lnTo>
                                  <a:pt x="91" y="9"/>
                                </a:lnTo>
                                <a:lnTo>
                                  <a:pt x="95" y="9"/>
                                </a:lnTo>
                                <a:lnTo>
                                  <a:pt x="99" y="9"/>
                                </a:lnTo>
                                <a:lnTo>
                                  <a:pt x="103" y="9"/>
                                </a:lnTo>
                                <a:lnTo>
                                  <a:pt x="106" y="9"/>
                                </a:lnTo>
                                <a:lnTo>
                                  <a:pt x="110" y="9"/>
                                </a:lnTo>
                                <a:lnTo>
                                  <a:pt x="114" y="9"/>
                                </a:lnTo>
                                <a:lnTo>
                                  <a:pt x="118" y="9"/>
                                </a:lnTo>
                                <a:lnTo>
                                  <a:pt x="122" y="9"/>
                                </a:lnTo>
                                <a:lnTo>
                                  <a:pt x="126" y="9"/>
                                </a:lnTo>
                                <a:lnTo>
                                  <a:pt x="129" y="9"/>
                                </a:lnTo>
                                <a:lnTo>
                                  <a:pt x="133" y="9"/>
                                </a:lnTo>
                                <a:lnTo>
                                  <a:pt x="137" y="9"/>
                                </a:lnTo>
                                <a:lnTo>
                                  <a:pt x="141" y="9"/>
                                </a:lnTo>
                                <a:lnTo>
                                  <a:pt x="145" y="9"/>
                                </a:lnTo>
                                <a:lnTo>
                                  <a:pt x="148" y="9"/>
                                </a:lnTo>
                                <a:lnTo>
                                  <a:pt x="152" y="9"/>
                                </a:lnTo>
                                <a:lnTo>
                                  <a:pt x="156" y="9"/>
                                </a:lnTo>
                                <a:lnTo>
                                  <a:pt x="160" y="9"/>
                                </a:lnTo>
                                <a:lnTo>
                                  <a:pt x="164" y="9"/>
                                </a:lnTo>
                                <a:lnTo>
                                  <a:pt x="167" y="9"/>
                                </a:lnTo>
                                <a:lnTo>
                                  <a:pt x="171" y="9"/>
                                </a:lnTo>
                                <a:lnTo>
                                  <a:pt x="175" y="9"/>
                                </a:lnTo>
                                <a:lnTo>
                                  <a:pt x="179" y="9"/>
                                </a:lnTo>
                                <a:lnTo>
                                  <a:pt x="183" y="9"/>
                                </a:lnTo>
                                <a:lnTo>
                                  <a:pt x="186" y="9"/>
                                </a:lnTo>
                                <a:lnTo>
                                  <a:pt x="190" y="9"/>
                                </a:lnTo>
                                <a:lnTo>
                                  <a:pt x="194" y="9"/>
                                </a:lnTo>
                                <a:lnTo>
                                  <a:pt x="198" y="9"/>
                                </a:lnTo>
                                <a:lnTo>
                                  <a:pt x="202" y="9"/>
                                </a:lnTo>
                                <a:lnTo>
                                  <a:pt x="205" y="9"/>
                                </a:lnTo>
                                <a:lnTo>
                                  <a:pt x="209" y="9"/>
                                </a:lnTo>
                                <a:lnTo>
                                  <a:pt x="213" y="9"/>
                                </a:lnTo>
                                <a:lnTo>
                                  <a:pt x="217" y="9"/>
                                </a:lnTo>
                                <a:lnTo>
                                  <a:pt x="221" y="9"/>
                                </a:lnTo>
                                <a:lnTo>
                                  <a:pt x="224" y="9"/>
                                </a:lnTo>
                                <a:lnTo>
                                  <a:pt x="228" y="9"/>
                                </a:lnTo>
                                <a:lnTo>
                                  <a:pt x="232" y="9"/>
                                </a:lnTo>
                                <a:lnTo>
                                  <a:pt x="236" y="9"/>
                                </a:lnTo>
                                <a:lnTo>
                                  <a:pt x="240" y="9"/>
                                </a:lnTo>
                                <a:lnTo>
                                  <a:pt x="243" y="9"/>
                                </a:lnTo>
                                <a:lnTo>
                                  <a:pt x="247" y="9"/>
                                </a:lnTo>
                                <a:lnTo>
                                  <a:pt x="251" y="9"/>
                                </a:lnTo>
                                <a:lnTo>
                                  <a:pt x="255" y="9"/>
                                </a:lnTo>
                                <a:lnTo>
                                  <a:pt x="259" y="9"/>
                                </a:lnTo>
                                <a:lnTo>
                                  <a:pt x="262" y="9"/>
                                </a:lnTo>
                                <a:lnTo>
                                  <a:pt x="266" y="9"/>
                                </a:lnTo>
                                <a:lnTo>
                                  <a:pt x="270" y="9"/>
                                </a:lnTo>
                                <a:lnTo>
                                  <a:pt x="274" y="9"/>
                                </a:lnTo>
                                <a:lnTo>
                                  <a:pt x="278" y="9"/>
                                </a:lnTo>
                                <a:lnTo>
                                  <a:pt x="281" y="9"/>
                                </a:lnTo>
                                <a:lnTo>
                                  <a:pt x="285" y="9"/>
                                </a:lnTo>
                                <a:lnTo>
                                  <a:pt x="289" y="9"/>
                                </a:lnTo>
                                <a:lnTo>
                                  <a:pt x="293" y="9"/>
                                </a:lnTo>
                                <a:lnTo>
                                  <a:pt x="297" y="9"/>
                                </a:lnTo>
                                <a:lnTo>
                                  <a:pt x="300" y="9"/>
                                </a:lnTo>
                                <a:lnTo>
                                  <a:pt x="304" y="9"/>
                                </a:lnTo>
                                <a:lnTo>
                                  <a:pt x="308" y="9"/>
                                </a:lnTo>
                                <a:lnTo>
                                  <a:pt x="312" y="9"/>
                                </a:lnTo>
                                <a:lnTo>
                                  <a:pt x="316" y="9"/>
                                </a:lnTo>
                                <a:lnTo>
                                  <a:pt x="319" y="9"/>
                                </a:lnTo>
                                <a:lnTo>
                                  <a:pt x="323" y="9"/>
                                </a:lnTo>
                                <a:lnTo>
                                  <a:pt x="327" y="9"/>
                                </a:lnTo>
                                <a:lnTo>
                                  <a:pt x="331" y="9"/>
                                </a:lnTo>
                                <a:lnTo>
                                  <a:pt x="335" y="9"/>
                                </a:lnTo>
                                <a:lnTo>
                                  <a:pt x="339" y="9"/>
                                </a:lnTo>
                                <a:lnTo>
                                  <a:pt x="342" y="9"/>
                                </a:lnTo>
                                <a:lnTo>
                                  <a:pt x="346" y="13"/>
                                </a:lnTo>
                                <a:lnTo>
                                  <a:pt x="350" y="13"/>
                                </a:lnTo>
                                <a:lnTo>
                                  <a:pt x="354" y="13"/>
                                </a:lnTo>
                                <a:lnTo>
                                  <a:pt x="358" y="9"/>
                                </a:lnTo>
                                <a:lnTo>
                                  <a:pt x="361" y="9"/>
                                </a:lnTo>
                                <a:lnTo>
                                  <a:pt x="365" y="9"/>
                                </a:lnTo>
                                <a:lnTo>
                                  <a:pt x="369" y="9"/>
                                </a:lnTo>
                                <a:lnTo>
                                  <a:pt x="373" y="9"/>
                                </a:lnTo>
                                <a:lnTo>
                                  <a:pt x="377" y="9"/>
                                </a:lnTo>
                                <a:lnTo>
                                  <a:pt x="380" y="9"/>
                                </a:lnTo>
                                <a:lnTo>
                                  <a:pt x="384" y="9"/>
                                </a:lnTo>
                                <a:lnTo>
                                  <a:pt x="388" y="9"/>
                                </a:lnTo>
                                <a:lnTo>
                                  <a:pt x="392" y="9"/>
                                </a:lnTo>
                                <a:lnTo>
                                  <a:pt x="396" y="9"/>
                                </a:lnTo>
                                <a:lnTo>
                                  <a:pt x="399" y="9"/>
                                </a:lnTo>
                                <a:lnTo>
                                  <a:pt x="403" y="9"/>
                                </a:lnTo>
                                <a:lnTo>
                                  <a:pt x="407" y="9"/>
                                </a:lnTo>
                                <a:lnTo>
                                  <a:pt x="411" y="9"/>
                                </a:lnTo>
                                <a:lnTo>
                                  <a:pt x="415" y="9"/>
                                </a:lnTo>
                                <a:lnTo>
                                  <a:pt x="418" y="9"/>
                                </a:lnTo>
                                <a:lnTo>
                                  <a:pt x="422" y="9"/>
                                </a:lnTo>
                                <a:lnTo>
                                  <a:pt x="426" y="9"/>
                                </a:lnTo>
                                <a:lnTo>
                                  <a:pt x="430" y="9"/>
                                </a:lnTo>
                                <a:lnTo>
                                  <a:pt x="434" y="9"/>
                                </a:lnTo>
                                <a:lnTo>
                                  <a:pt x="437" y="9"/>
                                </a:lnTo>
                                <a:lnTo>
                                  <a:pt x="441" y="9"/>
                                </a:lnTo>
                                <a:lnTo>
                                  <a:pt x="445" y="9"/>
                                </a:lnTo>
                                <a:lnTo>
                                  <a:pt x="449" y="9"/>
                                </a:lnTo>
                                <a:lnTo>
                                  <a:pt x="453" y="9"/>
                                </a:lnTo>
                                <a:lnTo>
                                  <a:pt x="456" y="9"/>
                                </a:lnTo>
                                <a:lnTo>
                                  <a:pt x="460" y="9"/>
                                </a:lnTo>
                                <a:lnTo>
                                  <a:pt x="464" y="9"/>
                                </a:lnTo>
                                <a:lnTo>
                                  <a:pt x="468" y="9"/>
                                </a:lnTo>
                                <a:lnTo>
                                  <a:pt x="472" y="9"/>
                                </a:lnTo>
                                <a:lnTo>
                                  <a:pt x="475" y="9"/>
                                </a:lnTo>
                                <a:lnTo>
                                  <a:pt x="479" y="9"/>
                                </a:lnTo>
                                <a:lnTo>
                                  <a:pt x="483" y="9"/>
                                </a:lnTo>
                              </a:path>
                            </a:pathLst>
                          </a:custGeom>
                          <a:noFill/>
                          <a:ln w="0">
                            <a:solidFill>
                              <a:srgbClr val="00FF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 vert="horz" wrap="square" lIns="91440" tIns="45720" rIns="91440" bIns="45720" numCol="1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sp>
                      <p:nvSpPr>
                        <p:cNvPr id="81" name="Freeform 22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686175" y="4802430"/>
                          <a:ext cx="766763" cy="6350"/>
                        </a:xfrm>
                        <a:custGeom>
                          <a:avLst/>
                          <a:gdLst>
                            <a:gd name="T0" fmla="*/ 8 w 483"/>
                            <a:gd name="T1" fmla="*/ 0 h 4"/>
                            <a:gd name="T2" fmla="*/ 19 w 483"/>
                            <a:gd name="T3" fmla="*/ 0 h 4"/>
                            <a:gd name="T4" fmla="*/ 30 w 483"/>
                            <a:gd name="T5" fmla="*/ 0 h 4"/>
                            <a:gd name="T6" fmla="*/ 42 w 483"/>
                            <a:gd name="T7" fmla="*/ 0 h 4"/>
                            <a:gd name="T8" fmla="*/ 53 w 483"/>
                            <a:gd name="T9" fmla="*/ 0 h 4"/>
                            <a:gd name="T10" fmla="*/ 65 w 483"/>
                            <a:gd name="T11" fmla="*/ 0 h 4"/>
                            <a:gd name="T12" fmla="*/ 76 w 483"/>
                            <a:gd name="T13" fmla="*/ 0 h 4"/>
                            <a:gd name="T14" fmla="*/ 88 w 483"/>
                            <a:gd name="T15" fmla="*/ 0 h 4"/>
                            <a:gd name="T16" fmla="*/ 99 w 483"/>
                            <a:gd name="T17" fmla="*/ 0 h 4"/>
                            <a:gd name="T18" fmla="*/ 110 w 483"/>
                            <a:gd name="T19" fmla="*/ 0 h 4"/>
                            <a:gd name="T20" fmla="*/ 122 w 483"/>
                            <a:gd name="T21" fmla="*/ 0 h 4"/>
                            <a:gd name="T22" fmla="*/ 133 w 483"/>
                            <a:gd name="T23" fmla="*/ 0 h 4"/>
                            <a:gd name="T24" fmla="*/ 145 w 483"/>
                            <a:gd name="T25" fmla="*/ 0 h 4"/>
                            <a:gd name="T26" fmla="*/ 156 w 483"/>
                            <a:gd name="T27" fmla="*/ 0 h 4"/>
                            <a:gd name="T28" fmla="*/ 167 w 483"/>
                            <a:gd name="T29" fmla="*/ 4 h 4"/>
                            <a:gd name="T30" fmla="*/ 179 w 483"/>
                            <a:gd name="T31" fmla="*/ 4 h 4"/>
                            <a:gd name="T32" fmla="*/ 190 w 483"/>
                            <a:gd name="T33" fmla="*/ 4 h 4"/>
                            <a:gd name="T34" fmla="*/ 202 w 483"/>
                            <a:gd name="T35" fmla="*/ 4 h 4"/>
                            <a:gd name="T36" fmla="*/ 213 w 483"/>
                            <a:gd name="T37" fmla="*/ 4 h 4"/>
                            <a:gd name="T38" fmla="*/ 224 w 483"/>
                            <a:gd name="T39" fmla="*/ 4 h 4"/>
                            <a:gd name="T40" fmla="*/ 236 w 483"/>
                            <a:gd name="T41" fmla="*/ 4 h 4"/>
                            <a:gd name="T42" fmla="*/ 247 w 483"/>
                            <a:gd name="T43" fmla="*/ 4 h 4"/>
                            <a:gd name="T44" fmla="*/ 259 w 483"/>
                            <a:gd name="T45" fmla="*/ 4 h 4"/>
                            <a:gd name="T46" fmla="*/ 270 w 483"/>
                            <a:gd name="T47" fmla="*/ 4 h 4"/>
                            <a:gd name="T48" fmla="*/ 281 w 483"/>
                            <a:gd name="T49" fmla="*/ 4 h 4"/>
                            <a:gd name="T50" fmla="*/ 293 w 483"/>
                            <a:gd name="T51" fmla="*/ 4 h 4"/>
                            <a:gd name="T52" fmla="*/ 304 w 483"/>
                            <a:gd name="T53" fmla="*/ 0 h 4"/>
                            <a:gd name="T54" fmla="*/ 316 w 483"/>
                            <a:gd name="T55" fmla="*/ 0 h 4"/>
                            <a:gd name="T56" fmla="*/ 327 w 483"/>
                            <a:gd name="T57" fmla="*/ 0 h 4"/>
                            <a:gd name="T58" fmla="*/ 339 w 483"/>
                            <a:gd name="T59" fmla="*/ 0 h 4"/>
                            <a:gd name="T60" fmla="*/ 350 w 483"/>
                            <a:gd name="T61" fmla="*/ 0 h 4"/>
                            <a:gd name="T62" fmla="*/ 361 w 483"/>
                            <a:gd name="T63" fmla="*/ 0 h 4"/>
                            <a:gd name="T64" fmla="*/ 373 w 483"/>
                            <a:gd name="T65" fmla="*/ 0 h 4"/>
                            <a:gd name="T66" fmla="*/ 384 w 483"/>
                            <a:gd name="T67" fmla="*/ 0 h 4"/>
                            <a:gd name="T68" fmla="*/ 396 w 483"/>
                            <a:gd name="T69" fmla="*/ 0 h 4"/>
                            <a:gd name="T70" fmla="*/ 407 w 483"/>
                            <a:gd name="T71" fmla="*/ 0 h 4"/>
                            <a:gd name="T72" fmla="*/ 418 w 483"/>
                            <a:gd name="T73" fmla="*/ 0 h 4"/>
                            <a:gd name="T74" fmla="*/ 430 w 483"/>
                            <a:gd name="T75" fmla="*/ 4 h 4"/>
                            <a:gd name="T76" fmla="*/ 441 w 483"/>
                            <a:gd name="T77" fmla="*/ 4 h 4"/>
                            <a:gd name="T78" fmla="*/ 453 w 483"/>
                            <a:gd name="T79" fmla="*/ 4 h 4"/>
                            <a:gd name="T80" fmla="*/ 464 w 483"/>
                            <a:gd name="T81" fmla="*/ 4 h 4"/>
                            <a:gd name="T82" fmla="*/ 475 w 483"/>
                            <a:gd name="T83" fmla="*/ 4 h 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  <a:cxn ang="0">
                              <a:pos x="T16" y="T17"/>
                            </a:cxn>
                            <a:cxn ang="0">
                              <a:pos x="T18" y="T19"/>
                            </a:cxn>
                            <a:cxn ang="0">
                              <a:pos x="T20" y="T21"/>
                            </a:cxn>
                            <a:cxn ang="0">
                              <a:pos x="T22" y="T23"/>
                            </a:cxn>
                            <a:cxn ang="0">
                              <a:pos x="T24" y="T25"/>
                            </a:cxn>
                            <a:cxn ang="0">
                              <a:pos x="T26" y="T27"/>
                            </a:cxn>
                            <a:cxn ang="0">
                              <a:pos x="T28" y="T29"/>
                            </a:cxn>
                            <a:cxn ang="0">
                              <a:pos x="T30" y="T31"/>
                            </a:cxn>
                            <a:cxn ang="0">
                              <a:pos x="T32" y="T33"/>
                            </a:cxn>
                            <a:cxn ang="0">
                              <a:pos x="T34" y="T35"/>
                            </a:cxn>
                            <a:cxn ang="0">
                              <a:pos x="T36" y="T37"/>
                            </a:cxn>
                            <a:cxn ang="0">
                              <a:pos x="T38" y="T39"/>
                            </a:cxn>
                            <a:cxn ang="0">
                              <a:pos x="T40" y="T41"/>
                            </a:cxn>
                            <a:cxn ang="0">
                              <a:pos x="T42" y="T43"/>
                            </a:cxn>
                            <a:cxn ang="0">
                              <a:pos x="T44" y="T45"/>
                            </a:cxn>
                            <a:cxn ang="0">
                              <a:pos x="T46" y="T47"/>
                            </a:cxn>
                            <a:cxn ang="0">
                              <a:pos x="T48" y="T49"/>
                            </a:cxn>
                            <a:cxn ang="0">
                              <a:pos x="T50" y="T51"/>
                            </a:cxn>
                            <a:cxn ang="0">
                              <a:pos x="T52" y="T53"/>
                            </a:cxn>
                            <a:cxn ang="0">
                              <a:pos x="T54" y="T55"/>
                            </a:cxn>
                            <a:cxn ang="0">
                              <a:pos x="T56" y="T57"/>
                            </a:cxn>
                            <a:cxn ang="0">
                              <a:pos x="T58" y="T59"/>
                            </a:cxn>
                            <a:cxn ang="0">
                              <a:pos x="T60" y="T61"/>
                            </a:cxn>
                            <a:cxn ang="0">
                              <a:pos x="T62" y="T63"/>
                            </a:cxn>
                            <a:cxn ang="0">
                              <a:pos x="T64" y="T65"/>
                            </a:cxn>
                            <a:cxn ang="0">
                              <a:pos x="T66" y="T67"/>
                            </a:cxn>
                            <a:cxn ang="0">
                              <a:pos x="T68" y="T69"/>
                            </a:cxn>
                            <a:cxn ang="0">
                              <a:pos x="T70" y="T71"/>
                            </a:cxn>
                            <a:cxn ang="0">
                              <a:pos x="T72" y="T73"/>
                            </a:cxn>
                            <a:cxn ang="0">
                              <a:pos x="T74" y="T75"/>
                            </a:cxn>
                            <a:cxn ang="0">
                              <a:pos x="T76" y="T77"/>
                            </a:cxn>
                            <a:cxn ang="0">
                              <a:pos x="T78" y="T79"/>
                            </a:cxn>
                            <a:cxn ang="0">
                              <a:pos x="T80" y="T81"/>
                            </a:cxn>
                            <a:cxn ang="0">
                              <a:pos x="T82" y="T83"/>
                            </a:cxn>
                          </a:cxnLst>
                          <a:rect l="0" t="0" r="r" b="b"/>
                          <a:pathLst>
                            <a:path w="483" h="4">
                              <a:moveTo>
                                <a:pt x="0" y="0"/>
                              </a:moveTo>
                              <a:lnTo>
                                <a:pt x="4" y="0"/>
                              </a:lnTo>
                              <a:lnTo>
                                <a:pt x="8" y="0"/>
                              </a:lnTo>
                              <a:lnTo>
                                <a:pt x="11" y="0"/>
                              </a:lnTo>
                              <a:lnTo>
                                <a:pt x="15" y="0"/>
                              </a:lnTo>
                              <a:lnTo>
                                <a:pt x="19" y="0"/>
                              </a:lnTo>
                              <a:lnTo>
                                <a:pt x="23" y="0"/>
                              </a:lnTo>
                              <a:lnTo>
                                <a:pt x="27" y="0"/>
                              </a:lnTo>
                              <a:lnTo>
                                <a:pt x="30" y="0"/>
                              </a:lnTo>
                              <a:lnTo>
                                <a:pt x="34" y="0"/>
                              </a:lnTo>
                              <a:lnTo>
                                <a:pt x="38" y="0"/>
                              </a:lnTo>
                              <a:lnTo>
                                <a:pt x="42" y="0"/>
                              </a:lnTo>
                              <a:lnTo>
                                <a:pt x="46" y="0"/>
                              </a:lnTo>
                              <a:lnTo>
                                <a:pt x="49" y="0"/>
                              </a:lnTo>
                              <a:lnTo>
                                <a:pt x="53" y="0"/>
                              </a:lnTo>
                              <a:lnTo>
                                <a:pt x="57" y="4"/>
                              </a:lnTo>
                              <a:lnTo>
                                <a:pt x="61" y="0"/>
                              </a:lnTo>
                              <a:lnTo>
                                <a:pt x="65" y="0"/>
                              </a:lnTo>
                              <a:lnTo>
                                <a:pt x="68" y="0"/>
                              </a:lnTo>
                              <a:lnTo>
                                <a:pt x="72" y="0"/>
                              </a:lnTo>
                              <a:lnTo>
                                <a:pt x="76" y="0"/>
                              </a:lnTo>
                              <a:lnTo>
                                <a:pt x="80" y="0"/>
                              </a:lnTo>
                              <a:lnTo>
                                <a:pt x="84" y="0"/>
                              </a:lnTo>
                              <a:lnTo>
                                <a:pt x="88" y="0"/>
                              </a:lnTo>
                              <a:lnTo>
                                <a:pt x="91" y="0"/>
                              </a:lnTo>
                              <a:lnTo>
                                <a:pt x="95" y="0"/>
                              </a:lnTo>
                              <a:lnTo>
                                <a:pt x="99" y="0"/>
                              </a:lnTo>
                              <a:lnTo>
                                <a:pt x="103" y="0"/>
                              </a:lnTo>
                              <a:lnTo>
                                <a:pt x="107" y="0"/>
                              </a:lnTo>
                              <a:lnTo>
                                <a:pt x="110" y="0"/>
                              </a:lnTo>
                              <a:lnTo>
                                <a:pt x="114" y="0"/>
                              </a:lnTo>
                              <a:lnTo>
                                <a:pt x="118" y="0"/>
                              </a:lnTo>
                              <a:lnTo>
                                <a:pt x="122" y="0"/>
                              </a:lnTo>
                              <a:lnTo>
                                <a:pt x="126" y="0"/>
                              </a:lnTo>
                              <a:lnTo>
                                <a:pt x="129" y="0"/>
                              </a:lnTo>
                              <a:lnTo>
                                <a:pt x="133" y="0"/>
                              </a:lnTo>
                              <a:lnTo>
                                <a:pt x="137" y="0"/>
                              </a:lnTo>
                              <a:lnTo>
                                <a:pt x="141" y="0"/>
                              </a:lnTo>
                              <a:lnTo>
                                <a:pt x="145" y="0"/>
                              </a:lnTo>
                              <a:lnTo>
                                <a:pt x="148" y="0"/>
                              </a:lnTo>
                              <a:lnTo>
                                <a:pt x="152" y="0"/>
                              </a:lnTo>
                              <a:lnTo>
                                <a:pt x="156" y="0"/>
                              </a:lnTo>
                              <a:lnTo>
                                <a:pt x="160" y="0"/>
                              </a:lnTo>
                              <a:lnTo>
                                <a:pt x="164" y="0"/>
                              </a:lnTo>
                              <a:lnTo>
                                <a:pt x="167" y="4"/>
                              </a:lnTo>
                              <a:lnTo>
                                <a:pt x="171" y="4"/>
                              </a:lnTo>
                              <a:lnTo>
                                <a:pt x="175" y="4"/>
                              </a:lnTo>
                              <a:lnTo>
                                <a:pt x="179" y="4"/>
                              </a:lnTo>
                              <a:lnTo>
                                <a:pt x="183" y="4"/>
                              </a:lnTo>
                              <a:lnTo>
                                <a:pt x="186" y="4"/>
                              </a:lnTo>
                              <a:lnTo>
                                <a:pt x="190" y="4"/>
                              </a:lnTo>
                              <a:lnTo>
                                <a:pt x="194" y="4"/>
                              </a:lnTo>
                              <a:lnTo>
                                <a:pt x="198" y="4"/>
                              </a:lnTo>
                              <a:lnTo>
                                <a:pt x="202" y="4"/>
                              </a:lnTo>
                              <a:lnTo>
                                <a:pt x="205" y="4"/>
                              </a:lnTo>
                              <a:lnTo>
                                <a:pt x="209" y="4"/>
                              </a:lnTo>
                              <a:lnTo>
                                <a:pt x="213" y="4"/>
                              </a:lnTo>
                              <a:lnTo>
                                <a:pt x="217" y="4"/>
                              </a:lnTo>
                              <a:lnTo>
                                <a:pt x="221" y="4"/>
                              </a:lnTo>
                              <a:lnTo>
                                <a:pt x="224" y="4"/>
                              </a:lnTo>
                              <a:lnTo>
                                <a:pt x="228" y="4"/>
                              </a:lnTo>
                              <a:lnTo>
                                <a:pt x="232" y="4"/>
                              </a:lnTo>
                              <a:lnTo>
                                <a:pt x="236" y="4"/>
                              </a:lnTo>
                              <a:lnTo>
                                <a:pt x="240" y="4"/>
                              </a:lnTo>
                              <a:lnTo>
                                <a:pt x="243" y="4"/>
                              </a:lnTo>
                              <a:lnTo>
                                <a:pt x="247" y="4"/>
                              </a:lnTo>
                              <a:lnTo>
                                <a:pt x="251" y="4"/>
                              </a:lnTo>
                              <a:lnTo>
                                <a:pt x="255" y="4"/>
                              </a:lnTo>
                              <a:lnTo>
                                <a:pt x="259" y="4"/>
                              </a:lnTo>
                              <a:lnTo>
                                <a:pt x="262" y="4"/>
                              </a:lnTo>
                              <a:lnTo>
                                <a:pt x="266" y="4"/>
                              </a:lnTo>
                              <a:lnTo>
                                <a:pt x="270" y="4"/>
                              </a:lnTo>
                              <a:lnTo>
                                <a:pt x="274" y="4"/>
                              </a:lnTo>
                              <a:lnTo>
                                <a:pt x="278" y="4"/>
                              </a:lnTo>
                              <a:lnTo>
                                <a:pt x="281" y="4"/>
                              </a:lnTo>
                              <a:lnTo>
                                <a:pt x="285" y="4"/>
                              </a:lnTo>
                              <a:lnTo>
                                <a:pt x="289" y="4"/>
                              </a:lnTo>
                              <a:lnTo>
                                <a:pt x="293" y="4"/>
                              </a:lnTo>
                              <a:lnTo>
                                <a:pt x="297" y="4"/>
                              </a:lnTo>
                              <a:lnTo>
                                <a:pt x="300" y="4"/>
                              </a:lnTo>
                              <a:lnTo>
                                <a:pt x="304" y="0"/>
                              </a:lnTo>
                              <a:lnTo>
                                <a:pt x="308" y="0"/>
                              </a:lnTo>
                              <a:lnTo>
                                <a:pt x="312" y="0"/>
                              </a:lnTo>
                              <a:lnTo>
                                <a:pt x="316" y="0"/>
                              </a:lnTo>
                              <a:lnTo>
                                <a:pt x="320" y="0"/>
                              </a:lnTo>
                              <a:lnTo>
                                <a:pt x="323" y="0"/>
                              </a:lnTo>
                              <a:lnTo>
                                <a:pt x="327" y="0"/>
                              </a:lnTo>
                              <a:lnTo>
                                <a:pt x="331" y="0"/>
                              </a:lnTo>
                              <a:lnTo>
                                <a:pt x="335" y="0"/>
                              </a:lnTo>
                              <a:lnTo>
                                <a:pt x="339" y="0"/>
                              </a:lnTo>
                              <a:lnTo>
                                <a:pt x="342" y="0"/>
                              </a:lnTo>
                              <a:lnTo>
                                <a:pt x="346" y="0"/>
                              </a:lnTo>
                              <a:lnTo>
                                <a:pt x="350" y="0"/>
                              </a:lnTo>
                              <a:lnTo>
                                <a:pt x="354" y="0"/>
                              </a:lnTo>
                              <a:lnTo>
                                <a:pt x="358" y="0"/>
                              </a:lnTo>
                              <a:lnTo>
                                <a:pt x="361" y="0"/>
                              </a:lnTo>
                              <a:lnTo>
                                <a:pt x="365" y="0"/>
                              </a:lnTo>
                              <a:lnTo>
                                <a:pt x="369" y="0"/>
                              </a:lnTo>
                              <a:lnTo>
                                <a:pt x="373" y="0"/>
                              </a:lnTo>
                              <a:lnTo>
                                <a:pt x="377" y="0"/>
                              </a:lnTo>
                              <a:lnTo>
                                <a:pt x="380" y="0"/>
                              </a:lnTo>
                              <a:lnTo>
                                <a:pt x="384" y="0"/>
                              </a:lnTo>
                              <a:lnTo>
                                <a:pt x="388" y="0"/>
                              </a:lnTo>
                              <a:lnTo>
                                <a:pt x="392" y="0"/>
                              </a:lnTo>
                              <a:lnTo>
                                <a:pt x="396" y="0"/>
                              </a:lnTo>
                              <a:lnTo>
                                <a:pt x="399" y="0"/>
                              </a:lnTo>
                              <a:lnTo>
                                <a:pt x="403" y="0"/>
                              </a:lnTo>
                              <a:lnTo>
                                <a:pt x="407" y="0"/>
                              </a:lnTo>
                              <a:lnTo>
                                <a:pt x="411" y="0"/>
                              </a:lnTo>
                              <a:lnTo>
                                <a:pt x="415" y="0"/>
                              </a:lnTo>
                              <a:lnTo>
                                <a:pt x="418" y="0"/>
                              </a:lnTo>
                              <a:lnTo>
                                <a:pt x="422" y="4"/>
                              </a:lnTo>
                              <a:lnTo>
                                <a:pt x="426" y="4"/>
                              </a:lnTo>
                              <a:lnTo>
                                <a:pt x="430" y="4"/>
                              </a:lnTo>
                              <a:lnTo>
                                <a:pt x="434" y="4"/>
                              </a:lnTo>
                              <a:lnTo>
                                <a:pt x="437" y="4"/>
                              </a:lnTo>
                              <a:lnTo>
                                <a:pt x="441" y="4"/>
                              </a:lnTo>
                              <a:lnTo>
                                <a:pt x="445" y="4"/>
                              </a:lnTo>
                              <a:lnTo>
                                <a:pt x="449" y="4"/>
                              </a:lnTo>
                              <a:lnTo>
                                <a:pt x="453" y="4"/>
                              </a:lnTo>
                              <a:lnTo>
                                <a:pt x="456" y="4"/>
                              </a:lnTo>
                              <a:lnTo>
                                <a:pt x="460" y="4"/>
                              </a:lnTo>
                              <a:lnTo>
                                <a:pt x="464" y="4"/>
                              </a:lnTo>
                              <a:lnTo>
                                <a:pt x="468" y="4"/>
                              </a:lnTo>
                              <a:lnTo>
                                <a:pt x="472" y="4"/>
                              </a:lnTo>
                              <a:lnTo>
                                <a:pt x="475" y="4"/>
                              </a:lnTo>
                              <a:lnTo>
                                <a:pt x="479" y="4"/>
                              </a:lnTo>
                              <a:lnTo>
                                <a:pt x="483" y="4"/>
                              </a:lnTo>
                            </a:path>
                          </a:pathLst>
                        </a:custGeom>
                        <a:noFill/>
                        <a:ln w="0">
                          <a:solidFill>
                            <a:srgbClr val="00FF00"/>
                          </a:solidFill>
                          <a:prstDash val="solid"/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79" name="Freeform 22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452938" y="4802430"/>
                        <a:ext cx="766763" cy="6350"/>
                      </a:xfrm>
                      <a:custGeom>
                        <a:avLst/>
                        <a:gdLst>
                          <a:gd name="T0" fmla="*/ 8 w 483"/>
                          <a:gd name="T1" fmla="*/ 4 h 4"/>
                          <a:gd name="T2" fmla="*/ 19 w 483"/>
                          <a:gd name="T3" fmla="*/ 4 h 4"/>
                          <a:gd name="T4" fmla="*/ 30 w 483"/>
                          <a:gd name="T5" fmla="*/ 4 h 4"/>
                          <a:gd name="T6" fmla="*/ 42 w 483"/>
                          <a:gd name="T7" fmla="*/ 4 h 4"/>
                          <a:gd name="T8" fmla="*/ 53 w 483"/>
                          <a:gd name="T9" fmla="*/ 4 h 4"/>
                          <a:gd name="T10" fmla="*/ 65 w 483"/>
                          <a:gd name="T11" fmla="*/ 4 h 4"/>
                          <a:gd name="T12" fmla="*/ 76 w 483"/>
                          <a:gd name="T13" fmla="*/ 4 h 4"/>
                          <a:gd name="T14" fmla="*/ 88 w 483"/>
                          <a:gd name="T15" fmla="*/ 4 h 4"/>
                          <a:gd name="T16" fmla="*/ 99 w 483"/>
                          <a:gd name="T17" fmla="*/ 4 h 4"/>
                          <a:gd name="T18" fmla="*/ 110 w 483"/>
                          <a:gd name="T19" fmla="*/ 4 h 4"/>
                          <a:gd name="T20" fmla="*/ 122 w 483"/>
                          <a:gd name="T21" fmla="*/ 4 h 4"/>
                          <a:gd name="T22" fmla="*/ 133 w 483"/>
                          <a:gd name="T23" fmla="*/ 4 h 4"/>
                          <a:gd name="T24" fmla="*/ 145 w 483"/>
                          <a:gd name="T25" fmla="*/ 4 h 4"/>
                          <a:gd name="T26" fmla="*/ 156 w 483"/>
                          <a:gd name="T27" fmla="*/ 4 h 4"/>
                          <a:gd name="T28" fmla="*/ 167 w 483"/>
                          <a:gd name="T29" fmla="*/ 4 h 4"/>
                          <a:gd name="T30" fmla="*/ 179 w 483"/>
                          <a:gd name="T31" fmla="*/ 4 h 4"/>
                          <a:gd name="T32" fmla="*/ 190 w 483"/>
                          <a:gd name="T33" fmla="*/ 4 h 4"/>
                          <a:gd name="T34" fmla="*/ 202 w 483"/>
                          <a:gd name="T35" fmla="*/ 4 h 4"/>
                          <a:gd name="T36" fmla="*/ 213 w 483"/>
                          <a:gd name="T37" fmla="*/ 4 h 4"/>
                          <a:gd name="T38" fmla="*/ 224 w 483"/>
                          <a:gd name="T39" fmla="*/ 4 h 4"/>
                          <a:gd name="T40" fmla="*/ 236 w 483"/>
                          <a:gd name="T41" fmla="*/ 4 h 4"/>
                          <a:gd name="T42" fmla="*/ 247 w 483"/>
                          <a:gd name="T43" fmla="*/ 0 h 4"/>
                          <a:gd name="T44" fmla="*/ 259 w 483"/>
                          <a:gd name="T45" fmla="*/ 0 h 4"/>
                          <a:gd name="T46" fmla="*/ 270 w 483"/>
                          <a:gd name="T47" fmla="*/ 0 h 4"/>
                          <a:gd name="T48" fmla="*/ 282 w 483"/>
                          <a:gd name="T49" fmla="*/ 0 h 4"/>
                          <a:gd name="T50" fmla="*/ 293 w 483"/>
                          <a:gd name="T51" fmla="*/ 0 h 4"/>
                          <a:gd name="T52" fmla="*/ 304 w 483"/>
                          <a:gd name="T53" fmla="*/ 0 h 4"/>
                          <a:gd name="T54" fmla="*/ 316 w 483"/>
                          <a:gd name="T55" fmla="*/ 0 h 4"/>
                          <a:gd name="T56" fmla="*/ 327 w 483"/>
                          <a:gd name="T57" fmla="*/ 0 h 4"/>
                          <a:gd name="T58" fmla="*/ 339 w 483"/>
                          <a:gd name="T59" fmla="*/ 0 h 4"/>
                          <a:gd name="T60" fmla="*/ 350 w 483"/>
                          <a:gd name="T61" fmla="*/ 0 h 4"/>
                          <a:gd name="T62" fmla="*/ 361 w 483"/>
                          <a:gd name="T63" fmla="*/ 0 h 4"/>
                          <a:gd name="T64" fmla="*/ 373 w 483"/>
                          <a:gd name="T65" fmla="*/ 0 h 4"/>
                          <a:gd name="T66" fmla="*/ 384 w 483"/>
                          <a:gd name="T67" fmla="*/ 0 h 4"/>
                          <a:gd name="T68" fmla="*/ 396 w 483"/>
                          <a:gd name="T69" fmla="*/ 0 h 4"/>
                          <a:gd name="T70" fmla="*/ 407 w 483"/>
                          <a:gd name="T71" fmla="*/ 0 h 4"/>
                          <a:gd name="T72" fmla="*/ 418 w 483"/>
                          <a:gd name="T73" fmla="*/ 0 h 4"/>
                          <a:gd name="T74" fmla="*/ 430 w 483"/>
                          <a:gd name="T75" fmla="*/ 0 h 4"/>
                          <a:gd name="T76" fmla="*/ 441 w 483"/>
                          <a:gd name="T77" fmla="*/ 0 h 4"/>
                          <a:gd name="T78" fmla="*/ 453 w 483"/>
                          <a:gd name="T79" fmla="*/ 0 h 4"/>
                          <a:gd name="T80" fmla="*/ 464 w 483"/>
                          <a:gd name="T81" fmla="*/ 0 h 4"/>
                          <a:gd name="T82" fmla="*/ 475 w 483"/>
                          <a:gd name="T83" fmla="*/ 0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  <a:cxn ang="0">
                            <a:pos x="T82" y="T83"/>
                          </a:cxn>
                        </a:cxnLst>
                        <a:rect l="0" t="0" r="r" b="b"/>
                        <a:pathLst>
                          <a:path w="483" h="4">
                            <a:moveTo>
                              <a:pt x="0" y="4"/>
                            </a:moveTo>
                            <a:lnTo>
                              <a:pt x="4" y="4"/>
                            </a:lnTo>
                            <a:lnTo>
                              <a:pt x="8" y="4"/>
                            </a:lnTo>
                            <a:lnTo>
                              <a:pt x="11" y="4"/>
                            </a:lnTo>
                            <a:lnTo>
                              <a:pt x="15" y="4"/>
                            </a:lnTo>
                            <a:lnTo>
                              <a:pt x="19" y="4"/>
                            </a:lnTo>
                            <a:lnTo>
                              <a:pt x="23" y="4"/>
                            </a:lnTo>
                            <a:lnTo>
                              <a:pt x="27" y="4"/>
                            </a:lnTo>
                            <a:lnTo>
                              <a:pt x="30" y="4"/>
                            </a:lnTo>
                            <a:lnTo>
                              <a:pt x="34" y="4"/>
                            </a:lnTo>
                            <a:lnTo>
                              <a:pt x="38" y="4"/>
                            </a:lnTo>
                            <a:lnTo>
                              <a:pt x="42" y="4"/>
                            </a:lnTo>
                            <a:lnTo>
                              <a:pt x="46" y="4"/>
                            </a:lnTo>
                            <a:lnTo>
                              <a:pt x="50" y="4"/>
                            </a:lnTo>
                            <a:lnTo>
                              <a:pt x="53" y="4"/>
                            </a:lnTo>
                            <a:lnTo>
                              <a:pt x="57" y="4"/>
                            </a:lnTo>
                            <a:lnTo>
                              <a:pt x="61" y="4"/>
                            </a:lnTo>
                            <a:lnTo>
                              <a:pt x="65" y="4"/>
                            </a:lnTo>
                            <a:lnTo>
                              <a:pt x="69" y="4"/>
                            </a:lnTo>
                            <a:lnTo>
                              <a:pt x="72" y="4"/>
                            </a:lnTo>
                            <a:lnTo>
                              <a:pt x="76" y="4"/>
                            </a:lnTo>
                            <a:lnTo>
                              <a:pt x="80" y="4"/>
                            </a:lnTo>
                            <a:lnTo>
                              <a:pt x="84" y="4"/>
                            </a:lnTo>
                            <a:lnTo>
                              <a:pt x="88" y="4"/>
                            </a:lnTo>
                            <a:lnTo>
                              <a:pt x="91" y="4"/>
                            </a:lnTo>
                            <a:lnTo>
                              <a:pt x="95" y="4"/>
                            </a:lnTo>
                            <a:lnTo>
                              <a:pt x="99" y="4"/>
                            </a:lnTo>
                            <a:lnTo>
                              <a:pt x="103" y="4"/>
                            </a:lnTo>
                            <a:lnTo>
                              <a:pt x="107" y="4"/>
                            </a:lnTo>
                            <a:lnTo>
                              <a:pt x="110" y="4"/>
                            </a:lnTo>
                            <a:lnTo>
                              <a:pt x="114" y="4"/>
                            </a:lnTo>
                            <a:lnTo>
                              <a:pt x="118" y="4"/>
                            </a:lnTo>
                            <a:lnTo>
                              <a:pt x="122" y="4"/>
                            </a:lnTo>
                            <a:lnTo>
                              <a:pt x="126" y="4"/>
                            </a:lnTo>
                            <a:lnTo>
                              <a:pt x="129" y="4"/>
                            </a:lnTo>
                            <a:lnTo>
                              <a:pt x="133" y="4"/>
                            </a:lnTo>
                            <a:lnTo>
                              <a:pt x="137" y="4"/>
                            </a:lnTo>
                            <a:lnTo>
                              <a:pt x="141" y="4"/>
                            </a:lnTo>
                            <a:lnTo>
                              <a:pt x="145" y="4"/>
                            </a:lnTo>
                            <a:lnTo>
                              <a:pt x="148" y="4"/>
                            </a:lnTo>
                            <a:lnTo>
                              <a:pt x="152" y="4"/>
                            </a:lnTo>
                            <a:lnTo>
                              <a:pt x="156" y="4"/>
                            </a:lnTo>
                            <a:lnTo>
                              <a:pt x="160" y="4"/>
                            </a:lnTo>
                            <a:lnTo>
                              <a:pt x="164" y="4"/>
                            </a:lnTo>
                            <a:lnTo>
                              <a:pt x="167" y="4"/>
                            </a:lnTo>
                            <a:lnTo>
                              <a:pt x="171" y="4"/>
                            </a:lnTo>
                            <a:lnTo>
                              <a:pt x="175" y="4"/>
                            </a:lnTo>
                            <a:lnTo>
                              <a:pt x="179" y="4"/>
                            </a:lnTo>
                            <a:lnTo>
                              <a:pt x="183" y="4"/>
                            </a:lnTo>
                            <a:lnTo>
                              <a:pt x="186" y="4"/>
                            </a:lnTo>
                            <a:lnTo>
                              <a:pt x="190" y="4"/>
                            </a:lnTo>
                            <a:lnTo>
                              <a:pt x="194" y="4"/>
                            </a:lnTo>
                            <a:lnTo>
                              <a:pt x="198" y="4"/>
                            </a:lnTo>
                            <a:lnTo>
                              <a:pt x="202" y="4"/>
                            </a:lnTo>
                            <a:lnTo>
                              <a:pt x="205" y="4"/>
                            </a:lnTo>
                            <a:lnTo>
                              <a:pt x="209" y="4"/>
                            </a:lnTo>
                            <a:lnTo>
                              <a:pt x="213" y="4"/>
                            </a:lnTo>
                            <a:lnTo>
                              <a:pt x="217" y="4"/>
                            </a:lnTo>
                            <a:lnTo>
                              <a:pt x="221" y="4"/>
                            </a:lnTo>
                            <a:lnTo>
                              <a:pt x="224" y="4"/>
                            </a:lnTo>
                            <a:lnTo>
                              <a:pt x="228" y="4"/>
                            </a:lnTo>
                            <a:lnTo>
                              <a:pt x="232" y="4"/>
                            </a:lnTo>
                            <a:lnTo>
                              <a:pt x="236" y="4"/>
                            </a:lnTo>
                            <a:lnTo>
                              <a:pt x="240" y="4"/>
                            </a:lnTo>
                            <a:lnTo>
                              <a:pt x="243" y="4"/>
                            </a:lnTo>
                            <a:lnTo>
                              <a:pt x="247" y="0"/>
                            </a:lnTo>
                            <a:lnTo>
                              <a:pt x="251" y="0"/>
                            </a:lnTo>
                            <a:lnTo>
                              <a:pt x="255" y="0"/>
                            </a:lnTo>
                            <a:lnTo>
                              <a:pt x="259" y="0"/>
                            </a:lnTo>
                            <a:lnTo>
                              <a:pt x="262" y="0"/>
                            </a:lnTo>
                            <a:lnTo>
                              <a:pt x="266" y="0"/>
                            </a:lnTo>
                            <a:lnTo>
                              <a:pt x="270" y="0"/>
                            </a:lnTo>
                            <a:lnTo>
                              <a:pt x="274" y="0"/>
                            </a:lnTo>
                            <a:lnTo>
                              <a:pt x="278" y="0"/>
                            </a:lnTo>
                            <a:lnTo>
                              <a:pt x="282" y="0"/>
                            </a:lnTo>
                            <a:lnTo>
                              <a:pt x="285" y="0"/>
                            </a:lnTo>
                            <a:lnTo>
                              <a:pt x="289" y="0"/>
                            </a:lnTo>
                            <a:lnTo>
                              <a:pt x="293" y="0"/>
                            </a:lnTo>
                            <a:lnTo>
                              <a:pt x="297" y="0"/>
                            </a:lnTo>
                            <a:lnTo>
                              <a:pt x="301" y="0"/>
                            </a:lnTo>
                            <a:lnTo>
                              <a:pt x="304" y="0"/>
                            </a:lnTo>
                            <a:lnTo>
                              <a:pt x="308" y="0"/>
                            </a:lnTo>
                            <a:lnTo>
                              <a:pt x="312" y="0"/>
                            </a:lnTo>
                            <a:lnTo>
                              <a:pt x="316" y="0"/>
                            </a:lnTo>
                            <a:lnTo>
                              <a:pt x="320" y="0"/>
                            </a:lnTo>
                            <a:lnTo>
                              <a:pt x="323" y="0"/>
                            </a:lnTo>
                            <a:lnTo>
                              <a:pt x="327" y="0"/>
                            </a:lnTo>
                            <a:lnTo>
                              <a:pt x="331" y="0"/>
                            </a:lnTo>
                            <a:lnTo>
                              <a:pt x="335" y="0"/>
                            </a:lnTo>
                            <a:lnTo>
                              <a:pt x="339" y="0"/>
                            </a:lnTo>
                            <a:lnTo>
                              <a:pt x="342" y="0"/>
                            </a:lnTo>
                            <a:lnTo>
                              <a:pt x="346" y="0"/>
                            </a:lnTo>
                            <a:lnTo>
                              <a:pt x="350" y="0"/>
                            </a:lnTo>
                            <a:lnTo>
                              <a:pt x="354" y="0"/>
                            </a:lnTo>
                            <a:lnTo>
                              <a:pt x="358" y="0"/>
                            </a:lnTo>
                            <a:lnTo>
                              <a:pt x="361" y="0"/>
                            </a:lnTo>
                            <a:lnTo>
                              <a:pt x="365" y="0"/>
                            </a:lnTo>
                            <a:lnTo>
                              <a:pt x="369" y="0"/>
                            </a:lnTo>
                            <a:lnTo>
                              <a:pt x="373" y="0"/>
                            </a:lnTo>
                            <a:lnTo>
                              <a:pt x="377" y="0"/>
                            </a:lnTo>
                            <a:lnTo>
                              <a:pt x="380" y="0"/>
                            </a:lnTo>
                            <a:lnTo>
                              <a:pt x="384" y="0"/>
                            </a:lnTo>
                            <a:lnTo>
                              <a:pt x="388" y="0"/>
                            </a:lnTo>
                            <a:lnTo>
                              <a:pt x="392" y="0"/>
                            </a:lnTo>
                            <a:lnTo>
                              <a:pt x="396" y="0"/>
                            </a:lnTo>
                            <a:lnTo>
                              <a:pt x="399" y="0"/>
                            </a:lnTo>
                            <a:lnTo>
                              <a:pt x="403" y="0"/>
                            </a:lnTo>
                            <a:lnTo>
                              <a:pt x="407" y="0"/>
                            </a:lnTo>
                            <a:lnTo>
                              <a:pt x="411" y="0"/>
                            </a:lnTo>
                            <a:lnTo>
                              <a:pt x="415" y="0"/>
                            </a:lnTo>
                            <a:lnTo>
                              <a:pt x="418" y="0"/>
                            </a:lnTo>
                            <a:lnTo>
                              <a:pt x="422" y="0"/>
                            </a:lnTo>
                            <a:lnTo>
                              <a:pt x="426" y="0"/>
                            </a:lnTo>
                            <a:lnTo>
                              <a:pt x="430" y="0"/>
                            </a:lnTo>
                            <a:lnTo>
                              <a:pt x="434" y="0"/>
                            </a:lnTo>
                            <a:lnTo>
                              <a:pt x="437" y="0"/>
                            </a:lnTo>
                            <a:lnTo>
                              <a:pt x="441" y="0"/>
                            </a:lnTo>
                            <a:lnTo>
                              <a:pt x="445" y="0"/>
                            </a:lnTo>
                            <a:lnTo>
                              <a:pt x="449" y="0"/>
                            </a:lnTo>
                            <a:lnTo>
                              <a:pt x="453" y="0"/>
                            </a:lnTo>
                            <a:lnTo>
                              <a:pt x="456" y="0"/>
                            </a:lnTo>
                            <a:lnTo>
                              <a:pt x="460" y="0"/>
                            </a:lnTo>
                            <a:lnTo>
                              <a:pt x="464" y="0"/>
                            </a:lnTo>
                            <a:lnTo>
                              <a:pt x="468" y="0"/>
                            </a:lnTo>
                            <a:lnTo>
                              <a:pt x="472" y="0"/>
                            </a:lnTo>
                            <a:lnTo>
                              <a:pt x="475" y="0"/>
                            </a:lnTo>
                            <a:lnTo>
                              <a:pt x="479" y="0"/>
                            </a:lnTo>
                            <a:lnTo>
                              <a:pt x="483" y="0"/>
                            </a:lnTo>
                          </a:path>
                        </a:pathLst>
                      </a:custGeom>
                      <a:noFill/>
                      <a:ln w="0">
                        <a:solidFill>
                          <a:srgbClr val="00FF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77" name="Freeform 227"/>
                    <p:cNvSpPr>
                      <a:spLocks/>
                    </p:cNvSpPr>
                    <p:nvPr/>
                  </p:nvSpPr>
                  <p:spPr bwMode="auto">
                    <a:xfrm>
                      <a:off x="5219700" y="4802430"/>
                      <a:ext cx="766763" cy="0"/>
                    </a:xfrm>
                    <a:custGeom>
                      <a:avLst/>
                      <a:gdLst>
                        <a:gd name="T0" fmla="*/ 8 w 483"/>
                        <a:gd name="T1" fmla="*/ 19 w 483"/>
                        <a:gd name="T2" fmla="*/ 31 w 483"/>
                        <a:gd name="T3" fmla="*/ 42 w 483"/>
                        <a:gd name="T4" fmla="*/ 53 w 483"/>
                        <a:gd name="T5" fmla="*/ 65 w 483"/>
                        <a:gd name="T6" fmla="*/ 76 w 483"/>
                        <a:gd name="T7" fmla="*/ 88 w 483"/>
                        <a:gd name="T8" fmla="*/ 99 w 483"/>
                        <a:gd name="T9" fmla="*/ 110 w 483"/>
                        <a:gd name="T10" fmla="*/ 122 w 483"/>
                        <a:gd name="T11" fmla="*/ 133 w 483"/>
                        <a:gd name="T12" fmla="*/ 145 w 483"/>
                        <a:gd name="T13" fmla="*/ 156 w 483"/>
                        <a:gd name="T14" fmla="*/ 167 w 483"/>
                        <a:gd name="T15" fmla="*/ 179 w 483"/>
                        <a:gd name="T16" fmla="*/ 190 w 483"/>
                        <a:gd name="T17" fmla="*/ 202 w 483"/>
                        <a:gd name="T18" fmla="*/ 213 w 483"/>
                        <a:gd name="T19" fmla="*/ 224 w 483"/>
                        <a:gd name="T20" fmla="*/ 236 w 483"/>
                        <a:gd name="T21" fmla="*/ 247 w 483"/>
                        <a:gd name="T22" fmla="*/ 259 w 483"/>
                        <a:gd name="T23" fmla="*/ 270 w 483"/>
                        <a:gd name="T24" fmla="*/ 282 w 483"/>
                        <a:gd name="T25" fmla="*/ 293 w 483"/>
                        <a:gd name="T26" fmla="*/ 304 w 483"/>
                        <a:gd name="T27" fmla="*/ 316 w 483"/>
                        <a:gd name="T28" fmla="*/ 327 w 483"/>
                        <a:gd name="T29" fmla="*/ 339 w 483"/>
                        <a:gd name="T30" fmla="*/ 350 w 483"/>
                        <a:gd name="T31" fmla="*/ 361 w 483"/>
                        <a:gd name="T32" fmla="*/ 373 w 483"/>
                        <a:gd name="T33" fmla="*/ 384 w 483"/>
                        <a:gd name="T34" fmla="*/ 396 w 483"/>
                        <a:gd name="T35" fmla="*/ 407 w 483"/>
                        <a:gd name="T36" fmla="*/ 418 w 483"/>
                        <a:gd name="T37" fmla="*/ 430 w 483"/>
                        <a:gd name="T38" fmla="*/ 441 w 483"/>
                        <a:gd name="T39" fmla="*/ 453 w 483"/>
                        <a:gd name="T40" fmla="*/ 464 w 483"/>
                        <a:gd name="T41" fmla="*/ 476 w 483"/>
                      </a:gdLst>
                      <a:ahLst/>
                      <a:cxnLst>
                        <a:cxn ang="0">
                          <a:pos x="T0" y="0"/>
                        </a:cxn>
                        <a:cxn ang="0">
                          <a:pos x="T1" y="0"/>
                        </a:cxn>
                        <a:cxn ang="0">
                          <a:pos x="T2" y="0"/>
                        </a:cxn>
                        <a:cxn ang="0">
                          <a:pos x="T3" y="0"/>
                        </a:cxn>
                        <a:cxn ang="0">
                          <a:pos x="T4" y="0"/>
                        </a:cxn>
                        <a:cxn ang="0">
                          <a:pos x="T5" y="0"/>
                        </a:cxn>
                        <a:cxn ang="0">
                          <a:pos x="T6" y="0"/>
                        </a:cxn>
                        <a:cxn ang="0">
                          <a:pos x="T7" y="0"/>
                        </a:cxn>
                        <a:cxn ang="0">
                          <a:pos x="T8" y="0"/>
                        </a:cxn>
                        <a:cxn ang="0">
                          <a:pos x="T9" y="0"/>
                        </a:cxn>
                        <a:cxn ang="0">
                          <a:pos x="T10" y="0"/>
                        </a:cxn>
                        <a:cxn ang="0">
                          <a:pos x="T11" y="0"/>
                        </a:cxn>
                        <a:cxn ang="0">
                          <a:pos x="T12" y="0"/>
                        </a:cxn>
                        <a:cxn ang="0">
                          <a:pos x="T13" y="0"/>
                        </a:cxn>
                        <a:cxn ang="0">
                          <a:pos x="T14" y="0"/>
                        </a:cxn>
                        <a:cxn ang="0">
                          <a:pos x="T15" y="0"/>
                        </a:cxn>
                        <a:cxn ang="0">
                          <a:pos x="T16" y="0"/>
                        </a:cxn>
                        <a:cxn ang="0">
                          <a:pos x="T17" y="0"/>
                        </a:cxn>
                        <a:cxn ang="0">
                          <a:pos x="T18" y="0"/>
                        </a:cxn>
                        <a:cxn ang="0">
                          <a:pos x="T19" y="0"/>
                        </a:cxn>
                        <a:cxn ang="0">
                          <a:pos x="T20" y="0"/>
                        </a:cxn>
                        <a:cxn ang="0">
                          <a:pos x="T21" y="0"/>
                        </a:cxn>
                        <a:cxn ang="0">
                          <a:pos x="T22" y="0"/>
                        </a:cxn>
                        <a:cxn ang="0">
                          <a:pos x="T23" y="0"/>
                        </a:cxn>
                        <a:cxn ang="0">
                          <a:pos x="T24" y="0"/>
                        </a:cxn>
                        <a:cxn ang="0">
                          <a:pos x="T25" y="0"/>
                        </a:cxn>
                        <a:cxn ang="0">
                          <a:pos x="T26" y="0"/>
                        </a:cxn>
                        <a:cxn ang="0">
                          <a:pos x="T27" y="0"/>
                        </a:cxn>
                        <a:cxn ang="0">
                          <a:pos x="T28" y="0"/>
                        </a:cxn>
                        <a:cxn ang="0">
                          <a:pos x="T29" y="0"/>
                        </a:cxn>
                        <a:cxn ang="0">
                          <a:pos x="T30" y="0"/>
                        </a:cxn>
                        <a:cxn ang="0">
                          <a:pos x="T31" y="0"/>
                        </a:cxn>
                        <a:cxn ang="0">
                          <a:pos x="T32" y="0"/>
                        </a:cxn>
                        <a:cxn ang="0">
                          <a:pos x="T33" y="0"/>
                        </a:cxn>
                        <a:cxn ang="0">
                          <a:pos x="T34" y="0"/>
                        </a:cxn>
                        <a:cxn ang="0">
                          <a:pos x="T35" y="0"/>
                        </a:cxn>
                        <a:cxn ang="0">
                          <a:pos x="T36" y="0"/>
                        </a:cxn>
                        <a:cxn ang="0">
                          <a:pos x="T37" y="0"/>
                        </a:cxn>
                        <a:cxn ang="0">
                          <a:pos x="T38" y="0"/>
                        </a:cxn>
                        <a:cxn ang="0">
                          <a:pos x="T39" y="0"/>
                        </a:cxn>
                        <a:cxn ang="0">
                          <a:pos x="T40" y="0"/>
                        </a:cxn>
                        <a:cxn ang="0">
                          <a:pos x="T41" y="0"/>
                        </a:cxn>
                      </a:cxnLst>
                      <a:rect l="0" t="0" r="r" b="b"/>
                      <a:pathLst>
                        <a:path w="483">
                          <a:moveTo>
                            <a:pt x="0" y="0"/>
                          </a:moveTo>
                          <a:lnTo>
                            <a:pt x="4" y="0"/>
                          </a:lnTo>
                          <a:lnTo>
                            <a:pt x="8" y="0"/>
                          </a:lnTo>
                          <a:lnTo>
                            <a:pt x="11" y="0"/>
                          </a:lnTo>
                          <a:lnTo>
                            <a:pt x="15" y="0"/>
                          </a:lnTo>
                          <a:lnTo>
                            <a:pt x="19" y="0"/>
                          </a:lnTo>
                          <a:lnTo>
                            <a:pt x="23" y="0"/>
                          </a:lnTo>
                          <a:lnTo>
                            <a:pt x="27" y="0"/>
                          </a:lnTo>
                          <a:lnTo>
                            <a:pt x="31" y="0"/>
                          </a:lnTo>
                          <a:lnTo>
                            <a:pt x="34" y="0"/>
                          </a:lnTo>
                          <a:lnTo>
                            <a:pt x="38" y="0"/>
                          </a:lnTo>
                          <a:lnTo>
                            <a:pt x="42" y="0"/>
                          </a:lnTo>
                          <a:lnTo>
                            <a:pt x="46" y="0"/>
                          </a:lnTo>
                          <a:lnTo>
                            <a:pt x="50" y="0"/>
                          </a:lnTo>
                          <a:lnTo>
                            <a:pt x="53" y="0"/>
                          </a:lnTo>
                          <a:lnTo>
                            <a:pt x="57" y="0"/>
                          </a:lnTo>
                          <a:lnTo>
                            <a:pt x="61" y="0"/>
                          </a:lnTo>
                          <a:lnTo>
                            <a:pt x="65" y="0"/>
                          </a:lnTo>
                          <a:lnTo>
                            <a:pt x="69" y="0"/>
                          </a:lnTo>
                          <a:lnTo>
                            <a:pt x="72" y="0"/>
                          </a:lnTo>
                          <a:lnTo>
                            <a:pt x="76" y="0"/>
                          </a:lnTo>
                          <a:lnTo>
                            <a:pt x="80" y="0"/>
                          </a:lnTo>
                          <a:lnTo>
                            <a:pt x="84" y="0"/>
                          </a:lnTo>
                          <a:lnTo>
                            <a:pt x="88" y="0"/>
                          </a:lnTo>
                          <a:lnTo>
                            <a:pt x="91" y="0"/>
                          </a:lnTo>
                          <a:lnTo>
                            <a:pt x="95" y="0"/>
                          </a:lnTo>
                          <a:lnTo>
                            <a:pt x="99" y="0"/>
                          </a:lnTo>
                          <a:lnTo>
                            <a:pt x="103" y="0"/>
                          </a:lnTo>
                          <a:lnTo>
                            <a:pt x="107" y="0"/>
                          </a:lnTo>
                          <a:lnTo>
                            <a:pt x="110" y="0"/>
                          </a:lnTo>
                          <a:lnTo>
                            <a:pt x="114" y="0"/>
                          </a:lnTo>
                          <a:lnTo>
                            <a:pt x="118" y="0"/>
                          </a:lnTo>
                          <a:lnTo>
                            <a:pt x="122" y="0"/>
                          </a:lnTo>
                          <a:lnTo>
                            <a:pt x="126" y="0"/>
                          </a:lnTo>
                          <a:lnTo>
                            <a:pt x="129" y="0"/>
                          </a:lnTo>
                          <a:lnTo>
                            <a:pt x="133" y="0"/>
                          </a:lnTo>
                          <a:lnTo>
                            <a:pt x="137" y="0"/>
                          </a:lnTo>
                          <a:lnTo>
                            <a:pt x="141" y="0"/>
                          </a:lnTo>
                          <a:lnTo>
                            <a:pt x="145" y="0"/>
                          </a:lnTo>
                          <a:lnTo>
                            <a:pt x="148" y="0"/>
                          </a:lnTo>
                          <a:lnTo>
                            <a:pt x="152" y="0"/>
                          </a:lnTo>
                          <a:lnTo>
                            <a:pt x="156" y="0"/>
                          </a:lnTo>
                          <a:lnTo>
                            <a:pt x="160" y="0"/>
                          </a:lnTo>
                          <a:lnTo>
                            <a:pt x="164" y="0"/>
                          </a:lnTo>
                          <a:lnTo>
                            <a:pt x="167" y="0"/>
                          </a:lnTo>
                          <a:lnTo>
                            <a:pt x="171" y="0"/>
                          </a:lnTo>
                          <a:lnTo>
                            <a:pt x="175" y="0"/>
                          </a:lnTo>
                          <a:lnTo>
                            <a:pt x="179" y="0"/>
                          </a:lnTo>
                          <a:lnTo>
                            <a:pt x="183" y="0"/>
                          </a:lnTo>
                          <a:lnTo>
                            <a:pt x="186" y="0"/>
                          </a:lnTo>
                          <a:lnTo>
                            <a:pt x="190" y="0"/>
                          </a:lnTo>
                          <a:lnTo>
                            <a:pt x="194" y="0"/>
                          </a:lnTo>
                          <a:lnTo>
                            <a:pt x="198" y="0"/>
                          </a:lnTo>
                          <a:lnTo>
                            <a:pt x="202" y="0"/>
                          </a:lnTo>
                          <a:lnTo>
                            <a:pt x="205" y="0"/>
                          </a:lnTo>
                          <a:lnTo>
                            <a:pt x="209" y="0"/>
                          </a:lnTo>
                          <a:lnTo>
                            <a:pt x="213" y="0"/>
                          </a:lnTo>
                          <a:lnTo>
                            <a:pt x="217" y="0"/>
                          </a:lnTo>
                          <a:lnTo>
                            <a:pt x="221" y="0"/>
                          </a:lnTo>
                          <a:lnTo>
                            <a:pt x="224" y="0"/>
                          </a:lnTo>
                          <a:lnTo>
                            <a:pt x="228" y="0"/>
                          </a:lnTo>
                          <a:lnTo>
                            <a:pt x="232" y="0"/>
                          </a:lnTo>
                          <a:lnTo>
                            <a:pt x="236" y="0"/>
                          </a:lnTo>
                          <a:lnTo>
                            <a:pt x="240" y="0"/>
                          </a:lnTo>
                          <a:lnTo>
                            <a:pt x="244" y="0"/>
                          </a:lnTo>
                          <a:lnTo>
                            <a:pt x="247" y="0"/>
                          </a:lnTo>
                          <a:lnTo>
                            <a:pt x="251" y="0"/>
                          </a:lnTo>
                          <a:lnTo>
                            <a:pt x="255" y="0"/>
                          </a:lnTo>
                          <a:lnTo>
                            <a:pt x="259" y="0"/>
                          </a:lnTo>
                          <a:lnTo>
                            <a:pt x="263" y="0"/>
                          </a:lnTo>
                          <a:lnTo>
                            <a:pt x="266" y="0"/>
                          </a:lnTo>
                          <a:lnTo>
                            <a:pt x="270" y="0"/>
                          </a:lnTo>
                          <a:lnTo>
                            <a:pt x="274" y="0"/>
                          </a:lnTo>
                          <a:lnTo>
                            <a:pt x="278" y="0"/>
                          </a:lnTo>
                          <a:lnTo>
                            <a:pt x="282" y="0"/>
                          </a:lnTo>
                          <a:lnTo>
                            <a:pt x="285" y="0"/>
                          </a:lnTo>
                          <a:lnTo>
                            <a:pt x="289" y="0"/>
                          </a:lnTo>
                          <a:lnTo>
                            <a:pt x="293" y="0"/>
                          </a:lnTo>
                          <a:lnTo>
                            <a:pt x="297" y="0"/>
                          </a:lnTo>
                          <a:lnTo>
                            <a:pt x="301" y="0"/>
                          </a:lnTo>
                          <a:lnTo>
                            <a:pt x="304" y="0"/>
                          </a:lnTo>
                          <a:lnTo>
                            <a:pt x="308" y="0"/>
                          </a:lnTo>
                          <a:lnTo>
                            <a:pt x="312" y="0"/>
                          </a:lnTo>
                          <a:lnTo>
                            <a:pt x="316" y="0"/>
                          </a:lnTo>
                          <a:lnTo>
                            <a:pt x="320" y="0"/>
                          </a:lnTo>
                          <a:lnTo>
                            <a:pt x="323" y="0"/>
                          </a:lnTo>
                          <a:lnTo>
                            <a:pt x="327" y="0"/>
                          </a:lnTo>
                          <a:lnTo>
                            <a:pt x="331" y="0"/>
                          </a:lnTo>
                          <a:lnTo>
                            <a:pt x="335" y="0"/>
                          </a:lnTo>
                          <a:lnTo>
                            <a:pt x="339" y="0"/>
                          </a:lnTo>
                          <a:lnTo>
                            <a:pt x="342" y="0"/>
                          </a:lnTo>
                          <a:lnTo>
                            <a:pt x="346" y="0"/>
                          </a:lnTo>
                          <a:lnTo>
                            <a:pt x="350" y="0"/>
                          </a:lnTo>
                          <a:lnTo>
                            <a:pt x="354" y="0"/>
                          </a:lnTo>
                          <a:lnTo>
                            <a:pt x="358" y="0"/>
                          </a:lnTo>
                          <a:lnTo>
                            <a:pt x="361" y="0"/>
                          </a:lnTo>
                          <a:lnTo>
                            <a:pt x="365" y="0"/>
                          </a:lnTo>
                          <a:lnTo>
                            <a:pt x="369" y="0"/>
                          </a:lnTo>
                          <a:lnTo>
                            <a:pt x="373" y="0"/>
                          </a:lnTo>
                          <a:lnTo>
                            <a:pt x="377" y="0"/>
                          </a:lnTo>
                          <a:lnTo>
                            <a:pt x="380" y="0"/>
                          </a:lnTo>
                          <a:lnTo>
                            <a:pt x="384" y="0"/>
                          </a:lnTo>
                          <a:lnTo>
                            <a:pt x="388" y="0"/>
                          </a:lnTo>
                          <a:lnTo>
                            <a:pt x="392" y="0"/>
                          </a:lnTo>
                          <a:lnTo>
                            <a:pt x="396" y="0"/>
                          </a:lnTo>
                          <a:lnTo>
                            <a:pt x="399" y="0"/>
                          </a:lnTo>
                          <a:lnTo>
                            <a:pt x="403" y="0"/>
                          </a:lnTo>
                          <a:lnTo>
                            <a:pt x="407" y="0"/>
                          </a:lnTo>
                          <a:lnTo>
                            <a:pt x="411" y="0"/>
                          </a:lnTo>
                          <a:lnTo>
                            <a:pt x="415" y="0"/>
                          </a:lnTo>
                          <a:lnTo>
                            <a:pt x="418" y="0"/>
                          </a:lnTo>
                          <a:lnTo>
                            <a:pt x="422" y="0"/>
                          </a:lnTo>
                          <a:lnTo>
                            <a:pt x="426" y="0"/>
                          </a:lnTo>
                          <a:lnTo>
                            <a:pt x="430" y="0"/>
                          </a:lnTo>
                          <a:lnTo>
                            <a:pt x="434" y="0"/>
                          </a:lnTo>
                          <a:lnTo>
                            <a:pt x="437" y="0"/>
                          </a:lnTo>
                          <a:lnTo>
                            <a:pt x="441" y="0"/>
                          </a:lnTo>
                          <a:lnTo>
                            <a:pt x="445" y="0"/>
                          </a:lnTo>
                          <a:lnTo>
                            <a:pt x="449" y="0"/>
                          </a:lnTo>
                          <a:lnTo>
                            <a:pt x="453" y="0"/>
                          </a:lnTo>
                          <a:lnTo>
                            <a:pt x="456" y="0"/>
                          </a:lnTo>
                          <a:lnTo>
                            <a:pt x="460" y="0"/>
                          </a:lnTo>
                          <a:lnTo>
                            <a:pt x="464" y="0"/>
                          </a:lnTo>
                          <a:lnTo>
                            <a:pt x="468" y="0"/>
                          </a:lnTo>
                          <a:lnTo>
                            <a:pt x="472" y="0"/>
                          </a:lnTo>
                          <a:lnTo>
                            <a:pt x="476" y="0"/>
                          </a:lnTo>
                          <a:lnTo>
                            <a:pt x="479" y="0"/>
                          </a:lnTo>
                          <a:lnTo>
                            <a:pt x="483" y="0"/>
                          </a:lnTo>
                        </a:path>
                      </a:pathLst>
                    </a:custGeom>
                    <a:noFill/>
                    <a:ln w="0">
                      <a:solidFill>
                        <a:srgbClr val="00FF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75" name="Freeform 228"/>
                  <p:cNvSpPr>
                    <a:spLocks/>
                  </p:cNvSpPr>
                  <p:nvPr/>
                </p:nvSpPr>
                <p:spPr bwMode="auto">
                  <a:xfrm>
                    <a:off x="5986463" y="4530968"/>
                    <a:ext cx="719138" cy="271463"/>
                  </a:xfrm>
                  <a:custGeom>
                    <a:avLst/>
                    <a:gdLst>
                      <a:gd name="T0" fmla="*/ 8 w 453"/>
                      <a:gd name="T1" fmla="*/ 171 h 171"/>
                      <a:gd name="T2" fmla="*/ 19 w 453"/>
                      <a:gd name="T3" fmla="*/ 171 h 171"/>
                      <a:gd name="T4" fmla="*/ 31 w 453"/>
                      <a:gd name="T5" fmla="*/ 171 h 171"/>
                      <a:gd name="T6" fmla="*/ 42 w 453"/>
                      <a:gd name="T7" fmla="*/ 167 h 171"/>
                      <a:gd name="T8" fmla="*/ 53 w 453"/>
                      <a:gd name="T9" fmla="*/ 167 h 171"/>
                      <a:gd name="T10" fmla="*/ 65 w 453"/>
                      <a:gd name="T11" fmla="*/ 167 h 171"/>
                      <a:gd name="T12" fmla="*/ 76 w 453"/>
                      <a:gd name="T13" fmla="*/ 167 h 171"/>
                      <a:gd name="T14" fmla="*/ 88 w 453"/>
                      <a:gd name="T15" fmla="*/ 167 h 171"/>
                      <a:gd name="T16" fmla="*/ 99 w 453"/>
                      <a:gd name="T17" fmla="*/ 167 h 171"/>
                      <a:gd name="T18" fmla="*/ 110 w 453"/>
                      <a:gd name="T19" fmla="*/ 162 h 171"/>
                      <a:gd name="T20" fmla="*/ 122 w 453"/>
                      <a:gd name="T21" fmla="*/ 162 h 171"/>
                      <a:gd name="T22" fmla="*/ 133 w 453"/>
                      <a:gd name="T23" fmla="*/ 158 h 171"/>
                      <a:gd name="T24" fmla="*/ 145 w 453"/>
                      <a:gd name="T25" fmla="*/ 158 h 171"/>
                      <a:gd name="T26" fmla="*/ 156 w 453"/>
                      <a:gd name="T27" fmla="*/ 158 h 171"/>
                      <a:gd name="T28" fmla="*/ 167 w 453"/>
                      <a:gd name="T29" fmla="*/ 158 h 171"/>
                      <a:gd name="T30" fmla="*/ 179 w 453"/>
                      <a:gd name="T31" fmla="*/ 154 h 171"/>
                      <a:gd name="T32" fmla="*/ 190 w 453"/>
                      <a:gd name="T33" fmla="*/ 154 h 171"/>
                      <a:gd name="T34" fmla="*/ 202 w 453"/>
                      <a:gd name="T35" fmla="*/ 154 h 171"/>
                      <a:gd name="T36" fmla="*/ 213 w 453"/>
                      <a:gd name="T37" fmla="*/ 149 h 171"/>
                      <a:gd name="T38" fmla="*/ 225 w 453"/>
                      <a:gd name="T39" fmla="*/ 149 h 171"/>
                      <a:gd name="T40" fmla="*/ 236 w 453"/>
                      <a:gd name="T41" fmla="*/ 149 h 171"/>
                      <a:gd name="T42" fmla="*/ 247 w 453"/>
                      <a:gd name="T43" fmla="*/ 149 h 171"/>
                      <a:gd name="T44" fmla="*/ 259 w 453"/>
                      <a:gd name="T45" fmla="*/ 145 h 171"/>
                      <a:gd name="T46" fmla="*/ 270 w 453"/>
                      <a:gd name="T47" fmla="*/ 141 h 171"/>
                      <a:gd name="T48" fmla="*/ 282 w 453"/>
                      <a:gd name="T49" fmla="*/ 132 h 171"/>
                      <a:gd name="T50" fmla="*/ 289 w 453"/>
                      <a:gd name="T51" fmla="*/ 124 h 171"/>
                      <a:gd name="T52" fmla="*/ 301 w 453"/>
                      <a:gd name="T53" fmla="*/ 111 h 171"/>
                      <a:gd name="T54" fmla="*/ 308 w 453"/>
                      <a:gd name="T55" fmla="*/ 98 h 171"/>
                      <a:gd name="T56" fmla="*/ 316 w 453"/>
                      <a:gd name="T57" fmla="*/ 81 h 171"/>
                      <a:gd name="T58" fmla="*/ 323 w 453"/>
                      <a:gd name="T59" fmla="*/ 69 h 171"/>
                      <a:gd name="T60" fmla="*/ 331 w 453"/>
                      <a:gd name="T61" fmla="*/ 56 h 171"/>
                      <a:gd name="T62" fmla="*/ 339 w 453"/>
                      <a:gd name="T63" fmla="*/ 43 h 171"/>
                      <a:gd name="T64" fmla="*/ 350 w 453"/>
                      <a:gd name="T65" fmla="*/ 30 h 171"/>
                      <a:gd name="T66" fmla="*/ 358 w 453"/>
                      <a:gd name="T67" fmla="*/ 17 h 171"/>
                      <a:gd name="T68" fmla="*/ 365 w 453"/>
                      <a:gd name="T69" fmla="*/ 5 h 171"/>
                      <a:gd name="T70" fmla="*/ 377 w 453"/>
                      <a:gd name="T71" fmla="*/ 0 h 171"/>
                      <a:gd name="T72" fmla="*/ 388 w 453"/>
                      <a:gd name="T73" fmla="*/ 5 h 171"/>
                      <a:gd name="T74" fmla="*/ 399 w 453"/>
                      <a:gd name="T75" fmla="*/ 5 h 171"/>
                      <a:gd name="T76" fmla="*/ 411 w 453"/>
                      <a:gd name="T77" fmla="*/ 9 h 171"/>
                      <a:gd name="T78" fmla="*/ 422 w 453"/>
                      <a:gd name="T79" fmla="*/ 13 h 171"/>
                      <a:gd name="T80" fmla="*/ 434 w 453"/>
                      <a:gd name="T81" fmla="*/ 17 h 171"/>
                      <a:gd name="T82" fmla="*/ 445 w 453"/>
                      <a:gd name="T83" fmla="*/ 26 h 1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453" h="171">
                        <a:moveTo>
                          <a:pt x="0" y="171"/>
                        </a:moveTo>
                        <a:lnTo>
                          <a:pt x="4" y="171"/>
                        </a:lnTo>
                        <a:lnTo>
                          <a:pt x="8" y="171"/>
                        </a:lnTo>
                        <a:lnTo>
                          <a:pt x="12" y="171"/>
                        </a:lnTo>
                        <a:lnTo>
                          <a:pt x="15" y="171"/>
                        </a:lnTo>
                        <a:lnTo>
                          <a:pt x="19" y="171"/>
                        </a:lnTo>
                        <a:lnTo>
                          <a:pt x="23" y="171"/>
                        </a:lnTo>
                        <a:lnTo>
                          <a:pt x="27" y="171"/>
                        </a:lnTo>
                        <a:lnTo>
                          <a:pt x="31" y="171"/>
                        </a:lnTo>
                        <a:lnTo>
                          <a:pt x="34" y="171"/>
                        </a:lnTo>
                        <a:lnTo>
                          <a:pt x="38" y="171"/>
                        </a:lnTo>
                        <a:lnTo>
                          <a:pt x="42" y="167"/>
                        </a:lnTo>
                        <a:lnTo>
                          <a:pt x="46" y="167"/>
                        </a:lnTo>
                        <a:lnTo>
                          <a:pt x="50" y="167"/>
                        </a:lnTo>
                        <a:lnTo>
                          <a:pt x="53" y="167"/>
                        </a:lnTo>
                        <a:lnTo>
                          <a:pt x="57" y="167"/>
                        </a:lnTo>
                        <a:lnTo>
                          <a:pt x="61" y="167"/>
                        </a:lnTo>
                        <a:lnTo>
                          <a:pt x="65" y="167"/>
                        </a:lnTo>
                        <a:lnTo>
                          <a:pt x="69" y="167"/>
                        </a:lnTo>
                        <a:lnTo>
                          <a:pt x="72" y="167"/>
                        </a:lnTo>
                        <a:lnTo>
                          <a:pt x="76" y="167"/>
                        </a:lnTo>
                        <a:lnTo>
                          <a:pt x="80" y="167"/>
                        </a:lnTo>
                        <a:lnTo>
                          <a:pt x="84" y="167"/>
                        </a:lnTo>
                        <a:lnTo>
                          <a:pt x="88" y="167"/>
                        </a:lnTo>
                        <a:lnTo>
                          <a:pt x="91" y="167"/>
                        </a:lnTo>
                        <a:lnTo>
                          <a:pt x="95" y="167"/>
                        </a:lnTo>
                        <a:lnTo>
                          <a:pt x="99" y="167"/>
                        </a:lnTo>
                        <a:lnTo>
                          <a:pt x="103" y="162"/>
                        </a:lnTo>
                        <a:lnTo>
                          <a:pt x="107" y="162"/>
                        </a:lnTo>
                        <a:lnTo>
                          <a:pt x="110" y="162"/>
                        </a:lnTo>
                        <a:lnTo>
                          <a:pt x="114" y="162"/>
                        </a:lnTo>
                        <a:lnTo>
                          <a:pt x="118" y="162"/>
                        </a:lnTo>
                        <a:lnTo>
                          <a:pt x="122" y="162"/>
                        </a:lnTo>
                        <a:lnTo>
                          <a:pt x="126" y="162"/>
                        </a:lnTo>
                        <a:lnTo>
                          <a:pt x="129" y="162"/>
                        </a:lnTo>
                        <a:lnTo>
                          <a:pt x="133" y="158"/>
                        </a:lnTo>
                        <a:lnTo>
                          <a:pt x="137" y="158"/>
                        </a:lnTo>
                        <a:lnTo>
                          <a:pt x="141" y="158"/>
                        </a:lnTo>
                        <a:lnTo>
                          <a:pt x="145" y="158"/>
                        </a:lnTo>
                        <a:lnTo>
                          <a:pt x="148" y="158"/>
                        </a:lnTo>
                        <a:lnTo>
                          <a:pt x="152" y="158"/>
                        </a:lnTo>
                        <a:lnTo>
                          <a:pt x="156" y="158"/>
                        </a:lnTo>
                        <a:lnTo>
                          <a:pt x="160" y="158"/>
                        </a:lnTo>
                        <a:lnTo>
                          <a:pt x="164" y="158"/>
                        </a:lnTo>
                        <a:lnTo>
                          <a:pt x="167" y="158"/>
                        </a:lnTo>
                        <a:lnTo>
                          <a:pt x="171" y="158"/>
                        </a:lnTo>
                        <a:lnTo>
                          <a:pt x="175" y="154"/>
                        </a:lnTo>
                        <a:lnTo>
                          <a:pt x="179" y="154"/>
                        </a:lnTo>
                        <a:lnTo>
                          <a:pt x="183" y="154"/>
                        </a:lnTo>
                        <a:lnTo>
                          <a:pt x="186" y="154"/>
                        </a:lnTo>
                        <a:lnTo>
                          <a:pt x="190" y="154"/>
                        </a:lnTo>
                        <a:lnTo>
                          <a:pt x="194" y="154"/>
                        </a:lnTo>
                        <a:lnTo>
                          <a:pt x="198" y="154"/>
                        </a:lnTo>
                        <a:lnTo>
                          <a:pt x="202" y="154"/>
                        </a:lnTo>
                        <a:lnTo>
                          <a:pt x="205" y="154"/>
                        </a:lnTo>
                        <a:lnTo>
                          <a:pt x="209" y="154"/>
                        </a:lnTo>
                        <a:lnTo>
                          <a:pt x="213" y="149"/>
                        </a:lnTo>
                        <a:lnTo>
                          <a:pt x="217" y="149"/>
                        </a:lnTo>
                        <a:lnTo>
                          <a:pt x="221" y="149"/>
                        </a:lnTo>
                        <a:lnTo>
                          <a:pt x="225" y="149"/>
                        </a:lnTo>
                        <a:lnTo>
                          <a:pt x="228" y="149"/>
                        </a:lnTo>
                        <a:lnTo>
                          <a:pt x="232" y="149"/>
                        </a:lnTo>
                        <a:lnTo>
                          <a:pt x="236" y="149"/>
                        </a:lnTo>
                        <a:lnTo>
                          <a:pt x="240" y="149"/>
                        </a:lnTo>
                        <a:lnTo>
                          <a:pt x="244" y="149"/>
                        </a:lnTo>
                        <a:lnTo>
                          <a:pt x="247" y="149"/>
                        </a:lnTo>
                        <a:lnTo>
                          <a:pt x="251" y="145"/>
                        </a:lnTo>
                        <a:lnTo>
                          <a:pt x="255" y="145"/>
                        </a:lnTo>
                        <a:lnTo>
                          <a:pt x="259" y="145"/>
                        </a:lnTo>
                        <a:lnTo>
                          <a:pt x="263" y="145"/>
                        </a:lnTo>
                        <a:lnTo>
                          <a:pt x="266" y="141"/>
                        </a:lnTo>
                        <a:lnTo>
                          <a:pt x="270" y="141"/>
                        </a:lnTo>
                        <a:lnTo>
                          <a:pt x="274" y="141"/>
                        </a:lnTo>
                        <a:lnTo>
                          <a:pt x="278" y="137"/>
                        </a:lnTo>
                        <a:lnTo>
                          <a:pt x="282" y="132"/>
                        </a:lnTo>
                        <a:lnTo>
                          <a:pt x="285" y="132"/>
                        </a:lnTo>
                        <a:lnTo>
                          <a:pt x="289" y="128"/>
                        </a:lnTo>
                        <a:lnTo>
                          <a:pt x="289" y="124"/>
                        </a:lnTo>
                        <a:lnTo>
                          <a:pt x="293" y="120"/>
                        </a:lnTo>
                        <a:lnTo>
                          <a:pt x="297" y="115"/>
                        </a:lnTo>
                        <a:lnTo>
                          <a:pt x="301" y="111"/>
                        </a:lnTo>
                        <a:lnTo>
                          <a:pt x="301" y="107"/>
                        </a:lnTo>
                        <a:lnTo>
                          <a:pt x="304" y="103"/>
                        </a:lnTo>
                        <a:lnTo>
                          <a:pt x="308" y="98"/>
                        </a:lnTo>
                        <a:lnTo>
                          <a:pt x="312" y="90"/>
                        </a:lnTo>
                        <a:lnTo>
                          <a:pt x="312" y="86"/>
                        </a:lnTo>
                        <a:lnTo>
                          <a:pt x="316" y="81"/>
                        </a:lnTo>
                        <a:lnTo>
                          <a:pt x="320" y="77"/>
                        </a:lnTo>
                        <a:lnTo>
                          <a:pt x="320" y="73"/>
                        </a:lnTo>
                        <a:lnTo>
                          <a:pt x="323" y="69"/>
                        </a:lnTo>
                        <a:lnTo>
                          <a:pt x="327" y="64"/>
                        </a:lnTo>
                        <a:lnTo>
                          <a:pt x="331" y="60"/>
                        </a:lnTo>
                        <a:lnTo>
                          <a:pt x="331" y="56"/>
                        </a:lnTo>
                        <a:lnTo>
                          <a:pt x="335" y="51"/>
                        </a:lnTo>
                        <a:lnTo>
                          <a:pt x="339" y="47"/>
                        </a:lnTo>
                        <a:lnTo>
                          <a:pt x="339" y="43"/>
                        </a:lnTo>
                        <a:lnTo>
                          <a:pt x="342" y="39"/>
                        </a:lnTo>
                        <a:lnTo>
                          <a:pt x="346" y="34"/>
                        </a:lnTo>
                        <a:lnTo>
                          <a:pt x="350" y="30"/>
                        </a:lnTo>
                        <a:lnTo>
                          <a:pt x="350" y="26"/>
                        </a:lnTo>
                        <a:lnTo>
                          <a:pt x="354" y="22"/>
                        </a:lnTo>
                        <a:lnTo>
                          <a:pt x="358" y="17"/>
                        </a:lnTo>
                        <a:lnTo>
                          <a:pt x="361" y="13"/>
                        </a:lnTo>
                        <a:lnTo>
                          <a:pt x="361" y="9"/>
                        </a:lnTo>
                        <a:lnTo>
                          <a:pt x="365" y="5"/>
                        </a:lnTo>
                        <a:lnTo>
                          <a:pt x="369" y="5"/>
                        </a:lnTo>
                        <a:lnTo>
                          <a:pt x="373" y="5"/>
                        </a:lnTo>
                        <a:lnTo>
                          <a:pt x="377" y="0"/>
                        </a:lnTo>
                        <a:lnTo>
                          <a:pt x="380" y="5"/>
                        </a:lnTo>
                        <a:lnTo>
                          <a:pt x="384" y="5"/>
                        </a:lnTo>
                        <a:lnTo>
                          <a:pt x="388" y="5"/>
                        </a:lnTo>
                        <a:lnTo>
                          <a:pt x="392" y="5"/>
                        </a:lnTo>
                        <a:lnTo>
                          <a:pt x="396" y="5"/>
                        </a:lnTo>
                        <a:lnTo>
                          <a:pt x="399" y="5"/>
                        </a:lnTo>
                        <a:lnTo>
                          <a:pt x="403" y="9"/>
                        </a:lnTo>
                        <a:lnTo>
                          <a:pt x="407" y="9"/>
                        </a:lnTo>
                        <a:lnTo>
                          <a:pt x="411" y="9"/>
                        </a:lnTo>
                        <a:lnTo>
                          <a:pt x="415" y="9"/>
                        </a:lnTo>
                        <a:lnTo>
                          <a:pt x="418" y="13"/>
                        </a:lnTo>
                        <a:lnTo>
                          <a:pt x="422" y="13"/>
                        </a:lnTo>
                        <a:lnTo>
                          <a:pt x="426" y="13"/>
                        </a:lnTo>
                        <a:lnTo>
                          <a:pt x="430" y="17"/>
                        </a:lnTo>
                        <a:lnTo>
                          <a:pt x="434" y="17"/>
                        </a:lnTo>
                        <a:lnTo>
                          <a:pt x="438" y="17"/>
                        </a:lnTo>
                        <a:lnTo>
                          <a:pt x="441" y="22"/>
                        </a:lnTo>
                        <a:lnTo>
                          <a:pt x="445" y="26"/>
                        </a:lnTo>
                        <a:lnTo>
                          <a:pt x="449" y="26"/>
                        </a:lnTo>
                        <a:lnTo>
                          <a:pt x="453" y="30"/>
                        </a:lnTo>
                      </a:path>
                    </a:pathLst>
                  </a:custGeom>
                  <a:noFill/>
                  <a:ln w="0">
                    <a:solidFill>
                      <a:srgbClr val="00FF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73" name="Freeform 229"/>
                <p:cNvSpPr>
                  <a:spLocks/>
                </p:cNvSpPr>
                <p:nvPr/>
              </p:nvSpPr>
              <p:spPr bwMode="auto">
                <a:xfrm>
                  <a:off x="6705600" y="4578593"/>
                  <a:ext cx="344488" cy="142875"/>
                </a:xfrm>
                <a:custGeom>
                  <a:avLst/>
                  <a:gdLst>
                    <a:gd name="T0" fmla="*/ 0 w 217"/>
                    <a:gd name="T1" fmla="*/ 0 h 90"/>
                    <a:gd name="T2" fmla="*/ 4 w 217"/>
                    <a:gd name="T3" fmla="*/ 0 h 90"/>
                    <a:gd name="T4" fmla="*/ 7 w 217"/>
                    <a:gd name="T5" fmla="*/ 0 h 90"/>
                    <a:gd name="T6" fmla="*/ 11 w 217"/>
                    <a:gd name="T7" fmla="*/ 4 h 90"/>
                    <a:gd name="T8" fmla="*/ 15 w 217"/>
                    <a:gd name="T9" fmla="*/ 4 h 90"/>
                    <a:gd name="T10" fmla="*/ 19 w 217"/>
                    <a:gd name="T11" fmla="*/ 9 h 90"/>
                    <a:gd name="T12" fmla="*/ 23 w 217"/>
                    <a:gd name="T13" fmla="*/ 9 h 90"/>
                    <a:gd name="T14" fmla="*/ 26 w 217"/>
                    <a:gd name="T15" fmla="*/ 13 h 90"/>
                    <a:gd name="T16" fmla="*/ 30 w 217"/>
                    <a:gd name="T17" fmla="*/ 13 h 90"/>
                    <a:gd name="T18" fmla="*/ 34 w 217"/>
                    <a:gd name="T19" fmla="*/ 13 h 90"/>
                    <a:gd name="T20" fmla="*/ 38 w 217"/>
                    <a:gd name="T21" fmla="*/ 17 h 90"/>
                    <a:gd name="T22" fmla="*/ 42 w 217"/>
                    <a:gd name="T23" fmla="*/ 21 h 90"/>
                    <a:gd name="T24" fmla="*/ 45 w 217"/>
                    <a:gd name="T25" fmla="*/ 21 h 90"/>
                    <a:gd name="T26" fmla="*/ 49 w 217"/>
                    <a:gd name="T27" fmla="*/ 21 h 90"/>
                    <a:gd name="T28" fmla="*/ 53 w 217"/>
                    <a:gd name="T29" fmla="*/ 26 h 90"/>
                    <a:gd name="T30" fmla="*/ 57 w 217"/>
                    <a:gd name="T31" fmla="*/ 26 h 90"/>
                    <a:gd name="T32" fmla="*/ 61 w 217"/>
                    <a:gd name="T33" fmla="*/ 26 h 90"/>
                    <a:gd name="T34" fmla="*/ 64 w 217"/>
                    <a:gd name="T35" fmla="*/ 30 h 90"/>
                    <a:gd name="T36" fmla="*/ 68 w 217"/>
                    <a:gd name="T37" fmla="*/ 30 h 90"/>
                    <a:gd name="T38" fmla="*/ 72 w 217"/>
                    <a:gd name="T39" fmla="*/ 34 h 90"/>
                    <a:gd name="T40" fmla="*/ 76 w 217"/>
                    <a:gd name="T41" fmla="*/ 34 h 90"/>
                    <a:gd name="T42" fmla="*/ 80 w 217"/>
                    <a:gd name="T43" fmla="*/ 39 h 90"/>
                    <a:gd name="T44" fmla="*/ 83 w 217"/>
                    <a:gd name="T45" fmla="*/ 39 h 90"/>
                    <a:gd name="T46" fmla="*/ 87 w 217"/>
                    <a:gd name="T47" fmla="*/ 43 h 90"/>
                    <a:gd name="T48" fmla="*/ 91 w 217"/>
                    <a:gd name="T49" fmla="*/ 47 h 90"/>
                    <a:gd name="T50" fmla="*/ 95 w 217"/>
                    <a:gd name="T51" fmla="*/ 47 h 90"/>
                    <a:gd name="T52" fmla="*/ 99 w 217"/>
                    <a:gd name="T53" fmla="*/ 51 h 90"/>
                    <a:gd name="T54" fmla="*/ 102 w 217"/>
                    <a:gd name="T55" fmla="*/ 51 h 90"/>
                    <a:gd name="T56" fmla="*/ 106 w 217"/>
                    <a:gd name="T57" fmla="*/ 56 h 90"/>
                    <a:gd name="T58" fmla="*/ 110 w 217"/>
                    <a:gd name="T59" fmla="*/ 56 h 90"/>
                    <a:gd name="T60" fmla="*/ 114 w 217"/>
                    <a:gd name="T61" fmla="*/ 56 h 90"/>
                    <a:gd name="T62" fmla="*/ 118 w 217"/>
                    <a:gd name="T63" fmla="*/ 56 h 90"/>
                    <a:gd name="T64" fmla="*/ 121 w 217"/>
                    <a:gd name="T65" fmla="*/ 60 h 90"/>
                    <a:gd name="T66" fmla="*/ 125 w 217"/>
                    <a:gd name="T67" fmla="*/ 64 h 90"/>
                    <a:gd name="T68" fmla="*/ 129 w 217"/>
                    <a:gd name="T69" fmla="*/ 64 h 90"/>
                    <a:gd name="T70" fmla="*/ 133 w 217"/>
                    <a:gd name="T71" fmla="*/ 64 h 90"/>
                    <a:gd name="T72" fmla="*/ 137 w 217"/>
                    <a:gd name="T73" fmla="*/ 64 h 90"/>
                    <a:gd name="T74" fmla="*/ 140 w 217"/>
                    <a:gd name="T75" fmla="*/ 64 h 90"/>
                    <a:gd name="T76" fmla="*/ 144 w 217"/>
                    <a:gd name="T77" fmla="*/ 68 h 90"/>
                    <a:gd name="T78" fmla="*/ 148 w 217"/>
                    <a:gd name="T79" fmla="*/ 68 h 90"/>
                    <a:gd name="T80" fmla="*/ 152 w 217"/>
                    <a:gd name="T81" fmla="*/ 68 h 90"/>
                    <a:gd name="T82" fmla="*/ 156 w 217"/>
                    <a:gd name="T83" fmla="*/ 73 h 90"/>
                    <a:gd name="T84" fmla="*/ 159 w 217"/>
                    <a:gd name="T85" fmla="*/ 73 h 90"/>
                    <a:gd name="T86" fmla="*/ 163 w 217"/>
                    <a:gd name="T87" fmla="*/ 73 h 90"/>
                    <a:gd name="T88" fmla="*/ 167 w 217"/>
                    <a:gd name="T89" fmla="*/ 77 h 90"/>
                    <a:gd name="T90" fmla="*/ 171 w 217"/>
                    <a:gd name="T91" fmla="*/ 77 h 90"/>
                    <a:gd name="T92" fmla="*/ 175 w 217"/>
                    <a:gd name="T93" fmla="*/ 77 h 90"/>
                    <a:gd name="T94" fmla="*/ 178 w 217"/>
                    <a:gd name="T95" fmla="*/ 77 h 90"/>
                    <a:gd name="T96" fmla="*/ 182 w 217"/>
                    <a:gd name="T97" fmla="*/ 77 h 90"/>
                    <a:gd name="T98" fmla="*/ 186 w 217"/>
                    <a:gd name="T99" fmla="*/ 77 h 90"/>
                    <a:gd name="T100" fmla="*/ 190 w 217"/>
                    <a:gd name="T101" fmla="*/ 77 h 90"/>
                    <a:gd name="T102" fmla="*/ 194 w 217"/>
                    <a:gd name="T103" fmla="*/ 81 h 90"/>
                    <a:gd name="T104" fmla="*/ 197 w 217"/>
                    <a:gd name="T105" fmla="*/ 81 h 90"/>
                    <a:gd name="T106" fmla="*/ 201 w 217"/>
                    <a:gd name="T107" fmla="*/ 85 h 90"/>
                    <a:gd name="T108" fmla="*/ 205 w 217"/>
                    <a:gd name="T109" fmla="*/ 85 h 90"/>
                    <a:gd name="T110" fmla="*/ 209 w 217"/>
                    <a:gd name="T111" fmla="*/ 85 h 90"/>
                    <a:gd name="T112" fmla="*/ 213 w 217"/>
                    <a:gd name="T113" fmla="*/ 85 h 90"/>
                    <a:gd name="T114" fmla="*/ 217 w 217"/>
                    <a:gd name="T115" fmla="*/ 9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217" h="90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7" y="0"/>
                      </a:lnTo>
                      <a:lnTo>
                        <a:pt x="11" y="4"/>
                      </a:lnTo>
                      <a:lnTo>
                        <a:pt x="15" y="4"/>
                      </a:lnTo>
                      <a:lnTo>
                        <a:pt x="19" y="9"/>
                      </a:lnTo>
                      <a:lnTo>
                        <a:pt x="23" y="9"/>
                      </a:lnTo>
                      <a:lnTo>
                        <a:pt x="26" y="13"/>
                      </a:lnTo>
                      <a:lnTo>
                        <a:pt x="30" y="13"/>
                      </a:lnTo>
                      <a:lnTo>
                        <a:pt x="34" y="13"/>
                      </a:lnTo>
                      <a:lnTo>
                        <a:pt x="38" y="17"/>
                      </a:lnTo>
                      <a:lnTo>
                        <a:pt x="42" y="21"/>
                      </a:lnTo>
                      <a:lnTo>
                        <a:pt x="45" y="21"/>
                      </a:lnTo>
                      <a:lnTo>
                        <a:pt x="49" y="21"/>
                      </a:lnTo>
                      <a:lnTo>
                        <a:pt x="53" y="26"/>
                      </a:lnTo>
                      <a:lnTo>
                        <a:pt x="57" y="26"/>
                      </a:lnTo>
                      <a:lnTo>
                        <a:pt x="61" y="26"/>
                      </a:lnTo>
                      <a:lnTo>
                        <a:pt x="64" y="30"/>
                      </a:lnTo>
                      <a:lnTo>
                        <a:pt x="68" y="30"/>
                      </a:lnTo>
                      <a:lnTo>
                        <a:pt x="72" y="34"/>
                      </a:lnTo>
                      <a:lnTo>
                        <a:pt x="76" y="34"/>
                      </a:lnTo>
                      <a:lnTo>
                        <a:pt x="80" y="39"/>
                      </a:lnTo>
                      <a:lnTo>
                        <a:pt x="83" y="39"/>
                      </a:lnTo>
                      <a:lnTo>
                        <a:pt x="87" y="43"/>
                      </a:lnTo>
                      <a:lnTo>
                        <a:pt x="91" y="47"/>
                      </a:lnTo>
                      <a:lnTo>
                        <a:pt x="95" y="47"/>
                      </a:lnTo>
                      <a:lnTo>
                        <a:pt x="99" y="51"/>
                      </a:lnTo>
                      <a:lnTo>
                        <a:pt x="102" y="51"/>
                      </a:lnTo>
                      <a:lnTo>
                        <a:pt x="106" y="56"/>
                      </a:lnTo>
                      <a:lnTo>
                        <a:pt x="110" y="56"/>
                      </a:lnTo>
                      <a:lnTo>
                        <a:pt x="114" y="56"/>
                      </a:lnTo>
                      <a:lnTo>
                        <a:pt x="118" y="56"/>
                      </a:lnTo>
                      <a:lnTo>
                        <a:pt x="121" y="60"/>
                      </a:lnTo>
                      <a:lnTo>
                        <a:pt x="125" y="64"/>
                      </a:lnTo>
                      <a:lnTo>
                        <a:pt x="129" y="64"/>
                      </a:lnTo>
                      <a:lnTo>
                        <a:pt x="133" y="64"/>
                      </a:lnTo>
                      <a:lnTo>
                        <a:pt x="137" y="64"/>
                      </a:lnTo>
                      <a:lnTo>
                        <a:pt x="140" y="64"/>
                      </a:lnTo>
                      <a:lnTo>
                        <a:pt x="144" y="68"/>
                      </a:lnTo>
                      <a:lnTo>
                        <a:pt x="148" y="68"/>
                      </a:lnTo>
                      <a:lnTo>
                        <a:pt x="152" y="68"/>
                      </a:lnTo>
                      <a:lnTo>
                        <a:pt x="156" y="73"/>
                      </a:lnTo>
                      <a:lnTo>
                        <a:pt x="159" y="73"/>
                      </a:lnTo>
                      <a:lnTo>
                        <a:pt x="163" y="73"/>
                      </a:lnTo>
                      <a:lnTo>
                        <a:pt x="167" y="77"/>
                      </a:lnTo>
                      <a:lnTo>
                        <a:pt x="171" y="77"/>
                      </a:lnTo>
                      <a:lnTo>
                        <a:pt x="175" y="77"/>
                      </a:lnTo>
                      <a:lnTo>
                        <a:pt x="178" y="77"/>
                      </a:lnTo>
                      <a:lnTo>
                        <a:pt x="182" y="77"/>
                      </a:lnTo>
                      <a:lnTo>
                        <a:pt x="186" y="77"/>
                      </a:lnTo>
                      <a:lnTo>
                        <a:pt x="190" y="77"/>
                      </a:lnTo>
                      <a:lnTo>
                        <a:pt x="194" y="81"/>
                      </a:lnTo>
                      <a:lnTo>
                        <a:pt x="197" y="81"/>
                      </a:lnTo>
                      <a:lnTo>
                        <a:pt x="201" y="85"/>
                      </a:lnTo>
                      <a:lnTo>
                        <a:pt x="205" y="85"/>
                      </a:lnTo>
                      <a:lnTo>
                        <a:pt x="209" y="85"/>
                      </a:lnTo>
                      <a:lnTo>
                        <a:pt x="213" y="85"/>
                      </a:lnTo>
                      <a:lnTo>
                        <a:pt x="217" y="90"/>
                      </a:lnTo>
                    </a:path>
                  </a:pathLst>
                </a:custGeom>
                <a:noFill/>
                <a:ln w="0">
                  <a:solidFill>
                    <a:srgbClr val="00FF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69" name="Rectangle 1288"/>
              <p:cNvSpPr>
                <a:spLocks noChangeArrowheads="1"/>
              </p:cNvSpPr>
              <p:nvPr/>
            </p:nvSpPr>
            <p:spPr bwMode="auto">
              <a:xfrm>
                <a:off x="4182985" y="1802268"/>
                <a:ext cx="2399370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i="1" dirty="0" err="1" smtClean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rPr>
                  <a:t>Cx</a:t>
                </a:r>
                <a:r>
                  <a:rPr lang="en-US" dirty="0" smtClean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rPr>
                  <a:t>. </a:t>
                </a:r>
                <a:r>
                  <a:rPr lang="en-US" i="1" dirty="0" err="1" smtClean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rPr>
                  <a:t>stigmatosoma</a:t>
                </a:r>
                <a:r>
                  <a:rPr lang="en-US" i="1" dirty="0" smtClean="0">
                    <a:solidFill>
                      <a:srgbClr val="0000FF"/>
                    </a:solidFill>
                  </a:rPr>
                  <a:t>.</a:t>
                </a:r>
                <a:r>
                  <a:rPr lang="en-US" i="1" dirty="0" smtClean="0"/>
                  <a:t> </a:t>
                </a:r>
                <a:r>
                  <a:rPr lang="en-US" dirty="0" smtClean="0">
                    <a:solidFill>
                      <a:srgbClr val="0000FF"/>
                    </a:solidFill>
                  </a:rPr>
                  <a:t>♀</a:t>
                </a:r>
                <a:endParaRPr lang="en-US" dirty="0" smtClean="0">
                  <a:solidFill>
                    <a:srgbClr val="0000FF"/>
                  </a:solidFill>
                  <a:latin typeface="Helvetica" charset="0"/>
                  <a:cs typeface="Arial" pitchFamily="34" charset="0"/>
                </a:endParaRPr>
              </a:p>
            </p:txBody>
          </p:sp>
          <p:sp>
            <p:nvSpPr>
              <p:cNvPr id="70" name="Rectangle 1288"/>
              <p:cNvSpPr>
                <a:spLocks noChangeArrowheads="1"/>
              </p:cNvSpPr>
              <p:nvPr/>
            </p:nvSpPr>
            <p:spPr bwMode="auto">
              <a:xfrm>
                <a:off x="3424312" y="2383833"/>
                <a:ext cx="1527953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i="1" dirty="0" err="1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Ae</a:t>
                </a:r>
                <a:r>
                  <a:rPr lang="en-US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. </a:t>
                </a:r>
                <a:r>
                  <a:rPr lang="en-US" i="1" dirty="0" err="1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aegypti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. ♀</a:t>
                </a:r>
                <a:endParaRPr lang="en-US" dirty="0" smtClean="0">
                  <a:solidFill>
                    <a:srgbClr val="FF0000"/>
                  </a:solidFill>
                  <a:latin typeface="Helvetica" charset="0"/>
                  <a:cs typeface="Arial" pitchFamily="34" charset="0"/>
                </a:endParaRPr>
              </a:p>
            </p:txBody>
          </p:sp>
          <p:sp>
            <p:nvSpPr>
              <p:cNvPr id="71" name="Rectangle 1288"/>
              <p:cNvSpPr>
                <a:spLocks noChangeArrowheads="1"/>
              </p:cNvSpPr>
              <p:nvPr/>
            </p:nvSpPr>
            <p:spPr bwMode="auto">
              <a:xfrm>
                <a:off x="1545715" y="1902047"/>
                <a:ext cx="1598977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i="1" dirty="0" err="1" smtClean="0">
                    <a:solidFill>
                      <a:srgbClr val="00FF00"/>
                    </a:solidFill>
                    <a:latin typeface="Times New Roman" pitchFamily="18" charset="0"/>
                    <a:cs typeface="Times New Roman" pitchFamily="18" charset="0"/>
                  </a:rPr>
                  <a:t>Cx</a:t>
                </a:r>
                <a:r>
                  <a:rPr lang="en-US" i="1" dirty="0" smtClean="0">
                    <a:solidFill>
                      <a:srgbClr val="00FF00"/>
                    </a:solidFill>
                    <a:latin typeface="Times New Roman" pitchFamily="18" charset="0"/>
                    <a:cs typeface="Times New Roman" pitchFamily="18" charset="0"/>
                  </a:rPr>
                  <a:t>. </a:t>
                </a:r>
                <a:r>
                  <a:rPr lang="en-US" i="1" dirty="0" err="1" smtClean="0">
                    <a:solidFill>
                      <a:srgbClr val="00FF00"/>
                    </a:solidFill>
                    <a:latin typeface="Times New Roman" pitchFamily="18" charset="0"/>
                    <a:cs typeface="Times New Roman" pitchFamily="18" charset="0"/>
                  </a:rPr>
                  <a:t>tarsalis</a:t>
                </a:r>
                <a:r>
                  <a:rPr lang="en-US" dirty="0" smtClean="0">
                    <a:solidFill>
                      <a:srgbClr val="00FF00"/>
                    </a:solidFill>
                  </a:rPr>
                  <a:t>. ♂</a:t>
                </a:r>
                <a:endParaRPr lang="en-US" i="1" dirty="0" smtClean="0">
                  <a:solidFill>
                    <a:srgbClr val="00FF00"/>
                  </a:solidFill>
                  <a:latin typeface="Helvetica" charset="0"/>
                  <a:cs typeface="Arial" pitchFamily="34" charset="0"/>
                </a:endParaRPr>
              </a:p>
            </p:txBody>
          </p:sp>
        </p:grpSp>
        <p:sp>
          <p:nvSpPr>
            <p:cNvPr id="23" name="Rectangle 22"/>
            <p:cNvSpPr/>
            <p:nvPr/>
          </p:nvSpPr>
          <p:spPr>
            <a:xfrm>
              <a:off x="742504" y="3932406"/>
              <a:ext cx="1593850" cy="1422161"/>
            </a:xfrm>
            <a:prstGeom prst="rect">
              <a:avLst/>
            </a:prstGeom>
            <a:solidFill>
              <a:schemeClr val="bg1">
                <a:lumMod val="65000"/>
                <a:alpha val="2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563021" y="3932407"/>
              <a:ext cx="480105" cy="1423873"/>
            </a:xfrm>
            <a:prstGeom prst="rect">
              <a:avLst/>
            </a:prstGeom>
            <a:solidFill>
              <a:schemeClr val="bg1">
                <a:lumMod val="65000"/>
                <a:alpha val="2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979328" y="3874398"/>
              <a:ext cx="11512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/>
                <a:t>dawn</a:t>
              </a:r>
              <a:endParaRPr lang="en-US" i="1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576806" y="3916061"/>
              <a:ext cx="74096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i="1" dirty="0" smtClean="0"/>
                <a:t>dusk</a:t>
              </a:r>
              <a:endParaRPr lang="en-US" i="1" dirty="0"/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148024" y="4012481"/>
              <a:ext cx="489585" cy="1366932"/>
              <a:chOff x="481185" y="3014091"/>
              <a:chExt cx="489585" cy="1366932"/>
            </a:xfrm>
          </p:grpSpPr>
          <p:sp>
            <p:nvSpPr>
              <p:cNvPr id="35" name="Line 11"/>
              <p:cNvSpPr>
                <a:spLocks noChangeShapeType="1"/>
              </p:cNvSpPr>
              <p:nvPr/>
            </p:nvSpPr>
            <p:spPr bwMode="auto">
              <a:xfrm flipV="1">
                <a:off x="946151" y="3014091"/>
                <a:ext cx="6332" cy="127215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Line 26"/>
              <p:cNvSpPr>
                <a:spLocks noChangeShapeType="1"/>
              </p:cNvSpPr>
              <p:nvPr/>
            </p:nvSpPr>
            <p:spPr bwMode="auto">
              <a:xfrm>
                <a:off x="949307" y="4287266"/>
                <a:ext cx="182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Rectangle 28"/>
              <p:cNvSpPr>
                <a:spLocks noChangeArrowheads="1"/>
              </p:cNvSpPr>
              <p:nvPr/>
            </p:nvSpPr>
            <p:spPr bwMode="auto">
              <a:xfrm>
                <a:off x="579153" y="4211746"/>
                <a:ext cx="94059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0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" name="Line 29"/>
              <p:cNvSpPr>
                <a:spLocks noChangeShapeType="1"/>
              </p:cNvSpPr>
              <p:nvPr/>
            </p:nvSpPr>
            <p:spPr bwMode="auto">
              <a:xfrm>
                <a:off x="952482" y="3887216"/>
                <a:ext cx="182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Rectangle 31"/>
              <p:cNvSpPr>
                <a:spLocks noChangeArrowheads="1"/>
              </p:cNvSpPr>
              <p:nvPr/>
            </p:nvSpPr>
            <p:spPr bwMode="auto">
              <a:xfrm>
                <a:off x="481185" y="3811696"/>
                <a:ext cx="422299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0.005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" name="Line 32"/>
              <p:cNvSpPr>
                <a:spLocks noChangeShapeType="1"/>
              </p:cNvSpPr>
              <p:nvPr/>
            </p:nvSpPr>
            <p:spPr bwMode="auto">
              <a:xfrm>
                <a:off x="952482" y="3495104"/>
                <a:ext cx="182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Rectangle 34"/>
              <p:cNvSpPr>
                <a:spLocks noChangeArrowheads="1"/>
              </p:cNvSpPr>
              <p:nvPr/>
            </p:nvSpPr>
            <p:spPr bwMode="auto">
              <a:xfrm>
                <a:off x="481185" y="3419583"/>
                <a:ext cx="422299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0.001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" name="Line 35"/>
              <p:cNvSpPr>
                <a:spLocks noChangeShapeType="1"/>
              </p:cNvSpPr>
              <p:nvPr/>
            </p:nvSpPr>
            <p:spPr bwMode="auto">
              <a:xfrm>
                <a:off x="952482" y="3093466"/>
                <a:ext cx="182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Rectangle 37"/>
              <p:cNvSpPr>
                <a:spLocks noChangeArrowheads="1"/>
              </p:cNvSpPr>
              <p:nvPr/>
            </p:nvSpPr>
            <p:spPr bwMode="auto">
              <a:xfrm>
                <a:off x="481185" y="3019533"/>
                <a:ext cx="422299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0.015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189" name="TextBox 188"/>
          <p:cNvSpPr txBox="1"/>
          <p:nvPr/>
        </p:nvSpPr>
        <p:spPr>
          <a:xfrm>
            <a:off x="853950" y="4948359"/>
            <a:ext cx="445688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Aparajita" panose="020B0604020202020204" pitchFamily="34" charset="0"/>
                <a:ea typeface="Arial Unicode MS" panose="020B0604020202020204" pitchFamily="34" charset="-122"/>
                <a:cs typeface="Aparajita" panose="020B0604020202020204" pitchFamily="34" charset="0"/>
              </a:rPr>
              <a:t>Examples of Flight Activity Circadian Rhythms (FACR) </a:t>
            </a:r>
            <a:endParaRPr lang="en-US" i="1" dirty="0">
              <a:latin typeface="Aparajita" panose="020B0604020202020204" pitchFamily="34" charset="0"/>
              <a:ea typeface="Arial Unicode MS" panose="020B0604020202020204" pitchFamily="34" charset="-122"/>
              <a:cs typeface="Aparajit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519231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4867" y="632679"/>
            <a:ext cx="5690937" cy="1325563"/>
          </a:xfrm>
        </p:spPr>
        <p:txBody>
          <a:bodyPr/>
          <a:lstStyle/>
          <a:p>
            <a:r>
              <a:rPr lang="en-US" dirty="0" smtClean="0"/>
              <a:t>Naïve Bayesian Classifier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2954615" y="2347513"/>
            <a:ext cx="3298256" cy="2404976"/>
            <a:chOff x="2954615" y="2347513"/>
            <a:chExt cx="3298256" cy="2404976"/>
          </a:xfrm>
        </p:grpSpPr>
        <p:cxnSp>
          <p:nvCxnSpPr>
            <p:cNvPr id="4" name="Straight Arrow Connector 3"/>
            <p:cNvCxnSpPr>
              <a:stCxn id="11" idx="3"/>
              <a:endCxn id="10" idx="7"/>
            </p:cNvCxnSpPr>
            <p:nvPr/>
          </p:nvCxnSpPr>
          <p:spPr>
            <a:xfrm flipH="1">
              <a:off x="3377380" y="2770278"/>
              <a:ext cx="2452727" cy="1559447"/>
            </a:xfrm>
            <a:prstGeom prst="straightConnector1">
              <a:avLst/>
            </a:prstGeom>
            <a:ln w="8890">
              <a:solidFill>
                <a:schemeClr val="tx1"/>
              </a:solidFill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2954615" y="4257189"/>
              <a:ext cx="495300" cy="4953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1600" baseline="-25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endParaRPr lang="en-US" sz="16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757571" y="2347513"/>
              <a:ext cx="495300" cy="4953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  <a:endParaRPr lang="en-US" sz="16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640165" y="4801858"/>
            <a:ext cx="2628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Insect Flying Sound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10403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8811" y="1745517"/>
            <a:ext cx="5181600" cy="4351338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00B0F0"/>
                </a:solidFill>
              </a:rPr>
              <a:t>Add to </a:t>
            </a:r>
            <a:r>
              <a:rPr lang="en-US" sz="2400" dirty="0" smtClean="0">
                <a:solidFill>
                  <a:srgbClr val="00B0F0"/>
                </a:solidFill>
              </a:rPr>
              <a:t>Training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2000" dirty="0" smtClean="0"/>
              <a:t>Learn </a:t>
            </a:r>
            <a:r>
              <a:rPr lang="en-US" sz="2000" dirty="0"/>
              <a:t>the class-conditioned </a:t>
            </a:r>
            <a:r>
              <a:rPr lang="en-US" sz="2000" dirty="0" smtClean="0"/>
              <a:t>distributions: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 </a:t>
            </a:r>
          </a:p>
          <a:p>
            <a:pPr marL="0" indent="0">
              <a:buNone/>
            </a:pPr>
            <a:endParaRPr lang="en-US" sz="2000" dirty="0">
              <a:solidFill>
                <a:srgbClr val="00B0F0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81276" y="413604"/>
            <a:ext cx="7839074" cy="132556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Additional Feature: time-of-intercept</a:t>
            </a:r>
            <a:endParaRPr lang="en-US" sz="4000" dirty="0"/>
          </a:p>
        </p:txBody>
      </p:sp>
      <p:sp>
        <p:nvSpPr>
          <p:cNvPr id="31" name="Content Placeholder 2"/>
          <p:cNvSpPr>
            <a:spLocks noGrp="1"/>
          </p:cNvSpPr>
          <p:nvPr>
            <p:ph sz="half" idx="1"/>
          </p:nvPr>
        </p:nvSpPr>
        <p:spPr>
          <a:xfrm>
            <a:off x="6439388" y="1655468"/>
            <a:ext cx="5433917" cy="4656871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00B0F0"/>
                </a:solidFill>
              </a:rPr>
              <a:t>Classification using two features</a:t>
            </a:r>
            <a:endParaRPr lang="en-US" sz="2400" dirty="0" smtClean="0">
              <a:solidFill>
                <a:srgbClr val="00B0F0"/>
              </a:solidFill>
            </a:endParaRPr>
          </a:p>
          <a:p>
            <a:pPr marL="0" indent="0">
              <a:lnSpc>
                <a:spcPct val="100000"/>
              </a:lnSpc>
              <a:buNone/>
            </a:pPr>
            <a:r>
              <a:rPr lang="en-US" sz="1700" dirty="0" smtClean="0"/>
              <a:t>    </a:t>
            </a:r>
            <a:r>
              <a:rPr lang="en-US" sz="1700" dirty="0" smtClean="0"/>
              <a:t>        </a:t>
            </a:r>
            <a:endParaRPr lang="en-US" sz="1700" dirty="0">
              <a:latin typeface="Cambria Math" panose="02040503050406030204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endParaRPr lang="en-US" sz="20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245629" y="3071000"/>
            <a:ext cx="5652265" cy="1700371"/>
            <a:chOff x="148024" y="3874398"/>
            <a:chExt cx="7169742" cy="1700371"/>
          </a:xfrm>
        </p:grpSpPr>
        <p:grpSp>
          <p:nvGrpSpPr>
            <p:cNvPr id="21" name="Group 20"/>
            <p:cNvGrpSpPr/>
            <p:nvPr/>
          </p:nvGrpSpPr>
          <p:grpSpPr>
            <a:xfrm>
              <a:off x="558682" y="4131948"/>
              <a:ext cx="6746075" cy="1442821"/>
              <a:chOff x="718340" y="1623965"/>
              <a:chExt cx="6746075" cy="1442821"/>
            </a:xfrm>
          </p:grpSpPr>
          <p:sp>
            <p:nvSpPr>
              <p:cNvPr id="47" name="Line 122"/>
              <p:cNvSpPr>
                <a:spLocks noChangeShapeType="1"/>
              </p:cNvSpPr>
              <p:nvPr/>
            </p:nvSpPr>
            <p:spPr bwMode="auto">
              <a:xfrm>
                <a:off x="899782" y="2848296"/>
                <a:ext cx="6300216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Line 127"/>
              <p:cNvSpPr>
                <a:spLocks noChangeShapeType="1"/>
              </p:cNvSpPr>
              <p:nvPr/>
            </p:nvSpPr>
            <p:spPr bwMode="auto">
              <a:xfrm flipV="1">
                <a:off x="899782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Rectangle 129"/>
              <p:cNvSpPr>
                <a:spLocks noChangeArrowheads="1"/>
              </p:cNvSpPr>
              <p:nvPr/>
            </p:nvSpPr>
            <p:spPr bwMode="auto">
              <a:xfrm>
                <a:off x="718340" y="2897509"/>
                <a:ext cx="560506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12 a.m.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0" name="Line 133"/>
              <p:cNvSpPr>
                <a:spLocks noChangeShapeType="1"/>
              </p:cNvSpPr>
              <p:nvPr/>
            </p:nvSpPr>
            <p:spPr bwMode="auto">
              <a:xfrm flipV="1">
                <a:off x="1690357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Line 139"/>
              <p:cNvSpPr>
                <a:spLocks noChangeShapeType="1"/>
              </p:cNvSpPr>
              <p:nvPr/>
            </p:nvSpPr>
            <p:spPr bwMode="auto">
              <a:xfrm flipV="1">
                <a:off x="2493632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Rectangle 141"/>
              <p:cNvSpPr>
                <a:spLocks noChangeArrowheads="1"/>
              </p:cNvSpPr>
              <p:nvPr/>
            </p:nvSpPr>
            <p:spPr bwMode="auto">
              <a:xfrm>
                <a:off x="2312190" y="2897509"/>
                <a:ext cx="466448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100" dirty="0">
                    <a:solidFill>
                      <a:srgbClr val="000000"/>
                    </a:solidFill>
                    <a:latin typeface="Helvetica" charset="0"/>
                    <a:cs typeface="Arial" pitchFamily="34" charset="0"/>
                  </a:rPr>
                  <a:t>6 a.m.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" name="Line 145"/>
              <p:cNvSpPr>
                <a:spLocks noChangeShapeType="1"/>
              </p:cNvSpPr>
              <p:nvPr/>
            </p:nvSpPr>
            <p:spPr bwMode="auto">
              <a:xfrm flipV="1">
                <a:off x="3285794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Line 151"/>
              <p:cNvSpPr>
                <a:spLocks noChangeShapeType="1"/>
              </p:cNvSpPr>
              <p:nvPr/>
            </p:nvSpPr>
            <p:spPr bwMode="auto">
              <a:xfrm flipV="1">
                <a:off x="4087482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Rectangle 153"/>
              <p:cNvSpPr>
                <a:spLocks noChangeArrowheads="1"/>
              </p:cNvSpPr>
              <p:nvPr/>
            </p:nvSpPr>
            <p:spPr bwMode="auto">
              <a:xfrm>
                <a:off x="3906039" y="2897509"/>
                <a:ext cx="560506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100" dirty="0">
                    <a:solidFill>
                      <a:srgbClr val="000000"/>
                    </a:solidFill>
                    <a:latin typeface="Helvetica" charset="0"/>
                    <a:cs typeface="Arial" pitchFamily="34" charset="0"/>
                  </a:rPr>
                  <a:t>12 </a:t>
                </a:r>
                <a:r>
                  <a:rPr lang="en-US" sz="1100" dirty="0" smtClean="0">
                    <a:solidFill>
                      <a:srgbClr val="000000"/>
                    </a:solidFill>
                    <a:latin typeface="Helvetica" charset="0"/>
                    <a:cs typeface="Arial" pitchFamily="34" charset="0"/>
                  </a:rPr>
                  <a:t>p.m.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" name="Line 157"/>
              <p:cNvSpPr>
                <a:spLocks noChangeShapeType="1"/>
              </p:cNvSpPr>
              <p:nvPr/>
            </p:nvSpPr>
            <p:spPr bwMode="auto">
              <a:xfrm flipV="1">
                <a:off x="4879644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Line 163"/>
              <p:cNvSpPr>
                <a:spLocks noChangeShapeType="1"/>
              </p:cNvSpPr>
              <p:nvPr/>
            </p:nvSpPr>
            <p:spPr bwMode="auto">
              <a:xfrm flipV="1">
                <a:off x="5681332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Rectangle 165"/>
              <p:cNvSpPr>
                <a:spLocks noChangeArrowheads="1"/>
              </p:cNvSpPr>
              <p:nvPr/>
            </p:nvSpPr>
            <p:spPr bwMode="auto">
              <a:xfrm>
                <a:off x="5499890" y="2897509"/>
                <a:ext cx="466448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6</a:t>
                </a:r>
                <a:r>
                  <a:rPr lang="en-US" sz="1100" dirty="0">
                    <a:solidFill>
                      <a:srgbClr val="000000"/>
                    </a:solidFill>
                    <a:latin typeface="Helvetica" charset="0"/>
                    <a:cs typeface="Arial" pitchFamily="34" charset="0"/>
                  </a:rPr>
                  <a:t> p.m.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2" name="Line 169"/>
              <p:cNvSpPr>
                <a:spLocks noChangeShapeType="1"/>
              </p:cNvSpPr>
              <p:nvPr/>
            </p:nvSpPr>
            <p:spPr bwMode="auto">
              <a:xfrm flipV="1">
                <a:off x="6473494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Line 175"/>
              <p:cNvSpPr>
                <a:spLocks noChangeShapeType="1"/>
              </p:cNvSpPr>
              <p:nvPr/>
            </p:nvSpPr>
            <p:spPr bwMode="auto">
              <a:xfrm flipV="1">
                <a:off x="7199998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Rectangle 177"/>
              <p:cNvSpPr>
                <a:spLocks noChangeArrowheads="1"/>
              </p:cNvSpPr>
              <p:nvPr/>
            </p:nvSpPr>
            <p:spPr bwMode="auto">
              <a:xfrm>
                <a:off x="6903909" y="2897509"/>
                <a:ext cx="560506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12</a:t>
                </a:r>
                <a:r>
                  <a:rPr lang="en-US" sz="1100" dirty="0">
                    <a:solidFill>
                      <a:srgbClr val="000000"/>
                    </a:solidFill>
                    <a:latin typeface="Helvetica" charset="0"/>
                    <a:cs typeface="Arial" pitchFamily="34" charset="0"/>
                  </a:rPr>
                  <a:t> p.m.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66" name="Group 65"/>
              <p:cNvGrpSpPr/>
              <p:nvPr/>
            </p:nvGrpSpPr>
            <p:grpSpPr>
              <a:xfrm>
                <a:off x="899782" y="1623965"/>
                <a:ext cx="6286500" cy="1149350"/>
                <a:chOff x="763588" y="3659430"/>
                <a:chExt cx="6286500" cy="1149350"/>
              </a:xfrm>
            </p:grpSpPr>
            <p:grpSp>
              <p:nvGrpSpPr>
                <p:cNvPr id="95" name="Group 94"/>
                <p:cNvGrpSpPr/>
                <p:nvPr/>
              </p:nvGrpSpPr>
              <p:grpSpPr>
                <a:xfrm>
                  <a:off x="763588" y="4740518"/>
                  <a:ext cx="5326063" cy="68262"/>
                  <a:chOff x="763588" y="4740518"/>
                  <a:chExt cx="5326063" cy="68262"/>
                </a:xfrm>
              </p:grpSpPr>
              <p:grpSp>
                <p:nvGrpSpPr>
                  <p:cNvPr id="98" name="Group 97"/>
                  <p:cNvGrpSpPr/>
                  <p:nvPr/>
                </p:nvGrpSpPr>
                <p:grpSpPr>
                  <a:xfrm>
                    <a:off x="763588" y="4740518"/>
                    <a:ext cx="4559300" cy="68262"/>
                    <a:chOff x="763588" y="4740518"/>
                    <a:chExt cx="4559300" cy="68262"/>
                  </a:xfrm>
                </p:grpSpPr>
                <p:grpSp>
                  <p:nvGrpSpPr>
                    <p:cNvPr id="100" name="Group 99"/>
                    <p:cNvGrpSpPr/>
                    <p:nvPr/>
                  </p:nvGrpSpPr>
                  <p:grpSpPr>
                    <a:xfrm>
                      <a:off x="763588" y="4740518"/>
                      <a:ext cx="3792538" cy="68262"/>
                      <a:chOff x="763588" y="4740518"/>
                      <a:chExt cx="3792538" cy="68262"/>
                    </a:xfrm>
                  </p:grpSpPr>
                  <p:grpSp>
                    <p:nvGrpSpPr>
                      <p:cNvPr id="102" name="Group 101"/>
                      <p:cNvGrpSpPr/>
                      <p:nvPr/>
                    </p:nvGrpSpPr>
                    <p:grpSpPr>
                      <a:xfrm>
                        <a:off x="763588" y="4740518"/>
                        <a:ext cx="3025775" cy="68262"/>
                        <a:chOff x="763588" y="4740518"/>
                        <a:chExt cx="3025775" cy="68262"/>
                      </a:xfrm>
                    </p:grpSpPr>
                    <p:grpSp>
                      <p:nvGrpSpPr>
                        <p:cNvPr id="104" name="Group 103"/>
                        <p:cNvGrpSpPr/>
                        <p:nvPr/>
                      </p:nvGrpSpPr>
                      <p:grpSpPr>
                        <a:xfrm>
                          <a:off x="763588" y="4740518"/>
                          <a:ext cx="2259012" cy="61913"/>
                          <a:chOff x="763588" y="4740518"/>
                          <a:chExt cx="2259012" cy="61913"/>
                        </a:xfrm>
                      </p:grpSpPr>
                      <p:grpSp>
                        <p:nvGrpSpPr>
                          <p:cNvPr id="106" name="Group 105"/>
                          <p:cNvGrpSpPr/>
                          <p:nvPr/>
                        </p:nvGrpSpPr>
                        <p:grpSpPr>
                          <a:xfrm>
                            <a:off x="763588" y="4740518"/>
                            <a:ext cx="1516063" cy="47625"/>
                            <a:chOff x="763588" y="4740518"/>
                            <a:chExt cx="1516063" cy="47625"/>
                          </a:xfrm>
                        </p:grpSpPr>
                        <p:sp>
                          <p:nvSpPr>
                            <p:cNvPr id="108" name="Freeform 203"/>
                            <p:cNvSpPr>
                              <a:spLocks/>
                            </p:cNvSpPr>
                            <p:nvPr/>
                          </p:nvSpPr>
                          <p:spPr bwMode="auto">
                            <a:xfrm>
                              <a:off x="763588" y="4754805"/>
                              <a:ext cx="755650" cy="33338"/>
                            </a:xfrm>
                            <a:custGeom>
                              <a:avLst/>
                              <a:gdLst>
                                <a:gd name="T0" fmla="*/ 8 w 476"/>
                                <a:gd name="T1" fmla="*/ 0 h 21"/>
                                <a:gd name="T2" fmla="*/ 19 w 476"/>
                                <a:gd name="T3" fmla="*/ 4 h 21"/>
                                <a:gd name="T4" fmla="*/ 31 w 476"/>
                                <a:gd name="T5" fmla="*/ 0 h 21"/>
                                <a:gd name="T6" fmla="*/ 42 w 476"/>
                                <a:gd name="T7" fmla="*/ 0 h 21"/>
                                <a:gd name="T8" fmla="*/ 53 w 476"/>
                                <a:gd name="T9" fmla="*/ 0 h 21"/>
                                <a:gd name="T10" fmla="*/ 65 w 476"/>
                                <a:gd name="T11" fmla="*/ 0 h 21"/>
                                <a:gd name="T12" fmla="*/ 72 w 476"/>
                                <a:gd name="T13" fmla="*/ 4 h 21"/>
                                <a:gd name="T14" fmla="*/ 84 w 476"/>
                                <a:gd name="T15" fmla="*/ 8 h 21"/>
                                <a:gd name="T16" fmla="*/ 95 w 476"/>
                                <a:gd name="T17" fmla="*/ 13 h 21"/>
                                <a:gd name="T18" fmla="*/ 107 w 476"/>
                                <a:gd name="T19" fmla="*/ 17 h 21"/>
                                <a:gd name="T20" fmla="*/ 118 w 476"/>
                                <a:gd name="T21" fmla="*/ 17 h 21"/>
                                <a:gd name="T22" fmla="*/ 130 w 476"/>
                                <a:gd name="T23" fmla="*/ 17 h 21"/>
                                <a:gd name="T24" fmla="*/ 141 w 476"/>
                                <a:gd name="T25" fmla="*/ 17 h 21"/>
                                <a:gd name="T26" fmla="*/ 152 w 476"/>
                                <a:gd name="T27" fmla="*/ 17 h 21"/>
                                <a:gd name="T28" fmla="*/ 164 w 476"/>
                                <a:gd name="T29" fmla="*/ 17 h 21"/>
                                <a:gd name="T30" fmla="*/ 175 w 476"/>
                                <a:gd name="T31" fmla="*/ 13 h 21"/>
                                <a:gd name="T32" fmla="*/ 187 w 476"/>
                                <a:gd name="T33" fmla="*/ 13 h 21"/>
                                <a:gd name="T34" fmla="*/ 198 w 476"/>
                                <a:gd name="T35" fmla="*/ 8 h 21"/>
                                <a:gd name="T36" fmla="*/ 209 w 476"/>
                                <a:gd name="T37" fmla="*/ 8 h 21"/>
                                <a:gd name="T38" fmla="*/ 221 w 476"/>
                                <a:gd name="T39" fmla="*/ 4 h 21"/>
                                <a:gd name="T40" fmla="*/ 228 w 476"/>
                                <a:gd name="T41" fmla="*/ 4 h 21"/>
                                <a:gd name="T42" fmla="*/ 240 w 476"/>
                                <a:gd name="T43" fmla="*/ 4 h 21"/>
                                <a:gd name="T44" fmla="*/ 251 w 476"/>
                                <a:gd name="T45" fmla="*/ 8 h 21"/>
                                <a:gd name="T46" fmla="*/ 263 w 476"/>
                                <a:gd name="T47" fmla="*/ 8 h 21"/>
                                <a:gd name="T48" fmla="*/ 274 w 476"/>
                                <a:gd name="T49" fmla="*/ 8 h 21"/>
                                <a:gd name="T50" fmla="*/ 285 w 476"/>
                                <a:gd name="T51" fmla="*/ 13 h 21"/>
                                <a:gd name="T52" fmla="*/ 297 w 476"/>
                                <a:gd name="T53" fmla="*/ 13 h 21"/>
                                <a:gd name="T54" fmla="*/ 308 w 476"/>
                                <a:gd name="T55" fmla="*/ 17 h 21"/>
                                <a:gd name="T56" fmla="*/ 320 w 476"/>
                                <a:gd name="T57" fmla="*/ 21 h 21"/>
                                <a:gd name="T58" fmla="*/ 331 w 476"/>
                                <a:gd name="T59" fmla="*/ 17 h 21"/>
                                <a:gd name="T60" fmla="*/ 343 w 476"/>
                                <a:gd name="T61" fmla="*/ 17 h 21"/>
                                <a:gd name="T62" fmla="*/ 354 w 476"/>
                                <a:gd name="T63" fmla="*/ 17 h 21"/>
                                <a:gd name="T64" fmla="*/ 365 w 476"/>
                                <a:gd name="T65" fmla="*/ 21 h 21"/>
                                <a:gd name="T66" fmla="*/ 377 w 476"/>
                                <a:gd name="T67" fmla="*/ 17 h 21"/>
                                <a:gd name="T68" fmla="*/ 388 w 476"/>
                                <a:gd name="T69" fmla="*/ 17 h 21"/>
                                <a:gd name="T70" fmla="*/ 400 w 476"/>
                                <a:gd name="T71" fmla="*/ 17 h 21"/>
                                <a:gd name="T72" fmla="*/ 411 w 476"/>
                                <a:gd name="T73" fmla="*/ 17 h 21"/>
                                <a:gd name="T74" fmla="*/ 422 w 476"/>
                                <a:gd name="T75" fmla="*/ 17 h 21"/>
                                <a:gd name="T76" fmla="*/ 434 w 476"/>
                                <a:gd name="T77" fmla="*/ 17 h 21"/>
                                <a:gd name="T78" fmla="*/ 445 w 476"/>
                                <a:gd name="T79" fmla="*/ 17 h 21"/>
                                <a:gd name="T80" fmla="*/ 457 w 476"/>
                                <a:gd name="T81" fmla="*/ 21 h 21"/>
                                <a:gd name="T82" fmla="*/ 468 w 476"/>
                                <a:gd name="T83" fmla="*/ 21 h 21"/>
                              </a:gdLst>
                              <a:ahLst/>
                              <a:cxnLst>
                                <a:cxn ang="0">
                                  <a:pos x="T0" y="T1"/>
                                </a:cxn>
                                <a:cxn ang="0">
                                  <a:pos x="T2" y="T3"/>
                                </a:cxn>
                                <a:cxn ang="0">
                                  <a:pos x="T4" y="T5"/>
                                </a:cxn>
                                <a:cxn ang="0">
                                  <a:pos x="T6" y="T7"/>
                                </a:cxn>
                                <a:cxn ang="0">
                                  <a:pos x="T8" y="T9"/>
                                </a:cxn>
                                <a:cxn ang="0">
                                  <a:pos x="T10" y="T11"/>
                                </a:cxn>
                                <a:cxn ang="0">
                                  <a:pos x="T12" y="T13"/>
                                </a:cxn>
                                <a:cxn ang="0">
                                  <a:pos x="T14" y="T15"/>
                                </a:cxn>
                                <a:cxn ang="0">
                                  <a:pos x="T16" y="T17"/>
                                </a:cxn>
                                <a:cxn ang="0">
                                  <a:pos x="T18" y="T19"/>
                                </a:cxn>
                                <a:cxn ang="0">
                                  <a:pos x="T20" y="T21"/>
                                </a:cxn>
                                <a:cxn ang="0">
                                  <a:pos x="T22" y="T23"/>
                                </a:cxn>
                                <a:cxn ang="0">
                                  <a:pos x="T24" y="T25"/>
                                </a:cxn>
                                <a:cxn ang="0">
                                  <a:pos x="T26" y="T27"/>
                                </a:cxn>
                                <a:cxn ang="0">
                                  <a:pos x="T28" y="T29"/>
                                </a:cxn>
                                <a:cxn ang="0">
                                  <a:pos x="T30" y="T31"/>
                                </a:cxn>
                                <a:cxn ang="0">
                                  <a:pos x="T32" y="T33"/>
                                </a:cxn>
                                <a:cxn ang="0">
                                  <a:pos x="T34" y="T35"/>
                                </a:cxn>
                                <a:cxn ang="0">
                                  <a:pos x="T36" y="T37"/>
                                </a:cxn>
                                <a:cxn ang="0">
                                  <a:pos x="T38" y="T39"/>
                                </a:cxn>
                                <a:cxn ang="0">
                                  <a:pos x="T40" y="T41"/>
                                </a:cxn>
                                <a:cxn ang="0">
                                  <a:pos x="T42" y="T43"/>
                                </a:cxn>
                                <a:cxn ang="0">
                                  <a:pos x="T44" y="T45"/>
                                </a:cxn>
                                <a:cxn ang="0">
                                  <a:pos x="T46" y="T47"/>
                                </a:cxn>
                                <a:cxn ang="0">
                                  <a:pos x="T48" y="T49"/>
                                </a:cxn>
                                <a:cxn ang="0">
                                  <a:pos x="T50" y="T51"/>
                                </a:cxn>
                                <a:cxn ang="0">
                                  <a:pos x="T52" y="T53"/>
                                </a:cxn>
                                <a:cxn ang="0">
                                  <a:pos x="T54" y="T55"/>
                                </a:cxn>
                                <a:cxn ang="0">
                                  <a:pos x="T56" y="T57"/>
                                </a:cxn>
                                <a:cxn ang="0">
                                  <a:pos x="T58" y="T59"/>
                                </a:cxn>
                                <a:cxn ang="0">
                                  <a:pos x="T60" y="T61"/>
                                </a:cxn>
                                <a:cxn ang="0">
                                  <a:pos x="T62" y="T63"/>
                                </a:cxn>
                                <a:cxn ang="0">
                                  <a:pos x="T64" y="T65"/>
                                </a:cxn>
                                <a:cxn ang="0">
                                  <a:pos x="T66" y="T67"/>
                                </a:cxn>
                                <a:cxn ang="0">
                                  <a:pos x="T68" y="T69"/>
                                </a:cxn>
                                <a:cxn ang="0">
                                  <a:pos x="T70" y="T71"/>
                                </a:cxn>
                                <a:cxn ang="0">
                                  <a:pos x="T72" y="T73"/>
                                </a:cxn>
                                <a:cxn ang="0">
                                  <a:pos x="T74" y="T75"/>
                                </a:cxn>
                                <a:cxn ang="0">
                                  <a:pos x="T76" y="T77"/>
                                </a:cxn>
                                <a:cxn ang="0">
                                  <a:pos x="T78" y="T79"/>
                                </a:cxn>
                                <a:cxn ang="0">
                                  <a:pos x="T80" y="T81"/>
                                </a:cxn>
                                <a:cxn ang="0">
                                  <a:pos x="T82" y="T83"/>
                                </a:cxn>
                              </a:cxnLst>
                              <a:rect l="0" t="0" r="r" b="b"/>
                              <a:pathLst>
                                <a:path w="476" h="21">
                                  <a:moveTo>
                                    <a:pt x="0" y="0"/>
                                  </a:moveTo>
                                  <a:lnTo>
                                    <a:pt x="4" y="0"/>
                                  </a:lnTo>
                                  <a:lnTo>
                                    <a:pt x="8" y="0"/>
                                  </a:lnTo>
                                  <a:lnTo>
                                    <a:pt x="12" y="0"/>
                                  </a:lnTo>
                                  <a:lnTo>
                                    <a:pt x="15" y="4"/>
                                  </a:lnTo>
                                  <a:lnTo>
                                    <a:pt x="19" y="4"/>
                                  </a:lnTo>
                                  <a:lnTo>
                                    <a:pt x="23" y="0"/>
                                  </a:lnTo>
                                  <a:lnTo>
                                    <a:pt x="27" y="0"/>
                                  </a:lnTo>
                                  <a:lnTo>
                                    <a:pt x="31" y="0"/>
                                  </a:lnTo>
                                  <a:lnTo>
                                    <a:pt x="34" y="0"/>
                                  </a:lnTo>
                                  <a:lnTo>
                                    <a:pt x="38" y="0"/>
                                  </a:lnTo>
                                  <a:lnTo>
                                    <a:pt x="42" y="0"/>
                                  </a:lnTo>
                                  <a:lnTo>
                                    <a:pt x="46" y="0"/>
                                  </a:lnTo>
                                  <a:lnTo>
                                    <a:pt x="50" y="0"/>
                                  </a:lnTo>
                                  <a:lnTo>
                                    <a:pt x="53" y="0"/>
                                  </a:lnTo>
                                  <a:lnTo>
                                    <a:pt x="57" y="0"/>
                                  </a:lnTo>
                                  <a:lnTo>
                                    <a:pt x="61" y="0"/>
                                  </a:lnTo>
                                  <a:lnTo>
                                    <a:pt x="65" y="0"/>
                                  </a:lnTo>
                                  <a:lnTo>
                                    <a:pt x="69" y="4"/>
                                  </a:lnTo>
                                  <a:lnTo>
                                    <a:pt x="69" y="0"/>
                                  </a:lnTo>
                                  <a:lnTo>
                                    <a:pt x="72" y="4"/>
                                  </a:lnTo>
                                  <a:lnTo>
                                    <a:pt x="76" y="4"/>
                                  </a:lnTo>
                                  <a:lnTo>
                                    <a:pt x="80" y="8"/>
                                  </a:lnTo>
                                  <a:lnTo>
                                    <a:pt x="84" y="8"/>
                                  </a:lnTo>
                                  <a:lnTo>
                                    <a:pt x="88" y="8"/>
                                  </a:lnTo>
                                  <a:lnTo>
                                    <a:pt x="91" y="13"/>
                                  </a:lnTo>
                                  <a:lnTo>
                                    <a:pt x="95" y="13"/>
                                  </a:lnTo>
                                  <a:lnTo>
                                    <a:pt x="99" y="13"/>
                                  </a:lnTo>
                                  <a:lnTo>
                                    <a:pt x="103" y="13"/>
                                  </a:lnTo>
                                  <a:lnTo>
                                    <a:pt x="107" y="17"/>
                                  </a:lnTo>
                                  <a:lnTo>
                                    <a:pt x="110" y="17"/>
                                  </a:lnTo>
                                  <a:lnTo>
                                    <a:pt x="114" y="17"/>
                                  </a:lnTo>
                                  <a:lnTo>
                                    <a:pt x="118" y="17"/>
                                  </a:lnTo>
                                  <a:lnTo>
                                    <a:pt x="122" y="17"/>
                                  </a:lnTo>
                                  <a:lnTo>
                                    <a:pt x="126" y="17"/>
                                  </a:lnTo>
                                  <a:lnTo>
                                    <a:pt x="130" y="17"/>
                                  </a:lnTo>
                                  <a:lnTo>
                                    <a:pt x="133" y="17"/>
                                  </a:lnTo>
                                  <a:lnTo>
                                    <a:pt x="137" y="17"/>
                                  </a:lnTo>
                                  <a:lnTo>
                                    <a:pt x="141" y="17"/>
                                  </a:lnTo>
                                  <a:lnTo>
                                    <a:pt x="145" y="17"/>
                                  </a:lnTo>
                                  <a:lnTo>
                                    <a:pt x="149" y="17"/>
                                  </a:lnTo>
                                  <a:lnTo>
                                    <a:pt x="152" y="17"/>
                                  </a:lnTo>
                                  <a:lnTo>
                                    <a:pt x="156" y="17"/>
                                  </a:lnTo>
                                  <a:lnTo>
                                    <a:pt x="160" y="17"/>
                                  </a:lnTo>
                                  <a:lnTo>
                                    <a:pt x="164" y="17"/>
                                  </a:lnTo>
                                  <a:lnTo>
                                    <a:pt x="168" y="13"/>
                                  </a:lnTo>
                                  <a:lnTo>
                                    <a:pt x="171" y="13"/>
                                  </a:lnTo>
                                  <a:lnTo>
                                    <a:pt x="175" y="13"/>
                                  </a:lnTo>
                                  <a:lnTo>
                                    <a:pt x="179" y="13"/>
                                  </a:lnTo>
                                  <a:lnTo>
                                    <a:pt x="183" y="13"/>
                                  </a:lnTo>
                                  <a:lnTo>
                                    <a:pt x="187" y="13"/>
                                  </a:lnTo>
                                  <a:lnTo>
                                    <a:pt x="190" y="13"/>
                                  </a:lnTo>
                                  <a:lnTo>
                                    <a:pt x="194" y="8"/>
                                  </a:lnTo>
                                  <a:lnTo>
                                    <a:pt x="198" y="8"/>
                                  </a:lnTo>
                                  <a:lnTo>
                                    <a:pt x="202" y="8"/>
                                  </a:lnTo>
                                  <a:lnTo>
                                    <a:pt x="206" y="8"/>
                                  </a:lnTo>
                                  <a:lnTo>
                                    <a:pt x="209" y="8"/>
                                  </a:lnTo>
                                  <a:lnTo>
                                    <a:pt x="213" y="8"/>
                                  </a:lnTo>
                                  <a:lnTo>
                                    <a:pt x="217" y="4"/>
                                  </a:lnTo>
                                  <a:lnTo>
                                    <a:pt x="221" y="4"/>
                                  </a:lnTo>
                                  <a:lnTo>
                                    <a:pt x="225" y="4"/>
                                  </a:lnTo>
                                  <a:lnTo>
                                    <a:pt x="232" y="4"/>
                                  </a:lnTo>
                                  <a:lnTo>
                                    <a:pt x="228" y="4"/>
                                  </a:lnTo>
                                  <a:lnTo>
                                    <a:pt x="232" y="4"/>
                                  </a:lnTo>
                                  <a:lnTo>
                                    <a:pt x="236" y="4"/>
                                  </a:lnTo>
                                  <a:lnTo>
                                    <a:pt x="240" y="4"/>
                                  </a:lnTo>
                                  <a:lnTo>
                                    <a:pt x="244" y="4"/>
                                  </a:lnTo>
                                  <a:lnTo>
                                    <a:pt x="247" y="4"/>
                                  </a:lnTo>
                                  <a:lnTo>
                                    <a:pt x="251" y="8"/>
                                  </a:lnTo>
                                  <a:lnTo>
                                    <a:pt x="255" y="8"/>
                                  </a:lnTo>
                                  <a:lnTo>
                                    <a:pt x="259" y="8"/>
                                  </a:lnTo>
                                  <a:lnTo>
                                    <a:pt x="263" y="8"/>
                                  </a:lnTo>
                                  <a:lnTo>
                                    <a:pt x="266" y="8"/>
                                  </a:lnTo>
                                  <a:lnTo>
                                    <a:pt x="270" y="8"/>
                                  </a:lnTo>
                                  <a:lnTo>
                                    <a:pt x="274" y="8"/>
                                  </a:lnTo>
                                  <a:lnTo>
                                    <a:pt x="278" y="13"/>
                                  </a:lnTo>
                                  <a:lnTo>
                                    <a:pt x="282" y="13"/>
                                  </a:lnTo>
                                  <a:lnTo>
                                    <a:pt x="285" y="13"/>
                                  </a:lnTo>
                                  <a:lnTo>
                                    <a:pt x="289" y="13"/>
                                  </a:lnTo>
                                  <a:lnTo>
                                    <a:pt x="293" y="13"/>
                                  </a:lnTo>
                                  <a:lnTo>
                                    <a:pt x="297" y="13"/>
                                  </a:lnTo>
                                  <a:lnTo>
                                    <a:pt x="301" y="13"/>
                                  </a:lnTo>
                                  <a:lnTo>
                                    <a:pt x="304" y="17"/>
                                  </a:lnTo>
                                  <a:lnTo>
                                    <a:pt x="308" y="17"/>
                                  </a:lnTo>
                                  <a:lnTo>
                                    <a:pt x="312" y="17"/>
                                  </a:lnTo>
                                  <a:lnTo>
                                    <a:pt x="316" y="21"/>
                                  </a:lnTo>
                                  <a:lnTo>
                                    <a:pt x="320" y="21"/>
                                  </a:lnTo>
                                  <a:lnTo>
                                    <a:pt x="323" y="21"/>
                                  </a:lnTo>
                                  <a:lnTo>
                                    <a:pt x="327" y="21"/>
                                  </a:lnTo>
                                  <a:lnTo>
                                    <a:pt x="331" y="17"/>
                                  </a:lnTo>
                                  <a:lnTo>
                                    <a:pt x="335" y="17"/>
                                  </a:lnTo>
                                  <a:lnTo>
                                    <a:pt x="339" y="17"/>
                                  </a:lnTo>
                                  <a:lnTo>
                                    <a:pt x="343" y="17"/>
                                  </a:lnTo>
                                  <a:lnTo>
                                    <a:pt x="346" y="17"/>
                                  </a:lnTo>
                                  <a:lnTo>
                                    <a:pt x="350" y="17"/>
                                  </a:lnTo>
                                  <a:lnTo>
                                    <a:pt x="354" y="17"/>
                                  </a:lnTo>
                                  <a:lnTo>
                                    <a:pt x="358" y="21"/>
                                  </a:lnTo>
                                  <a:lnTo>
                                    <a:pt x="362" y="21"/>
                                  </a:lnTo>
                                  <a:lnTo>
                                    <a:pt x="365" y="21"/>
                                  </a:lnTo>
                                  <a:lnTo>
                                    <a:pt x="369" y="21"/>
                                  </a:lnTo>
                                  <a:lnTo>
                                    <a:pt x="373" y="17"/>
                                  </a:lnTo>
                                  <a:lnTo>
                                    <a:pt x="377" y="17"/>
                                  </a:lnTo>
                                  <a:lnTo>
                                    <a:pt x="381" y="17"/>
                                  </a:lnTo>
                                  <a:lnTo>
                                    <a:pt x="384" y="17"/>
                                  </a:lnTo>
                                  <a:lnTo>
                                    <a:pt x="388" y="17"/>
                                  </a:lnTo>
                                  <a:lnTo>
                                    <a:pt x="392" y="17"/>
                                  </a:lnTo>
                                  <a:lnTo>
                                    <a:pt x="396" y="17"/>
                                  </a:lnTo>
                                  <a:lnTo>
                                    <a:pt x="400" y="17"/>
                                  </a:lnTo>
                                  <a:lnTo>
                                    <a:pt x="403" y="17"/>
                                  </a:lnTo>
                                  <a:lnTo>
                                    <a:pt x="407" y="17"/>
                                  </a:lnTo>
                                  <a:lnTo>
                                    <a:pt x="411" y="17"/>
                                  </a:lnTo>
                                  <a:lnTo>
                                    <a:pt x="415" y="17"/>
                                  </a:lnTo>
                                  <a:lnTo>
                                    <a:pt x="419" y="17"/>
                                  </a:lnTo>
                                  <a:lnTo>
                                    <a:pt x="422" y="17"/>
                                  </a:lnTo>
                                  <a:lnTo>
                                    <a:pt x="426" y="17"/>
                                  </a:lnTo>
                                  <a:lnTo>
                                    <a:pt x="430" y="17"/>
                                  </a:lnTo>
                                  <a:lnTo>
                                    <a:pt x="434" y="17"/>
                                  </a:lnTo>
                                  <a:lnTo>
                                    <a:pt x="438" y="17"/>
                                  </a:lnTo>
                                  <a:lnTo>
                                    <a:pt x="441" y="17"/>
                                  </a:lnTo>
                                  <a:lnTo>
                                    <a:pt x="445" y="17"/>
                                  </a:lnTo>
                                  <a:lnTo>
                                    <a:pt x="449" y="17"/>
                                  </a:lnTo>
                                  <a:lnTo>
                                    <a:pt x="453" y="17"/>
                                  </a:lnTo>
                                  <a:lnTo>
                                    <a:pt x="457" y="21"/>
                                  </a:lnTo>
                                  <a:lnTo>
                                    <a:pt x="460" y="21"/>
                                  </a:lnTo>
                                  <a:lnTo>
                                    <a:pt x="464" y="21"/>
                                  </a:lnTo>
                                  <a:lnTo>
                                    <a:pt x="468" y="21"/>
                                  </a:lnTo>
                                  <a:lnTo>
                                    <a:pt x="472" y="21"/>
                                  </a:lnTo>
                                  <a:lnTo>
                                    <a:pt x="476" y="21"/>
                                  </a:lnTo>
                                </a:path>
                              </a:pathLst>
                            </a:custGeom>
                            <a:noFill/>
                            <a:ln w="0">
                              <a:solidFill>
                                <a:srgbClr val="0000FF"/>
                              </a:solidFill>
                              <a:prstDash val="solid"/>
                              <a:round/>
                              <a:headEnd/>
                              <a:tailEnd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  <p:txBody>
                            <a:bodyPr vert="horz" wrap="square" lIns="91440" tIns="45720" rIns="91440" bIns="45720" numCol="1" anchor="t" anchorCtr="0" compatLnSpc="1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endParaRPr lang="en-US"/>
                            </a:p>
                          </p:txBody>
                        </p:sp>
                        <p:sp>
                          <p:nvSpPr>
                            <p:cNvPr id="109" name="Freeform 204"/>
                            <p:cNvSpPr>
                              <a:spLocks/>
                            </p:cNvSpPr>
                            <p:nvPr/>
                          </p:nvSpPr>
                          <p:spPr bwMode="auto">
                            <a:xfrm>
                              <a:off x="1519238" y="4740518"/>
                              <a:ext cx="760413" cy="47625"/>
                            </a:xfrm>
                            <a:custGeom>
                              <a:avLst/>
                              <a:gdLst>
                                <a:gd name="T0" fmla="*/ 7 w 479"/>
                                <a:gd name="T1" fmla="*/ 30 h 30"/>
                                <a:gd name="T2" fmla="*/ 19 w 479"/>
                                <a:gd name="T3" fmla="*/ 30 h 30"/>
                                <a:gd name="T4" fmla="*/ 30 w 479"/>
                                <a:gd name="T5" fmla="*/ 30 h 30"/>
                                <a:gd name="T6" fmla="*/ 41 w 479"/>
                                <a:gd name="T7" fmla="*/ 26 h 30"/>
                                <a:gd name="T8" fmla="*/ 53 w 479"/>
                                <a:gd name="T9" fmla="*/ 26 h 30"/>
                                <a:gd name="T10" fmla="*/ 64 w 479"/>
                                <a:gd name="T11" fmla="*/ 26 h 30"/>
                                <a:gd name="T12" fmla="*/ 76 w 479"/>
                                <a:gd name="T13" fmla="*/ 26 h 30"/>
                                <a:gd name="T14" fmla="*/ 87 w 479"/>
                                <a:gd name="T15" fmla="*/ 26 h 30"/>
                                <a:gd name="T16" fmla="*/ 99 w 479"/>
                                <a:gd name="T17" fmla="*/ 26 h 30"/>
                                <a:gd name="T18" fmla="*/ 110 w 479"/>
                                <a:gd name="T19" fmla="*/ 26 h 30"/>
                                <a:gd name="T20" fmla="*/ 121 w 479"/>
                                <a:gd name="T21" fmla="*/ 30 h 30"/>
                                <a:gd name="T22" fmla="*/ 133 w 479"/>
                                <a:gd name="T23" fmla="*/ 30 h 30"/>
                                <a:gd name="T24" fmla="*/ 144 w 479"/>
                                <a:gd name="T25" fmla="*/ 26 h 30"/>
                                <a:gd name="T26" fmla="*/ 152 w 479"/>
                                <a:gd name="T27" fmla="*/ 30 h 30"/>
                                <a:gd name="T28" fmla="*/ 163 w 479"/>
                                <a:gd name="T29" fmla="*/ 26 h 30"/>
                                <a:gd name="T30" fmla="*/ 175 w 479"/>
                                <a:gd name="T31" fmla="*/ 30 h 30"/>
                                <a:gd name="T32" fmla="*/ 186 w 479"/>
                                <a:gd name="T33" fmla="*/ 26 h 30"/>
                                <a:gd name="T34" fmla="*/ 197 w 479"/>
                                <a:gd name="T35" fmla="*/ 30 h 30"/>
                                <a:gd name="T36" fmla="*/ 209 w 479"/>
                                <a:gd name="T37" fmla="*/ 30 h 30"/>
                                <a:gd name="T38" fmla="*/ 220 w 479"/>
                                <a:gd name="T39" fmla="*/ 30 h 30"/>
                                <a:gd name="T40" fmla="*/ 232 w 479"/>
                                <a:gd name="T41" fmla="*/ 30 h 30"/>
                                <a:gd name="T42" fmla="*/ 243 w 479"/>
                                <a:gd name="T43" fmla="*/ 30 h 30"/>
                                <a:gd name="T44" fmla="*/ 254 w 479"/>
                                <a:gd name="T45" fmla="*/ 30 h 30"/>
                                <a:gd name="T46" fmla="*/ 266 w 479"/>
                                <a:gd name="T47" fmla="*/ 30 h 30"/>
                                <a:gd name="T48" fmla="*/ 277 w 479"/>
                                <a:gd name="T49" fmla="*/ 30 h 30"/>
                                <a:gd name="T50" fmla="*/ 289 w 479"/>
                                <a:gd name="T51" fmla="*/ 30 h 30"/>
                                <a:gd name="T52" fmla="*/ 300 w 479"/>
                                <a:gd name="T53" fmla="*/ 30 h 30"/>
                                <a:gd name="T54" fmla="*/ 311 w 479"/>
                                <a:gd name="T55" fmla="*/ 26 h 30"/>
                                <a:gd name="T56" fmla="*/ 323 w 479"/>
                                <a:gd name="T57" fmla="*/ 30 h 30"/>
                                <a:gd name="T58" fmla="*/ 334 w 479"/>
                                <a:gd name="T59" fmla="*/ 26 h 30"/>
                                <a:gd name="T60" fmla="*/ 346 w 479"/>
                                <a:gd name="T61" fmla="*/ 26 h 30"/>
                                <a:gd name="T62" fmla="*/ 357 w 479"/>
                                <a:gd name="T63" fmla="*/ 26 h 30"/>
                                <a:gd name="T64" fmla="*/ 369 w 479"/>
                                <a:gd name="T65" fmla="*/ 30 h 30"/>
                                <a:gd name="T66" fmla="*/ 380 w 479"/>
                                <a:gd name="T67" fmla="*/ 30 h 30"/>
                                <a:gd name="T68" fmla="*/ 391 w 479"/>
                                <a:gd name="T69" fmla="*/ 26 h 30"/>
                                <a:gd name="T70" fmla="*/ 403 w 479"/>
                                <a:gd name="T71" fmla="*/ 26 h 30"/>
                                <a:gd name="T72" fmla="*/ 414 w 479"/>
                                <a:gd name="T73" fmla="*/ 22 h 30"/>
                                <a:gd name="T74" fmla="*/ 426 w 479"/>
                                <a:gd name="T75" fmla="*/ 17 h 30"/>
                                <a:gd name="T76" fmla="*/ 437 w 479"/>
                                <a:gd name="T77" fmla="*/ 13 h 30"/>
                                <a:gd name="T78" fmla="*/ 448 w 479"/>
                                <a:gd name="T79" fmla="*/ 9 h 30"/>
                                <a:gd name="T80" fmla="*/ 460 w 479"/>
                                <a:gd name="T81" fmla="*/ 5 h 30"/>
                                <a:gd name="T82" fmla="*/ 471 w 479"/>
                                <a:gd name="T83" fmla="*/ 0 h 30"/>
                              </a:gdLst>
                              <a:ahLst/>
                              <a:cxnLst>
                                <a:cxn ang="0">
                                  <a:pos x="T0" y="T1"/>
                                </a:cxn>
                                <a:cxn ang="0">
                                  <a:pos x="T2" y="T3"/>
                                </a:cxn>
                                <a:cxn ang="0">
                                  <a:pos x="T4" y="T5"/>
                                </a:cxn>
                                <a:cxn ang="0">
                                  <a:pos x="T6" y="T7"/>
                                </a:cxn>
                                <a:cxn ang="0">
                                  <a:pos x="T8" y="T9"/>
                                </a:cxn>
                                <a:cxn ang="0">
                                  <a:pos x="T10" y="T11"/>
                                </a:cxn>
                                <a:cxn ang="0">
                                  <a:pos x="T12" y="T13"/>
                                </a:cxn>
                                <a:cxn ang="0">
                                  <a:pos x="T14" y="T15"/>
                                </a:cxn>
                                <a:cxn ang="0">
                                  <a:pos x="T16" y="T17"/>
                                </a:cxn>
                                <a:cxn ang="0">
                                  <a:pos x="T18" y="T19"/>
                                </a:cxn>
                                <a:cxn ang="0">
                                  <a:pos x="T20" y="T21"/>
                                </a:cxn>
                                <a:cxn ang="0">
                                  <a:pos x="T22" y="T23"/>
                                </a:cxn>
                                <a:cxn ang="0">
                                  <a:pos x="T24" y="T25"/>
                                </a:cxn>
                                <a:cxn ang="0">
                                  <a:pos x="T26" y="T27"/>
                                </a:cxn>
                                <a:cxn ang="0">
                                  <a:pos x="T28" y="T29"/>
                                </a:cxn>
                                <a:cxn ang="0">
                                  <a:pos x="T30" y="T31"/>
                                </a:cxn>
                                <a:cxn ang="0">
                                  <a:pos x="T32" y="T33"/>
                                </a:cxn>
                                <a:cxn ang="0">
                                  <a:pos x="T34" y="T35"/>
                                </a:cxn>
                                <a:cxn ang="0">
                                  <a:pos x="T36" y="T37"/>
                                </a:cxn>
                                <a:cxn ang="0">
                                  <a:pos x="T38" y="T39"/>
                                </a:cxn>
                                <a:cxn ang="0">
                                  <a:pos x="T40" y="T41"/>
                                </a:cxn>
                                <a:cxn ang="0">
                                  <a:pos x="T42" y="T43"/>
                                </a:cxn>
                                <a:cxn ang="0">
                                  <a:pos x="T44" y="T45"/>
                                </a:cxn>
                                <a:cxn ang="0">
                                  <a:pos x="T46" y="T47"/>
                                </a:cxn>
                                <a:cxn ang="0">
                                  <a:pos x="T48" y="T49"/>
                                </a:cxn>
                                <a:cxn ang="0">
                                  <a:pos x="T50" y="T51"/>
                                </a:cxn>
                                <a:cxn ang="0">
                                  <a:pos x="T52" y="T53"/>
                                </a:cxn>
                                <a:cxn ang="0">
                                  <a:pos x="T54" y="T55"/>
                                </a:cxn>
                                <a:cxn ang="0">
                                  <a:pos x="T56" y="T57"/>
                                </a:cxn>
                                <a:cxn ang="0">
                                  <a:pos x="T58" y="T59"/>
                                </a:cxn>
                                <a:cxn ang="0">
                                  <a:pos x="T60" y="T61"/>
                                </a:cxn>
                                <a:cxn ang="0">
                                  <a:pos x="T62" y="T63"/>
                                </a:cxn>
                                <a:cxn ang="0">
                                  <a:pos x="T64" y="T65"/>
                                </a:cxn>
                                <a:cxn ang="0">
                                  <a:pos x="T66" y="T67"/>
                                </a:cxn>
                                <a:cxn ang="0">
                                  <a:pos x="T68" y="T69"/>
                                </a:cxn>
                                <a:cxn ang="0">
                                  <a:pos x="T70" y="T71"/>
                                </a:cxn>
                                <a:cxn ang="0">
                                  <a:pos x="T72" y="T73"/>
                                </a:cxn>
                                <a:cxn ang="0">
                                  <a:pos x="T74" y="T75"/>
                                </a:cxn>
                                <a:cxn ang="0">
                                  <a:pos x="T76" y="T77"/>
                                </a:cxn>
                                <a:cxn ang="0">
                                  <a:pos x="T78" y="T79"/>
                                </a:cxn>
                                <a:cxn ang="0">
                                  <a:pos x="T80" y="T81"/>
                                </a:cxn>
                                <a:cxn ang="0">
                                  <a:pos x="T82" y="T83"/>
                                </a:cxn>
                              </a:cxnLst>
                              <a:rect l="0" t="0" r="r" b="b"/>
                              <a:pathLst>
                                <a:path w="479" h="30">
                                  <a:moveTo>
                                    <a:pt x="0" y="30"/>
                                  </a:moveTo>
                                  <a:lnTo>
                                    <a:pt x="3" y="30"/>
                                  </a:lnTo>
                                  <a:lnTo>
                                    <a:pt x="7" y="30"/>
                                  </a:lnTo>
                                  <a:lnTo>
                                    <a:pt x="11" y="30"/>
                                  </a:lnTo>
                                  <a:lnTo>
                                    <a:pt x="15" y="30"/>
                                  </a:lnTo>
                                  <a:lnTo>
                                    <a:pt x="19" y="30"/>
                                  </a:lnTo>
                                  <a:lnTo>
                                    <a:pt x="22" y="30"/>
                                  </a:lnTo>
                                  <a:lnTo>
                                    <a:pt x="26" y="30"/>
                                  </a:lnTo>
                                  <a:lnTo>
                                    <a:pt x="30" y="30"/>
                                  </a:lnTo>
                                  <a:lnTo>
                                    <a:pt x="34" y="26"/>
                                  </a:lnTo>
                                  <a:lnTo>
                                    <a:pt x="38" y="26"/>
                                  </a:lnTo>
                                  <a:lnTo>
                                    <a:pt x="41" y="26"/>
                                  </a:lnTo>
                                  <a:lnTo>
                                    <a:pt x="45" y="26"/>
                                  </a:lnTo>
                                  <a:lnTo>
                                    <a:pt x="49" y="26"/>
                                  </a:lnTo>
                                  <a:lnTo>
                                    <a:pt x="53" y="26"/>
                                  </a:lnTo>
                                  <a:lnTo>
                                    <a:pt x="57" y="26"/>
                                  </a:lnTo>
                                  <a:lnTo>
                                    <a:pt x="60" y="26"/>
                                  </a:lnTo>
                                  <a:lnTo>
                                    <a:pt x="64" y="26"/>
                                  </a:lnTo>
                                  <a:lnTo>
                                    <a:pt x="68" y="26"/>
                                  </a:lnTo>
                                  <a:lnTo>
                                    <a:pt x="72" y="26"/>
                                  </a:lnTo>
                                  <a:lnTo>
                                    <a:pt x="76" y="26"/>
                                  </a:lnTo>
                                  <a:lnTo>
                                    <a:pt x="79" y="26"/>
                                  </a:lnTo>
                                  <a:lnTo>
                                    <a:pt x="83" y="26"/>
                                  </a:lnTo>
                                  <a:lnTo>
                                    <a:pt x="87" y="26"/>
                                  </a:lnTo>
                                  <a:lnTo>
                                    <a:pt x="91" y="26"/>
                                  </a:lnTo>
                                  <a:lnTo>
                                    <a:pt x="95" y="26"/>
                                  </a:lnTo>
                                  <a:lnTo>
                                    <a:pt x="99" y="26"/>
                                  </a:lnTo>
                                  <a:lnTo>
                                    <a:pt x="102" y="26"/>
                                  </a:lnTo>
                                  <a:lnTo>
                                    <a:pt x="106" y="26"/>
                                  </a:lnTo>
                                  <a:lnTo>
                                    <a:pt x="110" y="26"/>
                                  </a:lnTo>
                                  <a:lnTo>
                                    <a:pt x="114" y="26"/>
                                  </a:lnTo>
                                  <a:lnTo>
                                    <a:pt x="118" y="30"/>
                                  </a:lnTo>
                                  <a:lnTo>
                                    <a:pt x="121" y="30"/>
                                  </a:lnTo>
                                  <a:lnTo>
                                    <a:pt x="125" y="30"/>
                                  </a:lnTo>
                                  <a:lnTo>
                                    <a:pt x="129" y="30"/>
                                  </a:lnTo>
                                  <a:lnTo>
                                    <a:pt x="133" y="30"/>
                                  </a:lnTo>
                                  <a:lnTo>
                                    <a:pt x="137" y="30"/>
                                  </a:lnTo>
                                  <a:lnTo>
                                    <a:pt x="140" y="30"/>
                                  </a:lnTo>
                                  <a:lnTo>
                                    <a:pt x="144" y="26"/>
                                  </a:lnTo>
                                  <a:lnTo>
                                    <a:pt x="148" y="30"/>
                                  </a:lnTo>
                                  <a:lnTo>
                                    <a:pt x="148" y="26"/>
                                  </a:lnTo>
                                  <a:lnTo>
                                    <a:pt x="152" y="30"/>
                                  </a:lnTo>
                                  <a:lnTo>
                                    <a:pt x="156" y="26"/>
                                  </a:lnTo>
                                  <a:lnTo>
                                    <a:pt x="159" y="26"/>
                                  </a:lnTo>
                                  <a:lnTo>
                                    <a:pt x="163" y="26"/>
                                  </a:lnTo>
                                  <a:lnTo>
                                    <a:pt x="167" y="30"/>
                                  </a:lnTo>
                                  <a:lnTo>
                                    <a:pt x="171" y="30"/>
                                  </a:lnTo>
                                  <a:lnTo>
                                    <a:pt x="175" y="30"/>
                                  </a:lnTo>
                                  <a:lnTo>
                                    <a:pt x="178" y="26"/>
                                  </a:lnTo>
                                  <a:lnTo>
                                    <a:pt x="182" y="30"/>
                                  </a:lnTo>
                                  <a:lnTo>
                                    <a:pt x="186" y="26"/>
                                  </a:lnTo>
                                  <a:lnTo>
                                    <a:pt x="190" y="30"/>
                                  </a:lnTo>
                                  <a:lnTo>
                                    <a:pt x="194" y="30"/>
                                  </a:lnTo>
                                  <a:lnTo>
                                    <a:pt x="197" y="30"/>
                                  </a:lnTo>
                                  <a:lnTo>
                                    <a:pt x="201" y="30"/>
                                  </a:lnTo>
                                  <a:lnTo>
                                    <a:pt x="205" y="30"/>
                                  </a:lnTo>
                                  <a:lnTo>
                                    <a:pt x="209" y="30"/>
                                  </a:lnTo>
                                  <a:lnTo>
                                    <a:pt x="213" y="30"/>
                                  </a:lnTo>
                                  <a:lnTo>
                                    <a:pt x="216" y="30"/>
                                  </a:lnTo>
                                  <a:lnTo>
                                    <a:pt x="220" y="30"/>
                                  </a:lnTo>
                                  <a:lnTo>
                                    <a:pt x="224" y="30"/>
                                  </a:lnTo>
                                  <a:lnTo>
                                    <a:pt x="228" y="30"/>
                                  </a:lnTo>
                                  <a:lnTo>
                                    <a:pt x="232" y="30"/>
                                  </a:lnTo>
                                  <a:lnTo>
                                    <a:pt x="235" y="30"/>
                                  </a:lnTo>
                                  <a:lnTo>
                                    <a:pt x="239" y="30"/>
                                  </a:lnTo>
                                  <a:lnTo>
                                    <a:pt x="243" y="30"/>
                                  </a:lnTo>
                                  <a:lnTo>
                                    <a:pt x="247" y="30"/>
                                  </a:lnTo>
                                  <a:lnTo>
                                    <a:pt x="251" y="30"/>
                                  </a:lnTo>
                                  <a:lnTo>
                                    <a:pt x="254" y="30"/>
                                  </a:lnTo>
                                  <a:lnTo>
                                    <a:pt x="258" y="30"/>
                                  </a:lnTo>
                                  <a:lnTo>
                                    <a:pt x="262" y="30"/>
                                  </a:lnTo>
                                  <a:lnTo>
                                    <a:pt x="266" y="30"/>
                                  </a:lnTo>
                                  <a:lnTo>
                                    <a:pt x="270" y="30"/>
                                  </a:lnTo>
                                  <a:lnTo>
                                    <a:pt x="273" y="30"/>
                                  </a:lnTo>
                                  <a:lnTo>
                                    <a:pt x="277" y="30"/>
                                  </a:lnTo>
                                  <a:lnTo>
                                    <a:pt x="281" y="30"/>
                                  </a:lnTo>
                                  <a:lnTo>
                                    <a:pt x="285" y="30"/>
                                  </a:lnTo>
                                  <a:lnTo>
                                    <a:pt x="289" y="30"/>
                                  </a:lnTo>
                                  <a:lnTo>
                                    <a:pt x="292" y="30"/>
                                  </a:lnTo>
                                  <a:lnTo>
                                    <a:pt x="296" y="30"/>
                                  </a:lnTo>
                                  <a:lnTo>
                                    <a:pt x="300" y="30"/>
                                  </a:lnTo>
                                  <a:lnTo>
                                    <a:pt x="304" y="26"/>
                                  </a:lnTo>
                                  <a:lnTo>
                                    <a:pt x="308" y="26"/>
                                  </a:lnTo>
                                  <a:lnTo>
                                    <a:pt x="311" y="26"/>
                                  </a:lnTo>
                                  <a:lnTo>
                                    <a:pt x="315" y="26"/>
                                  </a:lnTo>
                                  <a:lnTo>
                                    <a:pt x="319" y="30"/>
                                  </a:lnTo>
                                  <a:lnTo>
                                    <a:pt x="323" y="30"/>
                                  </a:lnTo>
                                  <a:lnTo>
                                    <a:pt x="327" y="30"/>
                                  </a:lnTo>
                                  <a:lnTo>
                                    <a:pt x="331" y="30"/>
                                  </a:lnTo>
                                  <a:lnTo>
                                    <a:pt x="334" y="26"/>
                                  </a:lnTo>
                                  <a:lnTo>
                                    <a:pt x="338" y="26"/>
                                  </a:lnTo>
                                  <a:lnTo>
                                    <a:pt x="342" y="26"/>
                                  </a:lnTo>
                                  <a:lnTo>
                                    <a:pt x="346" y="26"/>
                                  </a:lnTo>
                                  <a:lnTo>
                                    <a:pt x="350" y="26"/>
                                  </a:lnTo>
                                  <a:lnTo>
                                    <a:pt x="353" y="26"/>
                                  </a:lnTo>
                                  <a:lnTo>
                                    <a:pt x="357" y="26"/>
                                  </a:lnTo>
                                  <a:lnTo>
                                    <a:pt x="361" y="30"/>
                                  </a:lnTo>
                                  <a:lnTo>
                                    <a:pt x="365" y="26"/>
                                  </a:lnTo>
                                  <a:lnTo>
                                    <a:pt x="369" y="30"/>
                                  </a:lnTo>
                                  <a:lnTo>
                                    <a:pt x="372" y="30"/>
                                  </a:lnTo>
                                  <a:lnTo>
                                    <a:pt x="376" y="30"/>
                                  </a:lnTo>
                                  <a:lnTo>
                                    <a:pt x="380" y="30"/>
                                  </a:lnTo>
                                  <a:lnTo>
                                    <a:pt x="384" y="30"/>
                                  </a:lnTo>
                                  <a:lnTo>
                                    <a:pt x="388" y="30"/>
                                  </a:lnTo>
                                  <a:lnTo>
                                    <a:pt x="391" y="26"/>
                                  </a:lnTo>
                                  <a:lnTo>
                                    <a:pt x="395" y="26"/>
                                  </a:lnTo>
                                  <a:lnTo>
                                    <a:pt x="399" y="26"/>
                                  </a:lnTo>
                                  <a:lnTo>
                                    <a:pt x="403" y="26"/>
                                  </a:lnTo>
                                  <a:lnTo>
                                    <a:pt x="407" y="22"/>
                                  </a:lnTo>
                                  <a:lnTo>
                                    <a:pt x="410" y="22"/>
                                  </a:lnTo>
                                  <a:lnTo>
                                    <a:pt x="414" y="22"/>
                                  </a:lnTo>
                                  <a:lnTo>
                                    <a:pt x="418" y="22"/>
                                  </a:lnTo>
                                  <a:lnTo>
                                    <a:pt x="422" y="22"/>
                                  </a:lnTo>
                                  <a:lnTo>
                                    <a:pt x="426" y="17"/>
                                  </a:lnTo>
                                  <a:lnTo>
                                    <a:pt x="429" y="17"/>
                                  </a:lnTo>
                                  <a:lnTo>
                                    <a:pt x="433" y="17"/>
                                  </a:lnTo>
                                  <a:lnTo>
                                    <a:pt x="437" y="13"/>
                                  </a:lnTo>
                                  <a:lnTo>
                                    <a:pt x="441" y="13"/>
                                  </a:lnTo>
                                  <a:lnTo>
                                    <a:pt x="445" y="13"/>
                                  </a:lnTo>
                                  <a:lnTo>
                                    <a:pt x="448" y="9"/>
                                  </a:lnTo>
                                  <a:lnTo>
                                    <a:pt x="452" y="9"/>
                                  </a:lnTo>
                                  <a:lnTo>
                                    <a:pt x="456" y="5"/>
                                  </a:lnTo>
                                  <a:lnTo>
                                    <a:pt x="460" y="5"/>
                                  </a:lnTo>
                                  <a:lnTo>
                                    <a:pt x="464" y="5"/>
                                  </a:lnTo>
                                  <a:lnTo>
                                    <a:pt x="467" y="0"/>
                                  </a:lnTo>
                                  <a:lnTo>
                                    <a:pt x="471" y="0"/>
                                  </a:lnTo>
                                  <a:lnTo>
                                    <a:pt x="475" y="0"/>
                                  </a:lnTo>
                                  <a:lnTo>
                                    <a:pt x="479" y="0"/>
                                  </a:lnTo>
                                </a:path>
                              </a:pathLst>
                            </a:custGeom>
                            <a:noFill/>
                            <a:ln w="0">
                              <a:solidFill>
                                <a:srgbClr val="0000FF"/>
                              </a:solidFill>
                              <a:prstDash val="solid"/>
                              <a:round/>
                              <a:headEnd/>
                              <a:tailEnd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  <p:txBody>
                            <a:bodyPr vert="horz" wrap="square" lIns="91440" tIns="45720" rIns="91440" bIns="45720" numCol="1" anchor="t" anchorCtr="0" compatLnSpc="1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endParaRPr lang="en-US"/>
                            </a:p>
                          </p:txBody>
                        </p:sp>
                      </p:grpSp>
                      <p:sp>
                        <p:nvSpPr>
                          <p:cNvPr id="107" name="Freeform 205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279650" y="4740518"/>
                            <a:ext cx="742950" cy="61913"/>
                          </a:xfrm>
                          <a:custGeom>
                            <a:avLst/>
                            <a:gdLst>
                              <a:gd name="T0" fmla="*/ 7 w 468"/>
                              <a:gd name="T1" fmla="*/ 0 h 39"/>
                              <a:gd name="T2" fmla="*/ 19 w 468"/>
                              <a:gd name="T3" fmla="*/ 0 h 39"/>
                              <a:gd name="T4" fmla="*/ 26 w 468"/>
                              <a:gd name="T5" fmla="*/ 0 h 39"/>
                              <a:gd name="T6" fmla="*/ 38 w 468"/>
                              <a:gd name="T7" fmla="*/ 5 h 39"/>
                              <a:gd name="T8" fmla="*/ 49 w 468"/>
                              <a:gd name="T9" fmla="*/ 5 h 39"/>
                              <a:gd name="T10" fmla="*/ 61 w 468"/>
                              <a:gd name="T11" fmla="*/ 13 h 39"/>
                              <a:gd name="T12" fmla="*/ 72 w 468"/>
                              <a:gd name="T13" fmla="*/ 13 h 39"/>
                              <a:gd name="T14" fmla="*/ 84 w 468"/>
                              <a:gd name="T15" fmla="*/ 17 h 39"/>
                              <a:gd name="T16" fmla="*/ 95 w 468"/>
                              <a:gd name="T17" fmla="*/ 17 h 39"/>
                              <a:gd name="T18" fmla="*/ 110 w 468"/>
                              <a:gd name="T19" fmla="*/ 22 h 39"/>
                              <a:gd name="T20" fmla="*/ 114 w 468"/>
                              <a:gd name="T21" fmla="*/ 17 h 39"/>
                              <a:gd name="T22" fmla="*/ 122 w 468"/>
                              <a:gd name="T23" fmla="*/ 17 h 39"/>
                              <a:gd name="T24" fmla="*/ 133 w 468"/>
                              <a:gd name="T25" fmla="*/ 22 h 39"/>
                              <a:gd name="T26" fmla="*/ 144 w 468"/>
                              <a:gd name="T27" fmla="*/ 22 h 39"/>
                              <a:gd name="T28" fmla="*/ 156 w 468"/>
                              <a:gd name="T29" fmla="*/ 26 h 39"/>
                              <a:gd name="T30" fmla="*/ 167 w 468"/>
                              <a:gd name="T31" fmla="*/ 26 h 39"/>
                              <a:gd name="T32" fmla="*/ 179 w 468"/>
                              <a:gd name="T33" fmla="*/ 26 h 39"/>
                              <a:gd name="T34" fmla="*/ 190 w 468"/>
                              <a:gd name="T35" fmla="*/ 30 h 39"/>
                              <a:gd name="T36" fmla="*/ 201 w 468"/>
                              <a:gd name="T37" fmla="*/ 30 h 39"/>
                              <a:gd name="T38" fmla="*/ 213 w 468"/>
                              <a:gd name="T39" fmla="*/ 30 h 39"/>
                              <a:gd name="T40" fmla="*/ 224 w 468"/>
                              <a:gd name="T41" fmla="*/ 35 h 39"/>
                              <a:gd name="T42" fmla="*/ 236 w 468"/>
                              <a:gd name="T43" fmla="*/ 35 h 39"/>
                              <a:gd name="T44" fmla="*/ 247 w 468"/>
                              <a:gd name="T45" fmla="*/ 35 h 39"/>
                              <a:gd name="T46" fmla="*/ 258 w 468"/>
                              <a:gd name="T47" fmla="*/ 35 h 39"/>
                              <a:gd name="T48" fmla="*/ 270 w 468"/>
                              <a:gd name="T49" fmla="*/ 35 h 39"/>
                              <a:gd name="T50" fmla="*/ 281 w 468"/>
                              <a:gd name="T51" fmla="*/ 35 h 39"/>
                              <a:gd name="T52" fmla="*/ 293 w 468"/>
                              <a:gd name="T53" fmla="*/ 35 h 39"/>
                              <a:gd name="T54" fmla="*/ 304 w 468"/>
                              <a:gd name="T55" fmla="*/ 35 h 39"/>
                              <a:gd name="T56" fmla="*/ 316 w 468"/>
                              <a:gd name="T57" fmla="*/ 39 h 39"/>
                              <a:gd name="T58" fmla="*/ 323 w 468"/>
                              <a:gd name="T59" fmla="*/ 39 h 39"/>
                              <a:gd name="T60" fmla="*/ 335 w 468"/>
                              <a:gd name="T61" fmla="*/ 35 h 39"/>
                              <a:gd name="T62" fmla="*/ 346 w 468"/>
                              <a:gd name="T63" fmla="*/ 35 h 39"/>
                              <a:gd name="T64" fmla="*/ 357 w 468"/>
                              <a:gd name="T65" fmla="*/ 35 h 39"/>
                              <a:gd name="T66" fmla="*/ 369 w 468"/>
                              <a:gd name="T67" fmla="*/ 35 h 39"/>
                              <a:gd name="T68" fmla="*/ 380 w 468"/>
                              <a:gd name="T69" fmla="*/ 35 h 39"/>
                              <a:gd name="T70" fmla="*/ 392 w 468"/>
                              <a:gd name="T71" fmla="*/ 35 h 39"/>
                              <a:gd name="T72" fmla="*/ 403 w 468"/>
                              <a:gd name="T73" fmla="*/ 39 h 39"/>
                              <a:gd name="T74" fmla="*/ 414 w 468"/>
                              <a:gd name="T75" fmla="*/ 39 h 39"/>
                              <a:gd name="T76" fmla="*/ 426 w 468"/>
                              <a:gd name="T77" fmla="*/ 39 h 39"/>
                              <a:gd name="T78" fmla="*/ 437 w 468"/>
                              <a:gd name="T79" fmla="*/ 39 h 39"/>
                              <a:gd name="T80" fmla="*/ 449 w 468"/>
                              <a:gd name="T81" fmla="*/ 39 h 39"/>
                              <a:gd name="T82" fmla="*/ 460 w 468"/>
                              <a:gd name="T83" fmla="*/ 39 h 39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  <a:cxn ang="0">
                                <a:pos x="T6" y="T7"/>
                              </a:cxn>
                              <a:cxn ang="0">
                                <a:pos x="T8" y="T9"/>
                              </a:cxn>
                              <a:cxn ang="0">
                                <a:pos x="T10" y="T11"/>
                              </a:cxn>
                              <a:cxn ang="0">
                                <a:pos x="T12" y="T13"/>
                              </a:cxn>
                              <a:cxn ang="0">
                                <a:pos x="T14" y="T15"/>
                              </a:cxn>
                              <a:cxn ang="0">
                                <a:pos x="T16" y="T17"/>
                              </a:cxn>
                              <a:cxn ang="0">
                                <a:pos x="T18" y="T19"/>
                              </a:cxn>
                              <a:cxn ang="0">
                                <a:pos x="T20" y="T21"/>
                              </a:cxn>
                              <a:cxn ang="0">
                                <a:pos x="T22" y="T23"/>
                              </a:cxn>
                              <a:cxn ang="0">
                                <a:pos x="T24" y="T25"/>
                              </a:cxn>
                              <a:cxn ang="0">
                                <a:pos x="T26" y="T27"/>
                              </a:cxn>
                              <a:cxn ang="0">
                                <a:pos x="T28" y="T29"/>
                              </a:cxn>
                              <a:cxn ang="0">
                                <a:pos x="T30" y="T31"/>
                              </a:cxn>
                              <a:cxn ang="0">
                                <a:pos x="T32" y="T33"/>
                              </a:cxn>
                              <a:cxn ang="0">
                                <a:pos x="T34" y="T35"/>
                              </a:cxn>
                              <a:cxn ang="0">
                                <a:pos x="T36" y="T37"/>
                              </a:cxn>
                              <a:cxn ang="0">
                                <a:pos x="T38" y="T39"/>
                              </a:cxn>
                              <a:cxn ang="0">
                                <a:pos x="T40" y="T41"/>
                              </a:cxn>
                              <a:cxn ang="0">
                                <a:pos x="T42" y="T43"/>
                              </a:cxn>
                              <a:cxn ang="0">
                                <a:pos x="T44" y="T45"/>
                              </a:cxn>
                              <a:cxn ang="0">
                                <a:pos x="T46" y="T47"/>
                              </a:cxn>
                              <a:cxn ang="0">
                                <a:pos x="T48" y="T49"/>
                              </a:cxn>
                              <a:cxn ang="0">
                                <a:pos x="T50" y="T51"/>
                              </a:cxn>
                              <a:cxn ang="0">
                                <a:pos x="T52" y="T53"/>
                              </a:cxn>
                              <a:cxn ang="0">
                                <a:pos x="T54" y="T55"/>
                              </a:cxn>
                              <a:cxn ang="0">
                                <a:pos x="T56" y="T57"/>
                              </a:cxn>
                              <a:cxn ang="0">
                                <a:pos x="T58" y="T59"/>
                              </a:cxn>
                              <a:cxn ang="0">
                                <a:pos x="T60" y="T61"/>
                              </a:cxn>
                              <a:cxn ang="0">
                                <a:pos x="T62" y="T63"/>
                              </a:cxn>
                              <a:cxn ang="0">
                                <a:pos x="T64" y="T65"/>
                              </a:cxn>
                              <a:cxn ang="0">
                                <a:pos x="T66" y="T67"/>
                              </a:cxn>
                              <a:cxn ang="0">
                                <a:pos x="T68" y="T69"/>
                              </a:cxn>
                              <a:cxn ang="0">
                                <a:pos x="T70" y="T71"/>
                              </a:cxn>
                              <a:cxn ang="0">
                                <a:pos x="T72" y="T73"/>
                              </a:cxn>
                              <a:cxn ang="0">
                                <a:pos x="T74" y="T75"/>
                              </a:cxn>
                              <a:cxn ang="0">
                                <a:pos x="T76" y="T77"/>
                              </a:cxn>
                              <a:cxn ang="0">
                                <a:pos x="T78" y="T79"/>
                              </a:cxn>
                              <a:cxn ang="0">
                                <a:pos x="T80" y="T81"/>
                              </a:cxn>
                              <a:cxn ang="0">
                                <a:pos x="T82" y="T83"/>
                              </a:cxn>
                            </a:cxnLst>
                            <a:rect l="0" t="0" r="r" b="b"/>
                            <a:pathLst>
                              <a:path w="468" h="39">
                                <a:moveTo>
                                  <a:pt x="0" y="0"/>
                                </a:moveTo>
                                <a:lnTo>
                                  <a:pt x="4" y="0"/>
                                </a:lnTo>
                                <a:lnTo>
                                  <a:pt x="7" y="0"/>
                                </a:lnTo>
                                <a:lnTo>
                                  <a:pt x="11" y="0"/>
                                </a:lnTo>
                                <a:lnTo>
                                  <a:pt x="15" y="5"/>
                                </a:lnTo>
                                <a:lnTo>
                                  <a:pt x="19" y="0"/>
                                </a:lnTo>
                                <a:lnTo>
                                  <a:pt x="19" y="5"/>
                                </a:lnTo>
                                <a:lnTo>
                                  <a:pt x="23" y="0"/>
                                </a:lnTo>
                                <a:lnTo>
                                  <a:pt x="26" y="0"/>
                                </a:lnTo>
                                <a:lnTo>
                                  <a:pt x="30" y="5"/>
                                </a:lnTo>
                                <a:lnTo>
                                  <a:pt x="34" y="5"/>
                                </a:lnTo>
                                <a:lnTo>
                                  <a:pt x="38" y="5"/>
                                </a:lnTo>
                                <a:lnTo>
                                  <a:pt x="42" y="5"/>
                                </a:lnTo>
                                <a:lnTo>
                                  <a:pt x="45" y="5"/>
                                </a:lnTo>
                                <a:lnTo>
                                  <a:pt x="49" y="5"/>
                                </a:lnTo>
                                <a:lnTo>
                                  <a:pt x="53" y="5"/>
                                </a:lnTo>
                                <a:lnTo>
                                  <a:pt x="57" y="9"/>
                                </a:lnTo>
                                <a:lnTo>
                                  <a:pt x="61" y="13"/>
                                </a:lnTo>
                                <a:lnTo>
                                  <a:pt x="65" y="13"/>
                                </a:lnTo>
                                <a:lnTo>
                                  <a:pt x="68" y="13"/>
                                </a:lnTo>
                                <a:lnTo>
                                  <a:pt x="72" y="13"/>
                                </a:lnTo>
                                <a:lnTo>
                                  <a:pt x="76" y="13"/>
                                </a:lnTo>
                                <a:lnTo>
                                  <a:pt x="80" y="13"/>
                                </a:lnTo>
                                <a:lnTo>
                                  <a:pt x="84" y="17"/>
                                </a:lnTo>
                                <a:lnTo>
                                  <a:pt x="87" y="17"/>
                                </a:lnTo>
                                <a:lnTo>
                                  <a:pt x="91" y="17"/>
                                </a:lnTo>
                                <a:lnTo>
                                  <a:pt x="95" y="17"/>
                                </a:lnTo>
                                <a:lnTo>
                                  <a:pt x="99" y="22"/>
                                </a:lnTo>
                                <a:lnTo>
                                  <a:pt x="103" y="22"/>
                                </a:lnTo>
                                <a:lnTo>
                                  <a:pt x="110" y="22"/>
                                </a:lnTo>
                                <a:lnTo>
                                  <a:pt x="106" y="22"/>
                                </a:lnTo>
                                <a:lnTo>
                                  <a:pt x="110" y="22"/>
                                </a:lnTo>
                                <a:lnTo>
                                  <a:pt x="114" y="17"/>
                                </a:lnTo>
                                <a:lnTo>
                                  <a:pt x="122" y="17"/>
                                </a:lnTo>
                                <a:lnTo>
                                  <a:pt x="118" y="17"/>
                                </a:lnTo>
                                <a:lnTo>
                                  <a:pt x="122" y="17"/>
                                </a:lnTo>
                                <a:lnTo>
                                  <a:pt x="125" y="22"/>
                                </a:lnTo>
                                <a:lnTo>
                                  <a:pt x="129" y="22"/>
                                </a:lnTo>
                                <a:lnTo>
                                  <a:pt x="133" y="22"/>
                                </a:lnTo>
                                <a:lnTo>
                                  <a:pt x="137" y="22"/>
                                </a:lnTo>
                                <a:lnTo>
                                  <a:pt x="141" y="22"/>
                                </a:lnTo>
                                <a:lnTo>
                                  <a:pt x="144" y="22"/>
                                </a:lnTo>
                                <a:lnTo>
                                  <a:pt x="148" y="26"/>
                                </a:lnTo>
                                <a:lnTo>
                                  <a:pt x="152" y="26"/>
                                </a:lnTo>
                                <a:lnTo>
                                  <a:pt x="156" y="26"/>
                                </a:lnTo>
                                <a:lnTo>
                                  <a:pt x="160" y="26"/>
                                </a:lnTo>
                                <a:lnTo>
                                  <a:pt x="163" y="26"/>
                                </a:lnTo>
                                <a:lnTo>
                                  <a:pt x="167" y="26"/>
                                </a:lnTo>
                                <a:lnTo>
                                  <a:pt x="171" y="26"/>
                                </a:lnTo>
                                <a:lnTo>
                                  <a:pt x="175" y="26"/>
                                </a:lnTo>
                                <a:lnTo>
                                  <a:pt x="179" y="26"/>
                                </a:lnTo>
                                <a:lnTo>
                                  <a:pt x="182" y="26"/>
                                </a:lnTo>
                                <a:lnTo>
                                  <a:pt x="186" y="30"/>
                                </a:lnTo>
                                <a:lnTo>
                                  <a:pt x="190" y="30"/>
                                </a:lnTo>
                                <a:lnTo>
                                  <a:pt x="194" y="30"/>
                                </a:lnTo>
                                <a:lnTo>
                                  <a:pt x="198" y="30"/>
                                </a:lnTo>
                                <a:lnTo>
                                  <a:pt x="201" y="30"/>
                                </a:lnTo>
                                <a:lnTo>
                                  <a:pt x="205" y="35"/>
                                </a:lnTo>
                                <a:lnTo>
                                  <a:pt x="209" y="30"/>
                                </a:lnTo>
                                <a:lnTo>
                                  <a:pt x="213" y="30"/>
                                </a:lnTo>
                                <a:lnTo>
                                  <a:pt x="217" y="35"/>
                                </a:lnTo>
                                <a:lnTo>
                                  <a:pt x="220" y="35"/>
                                </a:lnTo>
                                <a:lnTo>
                                  <a:pt x="224" y="35"/>
                                </a:lnTo>
                                <a:lnTo>
                                  <a:pt x="228" y="35"/>
                                </a:lnTo>
                                <a:lnTo>
                                  <a:pt x="232" y="35"/>
                                </a:lnTo>
                                <a:lnTo>
                                  <a:pt x="236" y="35"/>
                                </a:lnTo>
                                <a:lnTo>
                                  <a:pt x="239" y="35"/>
                                </a:lnTo>
                                <a:lnTo>
                                  <a:pt x="243" y="35"/>
                                </a:lnTo>
                                <a:lnTo>
                                  <a:pt x="247" y="35"/>
                                </a:lnTo>
                                <a:lnTo>
                                  <a:pt x="251" y="35"/>
                                </a:lnTo>
                                <a:lnTo>
                                  <a:pt x="255" y="35"/>
                                </a:lnTo>
                                <a:lnTo>
                                  <a:pt x="258" y="35"/>
                                </a:lnTo>
                                <a:lnTo>
                                  <a:pt x="262" y="35"/>
                                </a:lnTo>
                                <a:lnTo>
                                  <a:pt x="266" y="39"/>
                                </a:lnTo>
                                <a:lnTo>
                                  <a:pt x="270" y="35"/>
                                </a:lnTo>
                                <a:lnTo>
                                  <a:pt x="274" y="39"/>
                                </a:lnTo>
                                <a:lnTo>
                                  <a:pt x="277" y="39"/>
                                </a:lnTo>
                                <a:lnTo>
                                  <a:pt x="281" y="35"/>
                                </a:lnTo>
                                <a:lnTo>
                                  <a:pt x="285" y="39"/>
                                </a:lnTo>
                                <a:lnTo>
                                  <a:pt x="289" y="35"/>
                                </a:lnTo>
                                <a:lnTo>
                                  <a:pt x="293" y="35"/>
                                </a:lnTo>
                                <a:lnTo>
                                  <a:pt x="297" y="39"/>
                                </a:lnTo>
                                <a:lnTo>
                                  <a:pt x="300" y="39"/>
                                </a:lnTo>
                                <a:lnTo>
                                  <a:pt x="304" y="35"/>
                                </a:lnTo>
                                <a:lnTo>
                                  <a:pt x="308" y="39"/>
                                </a:lnTo>
                                <a:lnTo>
                                  <a:pt x="312" y="35"/>
                                </a:lnTo>
                                <a:lnTo>
                                  <a:pt x="316" y="39"/>
                                </a:lnTo>
                                <a:lnTo>
                                  <a:pt x="316" y="35"/>
                                </a:lnTo>
                                <a:lnTo>
                                  <a:pt x="319" y="39"/>
                                </a:lnTo>
                                <a:lnTo>
                                  <a:pt x="323" y="39"/>
                                </a:lnTo>
                                <a:lnTo>
                                  <a:pt x="327" y="35"/>
                                </a:lnTo>
                                <a:lnTo>
                                  <a:pt x="331" y="35"/>
                                </a:lnTo>
                                <a:lnTo>
                                  <a:pt x="335" y="35"/>
                                </a:lnTo>
                                <a:lnTo>
                                  <a:pt x="338" y="35"/>
                                </a:lnTo>
                                <a:lnTo>
                                  <a:pt x="342" y="35"/>
                                </a:lnTo>
                                <a:lnTo>
                                  <a:pt x="346" y="35"/>
                                </a:lnTo>
                                <a:lnTo>
                                  <a:pt x="350" y="35"/>
                                </a:lnTo>
                                <a:lnTo>
                                  <a:pt x="354" y="39"/>
                                </a:lnTo>
                                <a:lnTo>
                                  <a:pt x="357" y="35"/>
                                </a:lnTo>
                                <a:lnTo>
                                  <a:pt x="361" y="35"/>
                                </a:lnTo>
                                <a:lnTo>
                                  <a:pt x="365" y="35"/>
                                </a:lnTo>
                                <a:lnTo>
                                  <a:pt x="369" y="35"/>
                                </a:lnTo>
                                <a:lnTo>
                                  <a:pt x="373" y="35"/>
                                </a:lnTo>
                                <a:lnTo>
                                  <a:pt x="376" y="35"/>
                                </a:lnTo>
                                <a:lnTo>
                                  <a:pt x="380" y="35"/>
                                </a:lnTo>
                                <a:lnTo>
                                  <a:pt x="384" y="35"/>
                                </a:lnTo>
                                <a:lnTo>
                                  <a:pt x="388" y="35"/>
                                </a:lnTo>
                                <a:lnTo>
                                  <a:pt x="392" y="35"/>
                                </a:lnTo>
                                <a:lnTo>
                                  <a:pt x="395" y="35"/>
                                </a:lnTo>
                                <a:lnTo>
                                  <a:pt x="399" y="35"/>
                                </a:lnTo>
                                <a:lnTo>
                                  <a:pt x="403" y="39"/>
                                </a:lnTo>
                                <a:lnTo>
                                  <a:pt x="407" y="39"/>
                                </a:lnTo>
                                <a:lnTo>
                                  <a:pt x="411" y="39"/>
                                </a:lnTo>
                                <a:lnTo>
                                  <a:pt x="414" y="39"/>
                                </a:lnTo>
                                <a:lnTo>
                                  <a:pt x="418" y="39"/>
                                </a:lnTo>
                                <a:lnTo>
                                  <a:pt x="422" y="39"/>
                                </a:lnTo>
                                <a:lnTo>
                                  <a:pt x="426" y="39"/>
                                </a:lnTo>
                                <a:lnTo>
                                  <a:pt x="430" y="39"/>
                                </a:lnTo>
                                <a:lnTo>
                                  <a:pt x="433" y="39"/>
                                </a:lnTo>
                                <a:lnTo>
                                  <a:pt x="437" y="39"/>
                                </a:lnTo>
                                <a:lnTo>
                                  <a:pt x="441" y="39"/>
                                </a:lnTo>
                                <a:lnTo>
                                  <a:pt x="445" y="39"/>
                                </a:lnTo>
                                <a:lnTo>
                                  <a:pt x="449" y="39"/>
                                </a:lnTo>
                                <a:lnTo>
                                  <a:pt x="452" y="39"/>
                                </a:lnTo>
                                <a:lnTo>
                                  <a:pt x="456" y="39"/>
                                </a:lnTo>
                                <a:lnTo>
                                  <a:pt x="460" y="39"/>
                                </a:lnTo>
                                <a:lnTo>
                                  <a:pt x="464" y="39"/>
                                </a:lnTo>
                                <a:lnTo>
                                  <a:pt x="468" y="39"/>
                                </a:lnTo>
                              </a:path>
                            </a:pathLst>
                          </a:custGeom>
                          <a:noFill/>
                          <a:ln w="0">
                            <a:solidFill>
                              <a:srgbClr val="0000FF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 vert="horz" wrap="square" lIns="91440" tIns="45720" rIns="91440" bIns="45720" numCol="1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sp>
                      <p:nvSpPr>
                        <p:cNvPr id="105" name="Freeform 20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022600" y="4802430"/>
                          <a:ext cx="766763" cy="6350"/>
                        </a:xfrm>
                        <a:custGeom>
                          <a:avLst/>
                          <a:gdLst>
                            <a:gd name="T0" fmla="*/ 7 w 483"/>
                            <a:gd name="T1" fmla="*/ 4 h 4"/>
                            <a:gd name="T2" fmla="*/ 19 w 483"/>
                            <a:gd name="T3" fmla="*/ 4 h 4"/>
                            <a:gd name="T4" fmla="*/ 30 w 483"/>
                            <a:gd name="T5" fmla="*/ 4 h 4"/>
                            <a:gd name="T6" fmla="*/ 41 w 483"/>
                            <a:gd name="T7" fmla="*/ 4 h 4"/>
                            <a:gd name="T8" fmla="*/ 53 w 483"/>
                            <a:gd name="T9" fmla="*/ 4 h 4"/>
                            <a:gd name="T10" fmla="*/ 64 w 483"/>
                            <a:gd name="T11" fmla="*/ 4 h 4"/>
                            <a:gd name="T12" fmla="*/ 76 w 483"/>
                            <a:gd name="T13" fmla="*/ 4 h 4"/>
                            <a:gd name="T14" fmla="*/ 87 w 483"/>
                            <a:gd name="T15" fmla="*/ 4 h 4"/>
                            <a:gd name="T16" fmla="*/ 99 w 483"/>
                            <a:gd name="T17" fmla="*/ 4 h 4"/>
                            <a:gd name="T18" fmla="*/ 110 w 483"/>
                            <a:gd name="T19" fmla="*/ 4 h 4"/>
                            <a:gd name="T20" fmla="*/ 121 w 483"/>
                            <a:gd name="T21" fmla="*/ 4 h 4"/>
                            <a:gd name="T22" fmla="*/ 133 w 483"/>
                            <a:gd name="T23" fmla="*/ 4 h 4"/>
                            <a:gd name="T24" fmla="*/ 144 w 483"/>
                            <a:gd name="T25" fmla="*/ 4 h 4"/>
                            <a:gd name="T26" fmla="*/ 156 w 483"/>
                            <a:gd name="T27" fmla="*/ 4 h 4"/>
                            <a:gd name="T28" fmla="*/ 167 w 483"/>
                            <a:gd name="T29" fmla="*/ 4 h 4"/>
                            <a:gd name="T30" fmla="*/ 178 w 483"/>
                            <a:gd name="T31" fmla="*/ 4 h 4"/>
                            <a:gd name="T32" fmla="*/ 190 w 483"/>
                            <a:gd name="T33" fmla="*/ 4 h 4"/>
                            <a:gd name="T34" fmla="*/ 201 w 483"/>
                            <a:gd name="T35" fmla="*/ 4 h 4"/>
                            <a:gd name="T36" fmla="*/ 213 w 483"/>
                            <a:gd name="T37" fmla="*/ 4 h 4"/>
                            <a:gd name="T38" fmla="*/ 224 w 483"/>
                            <a:gd name="T39" fmla="*/ 4 h 4"/>
                            <a:gd name="T40" fmla="*/ 235 w 483"/>
                            <a:gd name="T41" fmla="*/ 4 h 4"/>
                            <a:gd name="T42" fmla="*/ 247 w 483"/>
                            <a:gd name="T43" fmla="*/ 4 h 4"/>
                            <a:gd name="T44" fmla="*/ 258 w 483"/>
                            <a:gd name="T45" fmla="*/ 4 h 4"/>
                            <a:gd name="T46" fmla="*/ 270 w 483"/>
                            <a:gd name="T47" fmla="*/ 4 h 4"/>
                            <a:gd name="T48" fmla="*/ 281 w 483"/>
                            <a:gd name="T49" fmla="*/ 4 h 4"/>
                            <a:gd name="T50" fmla="*/ 293 w 483"/>
                            <a:gd name="T51" fmla="*/ 4 h 4"/>
                            <a:gd name="T52" fmla="*/ 304 w 483"/>
                            <a:gd name="T53" fmla="*/ 4 h 4"/>
                            <a:gd name="T54" fmla="*/ 315 w 483"/>
                            <a:gd name="T55" fmla="*/ 4 h 4"/>
                            <a:gd name="T56" fmla="*/ 327 w 483"/>
                            <a:gd name="T57" fmla="*/ 4 h 4"/>
                            <a:gd name="T58" fmla="*/ 338 w 483"/>
                            <a:gd name="T59" fmla="*/ 4 h 4"/>
                            <a:gd name="T60" fmla="*/ 350 w 483"/>
                            <a:gd name="T61" fmla="*/ 4 h 4"/>
                            <a:gd name="T62" fmla="*/ 361 w 483"/>
                            <a:gd name="T63" fmla="*/ 4 h 4"/>
                            <a:gd name="T64" fmla="*/ 372 w 483"/>
                            <a:gd name="T65" fmla="*/ 4 h 4"/>
                            <a:gd name="T66" fmla="*/ 384 w 483"/>
                            <a:gd name="T67" fmla="*/ 4 h 4"/>
                            <a:gd name="T68" fmla="*/ 395 w 483"/>
                            <a:gd name="T69" fmla="*/ 4 h 4"/>
                            <a:gd name="T70" fmla="*/ 407 w 483"/>
                            <a:gd name="T71" fmla="*/ 4 h 4"/>
                            <a:gd name="T72" fmla="*/ 418 w 483"/>
                            <a:gd name="T73" fmla="*/ 4 h 4"/>
                            <a:gd name="T74" fmla="*/ 429 w 483"/>
                            <a:gd name="T75" fmla="*/ 4 h 4"/>
                            <a:gd name="T76" fmla="*/ 441 w 483"/>
                            <a:gd name="T77" fmla="*/ 4 h 4"/>
                            <a:gd name="T78" fmla="*/ 452 w 483"/>
                            <a:gd name="T79" fmla="*/ 4 h 4"/>
                            <a:gd name="T80" fmla="*/ 464 w 483"/>
                            <a:gd name="T81" fmla="*/ 4 h 4"/>
                            <a:gd name="T82" fmla="*/ 475 w 483"/>
                            <a:gd name="T83" fmla="*/ 4 h 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  <a:cxn ang="0">
                              <a:pos x="T16" y="T17"/>
                            </a:cxn>
                            <a:cxn ang="0">
                              <a:pos x="T18" y="T19"/>
                            </a:cxn>
                            <a:cxn ang="0">
                              <a:pos x="T20" y="T21"/>
                            </a:cxn>
                            <a:cxn ang="0">
                              <a:pos x="T22" y="T23"/>
                            </a:cxn>
                            <a:cxn ang="0">
                              <a:pos x="T24" y="T25"/>
                            </a:cxn>
                            <a:cxn ang="0">
                              <a:pos x="T26" y="T27"/>
                            </a:cxn>
                            <a:cxn ang="0">
                              <a:pos x="T28" y="T29"/>
                            </a:cxn>
                            <a:cxn ang="0">
                              <a:pos x="T30" y="T31"/>
                            </a:cxn>
                            <a:cxn ang="0">
                              <a:pos x="T32" y="T33"/>
                            </a:cxn>
                            <a:cxn ang="0">
                              <a:pos x="T34" y="T35"/>
                            </a:cxn>
                            <a:cxn ang="0">
                              <a:pos x="T36" y="T37"/>
                            </a:cxn>
                            <a:cxn ang="0">
                              <a:pos x="T38" y="T39"/>
                            </a:cxn>
                            <a:cxn ang="0">
                              <a:pos x="T40" y="T41"/>
                            </a:cxn>
                            <a:cxn ang="0">
                              <a:pos x="T42" y="T43"/>
                            </a:cxn>
                            <a:cxn ang="0">
                              <a:pos x="T44" y="T45"/>
                            </a:cxn>
                            <a:cxn ang="0">
                              <a:pos x="T46" y="T47"/>
                            </a:cxn>
                            <a:cxn ang="0">
                              <a:pos x="T48" y="T49"/>
                            </a:cxn>
                            <a:cxn ang="0">
                              <a:pos x="T50" y="T51"/>
                            </a:cxn>
                            <a:cxn ang="0">
                              <a:pos x="T52" y="T53"/>
                            </a:cxn>
                            <a:cxn ang="0">
                              <a:pos x="T54" y="T55"/>
                            </a:cxn>
                            <a:cxn ang="0">
                              <a:pos x="T56" y="T57"/>
                            </a:cxn>
                            <a:cxn ang="0">
                              <a:pos x="T58" y="T59"/>
                            </a:cxn>
                            <a:cxn ang="0">
                              <a:pos x="T60" y="T61"/>
                            </a:cxn>
                            <a:cxn ang="0">
                              <a:pos x="T62" y="T63"/>
                            </a:cxn>
                            <a:cxn ang="0">
                              <a:pos x="T64" y="T65"/>
                            </a:cxn>
                            <a:cxn ang="0">
                              <a:pos x="T66" y="T67"/>
                            </a:cxn>
                            <a:cxn ang="0">
                              <a:pos x="T68" y="T69"/>
                            </a:cxn>
                            <a:cxn ang="0">
                              <a:pos x="T70" y="T71"/>
                            </a:cxn>
                            <a:cxn ang="0">
                              <a:pos x="T72" y="T73"/>
                            </a:cxn>
                            <a:cxn ang="0">
                              <a:pos x="T74" y="T75"/>
                            </a:cxn>
                            <a:cxn ang="0">
                              <a:pos x="T76" y="T77"/>
                            </a:cxn>
                            <a:cxn ang="0">
                              <a:pos x="T78" y="T79"/>
                            </a:cxn>
                            <a:cxn ang="0">
                              <a:pos x="T80" y="T81"/>
                            </a:cxn>
                            <a:cxn ang="0">
                              <a:pos x="T82" y="T83"/>
                            </a:cxn>
                          </a:cxnLst>
                          <a:rect l="0" t="0" r="r" b="b"/>
                          <a:pathLst>
                            <a:path w="483" h="4">
                              <a:moveTo>
                                <a:pt x="0" y="0"/>
                              </a:moveTo>
                              <a:lnTo>
                                <a:pt x="3" y="0"/>
                              </a:lnTo>
                              <a:lnTo>
                                <a:pt x="7" y="4"/>
                              </a:lnTo>
                              <a:lnTo>
                                <a:pt x="11" y="4"/>
                              </a:lnTo>
                              <a:lnTo>
                                <a:pt x="15" y="4"/>
                              </a:lnTo>
                              <a:lnTo>
                                <a:pt x="19" y="4"/>
                              </a:lnTo>
                              <a:lnTo>
                                <a:pt x="22" y="4"/>
                              </a:lnTo>
                              <a:lnTo>
                                <a:pt x="26" y="4"/>
                              </a:lnTo>
                              <a:lnTo>
                                <a:pt x="30" y="4"/>
                              </a:lnTo>
                              <a:lnTo>
                                <a:pt x="34" y="4"/>
                              </a:lnTo>
                              <a:lnTo>
                                <a:pt x="38" y="4"/>
                              </a:lnTo>
                              <a:lnTo>
                                <a:pt x="41" y="4"/>
                              </a:lnTo>
                              <a:lnTo>
                                <a:pt x="45" y="4"/>
                              </a:lnTo>
                              <a:lnTo>
                                <a:pt x="49" y="4"/>
                              </a:lnTo>
                              <a:lnTo>
                                <a:pt x="53" y="4"/>
                              </a:lnTo>
                              <a:lnTo>
                                <a:pt x="57" y="4"/>
                              </a:lnTo>
                              <a:lnTo>
                                <a:pt x="61" y="4"/>
                              </a:lnTo>
                              <a:lnTo>
                                <a:pt x="64" y="4"/>
                              </a:lnTo>
                              <a:lnTo>
                                <a:pt x="68" y="4"/>
                              </a:lnTo>
                              <a:lnTo>
                                <a:pt x="72" y="4"/>
                              </a:lnTo>
                              <a:lnTo>
                                <a:pt x="76" y="4"/>
                              </a:lnTo>
                              <a:lnTo>
                                <a:pt x="80" y="4"/>
                              </a:lnTo>
                              <a:lnTo>
                                <a:pt x="83" y="4"/>
                              </a:lnTo>
                              <a:lnTo>
                                <a:pt x="87" y="4"/>
                              </a:lnTo>
                              <a:lnTo>
                                <a:pt x="91" y="4"/>
                              </a:lnTo>
                              <a:lnTo>
                                <a:pt x="95" y="4"/>
                              </a:lnTo>
                              <a:lnTo>
                                <a:pt x="99" y="4"/>
                              </a:lnTo>
                              <a:lnTo>
                                <a:pt x="102" y="4"/>
                              </a:lnTo>
                              <a:lnTo>
                                <a:pt x="106" y="4"/>
                              </a:lnTo>
                              <a:lnTo>
                                <a:pt x="110" y="4"/>
                              </a:lnTo>
                              <a:lnTo>
                                <a:pt x="114" y="4"/>
                              </a:lnTo>
                              <a:lnTo>
                                <a:pt x="118" y="4"/>
                              </a:lnTo>
                              <a:lnTo>
                                <a:pt x="121" y="4"/>
                              </a:lnTo>
                              <a:lnTo>
                                <a:pt x="125" y="4"/>
                              </a:lnTo>
                              <a:lnTo>
                                <a:pt x="129" y="4"/>
                              </a:lnTo>
                              <a:lnTo>
                                <a:pt x="133" y="4"/>
                              </a:lnTo>
                              <a:lnTo>
                                <a:pt x="137" y="4"/>
                              </a:lnTo>
                              <a:lnTo>
                                <a:pt x="140" y="4"/>
                              </a:lnTo>
                              <a:lnTo>
                                <a:pt x="144" y="4"/>
                              </a:lnTo>
                              <a:lnTo>
                                <a:pt x="148" y="4"/>
                              </a:lnTo>
                              <a:lnTo>
                                <a:pt x="152" y="4"/>
                              </a:lnTo>
                              <a:lnTo>
                                <a:pt x="156" y="4"/>
                              </a:lnTo>
                              <a:lnTo>
                                <a:pt x="159" y="4"/>
                              </a:lnTo>
                              <a:lnTo>
                                <a:pt x="163" y="4"/>
                              </a:lnTo>
                              <a:lnTo>
                                <a:pt x="167" y="4"/>
                              </a:lnTo>
                              <a:lnTo>
                                <a:pt x="171" y="4"/>
                              </a:lnTo>
                              <a:lnTo>
                                <a:pt x="175" y="4"/>
                              </a:lnTo>
                              <a:lnTo>
                                <a:pt x="178" y="4"/>
                              </a:lnTo>
                              <a:lnTo>
                                <a:pt x="182" y="4"/>
                              </a:lnTo>
                              <a:lnTo>
                                <a:pt x="186" y="4"/>
                              </a:lnTo>
                              <a:lnTo>
                                <a:pt x="190" y="4"/>
                              </a:lnTo>
                              <a:lnTo>
                                <a:pt x="194" y="4"/>
                              </a:lnTo>
                              <a:lnTo>
                                <a:pt x="197" y="4"/>
                              </a:lnTo>
                              <a:lnTo>
                                <a:pt x="201" y="4"/>
                              </a:lnTo>
                              <a:lnTo>
                                <a:pt x="205" y="4"/>
                              </a:lnTo>
                              <a:lnTo>
                                <a:pt x="209" y="4"/>
                              </a:lnTo>
                              <a:lnTo>
                                <a:pt x="213" y="4"/>
                              </a:lnTo>
                              <a:lnTo>
                                <a:pt x="216" y="4"/>
                              </a:lnTo>
                              <a:lnTo>
                                <a:pt x="220" y="4"/>
                              </a:lnTo>
                              <a:lnTo>
                                <a:pt x="224" y="4"/>
                              </a:lnTo>
                              <a:lnTo>
                                <a:pt x="228" y="4"/>
                              </a:lnTo>
                              <a:lnTo>
                                <a:pt x="232" y="4"/>
                              </a:lnTo>
                              <a:lnTo>
                                <a:pt x="235" y="4"/>
                              </a:lnTo>
                              <a:lnTo>
                                <a:pt x="239" y="4"/>
                              </a:lnTo>
                              <a:lnTo>
                                <a:pt x="243" y="4"/>
                              </a:lnTo>
                              <a:lnTo>
                                <a:pt x="247" y="4"/>
                              </a:lnTo>
                              <a:lnTo>
                                <a:pt x="251" y="4"/>
                              </a:lnTo>
                              <a:lnTo>
                                <a:pt x="254" y="4"/>
                              </a:lnTo>
                              <a:lnTo>
                                <a:pt x="258" y="4"/>
                              </a:lnTo>
                              <a:lnTo>
                                <a:pt x="262" y="4"/>
                              </a:lnTo>
                              <a:lnTo>
                                <a:pt x="266" y="4"/>
                              </a:lnTo>
                              <a:lnTo>
                                <a:pt x="270" y="4"/>
                              </a:lnTo>
                              <a:lnTo>
                                <a:pt x="274" y="4"/>
                              </a:lnTo>
                              <a:lnTo>
                                <a:pt x="277" y="4"/>
                              </a:lnTo>
                              <a:lnTo>
                                <a:pt x="281" y="4"/>
                              </a:lnTo>
                              <a:lnTo>
                                <a:pt x="285" y="4"/>
                              </a:lnTo>
                              <a:lnTo>
                                <a:pt x="289" y="4"/>
                              </a:lnTo>
                              <a:lnTo>
                                <a:pt x="293" y="4"/>
                              </a:lnTo>
                              <a:lnTo>
                                <a:pt x="296" y="4"/>
                              </a:lnTo>
                              <a:lnTo>
                                <a:pt x="300" y="4"/>
                              </a:lnTo>
                              <a:lnTo>
                                <a:pt x="304" y="4"/>
                              </a:lnTo>
                              <a:lnTo>
                                <a:pt x="308" y="4"/>
                              </a:lnTo>
                              <a:lnTo>
                                <a:pt x="312" y="4"/>
                              </a:lnTo>
                              <a:lnTo>
                                <a:pt x="315" y="4"/>
                              </a:lnTo>
                              <a:lnTo>
                                <a:pt x="319" y="4"/>
                              </a:lnTo>
                              <a:lnTo>
                                <a:pt x="323" y="4"/>
                              </a:lnTo>
                              <a:lnTo>
                                <a:pt x="327" y="4"/>
                              </a:lnTo>
                              <a:lnTo>
                                <a:pt x="331" y="4"/>
                              </a:lnTo>
                              <a:lnTo>
                                <a:pt x="334" y="4"/>
                              </a:lnTo>
                              <a:lnTo>
                                <a:pt x="338" y="4"/>
                              </a:lnTo>
                              <a:lnTo>
                                <a:pt x="342" y="4"/>
                              </a:lnTo>
                              <a:lnTo>
                                <a:pt x="346" y="4"/>
                              </a:lnTo>
                              <a:lnTo>
                                <a:pt x="350" y="4"/>
                              </a:lnTo>
                              <a:lnTo>
                                <a:pt x="353" y="4"/>
                              </a:lnTo>
                              <a:lnTo>
                                <a:pt x="357" y="4"/>
                              </a:lnTo>
                              <a:lnTo>
                                <a:pt x="361" y="4"/>
                              </a:lnTo>
                              <a:lnTo>
                                <a:pt x="365" y="4"/>
                              </a:lnTo>
                              <a:lnTo>
                                <a:pt x="369" y="4"/>
                              </a:lnTo>
                              <a:lnTo>
                                <a:pt x="372" y="4"/>
                              </a:lnTo>
                              <a:lnTo>
                                <a:pt x="376" y="4"/>
                              </a:lnTo>
                              <a:lnTo>
                                <a:pt x="380" y="4"/>
                              </a:lnTo>
                              <a:lnTo>
                                <a:pt x="384" y="4"/>
                              </a:lnTo>
                              <a:lnTo>
                                <a:pt x="388" y="4"/>
                              </a:lnTo>
                              <a:lnTo>
                                <a:pt x="391" y="4"/>
                              </a:lnTo>
                              <a:lnTo>
                                <a:pt x="395" y="4"/>
                              </a:lnTo>
                              <a:lnTo>
                                <a:pt x="399" y="4"/>
                              </a:lnTo>
                              <a:lnTo>
                                <a:pt x="403" y="4"/>
                              </a:lnTo>
                              <a:lnTo>
                                <a:pt x="407" y="4"/>
                              </a:lnTo>
                              <a:lnTo>
                                <a:pt x="410" y="4"/>
                              </a:lnTo>
                              <a:lnTo>
                                <a:pt x="414" y="4"/>
                              </a:lnTo>
                              <a:lnTo>
                                <a:pt x="418" y="4"/>
                              </a:lnTo>
                              <a:lnTo>
                                <a:pt x="422" y="4"/>
                              </a:lnTo>
                              <a:lnTo>
                                <a:pt x="426" y="4"/>
                              </a:lnTo>
                              <a:lnTo>
                                <a:pt x="429" y="4"/>
                              </a:lnTo>
                              <a:lnTo>
                                <a:pt x="433" y="4"/>
                              </a:lnTo>
                              <a:lnTo>
                                <a:pt x="437" y="4"/>
                              </a:lnTo>
                              <a:lnTo>
                                <a:pt x="441" y="4"/>
                              </a:lnTo>
                              <a:lnTo>
                                <a:pt x="445" y="4"/>
                              </a:lnTo>
                              <a:lnTo>
                                <a:pt x="448" y="4"/>
                              </a:lnTo>
                              <a:lnTo>
                                <a:pt x="452" y="4"/>
                              </a:lnTo>
                              <a:lnTo>
                                <a:pt x="456" y="4"/>
                              </a:lnTo>
                              <a:lnTo>
                                <a:pt x="460" y="4"/>
                              </a:lnTo>
                              <a:lnTo>
                                <a:pt x="464" y="4"/>
                              </a:lnTo>
                              <a:lnTo>
                                <a:pt x="467" y="4"/>
                              </a:lnTo>
                              <a:lnTo>
                                <a:pt x="471" y="4"/>
                              </a:lnTo>
                              <a:lnTo>
                                <a:pt x="475" y="4"/>
                              </a:lnTo>
                              <a:lnTo>
                                <a:pt x="479" y="4"/>
                              </a:lnTo>
                              <a:lnTo>
                                <a:pt x="483" y="4"/>
                              </a:lnTo>
                            </a:path>
                          </a:pathLst>
                        </a:custGeom>
                        <a:noFill/>
                        <a:ln w="0">
                          <a:solidFill>
                            <a:srgbClr val="0000FF"/>
                          </a:solidFill>
                          <a:prstDash val="solid"/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103" name="Freeform 20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89363" y="4802430"/>
                        <a:ext cx="766763" cy="6350"/>
                      </a:xfrm>
                      <a:custGeom>
                        <a:avLst/>
                        <a:gdLst>
                          <a:gd name="T0" fmla="*/ 7 w 483"/>
                          <a:gd name="T1" fmla="*/ 4 h 4"/>
                          <a:gd name="T2" fmla="*/ 19 w 483"/>
                          <a:gd name="T3" fmla="*/ 4 h 4"/>
                          <a:gd name="T4" fmla="*/ 30 w 483"/>
                          <a:gd name="T5" fmla="*/ 4 h 4"/>
                          <a:gd name="T6" fmla="*/ 42 w 483"/>
                          <a:gd name="T7" fmla="*/ 4 h 4"/>
                          <a:gd name="T8" fmla="*/ 53 w 483"/>
                          <a:gd name="T9" fmla="*/ 4 h 4"/>
                          <a:gd name="T10" fmla="*/ 64 w 483"/>
                          <a:gd name="T11" fmla="*/ 4 h 4"/>
                          <a:gd name="T12" fmla="*/ 76 w 483"/>
                          <a:gd name="T13" fmla="*/ 4 h 4"/>
                          <a:gd name="T14" fmla="*/ 87 w 483"/>
                          <a:gd name="T15" fmla="*/ 4 h 4"/>
                          <a:gd name="T16" fmla="*/ 99 w 483"/>
                          <a:gd name="T17" fmla="*/ 4 h 4"/>
                          <a:gd name="T18" fmla="*/ 110 w 483"/>
                          <a:gd name="T19" fmla="*/ 4 h 4"/>
                          <a:gd name="T20" fmla="*/ 121 w 483"/>
                          <a:gd name="T21" fmla="*/ 4 h 4"/>
                          <a:gd name="T22" fmla="*/ 133 w 483"/>
                          <a:gd name="T23" fmla="*/ 4 h 4"/>
                          <a:gd name="T24" fmla="*/ 144 w 483"/>
                          <a:gd name="T25" fmla="*/ 4 h 4"/>
                          <a:gd name="T26" fmla="*/ 156 w 483"/>
                          <a:gd name="T27" fmla="*/ 4 h 4"/>
                          <a:gd name="T28" fmla="*/ 167 w 483"/>
                          <a:gd name="T29" fmla="*/ 4 h 4"/>
                          <a:gd name="T30" fmla="*/ 178 w 483"/>
                          <a:gd name="T31" fmla="*/ 4 h 4"/>
                          <a:gd name="T32" fmla="*/ 190 w 483"/>
                          <a:gd name="T33" fmla="*/ 4 h 4"/>
                          <a:gd name="T34" fmla="*/ 201 w 483"/>
                          <a:gd name="T35" fmla="*/ 0 h 4"/>
                          <a:gd name="T36" fmla="*/ 213 w 483"/>
                          <a:gd name="T37" fmla="*/ 0 h 4"/>
                          <a:gd name="T38" fmla="*/ 224 w 483"/>
                          <a:gd name="T39" fmla="*/ 0 h 4"/>
                          <a:gd name="T40" fmla="*/ 235 w 483"/>
                          <a:gd name="T41" fmla="*/ 0 h 4"/>
                          <a:gd name="T42" fmla="*/ 247 w 483"/>
                          <a:gd name="T43" fmla="*/ 0 h 4"/>
                          <a:gd name="T44" fmla="*/ 258 w 483"/>
                          <a:gd name="T45" fmla="*/ 0 h 4"/>
                          <a:gd name="T46" fmla="*/ 270 w 483"/>
                          <a:gd name="T47" fmla="*/ 0 h 4"/>
                          <a:gd name="T48" fmla="*/ 281 w 483"/>
                          <a:gd name="T49" fmla="*/ 4 h 4"/>
                          <a:gd name="T50" fmla="*/ 293 w 483"/>
                          <a:gd name="T51" fmla="*/ 4 h 4"/>
                          <a:gd name="T52" fmla="*/ 304 w 483"/>
                          <a:gd name="T53" fmla="*/ 4 h 4"/>
                          <a:gd name="T54" fmla="*/ 315 w 483"/>
                          <a:gd name="T55" fmla="*/ 4 h 4"/>
                          <a:gd name="T56" fmla="*/ 327 w 483"/>
                          <a:gd name="T57" fmla="*/ 4 h 4"/>
                          <a:gd name="T58" fmla="*/ 338 w 483"/>
                          <a:gd name="T59" fmla="*/ 4 h 4"/>
                          <a:gd name="T60" fmla="*/ 350 w 483"/>
                          <a:gd name="T61" fmla="*/ 4 h 4"/>
                          <a:gd name="T62" fmla="*/ 361 w 483"/>
                          <a:gd name="T63" fmla="*/ 4 h 4"/>
                          <a:gd name="T64" fmla="*/ 372 w 483"/>
                          <a:gd name="T65" fmla="*/ 4 h 4"/>
                          <a:gd name="T66" fmla="*/ 384 w 483"/>
                          <a:gd name="T67" fmla="*/ 4 h 4"/>
                          <a:gd name="T68" fmla="*/ 395 w 483"/>
                          <a:gd name="T69" fmla="*/ 4 h 4"/>
                          <a:gd name="T70" fmla="*/ 407 w 483"/>
                          <a:gd name="T71" fmla="*/ 4 h 4"/>
                          <a:gd name="T72" fmla="*/ 418 w 483"/>
                          <a:gd name="T73" fmla="*/ 4 h 4"/>
                          <a:gd name="T74" fmla="*/ 429 w 483"/>
                          <a:gd name="T75" fmla="*/ 4 h 4"/>
                          <a:gd name="T76" fmla="*/ 441 w 483"/>
                          <a:gd name="T77" fmla="*/ 4 h 4"/>
                          <a:gd name="T78" fmla="*/ 452 w 483"/>
                          <a:gd name="T79" fmla="*/ 4 h 4"/>
                          <a:gd name="T80" fmla="*/ 464 w 483"/>
                          <a:gd name="T81" fmla="*/ 4 h 4"/>
                          <a:gd name="T82" fmla="*/ 475 w 483"/>
                          <a:gd name="T83" fmla="*/ 4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  <a:cxn ang="0">
                            <a:pos x="T82" y="T83"/>
                          </a:cxn>
                        </a:cxnLst>
                        <a:rect l="0" t="0" r="r" b="b"/>
                        <a:pathLst>
                          <a:path w="483" h="4">
                            <a:moveTo>
                              <a:pt x="0" y="4"/>
                            </a:moveTo>
                            <a:lnTo>
                              <a:pt x="3" y="4"/>
                            </a:lnTo>
                            <a:lnTo>
                              <a:pt x="7" y="4"/>
                            </a:lnTo>
                            <a:lnTo>
                              <a:pt x="11" y="4"/>
                            </a:lnTo>
                            <a:lnTo>
                              <a:pt x="15" y="4"/>
                            </a:lnTo>
                            <a:lnTo>
                              <a:pt x="19" y="4"/>
                            </a:lnTo>
                            <a:lnTo>
                              <a:pt x="23" y="4"/>
                            </a:lnTo>
                            <a:lnTo>
                              <a:pt x="26" y="4"/>
                            </a:lnTo>
                            <a:lnTo>
                              <a:pt x="30" y="4"/>
                            </a:lnTo>
                            <a:lnTo>
                              <a:pt x="34" y="4"/>
                            </a:lnTo>
                            <a:lnTo>
                              <a:pt x="38" y="4"/>
                            </a:lnTo>
                            <a:lnTo>
                              <a:pt x="42" y="4"/>
                            </a:lnTo>
                            <a:lnTo>
                              <a:pt x="45" y="4"/>
                            </a:lnTo>
                            <a:lnTo>
                              <a:pt x="49" y="4"/>
                            </a:lnTo>
                            <a:lnTo>
                              <a:pt x="53" y="4"/>
                            </a:lnTo>
                            <a:lnTo>
                              <a:pt x="57" y="4"/>
                            </a:lnTo>
                            <a:lnTo>
                              <a:pt x="61" y="4"/>
                            </a:lnTo>
                            <a:lnTo>
                              <a:pt x="64" y="4"/>
                            </a:lnTo>
                            <a:lnTo>
                              <a:pt x="68" y="4"/>
                            </a:lnTo>
                            <a:lnTo>
                              <a:pt x="72" y="4"/>
                            </a:lnTo>
                            <a:lnTo>
                              <a:pt x="76" y="4"/>
                            </a:lnTo>
                            <a:lnTo>
                              <a:pt x="80" y="4"/>
                            </a:lnTo>
                            <a:lnTo>
                              <a:pt x="83" y="4"/>
                            </a:lnTo>
                            <a:lnTo>
                              <a:pt x="87" y="4"/>
                            </a:lnTo>
                            <a:lnTo>
                              <a:pt x="91" y="4"/>
                            </a:lnTo>
                            <a:lnTo>
                              <a:pt x="95" y="4"/>
                            </a:lnTo>
                            <a:lnTo>
                              <a:pt x="99" y="4"/>
                            </a:lnTo>
                            <a:lnTo>
                              <a:pt x="102" y="4"/>
                            </a:lnTo>
                            <a:lnTo>
                              <a:pt x="106" y="4"/>
                            </a:lnTo>
                            <a:lnTo>
                              <a:pt x="110" y="4"/>
                            </a:lnTo>
                            <a:lnTo>
                              <a:pt x="114" y="4"/>
                            </a:lnTo>
                            <a:lnTo>
                              <a:pt x="118" y="4"/>
                            </a:lnTo>
                            <a:lnTo>
                              <a:pt x="121" y="4"/>
                            </a:lnTo>
                            <a:lnTo>
                              <a:pt x="125" y="4"/>
                            </a:lnTo>
                            <a:lnTo>
                              <a:pt x="129" y="4"/>
                            </a:lnTo>
                            <a:lnTo>
                              <a:pt x="133" y="4"/>
                            </a:lnTo>
                            <a:lnTo>
                              <a:pt x="137" y="4"/>
                            </a:lnTo>
                            <a:lnTo>
                              <a:pt x="140" y="4"/>
                            </a:lnTo>
                            <a:lnTo>
                              <a:pt x="144" y="4"/>
                            </a:lnTo>
                            <a:lnTo>
                              <a:pt x="148" y="4"/>
                            </a:lnTo>
                            <a:lnTo>
                              <a:pt x="152" y="4"/>
                            </a:lnTo>
                            <a:lnTo>
                              <a:pt x="156" y="4"/>
                            </a:lnTo>
                            <a:lnTo>
                              <a:pt x="159" y="4"/>
                            </a:lnTo>
                            <a:lnTo>
                              <a:pt x="163" y="4"/>
                            </a:lnTo>
                            <a:lnTo>
                              <a:pt x="167" y="4"/>
                            </a:lnTo>
                            <a:lnTo>
                              <a:pt x="171" y="4"/>
                            </a:lnTo>
                            <a:lnTo>
                              <a:pt x="175" y="4"/>
                            </a:lnTo>
                            <a:lnTo>
                              <a:pt x="178" y="4"/>
                            </a:lnTo>
                            <a:lnTo>
                              <a:pt x="182" y="4"/>
                            </a:lnTo>
                            <a:lnTo>
                              <a:pt x="186" y="4"/>
                            </a:lnTo>
                            <a:lnTo>
                              <a:pt x="190" y="4"/>
                            </a:lnTo>
                            <a:lnTo>
                              <a:pt x="194" y="4"/>
                            </a:lnTo>
                            <a:lnTo>
                              <a:pt x="197" y="0"/>
                            </a:lnTo>
                            <a:lnTo>
                              <a:pt x="201" y="0"/>
                            </a:lnTo>
                            <a:lnTo>
                              <a:pt x="205" y="0"/>
                            </a:lnTo>
                            <a:lnTo>
                              <a:pt x="209" y="0"/>
                            </a:lnTo>
                            <a:lnTo>
                              <a:pt x="213" y="0"/>
                            </a:lnTo>
                            <a:lnTo>
                              <a:pt x="216" y="0"/>
                            </a:lnTo>
                            <a:lnTo>
                              <a:pt x="220" y="0"/>
                            </a:lnTo>
                            <a:lnTo>
                              <a:pt x="224" y="0"/>
                            </a:lnTo>
                            <a:lnTo>
                              <a:pt x="228" y="0"/>
                            </a:lnTo>
                            <a:lnTo>
                              <a:pt x="232" y="0"/>
                            </a:lnTo>
                            <a:lnTo>
                              <a:pt x="235" y="0"/>
                            </a:lnTo>
                            <a:lnTo>
                              <a:pt x="239" y="0"/>
                            </a:lnTo>
                            <a:lnTo>
                              <a:pt x="243" y="0"/>
                            </a:lnTo>
                            <a:lnTo>
                              <a:pt x="247" y="0"/>
                            </a:lnTo>
                            <a:lnTo>
                              <a:pt x="251" y="0"/>
                            </a:lnTo>
                            <a:lnTo>
                              <a:pt x="255" y="0"/>
                            </a:lnTo>
                            <a:lnTo>
                              <a:pt x="258" y="0"/>
                            </a:lnTo>
                            <a:lnTo>
                              <a:pt x="262" y="0"/>
                            </a:lnTo>
                            <a:lnTo>
                              <a:pt x="266" y="0"/>
                            </a:lnTo>
                            <a:lnTo>
                              <a:pt x="270" y="0"/>
                            </a:lnTo>
                            <a:lnTo>
                              <a:pt x="274" y="0"/>
                            </a:lnTo>
                            <a:lnTo>
                              <a:pt x="277" y="0"/>
                            </a:lnTo>
                            <a:lnTo>
                              <a:pt x="281" y="4"/>
                            </a:lnTo>
                            <a:lnTo>
                              <a:pt x="285" y="4"/>
                            </a:lnTo>
                            <a:lnTo>
                              <a:pt x="289" y="4"/>
                            </a:lnTo>
                            <a:lnTo>
                              <a:pt x="293" y="4"/>
                            </a:lnTo>
                            <a:lnTo>
                              <a:pt x="296" y="4"/>
                            </a:lnTo>
                            <a:lnTo>
                              <a:pt x="300" y="4"/>
                            </a:lnTo>
                            <a:lnTo>
                              <a:pt x="304" y="4"/>
                            </a:lnTo>
                            <a:lnTo>
                              <a:pt x="308" y="4"/>
                            </a:lnTo>
                            <a:lnTo>
                              <a:pt x="312" y="4"/>
                            </a:lnTo>
                            <a:lnTo>
                              <a:pt x="315" y="4"/>
                            </a:lnTo>
                            <a:lnTo>
                              <a:pt x="319" y="4"/>
                            </a:lnTo>
                            <a:lnTo>
                              <a:pt x="323" y="4"/>
                            </a:lnTo>
                            <a:lnTo>
                              <a:pt x="327" y="4"/>
                            </a:lnTo>
                            <a:lnTo>
                              <a:pt x="331" y="4"/>
                            </a:lnTo>
                            <a:lnTo>
                              <a:pt x="334" y="4"/>
                            </a:lnTo>
                            <a:lnTo>
                              <a:pt x="338" y="4"/>
                            </a:lnTo>
                            <a:lnTo>
                              <a:pt x="342" y="4"/>
                            </a:lnTo>
                            <a:lnTo>
                              <a:pt x="346" y="4"/>
                            </a:lnTo>
                            <a:lnTo>
                              <a:pt x="350" y="4"/>
                            </a:lnTo>
                            <a:lnTo>
                              <a:pt x="353" y="4"/>
                            </a:lnTo>
                            <a:lnTo>
                              <a:pt x="357" y="4"/>
                            </a:lnTo>
                            <a:lnTo>
                              <a:pt x="361" y="4"/>
                            </a:lnTo>
                            <a:lnTo>
                              <a:pt x="365" y="4"/>
                            </a:lnTo>
                            <a:lnTo>
                              <a:pt x="369" y="4"/>
                            </a:lnTo>
                            <a:lnTo>
                              <a:pt x="372" y="4"/>
                            </a:lnTo>
                            <a:lnTo>
                              <a:pt x="376" y="4"/>
                            </a:lnTo>
                            <a:lnTo>
                              <a:pt x="380" y="4"/>
                            </a:lnTo>
                            <a:lnTo>
                              <a:pt x="384" y="4"/>
                            </a:lnTo>
                            <a:lnTo>
                              <a:pt x="388" y="4"/>
                            </a:lnTo>
                            <a:lnTo>
                              <a:pt x="391" y="4"/>
                            </a:lnTo>
                            <a:lnTo>
                              <a:pt x="395" y="4"/>
                            </a:lnTo>
                            <a:lnTo>
                              <a:pt x="399" y="4"/>
                            </a:lnTo>
                            <a:lnTo>
                              <a:pt x="403" y="4"/>
                            </a:lnTo>
                            <a:lnTo>
                              <a:pt x="407" y="4"/>
                            </a:lnTo>
                            <a:lnTo>
                              <a:pt x="410" y="4"/>
                            </a:lnTo>
                            <a:lnTo>
                              <a:pt x="414" y="4"/>
                            </a:lnTo>
                            <a:lnTo>
                              <a:pt x="418" y="4"/>
                            </a:lnTo>
                            <a:lnTo>
                              <a:pt x="422" y="4"/>
                            </a:lnTo>
                            <a:lnTo>
                              <a:pt x="426" y="4"/>
                            </a:lnTo>
                            <a:lnTo>
                              <a:pt x="429" y="4"/>
                            </a:lnTo>
                            <a:lnTo>
                              <a:pt x="433" y="4"/>
                            </a:lnTo>
                            <a:lnTo>
                              <a:pt x="437" y="4"/>
                            </a:lnTo>
                            <a:lnTo>
                              <a:pt x="441" y="4"/>
                            </a:lnTo>
                            <a:lnTo>
                              <a:pt x="445" y="4"/>
                            </a:lnTo>
                            <a:lnTo>
                              <a:pt x="448" y="4"/>
                            </a:lnTo>
                            <a:lnTo>
                              <a:pt x="452" y="4"/>
                            </a:lnTo>
                            <a:lnTo>
                              <a:pt x="456" y="4"/>
                            </a:lnTo>
                            <a:lnTo>
                              <a:pt x="460" y="4"/>
                            </a:lnTo>
                            <a:lnTo>
                              <a:pt x="464" y="4"/>
                            </a:lnTo>
                            <a:lnTo>
                              <a:pt x="468" y="4"/>
                            </a:lnTo>
                            <a:lnTo>
                              <a:pt x="471" y="4"/>
                            </a:lnTo>
                            <a:lnTo>
                              <a:pt x="475" y="4"/>
                            </a:lnTo>
                            <a:lnTo>
                              <a:pt x="479" y="4"/>
                            </a:lnTo>
                            <a:lnTo>
                              <a:pt x="483" y="4"/>
                            </a:lnTo>
                          </a:path>
                        </a:pathLst>
                      </a:custGeom>
                      <a:noFill/>
                      <a:ln w="0">
                        <a:solidFill>
                          <a:srgbClr val="0000FF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101" name="Freeform 208"/>
                    <p:cNvSpPr>
                      <a:spLocks/>
                    </p:cNvSpPr>
                    <p:nvPr/>
                  </p:nvSpPr>
                  <p:spPr bwMode="auto">
                    <a:xfrm>
                      <a:off x="4556125" y="4808780"/>
                      <a:ext cx="766763" cy="0"/>
                    </a:xfrm>
                    <a:custGeom>
                      <a:avLst/>
                      <a:gdLst>
                        <a:gd name="T0" fmla="*/ 7 w 483"/>
                        <a:gd name="T1" fmla="*/ 19 w 483"/>
                        <a:gd name="T2" fmla="*/ 30 w 483"/>
                        <a:gd name="T3" fmla="*/ 42 w 483"/>
                        <a:gd name="T4" fmla="*/ 53 w 483"/>
                        <a:gd name="T5" fmla="*/ 64 w 483"/>
                        <a:gd name="T6" fmla="*/ 76 w 483"/>
                        <a:gd name="T7" fmla="*/ 87 w 483"/>
                        <a:gd name="T8" fmla="*/ 99 w 483"/>
                        <a:gd name="T9" fmla="*/ 110 w 483"/>
                        <a:gd name="T10" fmla="*/ 121 w 483"/>
                        <a:gd name="T11" fmla="*/ 133 w 483"/>
                        <a:gd name="T12" fmla="*/ 144 w 483"/>
                        <a:gd name="T13" fmla="*/ 156 w 483"/>
                        <a:gd name="T14" fmla="*/ 167 w 483"/>
                        <a:gd name="T15" fmla="*/ 178 w 483"/>
                        <a:gd name="T16" fmla="*/ 190 w 483"/>
                        <a:gd name="T17" fmla="*/ 201 w 483"/>
                        <a:gd name="T18" fmla="*/ 213 w 483"/>
                        <a:gd name="T19" fmla="*/ 224 w 483"/>
                        <a:gd name="T20" fmla="*/ 236 w 483"/>
                        <a:gd name="T21" fmla="*/ 247 w 483"/>
                        <a:gd name="T22" fmla="*/ 258 w 483"/>
                        <a:gd name="T23" fmla="*/ 270 w 483"/>
                        <a:gd name="T24" fmla="*/ 281 w 483"/>
                        <a:gd name="T25" fmla="*/ 293 w 483"/>
                        <a:gd name="T26" fmla="*/ 304 w 483"/>
                        <a:gd name="T27" fmla="*/ 315 w 483"/>
                        <a:gd name="T28" fmla="*/ 327 w 483"/>
                        <a:gd name="T29" fmla="*/ 338 w 483"/>
                        <a:gd name="T30" fmla="*/ 350 w 483"/>
                        <a:gd name="T31" fmla="*/ 361 w 483"/>
                        <a:gd name="T32" fmla="*/ 372 w 483"/>
                        <a:gd name="T33" fmla="*/ 384 w 483"/>
                        <a:gd name="T34" fmla="*/ 395 w 483"/>
                        <a:gd name="T35" fmla="*/ 407 w 483"/>
                        <a:gd name="T36" fmla="*/ 418 w 483"/>
                        <a:gd name="T37" fmla="*/ 429 w 483"/>
                        <a:gd name="T38" fmla="*/ 441 w 483"/>
                        <a:gd name="T39" fmla="*/ 452 w 483"/>
                        <a:gd name="T40" fmla="*/ 464 w 483"/>
                        <a:gd name="T41" fmla="*/ 475 w 483"/>
                      </a:gdLst>
                      <a:ahLst/>
                      <a:cxnLst>
                        <a:cxn ang="0">
                          <a:pos x="T0" y="0"/>
                        </a:cxn>
                        <a:cxn ang="0">
                          <a:pos x="T1" y="0"/>
                        </a:cxn>
                        <a:cxn ang="0">
                          <a:pos x="T2" y="0"/>
                        </a:cxn>
                        <a:cxn ang="0">
                          <a:pos x="T3" y="0"/>
                        </a:cxn>
                        <a:cxn ang="0">
                          <a:pos x="T4" y="0"/>
                        </a:cxn>
                        <a:cxn ang="0">
                          <a:pos x="T5" y="0"/>
                        </a:cxn>
                        <a:cxn ang="0">
                          <a:pos x="T6" y="0"/>
                        </a:cxn>
                        <a:cxn ang="0">
                          <a:pos x="T7" y="0"/>
                        </a:cxn>
                        <a:cxn ang="0">
                          <a:pos x="T8" y="0"/>
                        </a:cxn>
                        <a:cxn ang="0">
                          <a:pos x="T9" y="0"/>
                        </a:cxn>
                        <a:cxn ang="0">
                          <a:pos x="T10" y="0"/>
                        </a:cxn>
                        <a:cxn ang="0">
                          <a:pos x="T11" y="0"/>
                        </a:cxn>
                        <a:cxn ang="0">
                          <a:pos x="T12" y="0"/>
                        </a:cxn>
                        <a:cxn ang="0">
                          <a:pos x="T13" y="0"/>
                        </a:cxn>
                        <a:cxn ang="0">
                          <a:pos x="T14" y="0"/>
                        </a:cxn>
                        <a:cxn ang="0">
                          <a:pos x="T15" y="0"/>
                        </a:cxn>
                        <a:cxn ang="0">
                          <a:pos x="T16" y="0"/>
                        </a:cxn>
                        <a:cxn ang="0">
                          <a:pos x="T17" y="0"/>
                        </a:cxn>
                        <a:cxn ang="0">
                          <a:pos x="T18" y="0"/>
                        </a:cxn>
                        <a:cxn ang="0">
                          <a:pos x="T19" y="0"/>
                        </a:cxn>
                        <a:cxn ang="0">
                          <a:pos x="T20" y="0"/>
                        </a:cxn>
                        <a:cxn ang="0">
                          <a:pos x="T21" y="0"/>
                        </a:cxn>
                        <a:cxn ang="0">
                          <a:pos x="T22" y="0"/>
                        </a:cxn>
                        <a:cxn ang="0">
                          <a:pos x="T23" y="0"/>
                        </a:cxn>
                        <a:cxn ang="0">
                          <a:pos x="T24" y="0"/>
                        </a:cxn>
                        <a:cxn ang="0">
                          <a:pos x="T25" y="0"/>
                        </a:cxn>
                        <a:cxn ang="0">
                          <a:pos x="T26" y="0"/>
                        </a:cxn>
                        <a:cxn ang="0">
                          <a:pos x="T27" y="0"/>
                        </a:cxn>
                        <a:cxn ang="0">
                          <a:pos x="T28" y="0"/>
                        </a:cxn>
                        <a:cxn ang="0">
                          <a:pos x="T29" y="0"/>
                        </a:cxn>
                        <a:cxn ang="0">
                          <a:pos x="T30" y="0"/>
                        </a:cxn>
                        <a:cxn ang="0">
                          <a:pos x="T31" y="0"/>
                        </a:cxn>
                        <a:cxn ang="0">
                          <a:pos x="T32" y="0"/>
                        </a:cxn>
                        <a:cxn ang="0">
                          <a:pos x="T33" y="0"/>
                        </a:cxn>
                        <a:cxn ang="0">
                          <a:pos x="T34" y="0"/>
                        </a:cxn>
                        <a:cxn ang="0">
                          <a:pos x="T35" y="0"/>
                        </a:cxn>
                        <a:cxn ang="0">
                          <a:pos x="T36" y="0"/>
                        </a:cxn>
                        <a:cxn ang="0">
                          <a:pos x="T37" y="0"/>
                        </a:cxn>
                        <a:cxn ang="0">
                          <a:pos x="T38" y="0"/>
                        </a:cxn>
                        <a:cxn ang="0">
                          <a:pos x="T39" y="0"/>
                        </a:cxn>
                        <a:cxn ang="0">
                          <a:pos x="T40" y="0"/>
                        </a:cxn>
                        <a:cxn ang="0">
                          <a:pos x="T41" y="0"/>
                        </a:cxn>
                      </a:cxnLst>
                      <a:rect l="0" t="0" r="r" b="b"/>
                      <a:pathLst>
                        <a:path w="483">
                          <a:moveTo>
                            <a:pt x="0" y="0"/>
                          </a:moveTo>
                          <a:lnTo>
                            <a:pt x="4" y="0"/>
                          </a:lnTo>
                          <a:lnTo>
                            <a:pt x="7" y="0"/>
                          </a:lnTo>
                          <a:lnTo>
                            <a:pt x="11" y="0"/>
                          </a:lnTo>
                          <a:lnTo>
                            <a:pt x="15" y="0"/>
                          </a:lnTo>
                          <a:lnTo>
                            <a:pt x="19" y="0"/>
                          </a:lnTo>
                          <a:lnTo>
                            <a:pt x="23" y="0"/>
                          </a:lnTo>
                          <a:lnTo>
                            <a:pt x="26" y="0"/>
                          </a:lnTo>
                          <a:lnTo>
                            <a:pt x="30" y="0"/>
                          </a:lnTo>
                          <a:lnTo>
                            <a:pt x="34" y="0"/>
                          </a:lnTo>
                          <a:lnTo>
                            <a:pt x="38" y="0"/>
                          </a:lnTo>
                          <a:lnTo>
                            <a:pt x="42" y="0"/>
                          </a:lnTo>
                          <a:lnTo>
                            <a:pt x="45" y="0"/>
                          </a:lnTo>
                          <a:lnTo>
                            <a:pt x="49" y="0"/>
                          </a:lnTo>
                          <a:lnTo>
                            <a:pt x="53" y="0"/>
                          </a:lnTo>
                          <a:lnTo>
                            <a:pt x="57" y="0"/>
                          </a:lnTo>
                          <a:lnTo>
                            <a:pt x="61" y="0"/>
                          </a:lnTo>
                          <a:lnTo>
                            <a:pt x="64" y="0"/>
                          </a:lnTo>
                          <a:lnTo>
                            <a:pt x="68" y="0"/>
                          </a:lnTo>
                          <a:lnTo>
                            <a:pt x="72" y="0"/>
                          </a:lnTo>
                          <a:lnTo>
                            <a:pt x="76" y="0"/>
                          </a:lnTo>
                          <a:lnTo>
                            <a:pt x="80" y="0"/>
                          </a:lnTo>
                          <a:lnTo>
                            <a:pt x="83" y="0"/>
                          </a:lnTo>
                          <a:lnTo>
                            <a:pt x="87" y="0"/>
                          </a:lnTo>
                          <a:lnTo>
                            <a:pt x="91" y="0"/>
                          </a:lnTo>
                          <a:lnTo>
                            <a:pt x="95" y="0"/>
                          </a:lnTo>
                          <a:lnTo>
                            <a:pt x="99" y="0"/>
                          </a:lnTo>
                          <a:lnTo>
                            <a:pt x="102" y="0"/>
                          </a:lnTo>
                          <a:lnTo>
                            <a:pt x="106" y="0"/>
                          </a:lnTo>
                          <a:lnTo>
                            <a:pt x="110" y="0"/>
                          </a:lnTo>
                          <a:lnTo>
                            <a:pt x="114" y="0"/>
                          </a:lnTo>
                          <a:lnTo>
                            <a:pt x="118" y="0"/>
                          </a:lnTo>
                          <a:lnTo>
                            <a:pt x="121" y="0"/>
                          </a:lnTo>
                          <a:lnTo>
                            <a:pt x="125" y="0"/>
                          </a:lnTo>
                          <a:lnTo>
                            <a:pt x="129" y="0"/>
                          </a:lnTo>
                          <a:lnTo>
                            <a:pt x="133" y="0"/>
                          </a:lnTo>
                          <a:lnTo>
                            <a:pt x="137" y="0"/>
                          </a:lnTo>
                          <a:lnTo>
                            <a:pt x="140" y="0"/>
                          </a:lnTo>
                          <a:lnTo>
                            <a:pt x="144" y="0"/>
                          </a:lnTo>
                          <a:lnTo>
                            <a:pt x="148" y="0"/>
                          </a:lnTo>
                          <a:lnTo>
                            <a:pt x="152" y="0"/>
                          </a:lnTo>
                          <a:lnTo>
                            <a:pt x="156" y="0"/>
                          </a:lnTo>
                          <a:lnTo>
                            <a:pt x="159" y="0"/>
                          </a:lnTo>
                          <a:lnTo>
                            <a:pt x="163" y="0"/>
                          </a:lnTo>
                          <a:lnTo>
                            <a:pt x="167" y="0"/>
                          </a:lnTo>
                          <a:lnTo>
                            <a:pt x="171" y="0"/>
                          </a:lnTo>
                          <a:lnTo>
                            <a:pt x="175" y="0"/>
                          </a:lnTo>
                          <a:lnTo>
                            <a:pt x="178" y="0"/>
                          </a:lnTo>
                          <a:lnTo>
                            <a:pt x="182" y="0"/>
                          </a:lnTo>
                          <a:lnTo>
                            <a:pt x="186" y="0"/>
                          </a:lnTo>
                          <a:lnTo>
                            <a:pt x="190" y="0"/>
                          </a:lnTo>
                          <a:lnTo>
                            <a:pt x="194" y="0"/>
                          </a:lnTo>
                          <a:lnTo>
                            <a:pt x="197" y="0"/>
                          </a:lnTo>
                          <a:lnTo>
                            <a:pt x="201" y="0"/>
                          </a:lnTo>
                          <a:lnTo>
                            <a:pt x="205" y="0"/>
                          </a:lnTo>
                          <a:lnTo>
                            <a:pt x="209" y="0"/>
                          </a:lnTo>
                          <a:lnTo>
                            <a:pt x="213" y="0"/>
                          </a:lnTo>
                          <a:lnTo>
                            <a:pt x="217" y="0"/>
                          </a:lnTo>
                          <a:lnTo>
                            <a:pt x="220" y="0"/>
                          </a:lnTo>
                          <a:lnTo>
                            <a:pt x="224" y="0"/>
                          </a:lnTo>
                          <a:lnTo>
                            <a:pt x="228" y="0"/>
                          </a:lnTo>
                          <a:lnTo>
                            <a:pt x="232" y="0"/>
                          </a:lnTo>
                          <a:lnTo>
                            <a:pt x="236" y="0"/>
                          </a:lnTo>
                          <a:lnTo>
                            <a:pt x="239" y="0"/>
                          </a:lnTo>
                          <a:lnTo>
                            <a:pt x="243" y="0"/>
                          </a:lnTo>
                          <a:lnTo>
                            <a:pt x="247" y="0"/>
                          </a:lnTo>
                          <a:lnTo>
                            <a:pt x="251" y="0"/>
                          </a:lnTo>
                          <a:lnTo>
                            <a:pt x="255" y="0"/>
                          </a:lnTo>
                          <a:lnTo>
                            <a:pt x="258" y="0"/>
                          </a:lnTo>
                          <a:lnTo>
                            <a:pt x="262" y="0"/>
                          </a:lnTo>
                          <a:lnTo>
                            <a:pt x="266" y="0"/>
                          </a:lnTo>
                          <a:lnTo>
                            <a:pt x="270" y="0"/>
                          </a:lnTo>
                          <a:lnTo>
                            <a:pt x="274" y="0"/>
                          </a:lnTo>
                          <a:lnTo>
                            <a:pt x="277" y="0"/>
                          </a:lnTo>
                          <a:lnTo>
                            <a:pt x="281" y="0"/>
                          </a:lnTo>
                          <a:lnTo>
                            <a:pt x="285" y="0"/>
                          </a:lnTo>
                          <a:lnTo>
                            <a:pt x="289" y="0"/>
                          </a:lnTo>
                          <a:lnTo>
                            <a:pt x="293" y="0"/>
                          </a:lnTo>
                          <a:lnTo>
                            <a:pt x="296" y="0"/>
                          </a:lnTo>
                          <a:lnTo>
                            <a:pt x="300" y="0"/>
                          </a:lnTo>
                          <a:lnTo>
                            <a:pt x="304" y="0"/>
                          </a:lnTo>
                          <a:lnTo>
                            <a:pt x="308" y="0"/>
                          </a:lnTo>
                          <a:lnTo>
                            <a:pt x="312" y="0"/>
                          </a:lnTo>
                          <a:lnTo>
                            <a:pt x="315" y="0"/>
                          </a:lnTo>
                          <a:lnTo>
                            <a:pt x="319" y="0"/>
                          </a:lnTo>
                          <a:lnTo>
                            <a:pt x="323" y="0"/>
                          </a:lnTo>
                          <a:lnTo>
                            <a:pt x="327" y="0"/>
                          </a:lnTo>
                          <a:lnTo>
                            <a:pt x="331" y="0"/>
                          </a:lnTo>
                          <a:lnTo>
                            <a:pt x="334" y="0"/>
                          </a:lnTo>
                          <a:lnTo>
                            <a:pt x="338" y="0"/>
                          </a:lnTo>
                          <a:lnTo>
                            <a:pt x="342" y="0"/>
                          </a:lnTo>
                          <a:lnTo>
                            <a:pt x="346" y="0"/>
                          </a:lnTo>
                          <a:lnTo>
                            <a:pt x="350" y="0"/>
                          </a:lnTo>
                          <a:lnTo>
                            <a:pt x="353" y="0"/>
                          </a:lnTo>
                          <a:lnTo>
                            <a:pt x="357" y="0"/>
                          </a:lnTo>
                          <a:lnTo>
                            <a:pt x="361" y="0"/>
                          </a:lnTo>
                          <a:lnTo>
                            <a:pt x="365" y="0"/>
                          </a:lnTo>
                          <a:lnTo>
                            <a:pt x="369" y="0"/>
                          </a:lnTo>
                          <a:lnTo>
                            <a:pt x="372" y="0"/>
                          </a:lnTo>
                          <a:lnTo>
                            <a:pt x="376" y="0"/>
                          </a:lnTo>
                          <a:lnTo>
                            <a:pt x="380" y="0"/>
                          </a:lnTo>
                          <a:lnTo>
                            <a:pt x="384" y="0"/>
                          </a:lnTo>
                          <a:lnTo>
                            <a:pt x="388" y="0"/>
                          </a:lnTo>
                          <a:lnTo>
                            <a:pt x="391" y="0"/>
                          </a:lnTo>
                          <a:lnTo>
                            <a:pt x="395" y="0"/>
                          </a:lnTo>
                          <a:lnTo>
                            <a:pt x="399" y="0"/>
                          </a:lnTo>
                          <a:lnTo>
                            <a:pt x="403" y="0"/>
                          </a:lnTo>
                          <a:lnTo>
                            <a:pt x="407" y="0"/>
                          </a:lnTo>
                          <a:lnTo>
                            <a:pt x="410" y="0"/>
                          </a:lnTo>
                          <a:lnTo>
                            <a:pt x="414" y="0"/>
                          </a:lnTo>
                          <a:lnTo>
                            <a:pt x="418" y="0"/>
                          </a:lnTo>
                          <a:lnTo>
                            <a:pt x="422" y="0"/>
                          </a:lnTo>
                          <a:lnTo>
                            <a:pt x="426" y="0"/>
                          </a:lnTo>
                          <a:lnTo>
                            <a:pt x="429" y="0"/>
                          </a:lnTo>
                          <a:lnTo>
                            <a:pt x="433" y="0"/>
                          </a:lnTo>
                          <a:lnTo>
                            <a:pt x="437" y="0"/>
                          </a:lnTo>
                          <a:lnTo>
                            <a:pt x="441" y="0"/>
                          </a:lnTo>
                          <a:lnTo>
                            <a:pt x="445" y="0"/>
                          </a:lnTo>
                          <a:lnTo>
                            <a:pt x="449" y="0"/>
                          </a:lnTo>
                          <a:lnTo>
                            <a:pt x="452" y="0"/>
                          </a:lnTo>
                          <a:lnTo>
                            <a:pt x="456" y="0"/>
                          </a:lnTo>
                          <a:lnTo>
                            <a:pt x="460" y="0"/>
                          </a:lnTo>
                          <a:lnTo>
                            <a:pt x="464" y="0"/>
                          </a:lnTo>
                          <a:lnTo>
                            <a:pt x="468" y="0"/>
                          </a:lnTo>
                          <a:lnTo>
                            <a:pt x="471" y="0"/>
                          </a:lnTo>
                          <a:lnTo>
                            <a:pt x="475" y="0"/>
                          </a:lnTo>
                          <a:lnTo>
                            <a:pt x="479" y="0"/>
                          </a:lnTo>
                          <a:lnTo>
                            <a:pt x="483" y="0"/>
                          </a:lnTo>
                        </a:path>
                      </a:pathLst>
                    </a:custGeom>
                    <a:noFill/>
                    <a:ln w="0">
                      <a:solidFill>
                        <a:srgbClr val="0000FF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99" name="Freeform 209"/>
                  <p:cNvSpPr>
                    <a:spLocks/>
                  </p:cNvSpPr>
                  <p:nvPr/>
                </p:nvSpPr>
                <p:spPr bwMode="auto">
                  <a:xfrm>
                    <a:off x="5322888" y="4802430"/>
                    <a:ext cx="766763" cy="6350"/>
                  </a:xfrm>
                  <a:custGeom>
                    <a:avLst/>
                    <a:gdLst>
                      <a:gd name="T0" fmla="*/ 7 w 483"/>
                      <a:gd name="T1" fmla="*/ 4 h 4"/>
                      <a:gd name="T2" fmla="*/ 19 w 483"/>
                      <a:gd name="T3" fmla="*/ 4 h 4"/>
                      <a:gd name="T4" fmla="*/ 30 w 483"/>
                      <a:gd name="T5" fmla="*/ 4 h 4"/>
                      <a:gd name="T6" fmla="*/ 42 w 483"/>
                      <a:gd name="T7" fmla="*/ 4 h 4"/>
                      <a:gd name="T8" fmla="*/ 53 w 483"/>
                      <a:gd name="T9" fmla="*/ 4 h 4"/>
                      <a:gd name="T10" fmla="*/ 64 w 483"/>
                      <a:gd name="T11" fmla="*/ 4 h 4"/>
                      <a:gd name="T12" fmla="*/ 76 w 483"/>
                      <a:gd name="T13" fmla="*/ 4 h 4"/>
                      <a:gd name="T14" fmla="*/ 87 w 483"/>
                      <a:gd name="T15" fmla="*/ 4 h 4"/>
                      <a:gd name="T16" fmla="*/ 99 w 483"/>
                      <a:gd name="T17" fmla="*/ 4 h 4"/>
                      <a:gd name="T18" fmla="*/ 110 w 483"/>
                      <a:gd name="T19" fmla="*/ 4 h 4"/>
                      <a:gd name="T20" fmla="*/ 121 w 483"/>
                      <a:gd name="T21" fmla="*/ 4 h 4"/>
                      <a:gd name="T22" fmla="*/ 133 w 483"/>
                      <a:gd name="T23" fmla="*/ 4 h 4"/>
                      <a:gd name="T24" fmla="*/ 144 w 483"/>
                      <a:gd name="T25" fmla="*/ 4 h 4"/>
                      <a:gd name="T26" fmla="*/ 156 w 483"/>
                      <a:gd name="T27" fmla="*/ 4 h 4"/>
                      <a:gd name="T28" fmla="*/ 167 w 483"/>
                      <a:gd name="T29" fmla="*/ 4 h 4"/>
                      <a:gd name="T30" fmla="*/ 179 w 483"/>
                      <a:gd name="T31" fmla="*/ 4 h 4"/>
                      <a:gd name="T32" fmla="*/ 190 w 483"/>
                      <a:gd name="T33" fmla="*/ 4 h 4"/>
                      <a:gd name="T34" fmla="*/ 201 w 483"/>
                      <a:gd name="T35" fmla="*/ 4 h 4"/>
                      <a:gd name="T36" fmla="*/ 213 w 483"/>
                      <a:gd name="T37" fmla="*/ 4 h 4"/>
                      <a:gd name="T38" fmla="*/ 224 w 483"/>
                      <a:gd name="T39" fmla="*/ 4 h 4"/>
                      <a:gd name="T40" fmla="*/ 236 w 483"/>
                      <a:gd name="T41" fmla="*/ 4 h 4"/>
                      <a:gd name="T42" fmla="*/ 247 w 483"/>
                      <a:gd name="T43" fmla="*/ 4 h 4"/>
                      <a:gd name="T44" fmla="*/ 258 w 483"/>
                      <a:gd name="T45" fmla="*/ 4 h 4"/>
                      <a:gd name="T46" fmla="*/ 270 w 483"/>
                      <a:gd name="T47" fmla="*/ 0 h 4"/>
                      <a:gd name="T48" fmla="*/ 281 w 483"/>
                      <a:gd name="T49" fmla="*/ 0 h 4"/>
                      <a:gd name="T50" fmla="*/ 293 w 483"/>
                      <a:gd name="T51" fmla="*/ 0 h 4"/>
                      <a:gd name="T52" fmla="*/ 304 w 483"/>
                      <a:gd name="T53" fmla="*/ 0 h 4"/>
                      <a:gd name="T54" fmla="*/ 315 w 483"/>
                      <a:gd name="T55" fmla="*/ 0 h 4"/>
                      <a:gd name="T56" fmla="*/ 327 w 483"/>
                      <a:gd name="T57" fmla="*/ 0 h 4"/>
                      <a:gd name="T58" fmla="*/ 338 w 483"/>
                      <a:gd name="T59" fmla="*/ 0 h 4"/>
                      <a:gd name="T60" fmla="*/ 350 w 483"/>
                      <a:gd name="T61" fmla="*/ 0 h 4"/>
                      <a:gd name="T62" fmla="*/ 361 w 483"/>
                      <a:gd name="T63" fmla="*/ 0 h 4"/>
                      <a:gd name="T64" fmla="*/ 372 w 483"/>
                      <a:gd name="T65" fmla="*/ 0 h 4"/>
                      <a:gd name="T66" fmla="*/ 384 w 483"/>
                      <a:gd name="T67" fmla="*/ 0 h 4"/>
                      <a:gd name="T68" fmla="*/ 395 w 483"/>
                      <a:gd name="T69" fmla="*/ 0 h 4"/>
                      <a:gd name="T70" fmla="*/ 407 w 483"/>
                      <a:gd name="T71" fmla="*/ 0 h 4"/>
                      <a:gd name="T72" fmla="*/ 418 w 483"/>
                      <a:gd name="T73" fmla="*/ 0 h 4"/>
                      <a:gd name="T74" fmla="*/ 430 w 483"/>
                      <a:gd name="T75" fmla="*/ 0 h 4"/>
                      <a:gd name="T76" fmla="*/ 441 w 483"/>
                      <a:gd name="T77" fmla="*/ 0 h 4"/>
                      <a:gd name="T78" fmla="*/ 452 w 483"/>
                      <a:gd name="T79" fmla="*/ 0 h 4"/>
                      <a:gd name="T80" fmla="*/ 464 w 483"/>
                      <a:gd name="T81" fmla="*/ 0 h 4"/>
                      <a:gd name="T82" fmla="*/ 475 w 483"/>
                      <a:gd name="T83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483" h="4">
                        <a:moveTo>
                          <a:pt x="0" y="4"/>
                        </a:moveTo>
                        <a:lnTo>
                          <a:pt x="4" y="4"/>
                        </a:lnTo>
                        <a:lnTo>
                          <a:pt x="7" y="4"/>
                        </a:lnTo>
                        <a:lnTo>
                          <a:pt x="11" y="4"/>
                        </a:lnTo>
                        <a:lnTo>
                          <a:pt x="15" y="4"/>
                        </a:lnTo>
                        <a:lnTo>
                          <a:pt x="19" y="4"/>
                        </a:lnTo>
                        <a:lnTo>
                          <a:pt x="23" y="4"/>
                        </a:lnTo>
                        <a:lnTo>
                          <a:pt x="26" y="4"/>
                        </a:lnTo>
                        <a:lnTo>
                          <a:pt x="30" y="4"/>
                        </a:lnTo>
                        <a:lnTo>
                          <a:pt x="34" y="4"/>
                        </a:lnTo>
                        <a:lnTo>
                          <a:pt x="38" y="4"/>
                        </a:lnTo>
                        <a:lnTo>
                          <a:pt x="42" y="4"/>
                        </a:lnTo>
                        <a:lnTo>
                          <a:pt x="45" y="4"/>
                        </a:lnTo>
                        <a:lnTo>
                          <a:pt x="49" y="4"/>
                        </a:lnTo>
                        <a:lnTo>
                          <a:pt x="53" y="4"/>
                        </a:lnTo>
                        <a:lnTo>
                          <a:pt x="57" y="4"/>
                        </a:lnTo>
                        <a:lnTo>
                          <a:pt x="61" y="4"/>
                        </a:lnTo>
                        <a:lnTo>
                          <a:pt x="64" y="4"/>
                        </a:lnTo>
                        <a:lnTo>
                          <a:pt x="68" y="4"/>
                        </a:lnTo>
                        <a:lnTo>
                          <a:pt x="72" y="4"/>
                        </a:lnTo>
                        <a:lnTo>
                          <a:pt x="76" y="4"/>
                        </a:lnTo>
                        <a:lnTo>
                          <a:pt x="80" y="4"/>
                        </a:lnTo>
                        <a:lnTo>
                          <a:pt x="83" y="4"/>
                        </a:lnTo>
                        <a:lnTo>
                          <a:pt x="87" y="4"/>
                        </a:lnTo>
                        <a:lnTo>
                          <a:pt x="91" y="4"/>
                        </a:lnTo>
                        <a:lnTo>
                          <a:pt x="95" y="4"/>
                        </a:lnTo>
                        <a:lnTo>
                          <a:pt x="99" y="4"/>
                        </a:lnTo>
                        <a:lnTo>
                          <a:pt x="102" y="4"/>
                        </a:lnTo>
                        <a:lnTo>
                          <a:pt x="106" y="4"/>
                        </a:lnTo>
                        <a:lnTo>
                          <a:pt x="110" y="4"/>
                        </a:lnTo>
                        <a:lnTo>
                          <a:pt x="114" y="4"/>
                        </a:lnTo>
                        <a:lnTo>
                          <a:pt x="118" y="4"/>
                        </a:lnTo>
                        <a:lnTo>
                          <a:pt x="121" y="4"/>
                        </a:lnTo>
                        <a:lnTo>
                          <a:pt x="125" y="4"/>
                        </a:lnTo>
                        <a:lnTo>
                          <a:pt x="129" y="4"/>
                        </a:lnTo>
                        <a:lnTo>
                          <a:pt x="133" y="4"/>
                        </a:lnTo>
                        <a:lnTo>
                          <a:pt x="137" y="4"/>
                        </a:lnTo>
                        <a:lnTo>
                          <a:pt x="140" y="4"/>
                        </a:lnTo>
                        <a:lnTo>
                          <a:pt x="144" y="4"/>
                        </a:lnTo>
                        <a:lnTo>
                          <a:pt x="148" y="4"/>
                        </a:lnTo>
                        <a:lnTo>
                          <a:pt x="152" y="4"/>
                        </a:lnTo>
                        <a:lnTo>
                          <a:pt x="156" y="4"/>
                        </a:lnTo>
                        <a:lnTo>
                          <a:pt x="159" y="4"/>
                        </a:lnTo>
                        <a:lnTo>
                          <a:pt x="163" y="4"/>
                        </a:lnTo>
                        <a:lnTo>
                          <a:pt x="167" y="4"/>
                        </a:lnTo>
                        <a:lnTo>
                          <a:pt x="171" y="4"/>
                        </a:lnTo>
                        <a:lnTo>
                          <a:pt x="175" y="4"/>
                        </a:lnTo>
                        <a:lnTo>
                          <a:pt x="179" y="4"/>
                        </a:lnTo>
                        <a:lnTo>
                          <a:pt x="182" y="4"/>
                        </a:lnTo>
                        <a:lnTo>
                          <a:pt x="186" y="4"/>
                        </a:lnTo>
                        <a:lnTo>
                          <a:pt x="190" y="4"/>
                        </a:lnTo>
                        <a:lnTo>
                          <a:pt x="194" y="4"/>
                        </a:lnTo>
                        <a:lnTo>
                          <a:pt x="198" y="4"/>
                        </a:lnTo>
                        <a:lnTo>
                          <a:pt x="201" y="4"/>
                        </a:lnTo>
                        <a:lnTo>
                          <a:pt x="205" y="4"/>
                        </a:lnTo>
                        <a:lnTo>
                          <a:pt x="209" y="4"/>
                        </a:lnTo>
                        <a:lnTo>
                          <a:pt x="213" y="4"/>
                        </a:lnTo>
                        <a:lnTo>
                          <a:pt x="217" y="4"/>
                        </a:lnTo>
                        <a:lnTo>
                          <a:pt x="220" y="4"/>
                        </a:lnTo>
                        <a:lnTo>
                          <a:pt x="224" y="4"/>
                        </a:lnTo>
                        <a:lnTo>
                          <a:pt x="228" y="4"/>
                        </a:lnTo>
                        <a:lnTo>
                          <a:pt x="232" y="4"/>
                        </a:lnTo>
                        <a:lnTo>
                          <a:pt x="236" y="4"/>
                        </a:lnTo>
                        <a:lnTo>
                          <a:pt x="239" y="4"/>
                        </a:lnTo>
                        <a:lnTo>
                          <a:pt x="243" y="4"/>
                        </a:lnTo>
                        <a:lnTo>
                          <a:pt x="247" y="4"/>
                        </a:lnTo>
                        <a:lnTo>
                          <a:pt x="251" y="4"/>
                        </a:lnTo>
                        <a:lnTo>
                          <a:pt x="255" y="4"/>
                        </a:lnTo>
                        <a:lnTo>
                          <a:pt x="258" y="4"/>
                        </a:lnTo>
                        <a:lnTo>
                          <a:pt x="262" y="0"/>
                        </a:lnTo>
                        <a:lnTo>
                          <a:pt x="266" y="0"/>
                        </a:lnTo>
                        <a:lnTo>
                          <a:pt x="270" y="0"/>
                        </a:lnTo>
                        <a:lnTo>
                          <a:pt x="274" y="0"/>
                        </a:lnTo>
                        <a:lnTo>
                          <a:pt x="277" y="0"/>
                        </a:lnTo>
                        <a:lnTo>
                          <a:pt x="281" y="0"/>
                        </a:lnTo>
                        <a:lnTo>
                          <a:pt x="285" y="0"/>
                        </a:lnTo>
                        <a:lnTo>
                          <a:pt x="289" y="0"/>
                        </a:lnTo>
                        <a:lnTo>
                          <a:pt x="293" y="0"/>
                        </a:lnTo>
                        <a:lnTo>
                          <a:pt x="296" y="0"/>
                        </a:lnTo>
                        <a:lnTo>
                          <a:pt x="300" y="0"/>
                        </a:lnTo>
                        <a:lnTo>
                          <a:pt x="304" y="0"/>
                        </a:lnTo>
                        <a:lnTo>
                          <a:pt x="308" y="0"/>
                        </a:lnTo>
                        <a:lnTo>
                          <a:pt x="312" y="0"/>
                        </a:lnTo>
                        <a:lnTo>
                          <a:pt x="315" y="0"/>
                        </a:lnTo>
                        <a:lnTo>
                          <a:pt x="319" y="0"/>
                        </a:lnTo>
                        <a:lnTo>
                          <a:pt x="323" y="0"/>
                        </a:lnTo>
                        <a:lnTo>
                          <a:pt x="327" y="0"/>
                        </a:lnTo>
                        <a:lnTo>
                          <a:pt x="331" y="0"/>
                        </a:lnTo>
                        <a:lnTo>
                          <a:pt x="334" y="0"/>
                        </a:lnTo>
                        <a:lnTo>
                          <a:pt x="338" y="0"/>
                        </a:lnTo>
                        <a:lnTo>
                          <a:pt x="342" y="0"/>
                        </a:lnTo>
                        <a:lnTo>
                          <a:pt x="346" y="0"/>
                        </a:lnTo>
                        <a:lnTo>
                          <a:pt x="350" y="0"/>
                        </a:lnTo>
                        <a:lnTo>
                          <a:pt x="353" y="0"/>
                        </a:lnTo>
                        <a:lnTo>
                          <a:pt x="357" y="0"/>
                        </a:lnTo>
                        <a:lnTo>
                          <a:pt x="361" y="0"/>
                        </a:lnTo>
                        <a:lnTo>
                          <a:pt x="365" y="0"/>
                        </a:lnTo>
                        <a:lnTo>
                          <a:pt x="369" y="0"/>
                        </a:lnTo>
                        <a:lnTo>
                          <a:pt x="372" y="0"/>
                        </a:lnTo>
                        <a:lnTo>
                          <a:pt x="376" y="0"/>
                        </a:lnTo>
                        <a:lnTo>
                          <a:pt x="380" y="0"/>
                        </a:lnTo>
                        <a:lnTo>
                          <a:pt x="384" y="0"/>
                        </a:lnTo>
                        <a:lnTo>
                          <a:pt x="388" y="0"/>
                        </a:lnTo>
                        <a:lnTo>
                          <a:pt x="391" y="0"/>
                        </a:lnTo>
                        <a:lnTo>
                          <a:pt x="395" y="0"/>
                        </a:lnTo>
                        <a:lnTo>
                          <a:pt x="399" y="0"/>
                        </a:lnTo>
                        <a:lnTo>
                          <a:pt x="403" y="0"/>
                        </a:lnTo>
                        <a:lnTo>
                          <a:pt x="407" y="0"/>
                        </a:lnTo>
                        <a:lnTo>
                          <a:pt x="411" y="0"/>
                        </a:lnTo>
                        <a:lnTo>
                          <a:pt x="414" y="0"/>
                        </a:lnTo>
                        <a:lnTo>
                          <a:pt x="418" y="0"/>
                        </a:lnTo>
                        <a:lnTo>
                          <a:pt x="422" y="0"/>
                        </a:lnTo>
                        <a:lnTo>
                          <a:pt x="426" y="0"/>
                        </a:lnTo>
                        <a:lnTo>
                          <a:pt x="430" y="0"/>
                        </a:lnTo>
                        <a:lnTo>
                          <a:pt x="433" y="0"/>
                        </a:lnTo>
                        <a:lnTo>
                          <a:pt x="437" y="0"/>
                        </a:lnTo>
                        <a:lnTo>
                          <a:pt x="441" y="0"/>
                        </a:lnTo>
                        <a:lnTo>
                          <a:pt x="445" y="0"/>
                        </a:lnTo>
                        <a:lnTo>
                          <a:pt x="449" y="0"/>
                        </a:lnTo>
                        <a:lnTo>
                          <a:pt x="452" y="0"/>
                        </a:lnTo>
                        <a:lnTo>
                          <a:pt x="456" y="0"/>
                        </a:lnTo>
                        <a:lnTo>
                          <a:pt x="460" y="0"/>
                        </a:lnTo>
                        <a:lnTo>
                          <a:pt x="464" y="0"/>
                        </a:lnTo>
                        <a:lnTo>
                          <a:pt x="468" y="0"/>
                        </a:lnTo>
                        <a:lnTo>
                          <a:pt x="471" y="0"/>
                        </a:lnTo>
                        <a:lnTo>
                          <a:pt x="475" y="0"/>
                        </a:lnTo>
                        <a:lnTo>
                          <a:pt x="483" y="0"/>
                        </a:lnTo>
                        <a:lnTo>
                          <a:pt x="479" y="0"/>
                        </a:lnTo>
                      </a:path>
                    </a:pathLst>
                  </a:custGeom>
                  <a:noFill/>
                  <a:ln w="0">
                    <a:solidFill>
                      <a:srgbClr val="0000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96" name="Freeform 210"/>
                <p:cNvSpPr>
                  <a:spLocks/>
                </p:cNvSpPr>
                <p:nvPr/>
              </p:nvSpPr>
              <p:spPr bwMode="auto">
                <a:xfrm>
                  <a:off x="6083300" y="3659430"/>
                  <a:ext cx="646113" cy="1143000"/>
                </a:xfrm>
                <a:custGeom>
                  <a:avLst/>
                  <a:gdLst>
                    <a:gd name="T0" fmla="*/ 8 w 407"/>
                    <a:gd name="T1" fmla="*/ 720 h 720"/>
                    <a:gd name="T2" fmla="*/ 19 w 407"/>
                    <a:gd name="T3" fmla="*/ 716 h 720"/>
                    <a:gd name="T4" fmla="*/ 30 w 407"/>
                    <a:gd name="T5" fmla="*/ 716 h 720"/>
                    <a:gd name="T6" fmla="*/ 42 w 407"/>
                    <a:gd name="T7" fmla="*/ 716 h 720"/>
                    <a:gd name="T8" fmla="*/ 53 w 407"/>
                    <a:gd name="T9" fmla="*/ 716 h 720"/>
                    <a:gd name="T10" fmla="*/ 65 w 407"/>
                    <a:gd name="T11" fmla="*/ 716 h 720"/>
                    <a:gd name="T12" fmla="*/ 76 w 407"/>
                    <a:gd name="T13" fmla="*/ 716 h 720"/>
                    <a:gd name="T14" fmla="*/ 87 w 407"/>
                    <a:gd name="T15" fmla="*/ 716 h 720"/>
                    <a:gd name="T16" fmla="*/ 99 w 407"/>
                    <a:gd name="T17" fmla="*/ 716 h 720"/>
                    <a:gd name="T18" fmla="*/ 110 w 407"/>
                    <a:gd name="T19" fmla="*/ 716 h 720"/>
                    <a:gd name="T20" fmla="*/ 122 w 407"/>
                    <a:gd name="T21" fmla="*/ 711 h 720"/>
                    <a:gd name="T22" fmla="*/ 133 w 407"/>
                    <a:gd name="T23" fmla="*/ 711 h 720"/>
                    <a:gd name="T24" fmla="*/ 144 w 407"/>
                    <a:gd name="T25" fmla="*/ 707 h 720"/>
                    <a:gd name="T26" fmla="*/ 156 w 407"/>
                    <a:gd name="T27" fmla="*/ 707 h 720"/>
                    <a:gd name="T28" fmla="*/ 167 w 407"/>
                    <a:gd name="T29" fmla="*/ 707 h 720"/>
                    <a:gd name="T30" fmla="*/ 179 w 407"/>
                    <a:gd name="T31" fmla="*/ 703 h 720"/>
                    <a:gd name="T32" fmla="*/ 190 w 407"/>
                    <a:gd name="T33" fmla="*/ 694 h 720"/>
                    <a:gd name="T34" fmla="*/ 202 w 407"/>
                    <a:gd name="T35" fmla="*/ 690 h 720"/>
                    <a:gd name="T36" fmla="*/ 209 w 407"/>
                    <a:gd name="T37" fmla="*/ 677 h 720"/>
                    <a:gd name="T38" fmla="*/ 221 w 407"/>
                    <a:gd name="T39" fmla="*/ 652 h 720"/>
                    <a:gd name="T40" fmla="*/ 228 w 407"/>
                    <a:gd name="T41" fmla="*/ 626 h 720"/>
                    <a:gd name="T42" fmla="*/ 236 w 407"/>
                    <a:gd name="T43" fmla="*/ 588 h 720"/>
                    <a:gd name="T44" fmla="*/ 243 w 407"/>
                    <a:gd name="T45" fmla="*/ 549 h 720"/>
                    <a:gd name="T46" fmla="*/ 251 w 407"/>
                    <a:gd name="T47" fmla="*/ 494 h 720"/>
                    <a:gd name="T48" fmla="*/ 259 w 407"/>
                    <a:gd name="T49" fmla="*/ 426 h 720"/>
                    <a:gd name="T50" fmla="*/ 270 w 407"/>
                    <a:gd name="T51" fmla="*/ 358 h 720"/>
                    <a:gd name="T52" fmla="*/ 278 w 407"/>
                    <a:gd name="T53" fmla="*/ 281 h 720"/>
                    <a:gd name="T54" fmla="*/ 285 w 407"/>
                    <a:gd name="T55" fmla="*/ 204 h 720"/>
                    <a:gd name="T56" fmla="*/ 293 w 407"/>
                    <a:gd name="T57" fmla="*/ 132 h 720"/>
                    <a:gd name="T58" fmla="*/ 300 w 407"/>
                    <a:gd name="T59" fmla="*/ 81 h 720"/>
                    <a:gd name="T60" fmla="*/ 308 w 407"/>
                    <a:gd name="T61" fmla="*/ 38 h 720"/>
                    <a:gd name="T62" fmla="*/ 319 w 407"/>
                    <a:gd name="T63" fmla="*/ 12 h 720"/>
                    <a:gd name="T64" fmla="*/ 327 w 407"/>
                    <a:gd name="T65" fmla="*/ 0 h 720"/>
                    <a:gd name="T66" fmla="*/ 338 w 407"/>
                    <a:gd name="T67" fmla="*/ 12 h 720"/>
                    <a:gd name="T68" fmla="*/ 346 w 407"/>
                    <a:gd name="T69" fmla="*/ 46 h 720"/>
                    <a:gd name="T70" fmla="*/ 354 w 407"/>
                    <a:gd name="T71" fmla="*/ 89 h 720"/>
                    <a:gd name="T72" fmla="*/ 361 w 407"/>
                    <a:gd name="T73" fmla="*/ 136 h 720"/>
                    <a:gd name="T74" fmla="*/ 369 w 407"/>
                    <a:gd name="T75" fmla="*/ 191 h 720"/>
                    <a:gd name="T76" fmla="*/ 380 w 407"/>
                    <a:gd name="T77" fmla="*/ 242 h 720"/>
                    <a:gd name="T78" fmla="*/ 388 w 407"/>
                    <a:gd name="T79" fmla="*/ 302 h 720"/>
                    <a:gd name="T80" fmla="*/ 396 w 407"/>
                    <a:gd name="T81" fmla="*/ 349 h 720"/>
                    <a:gd name="T82" fmla="*/ 403 w 407"/>
                    <a:gd name="T83" fmla="*/ 392 h 7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07" h="720">
                      <a:moveTo>
                        <a:pt x="0" y="720"/>
                      </a:moveTo>
                      <a:lnTo>
                        <a:pt x="4" y="720"/>
                      </a:lnTo>
                      <a:lnTo>
                        <a:pt x="8" y="720"/>
                      </a:lnTo>
                      <a:lnTo>
                        <a:pt x="11" y="720"/>
                      </a:lnTo>
                      <a:lnTo>
                        <a:pt x="15" y="720"/>
                      </a:lnTo>
                      <a:lnTo>
                        <a:pt x="19" y="716"/>
                      </a:lnTo>
                      <a:lnTo>
                        <a:pt x="23" y="716"/>
                      </a:lnTo>
                      <a:lnTo>
                        <a:pt x="27" y="716"/>
                      </a:lnTo>
                      <a:lnTo>
                        <a:pt x="30" y="716"/>
                      </a:lnTo>
                      <a:lnTo>
                        <a:pt x="34" y="716"/>
                      </a:lnTo>
                      <a:lnTo>
                        <a:pt x="38" y="716"/>
                      </a:lnTo>
                      <a:lnTo>
                        <a:pt x="42" y="716"/>
                      </a:lnTo>
                      <a:lnTo>
                        <a:pt x="46" y="716"/>
                      </a:lnTo>
                      <a:lnTo>
                        <a:pt x="49" y="716"/>
                      </a:lnTo>
                      <a:lnTo>
                        <a:pt x="53" y="716"/>
                      </a:lnTo>
                      <a:lnTo>
                        <a:pt x="57" y="716"/>
                      </a:lnTo>
                      <a:lnTo>
                        <a:pt x="61" y="716"/>
                      </a:lnTo>
                      <a:lnTo>
                        <a:pt x="65" y="716"/>
                      </a:lnTo>
                      <a:lnTo>
                        <a:pt x="68" y="716"/>
                      </a:lnTo>
                      <a:lnTo>
                        <a:pt x="72" y="716"/>
                      </a:lnTo>
                      <a:lnTo>
                        <a:pt x="76" y="716"/>
                      </a:lnTo>
                      <a:lnTo>
                        <a:pt x="80" y="716"/>
                      </a:lnTo>
                      <a:lnTo>
                        <a:pt x="84" y="716"/>
                      </a:lnTo>
                      <a:lnTo>
                        <a:pt x="87" y="716"/>
                      </a:lnTo>
                      <a:lnTo>
                        <a:pt x="91" y="716"/>
                      </a:lnTo>
                      <a:lnTo>
                        <a:pt x="95" y="716"/>
                      </a:lnTo>
                      <a:lnTo>
                        <a:pt x="99" y="716"/>
                      </a:lnTo>
                      <a:lnTo>
                        <a:pt x="103" y="716"/>
                      </a:lnTo>
                      <a:lnTo>
                        <a:pt x="106" y="716"/>
                      </a:lnTo>
                      <a:lnTo>
                        <a:pt x="110" y="716"/>
                      </a:lnTo>
                      <a:lnTo>
                        <a:pt x="114" y="716"/>
                      </a:lnTo>
                      <a:lnTo>
                        <a:pt x="118" y="711"/>
                      </a:lnTo>
                      <a:lnTo>
                        <a:pt x="122" y="711"/>
                      </a:lnTo>
                      <a:lnTo>
                        <a:pt x="125" y="711"/>
                      </a:lnTo>
                      <a:lnTo>
                        <a:pt x="129" y="711"/>
                      </a:lnTo>
                      <a:lnTo>
                        <a:pt x="133" y="711"/>
                      </a:lnTo>
                      <a:lnTo>
                        <a:pt x="137" y="711"/>
                      </a:lnTo>
                      <a:lnTo>
                        <a:pt x="141" y="707"/>
                      </a:lnTo>
                      <a:lnTo>
                        <a:pt x="144" y="707"/>
                      </a:lnTo>
                      <a:lnTo>
                        <a:pt x="148" y="707"/>
                      </a:lnTo>
                      <a:lnTo>
                        <a:pt x="152" y="707"/>
                      </a:lnTo>
                      <a:lnTo>
                        <a:pt x="156" y="707"/>
                      </a:lnTo>
                      <a:lnTo>
                        <a:pt x="160" y="707"/>
                      </a:lnTo>
                      <a:lnTo>
                        <a:pt x="164" y="707"/>
                      </a:lnTo>
                      <a:lnTo>
                        <a:pt x="167" y="707"/>
                      </a:lnTo>
                      <a:lnTo>
                        <a:pt x="171" y="703"/>
                      </a:lnTo>
                      <a:lnTo>
                        <a:pt x="175" y="703"/>
                      </a:lnTo>
                      <a:lnTo>
                        <a:pt x="179" y="703"/>
                      </a:lnTo>
                      <a:lnTo>
                        <a:pt x="183" y="698"/>
                      </a:lnTo>
                      <a:lnTo>
                        <a:pt x="186" y="698"/>
                      </a:lnTo>
                      <a:lnTo>
                        <a:pt x="190" y="694"/>
                      </a:lnTo>
                      <a:lnTo>
                        <a:pt x="194" y="694"/>
                      </a:lnTo>
                      <a:lnTo>
                        <a:pt x="198" y="690"/>
                      </a:lnTo>
                      <a:lnTo>
                        <a:pt x="202" y="690"/>
                      </a:lnTo>
                      <a:lnTo>
                        <a:pt x="205" y="686"/>
                      </a:lnTo>
                      <a:lnTo>
                        <a:pt x="209" y="686"/>
                      </a:lnTo>
                      <a:lnTo>
                        <a:pt x="209" y="677"/>
                      </a:lnTo>
                      <a:lnTo>
                        <a:pt x="213" y="673"/>
                      </a:lnTo>
                      <a:lnTo>
                        <a:pt x="217" y="664"/>
                      </a:lnTo>
                      <a:lnTo>
                        <a:pt x="221" y="652"/>
                      </a:lnTo>
                      <a:lnTo>
                        <a:pt x="221" y="647"/>
                      </a:lnTo>
                      <a:lnTo>
                        <a:pt x="224" y="639"/>
                      </a:lnTo>
                      <a:lnTo>
                        <a:pt x="228" y="626"/>
                      </a:lnTo>
                      <a:lnTo>
                        <a:pt x="228" y="618"/>
                      </a:lnTo>
                      <a:lnTo>
                        <a:pt x="232" y="605"/>
                      </a:lnTo>
                      <a:lnTo>
                        <a:pt x="236" y="588"/>
                      </a:lnTo>
                      <a:lnTo>
                        <a:pt x="240" y="575"/>
                      </a:lnTo>
                      <a:lnTo>
                        <a:pt x="240" y="562"/>
                      </a:lnTo>
                      <a:lnTo>
                        <a:pt x="243" y="549"/>
                      </a:lnTo>
                      <a:lnTo>
                        <a:pt x="247" y="532"/>
                      </a:lnTo>
                      <a:lnTo>
                        <a:pt x="251" y="515"/>
                      </a:lnTo>
                      <a:lnTo>
                        <a:pt x="251" y="494"/>
                      </a:lnTo>
                      <a:lnTo>
                        <a:pt x="255" y="477"/>
                      </a:lnTo>
                      <a:lnTo>
                        <a:pt x="259" y="451"/>
                      </a:lnTo>
                      <a:lnTo>
                        <a:pt x="259" y="426"/>
                      </a:lnTo>
                      <a:lnTo>
                        <a:pt x="262" y="404"/>
                      </a:lnTo>
                      <a:lnTo>
                        <a:pt x="266" y="379"/>
                      </a:lnTo>
                      <a:lnTo>
                        <a:pt x="270" y="358"/>
                      </a:lnTo>
                      <a:lnTo>
                        <a:pt x="270" y="332"/>
                      </a:lnTo>
                      <a:lnTo>
                        <a:pt x="274" y="306"/>
                      </a:lnTo>
                      <a:lnTo>
                        <a:pt x="278" y="281"/>
                      </a:lnTo>
                      <a:lnTo>
                        <a:pt x="278" y="255"/>
                      </a:lnTo>
                      <a:lnTo>
                        <a:pt x="281" y="230"/>
                      </a:lnTo>
                      <a:lnTo>
                        <a:pt x="285" y="204"/>
                      </a:lnTo>
                      <a:lnTo>
                        <a:pt x="289" y="179"/>
                      </a:lnTo>
                      <a:lnTo>
                        <a:pt x="289" y="153"/>
                      </a:lnTo>
                      <a:lnTo>
                        <a:pt x="293" y="132"/>
                      </a:lnTo>
                      <a:lnTo>
                        <a:pt x="297" y="115"/>
                      </a:lnTo>
                      <a:lnTo>
                        <a:pt x="300" y="93"/>
                      </a:lnTo>
                      <a:lnTo>
                        <a:pt x="300" y="81"/>
                      </a:lnTo>
                      <a:lnTo>
                        <a:pt x="304" y="59"/>
                      </a:lnTo>
                      <a:lnTo>
                        <a:pt x="308" y="46"/>
                      </a:lnTo>
                      <a:lnTo>
                        <a:pt x="308" y="38"/>
                      </a:lnTo>
                      <a:lnTo>
                        <a:pt x="312" y="21"/>
                      </a:lnTo>
                      <a:lnTo>
                        <a:pt x="316" y="12"/>
                      </a:lnTo>
                      <a:lnTo>
                        <a:pt x="319" y="12"/>
                      </a:lnTo>
                      <a:lnTo>
                        <a:pt x="319" y="4"/>
                      </a:lnTo>
                      <a:lnTo>
                        <a:pt x="323" y="4"/>
                      </a:lnTo>
                      <a:lnTo>
                        <a:pt x="327" y="0"/>
                      </a:lnTo>
                      <a:lnTo>
                        <a:pt x="331" y="0"/>
                      </a:lnTo>
                      <a:lnTo>
                        <a:pt x="335" y="8"/>
                      </a:lnTo>
                      <a:lnTo>
                        <a:pt x="338" y="12"/>
                      </a:lnTo>
                      <a:lnTo>
                        <a:pt x="338" y="21"/>
                      </a:lnTo>
                      <a:lnTo>
                        <a:pt x="342" y="29"/>
                      </a:lnTo>
                      <a:lnTo>
                        <a:pt x="346" y="46"/>
                      </a:lnTo>
                      <a:lnTo>
                        <a:pt x="350" y="63"/>
                      </a:lnTo>
                      <a:lnTo>
                        <a:pt x="350" y="76"/>
                      </a:lnTo>
                      <a:lnTo>
                        <a:pt x="354" y="89"/>
                      </a:lnTo>
                      <a:lnTo>
                        <a:pt x="357" y="106"/>
                      </a:lnTo>
                      <a:lnTo>
                        <a:pt x="357" y="123"/>
                      </a:lnTo>
                      <a:lnTo>
                        <a:pt x="361" y="136"/>
                      </a:lnTo>
                      <a:lnTo>
                        <a:pt x="365" y="153"/>
                      </a:lnTo>
                      <a:lnTo>
                        <a:pt x="369" y="170"/>
                      </a:lnTo>
                      <a:lnTo>
                        <a:pt x="369" y="191"/>
                      </a:lnTo>
                      <a:lnTo>
                        <a:pt x="373" y="208"/>
                      </a:lnTo>
                      <a:lnTo>
                        <a:pt x="377" y="221"/>
                      </a:lnTo>
                      <a:lnTo>
                        <a:pt x="380" y="242"/>
                      </a:lnTo>
                      <a:lnTo>
                        <a:pt x="380" y="264"/>
                      </a:lnTo>
                      <a:lnTo>
                        <a:pt x="384" y="281"/>
                      </a:lnTo>
                      <a:lnTo>
                        <a:pt x="388" y="302"/>
                      </a:lnTo>
                      <a:lnTo>
                        <a:pt x="388" y="315"/>
                      </a:lnTo>
                      <a:lnTo>
                        <a:pt x="392" y="332"/>
                      </a:lnTo>
                      <a:lnTo>
                        <a:pt x="396" y="349"/>
                      </a:lnTo>
                      <a:lnTo>
                        <a:pt x="399" y="362"/>
                      </a:lnTo>
                      <a:lnTo>
                        <a:pt x="399" y="375"/>
                      </a:lnTo>
                      <a:lnTo>
                        <a:pt x="403" y="392"/>
                      </a:lnTo>
                      <a:lnTo>
                        <a:pt x="407" y="404"/>
                      </a:lnTo>
                      <a:lnTo>
                        <a:pt x="407" y="417"/>
                      </a:lnTo>
                    </a:path>
                  </a:pathLst>
                </a:cu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" name="Freeform 211"/>
                <p:cNvSpPr>
                  <a:spLocks/>
                </p:cNvSpPr>
                <p:nvPr/>
              </p:nvSpPr>
              <p:spPr bwMode="auto">
                <a:xfrm>
                  <a:off x="6729413" y="4321418"/>
                  <a:ext cx="320675" cy="439738"/>
                </a:xfrm>
                <a:custGeom>
                  <a:avLst/>
                  <a:gdLst>
                    <a:gd name="T0" fmla="*/ 0 w 202"/>
                    <a:gd name="T1" fmla="*/ 0 h 277"/>
                    <a:gd name="T2" fmla="*/ 4 w 202"/>
                    <a:gd name="T3" fmla="*/ 13 h 277"/>
                    <a:gd name="T4" fmla="*/ 8 w 202"/>
                    <a:gd name="T5" fmla="*/ 22 h 277"/>
                    <a:gd name="T6" fmla="*/ 11 w 202"/>
                    <a:gd name="T7" fmla="*/ 30 h 277"/>
                    <a:gd name="T8" fmla="*/ 11 w 202"/>
                    <a:gd name="T9" fmla="*/ 43 h 277"/>
                    <a:gd name="T10" fmla="*/ 15 w 202"/>
                    <a:gd name="T11" fmla="*/ 56 h 277"/>
                    <a:gd name="T12" fmla="*/ 19 w 202"/>
                    <a:gd name="T13" fmla="*/ 64 h 277"/>
                    <a:gd name="T14" fmla="*/ 23 w 202"/>
                    <a:gd name="T15" fmla="*/ 68 h 277"/>
                    <a:gd name="T16" fmla="*/ 23 w 202"/>
                    <a:gd name="T17" fmla="*/ 73 h 277"/>
                    <a:gd name="T18" fmla="*/ 27 w 202"/>
                    <a:gd name="T19" fmla="*/ 81 h 277"/>
                    <a:gd name="T20" fmla="*/ 30 w 202"/>
                    <a:gd name="T21" fmla="*/ 85 h 277"/>
                    <a:gd name="T22" fmla="*/ 30 w 202"/>
                    <a:gd name="T23" fmla="*/ 98 h 277"/>
                    <a:gd name="T24" fmla="*/ 34 w 202"/>
                    <a:gd name="T25" fmla="*/ 107 h 277"/>
                    <a:gd name="T26" fmla="*/ 38 w 202"/>
                    <a:gd name="T27" fmla="*/ 120 h 277"/>
                    <a:gd name="T28" fmla="*/ 42 w 202"/>
                    <a:gd name="T29" fmla="*/ 128 h 277"/>
                    <a:gd name="T30" fmla="*/ 42 w 202"/>
                    <a:gd name="T31" fmla="*/ 137 h 277"/>
                    <a:gd name="T32" fmla="*/ 46 w 202"/>
                    <a:gd name="T33" fmla="*/ 145 h 277"/>
                    <a:gd name="T34" fmla="*/ 49 w 202"/>
                    <a:gd name="T35" fmla="*/ 154 h 277"/>
                    <a:gd name="T36" fmla="*/ 53 w 202"/>
                    <a:gd name="T37" fmla="*/ 166 h 277"/>
                    <a:gd name="T38" fmla="*/ 53 w 202"/>
                    <a:gd name="T39" fmla="*/ 171 h 277"/>
                    <a:gd name="T40" fmla="*/ 57 w 202"/>
                    <a:gd name="T41" fmla="*/ 175 h 277"/>
                    <a:gd name="T42" fmla="*/ 61 w 202"/>
                    <a:gd name="T43" fmla="*/ 179 h 277"/>
                    <a:gd name="T44" fmla="*/ 61 w 202"/>
                    <a:gd name="T45" fmla="*/ 183 h 277"/>
                    <a:gd name="T46" fmla="*/ 65 w 202"/>
                    <a:gd name="T47" fmla="*/ 196 h 277"/>
                    <a:gd name="T48" fmla="*/ 68 w 202"/>
                    <a:gd name="T49" fmla="*/ 201 h 277"/>
                    <a:gd name="T50" fmla="*/ 72 w 202"/>
                    <a:gd name="T51" fmla="*/ 201 h 277"/>
                    <a:gd name="T52" fmla="*/ 72 w 202"/>
                    <a:gd name="T53" fmla="*/ 209 h 277"/>
                    <a:gd name="T54" fmla="*/ 76 w 202"/>
                    <a:gd name="T55" fmla="*/ 213 h 277"/>
                    <a:gd name="T56" fmla="*/ 80 w 202"/>
                    <a:gd name="T57" fmla="*/ 218 h 277"/>
                    <a:gd name="T58" fmla="*/ 84 w 202"/>
                    <a:gd name="T59" fmla="*/ 218 h 277"/>
                    <a:gd name="T60" fmla="*/ 87 w 202"/>
                    <a:gd name="T61" fmla="*/ 222 h 277"/>
                    <a:gd name="T62" fmla="*/ 95 w 202"/>
                    <a:gd name="T63" fmla="*/ 235 h 277"/>
                    <a:gd name="T64" fmla="*/ 91 w 202"/>
                    <a:gd name="T65" fmla="*/ 235 h 277"/>
                    <a:gd name="T66" fmla="*/ 95 w 202"/>
                    <a:gd name="T67" fmla="*/ 235 h 277"/>
                    <a:gd name="T68" fmla="*/ 99 w 202"/>
                    <a:gd name="T69" fmla="*/ 243 h 277"/>
                    <a:gd name="T70" fmla="*/ 103 w 202"/>
                    <a:gd name="T71" fmla="*/ 247 h 277"/>
                    <a:gd name="T72" fmla="*/ 106 w 202"/>
                    <a:gd name="T73" fmla="*/ 252 h 277"/>
                    <a:gd name="T74" fmla="*/ 110 w 202"/>
                    <a:gd name="T75" fmla="*/ 256 h 277"/>
                    <a:gd name="T76" fmla="*/ 114 w 202"/>
                    <a:gd name="T77" fmla="*/ 252 h 277"/>
                    <a:gd name="T78" fmla="*/ 118 w 202"/>
                    <a:gd name="T79" fmla="*/ 256 h 277"/>
                    <a:gd name="T80" fmla="*/ 122 w 202"/>
                    <a:gd name="T81" fmla="*/ 256 h 277"/>
                    <a:gd name="T82" fmla="*/ 125 w 202"/>
                    <a:gd name="T83" fmla="*/ 256 h 277"/>
                    <a:gd name="T84" fmla="*/ 129 w 202"/>
                    <a:gd name="T85" fmla="*/ 260 h 277"/>
                    <a:gd name="T86" fmla="*/ 133 w 202"/>
                    <a:gd name="T87" fmla="*/ 260 h 277"/>
                    <a:gd name="T88" fmla="*/ 137 w 202"/>
                    <a:gd name="T89" fmla="*/ 260 h 277"/>
                    <a:gd name="T90" fmla="*/ 141 w 202"/>
                    <a:gd name="T91" fmla="*/ 260 h 277"/>
                    <a:gd name="T92" fmla="*/ 144 w 202"/>
                    <a:gd name="T93" fmla="*/ 260 h 277"/>
                    <a:gd name="T94" fmla="*/ 148 w 202"/>
                    <a:gd name="T95" fmla="*/ 260 h 277"/>
                    <a:gd name="T96" fmla="*/ 152 w 202"/>
                    <a:gd name="T97" fmla="*/ 260 h 277"/>
                    <a:gd name="T98" fmla="*/ 156 w 202"/>
                    <a:gd name="T99" fmla="*/ 260 h 277"/>
                    <a:gd name="T100" fmla="*/ 160 w 202"/>
                    <a:gd name="T101" fmla="*/ 264 h 277"/>
                    <a:gd name="T102" fmla="*/ 163 w 202"/>
                    <a:gd name="T103" fmla="*/ 264 h 277"/>
                    <a:gd name="T104" fmla="*/ 167 w 202"/>
                    <a:gd name="T105" fmla="*/ 269 h 277"/>
                    <a:gd name="T106" fmla="*/ 171 w 202"/>
                    <a:gd name="T107" fmla="*/ 269 h 277"/>
                    <a:gd name="T108" fmla="*/ 175 w 202"/>
                    <a:gd name="T109" fmla="*/ 269 h 277"/>
                    <a:gd name="T110" fmla="*/ 179 w 202"/>
                    <a:gd name="T111" fmla="*/ 273 h 277"/>
                    <a:gd name="T112" fmla="*/ 182 w 202"/>
                    <a:gd name="T113" fmla="*/ 273 h 277"/>
                    <a:gd name="T114" fmla="*/ 186 w 202"/>
                    <a:gd name="T115" fmla="*/ 273 h 277"/>
                    <a:gd name="T116" fmla="*/ 190 w 202"/>
                    <a:gd name="T117" fmla="*/ 273 h 277"/>
                    <a:gd name="T118" fmla="*/ 194 w 202"/>
                    <a:gd name="T119" fmla="*/ 273 h 277"/>
                    <a:gd name="T120" fmla="*/ 198 w 202"/>
                    <a:gd name="T121" fmla="*/ 277 h 277"/>
                    <a:gd name="T122" fmla="*/ 202 w 202"/>
                    <a:gd name="T123" fmla="*/ 277 h 2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02" h="277">
                      <a:moveTo>
                        <a:pt x="0" y="0"/>
                      </a:moveTo>
                      <a:lnTo>
                        <a:pt x="4" y="13"/>
                      </a:lnTo>
                      <a:lnTo>
                        <a:pt x="8" y="22"/>
                      </a:lnTo>
                      <a:lnTo>
                        <a:pt x="11" y="30"/>
                      </a:lnTo>
                      <a:lnTo>
                        <a:pt x="11" y="43"/>
                      </a:lnTo>
                      <a:lnTo>
                        <a:pt x="15" y="56"/>
                      </a:lnTo>
                      <a:lnTo>
                        <a:pt x="19" y="64"/>
                      </a:lnTo>
                      <a:lnTo>
                        <a:pt x="23" y="68"/>
                      </a:lnTo>
                      <a:lnTo>
                        <a:pt x="23" y="73"/>
                      </a:lnTo>
                      <a:lnTo>
                        <a:pt x="27" y="81"/>
                      </a:lnTo>
                      <a:lnTo>
                        <a:pt x="30" y="85"/>
                      </a:lnTo>
                      <a:lnTo>
                        <a:pt x="30" y="98"/>
                      </a:lnTo>
                      <a:lnTo>
                        <a:pt x="34" y="107"/>
                      </a:lnTo>
                      <a:lnTo>
                        <a:pt x="38" y="120"/>
                      </a:lnTo>
                      <a:lnTo>
                        <a:pt x="42" y="128"/>
                      </a:lnTo>
                      <a:lnTo>
                        <a:pt x="42" y="137"/>
                      </a:lnTo>
                      <a:lnTo>
                        <a:pt x="46" y="145"/>
                      </a:lnTo>
                      <a:lnTo>
                        <a:pt x="49" y="154"/>
                      </a:lnTo>
                      <a:lnTo>
                        <a:pt x="53" y="166"/>
                      </a:lnTo>
                      <a:lnTo>
                        <a:pt x="53" y="171"/>
                      </a:lnTo>
                      <a:lnTo>
                        <a:pt x="57" y="175"/>
                      </a:lnTo>
                      <a:lnTo>
                        <a:pt x="61" y="179"/>
                      </a:lnTo>
                      <a:lnTo>
                        <a:pt x="61" y="183"/>
                      </a:lnTo>
                      <a:lnTo>
                        <a:pt x="65" y="196"/>
                      </a:lnTo>
                      <a:lnTo>
                        <a:pt x="68" y="201"/>
                      </a:lnTo>
                      <a:lnTo>
                        <a:pt x="72" y="201"/>
                      </a:lnTo>
                      <a:lnTo>
                        <a:pt x="72" y="209"/>
                      </a:lnTo>
                      <a:lnTo>
                        <a:pt x="76" y="213"/>
                      </a:lnTo>
                      <a:lnTo>
                        <a:pt x="80" y="218"/>
                      </a:lnTo>
                      <a:lnTo>
                        <a:pt x="84" y="218"/>
                      </a:lnTo>
                      <a:lnTo>
                        <a:pt x="87" y="222"/>
                      </a:lnTo>
                      <a:lnTo>
                        <a:pt x="95" y="235"/>
                      </a:lnTo>
                      <a:lnTo>
                        <a:pt x="91" y="235"/>
                      </a:lnTo>
                      <a:lnTo>
                        <a:pt x="95" y="235"/>
                      </a:lnTo>
                      <a:lnTo>
                        <a:pt x="99" y="243"/>
                      </a:lnTo>
                      <a:lnTo>
                        <a:pt x="103" y="247"/>
                      </a:lnTo>
                      <a:lnTo>
                        <a:pt x="106" y="252"/>
                      </a:lnTo>
                      <a:lnTo>
                        <a:pt x="110" y="256"/>
                      </a:lnTo>
                      <a:lnTo>
                        <a:pt x="114" y="252"/>
                      </a:lnTo>
                      <a:lnTo>
                        <a:pt x="118" y="256"/>
                      </a:lnTo>
                      <a:lnTo>
                        <a:pt x="122" y="256"/>
                      </a:lnTo>
                      <a:lnTo>
                        <a:pt x="125" y="256"/>
                      </a:lnTo>
                      <a:lnTo>
                        <a:pt x="129" y="260"/>
                      </a:lnTo>
                      <a:lnTo>
                        <a:pt x="133" y="260"/>
                      </a:lnTo>
                      <a:lnTo>
                        <a:pt x="137" y="260"/>
                      </a:lnTo>
                      <a:lnTo>
                        <a:pt x="141" y="260"/>
                      </a:lnTo>
                      <a:lnTo>
                        <a:pt x="144" y="260"/>
                      </a:lnTo>
                      <a:lnTo>
                        <a:pt x="148" y="260"/>
                      </a:lnTo>
                      <a:lnTo>
                        <a:pt x="152" y="260"/>
                      </a:lnTo>
                      <a:lnTo>
                        <a:pt x="156" y="260"/>
                      </a:lnTo>
                      <a:lnTo>
                        <a:pt x="160" y="264"/>
                      </a:lnTo>
                      <a:lnTo>
                        <a:pt x="163" y="264"/>
                      </a:lnTo>
                      <a:lnTo>
                        <a:pt x="167" y="269"/>
                      </a:lnTo>
                      <a:lnTo>
                        <a:pt x="171" y="269"/>
                      </a:lnTo>
                      <a:lnTo>
                        <a:pt x="175" y="269"/>
                      </a:lnTo>
                      <a:lnTo>
                        <a:pt x="179" y="273"/>
                      </a:lnTo>
                      <a:lnTo>
                        <a:pt x="182" y="273"/>
                      </a:lnTo>
                      <a:lnTo>
                        <a:pt x="186" y="273"/>
                      </a:lnTo>
                      <a:lnTo>
                        <a:pt x="190" y="273"/>
                      </a:lnTo>
                      <a:lnTo>
                        <a:pt x="194" y="273"/>
                      </a:lnTo>
                      <a:lnTo>
                        <a:pt x="198" y="277"/>
                      </a:lnTo>
                      <a:lnTo>
                        <a:pt x="202" y="277"/>
                      </a:lnTo>
                    </a:path>
                  </a:pathLst>
                </a:cu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7" name="Group 66"/>
              <p:cNvGrpSpPr/>
              <p:nvPr/>
            </p:nvGrpSpPr>
            <p:grpSpPr>
              <a:xfrm>
                <a:off x="899782" y="2560965"/>
                <a:ext cx="6286500" cy="203201"/>
                <a:chOff x="763588" y="4599230"/>
                <a:chExt cx="6286500" cy="203201"/>
              </a:xfrm>
            </p:grpSpPr>
            <p:sp>
              <p:nvSpPr>
                <p:cNvPr id="86" name="Freeform 212"/>
                <p:cNvSpPr>
                  <a:spLocks/>
                </p:cNvSpPr>
                <p:nvPr/>
              </p:nvSpPr>
              <p:spPr bwMode="auto">
                <a:xfrm>
                  <a:off x="763588" y="4796080"/>
                  <a:ext cx="760413" cy="6350"/>
                </a:xfrm>
                <a:custGeom>
                  <a:avLst/>
                  <a:gdLst>
                    <a:gd name="T0" fmla="*/ 8 w 479"/>
                    <a:gd name="T1" fmla="*/ 0 h 4"/>
                    <a:gd name="T2" fmla="*/ 19 w 479"/>
                    <a:gd name="T3" fmla="*/ 0 h 4"/>
                    <a:gd name="T4" fmla="*/ 31 w 479"/>
                    <a:gd name="T5" fmla="*/ 0 h 4"/>
                    <a:gd name="T6" fmla="*/ 42 w 479"/>
                    <a:gd name="T7" fmla="*/ 0 h 4"/>
                    <a:gd name="T8" fmla="*/ 53 w 479"/>
                    <a:gd name="T9" fmla="*/ 0 h 4"/>
                    <a:gd name="T10" fmla="*/ 65 w 479"/>
                    <a:gd name="T11" fmla="*/ 4 h 4"/>
                    <a:gd name="T12" fmla="*/ 76 w 479"/>
                    <a:gd name="T13" fmla="*/ 4 h 4"/>
                    <a:gd name="T14" fmla="*/ 88 w 479"/>
                    <a:gd name="T15" fmla="*/ 4 h 4"/>
                    <a:gd name="T16" fmla="*/ 99 w 479"/>
                    <a:gd name="T17" fmla="*/ 4 h 4"/>
                    <a:gd name="T18" fmla="*/ 110 w 479"/>
                    <a:gd name="T19" fmla="*/ 4 h 4"/>
                    <a:gd name="T20" fmla="*/ 122 w 479"/>
                    <a:gd name="T21" fmla="*/ 4 h 4"/>
                    <a:gd name="T22" fmla="*/ 133 w 479"/>
                    <a:gd name="T23" fmla="*/ 4 h 4"/>
                    <a:gd name="T24" fmla="*/ 145 w 479"/>
                    <a:gd name="T25" fmla="*/ 4 h 4"/>
                    <a:gd name="T26" fmla="*/ 156 w 479"/>
                    <a:gd name="T27" fmla="*/ 4 h 4"/>
                    <a:gd name="T28" fmla="*/ 168 w 479"/>
                    <a:gd name="T29" fmla="*/ 4 h 4"/>
                    <a:gd name="T30" fmla="*/ 179 w 479"/>
                    <a:gd name="T31" fmla="*/ 4 h 4"/>
                    <a:gd name="T32" fmla="*/ 190 w 479"/>
                    <a:gd name="T33" fmla="*/ 4 h 4"/>
                    <a:gd name="T34" fmla="*/ 202 w 479"/>
                    <a:gd name="T35" fmla="*/ 4 h 4"/>
                    <a:gd name="T36" fmla="*/ 213 w 479"/>
                    <a:gd name="T37" fmla="*/ 4 h 4"/>
                    <a:gd name="T38" fmla="*/ 225 w 479"/>
                    <a:gd name="T39" fmla="*/ 4 h 4"/>
                    <a:gd name="T40" fmla="*/ 236 w 479"/>
                    <a:gd name="T41" fmla="*/ 4 h 4"/>
                    <a:gd name="T42" fmla="*/ 247 w 479"/>
                    <a:gd name="T43" fmla="*/ 4 h 4"/>
                    <a:gd name="T44" fmla="*/ 259 w 479"/>
                    <a:gd name="T45" fmla="*/ 4 h 4"/>
                    <a:gd name="T46" fmla="*/ 270 w 479"/>
                    <a:gd name="T47" fmla="*/ 0 h 4"/>
                    <a:gd name="T48" fmla="*/ 282 w 479"/>
                    <a:gd name="T49" fmla="*/ 4 h 4"/>
                    <a:gd name="T50" fmla="*/ 293 w 479"/>
                    <a:gd name="T51" fmla="*/ 4 h 4"/>
                    <a:gd name="T52" fmla="*/ 304 w 479"/>
                    <a:gd name="T53" fmla="*/ 4 h 4"/>
                    <a:gd name="T54" fmla="*/ 316 w 479"/>
                    <a:gd name="T55" fmla="*/ 4 h 4"/>
                    <a:gd name="T56" fmla="*/ 327 w 479"/>
                    <a:gd name="T57" fmla="*/ 4 h 4"/>
                    <a:gd name="T58" fmla="*/ 339 w 479"/>
                    <a:gd name="T59" fmla="*/ 4 h 4"/>
                    <a:gd name="T60" fmla="*/ 350 w 479"/>
                    <a:gd name="T61" fmla="*/ 4 h 4"/>
                    <a:gd name="T62" fmla="*/ 362 w 479"/>
                    <a:gd name="T63" fmla="*/ 4 h 4"/>
                    <a:gd name="T64" fmla="*/ 373 w 479"/>
                    <a:gd name="T65" fmla="*/ 4 h 4"/>
                    <a:gd name="T66" fmla="*/ 384 w 479"/>
                    <a:gd name="T67" fmla="*/ 4 h 4"/>
                    <a:gd name="T68" fmla="*/ 392 w 479"/>
                    <a:gd name="T69" fmla="*/ 4 h 4"/>
                    <a:gd name="T70" fmla="*/ 403 w 479"/>
                    <a:gd name="T71" fmla="*/ 0 h 4"/>
                    <a:gd name="T72" fmla="*/ 415 w 479"/>
                    <a:gd name="T73" fmla="*/ 0 h 4"/>
                    <a:gd name="T74" fmla="*/ 426 w 479"/>
                    <a:gd name="T75" fmla="*/ 4 h 4"/>
                    <a:gd name="T76" fmla="*/ 438 w 479"/>
                    <a:gd name="T77" fmla="*/ 4 h 4"/>
                    <a:gd name="T78" fmla="*/ 449 w 479"/>
                    <a:gd name="T79" fmla="*/ 4 h 4"/>
                    <a:gd name="T80" fmla="*/ 460 w 479"/>
                    <a:gd name="T81" fmla="*/ 4 h 4"/>
                    <a:gd name="T82" fmla="*/ 472 w 479"/>
                    <a:gd name="T83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79" h="4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8" y="0"/>
                      </a:lnTo>
                      <a:lnTo>
                        <a:pt x="12" y="0"/>
                      </a:lnTo>
                      <a:lnTo>
                        <a:pt x="15" y="0"/>
                      </a:lnTo>
                      <a:lnTo>
                        <a:pt x="19" y="0"/>
                      </a:lnTo>
                      <a:lnTo>
                        <a:pt x="23" y="0"/>
                      </a:lnTo>
                      <a:lnTo>
                        <a:pt x="27" y="0"/>
                      </a:lnTo>
                      <a:lnTo>
                        <a:pt x="31" y="0"/>
                      </a:lnTo>
                      <a:lnTo>
                        <a:pt x="34" y="0"/>
                      </a:lnTo>
                      <a:lnTo>
                        <a:pt x="38" y="0"/>
                      </a:lnTo>
                      <a:lnTo>
                        <a:pt x="42" y="0"/>
                      </a:lnTo>
                      <a:lnTo>
                        <a:pt x="46" y="0"/>
                      </a:lnTo>
                      <a:lnTo>
                        <a:pt x="50" y="0"/>
                      </a:lnTo>
                      <a:lnTo>
                        <a:pt x="53" y="0"/>
                      </a:lnTo>
                      <a:lnTo>
                        <a:pt x="57" y="4"/>
                      </a:lnTo>
                      <a:lnTo>
                        <a:pt x="61" y="4"/>
                      </a:lnTo>
                      <a:lnTo>
                        <a:pt x="65" y="4"/>
                      </a:lnTo>
                      <a:lnTo>
                        <a:pt x="69" y="4"/>
                      </a:lnTo>
                      <a:lnTo>
                        <a:pt x="72" y="4"/>
                      </a:lnTo>
                      <a:lnTo>
                        <a:pt x="76" y="4"/>
                      </a:lnTo>
                      <a:lnTo>
                        <a:pt x="80" y="4"/>
                      </a:lnTo>
                      <a:lnTo>
                        <a:pt x="84" y="4"/>
                      </a:lnTo>
                      <a:lnTo>
                        <a:pt x="88" y="4"/>
                      </a:lnTo>
                      <a:lnTo>
                        <a:pt x="91" y="4"/>
                      </a:lnTo>
                      <a:lnTo>
                        <a:pt x="95" y="4"/>
                      </a:lnTo>
                      <a:lnTo>
                        <a:pt x="99" y="4"/>
                      </a:lnTo>
                      <a:lnTo>
                        <a:pt x="103" y="4"/>
                      </a:lnTo>
                      <a:lnTo>
                        <a:pt x="107" y="4"/>
                      </a:lnTo>
                      <a:lnTo>
                        <a:pt x="110" y="4"/>
                      </a:lnTo>
                      <a:lnTo>
                        <a:pt x="114" y="4"/>
                      </a:lnTo>
                      <a:lnTo>
                        <a:pt x="118" y="4"/>
                      </a:lnTo>
                      <a:lnTo>
                        <a:pt x="122" y="4"/>
                      </a:lnTo>
                      <a:lnTo>
                        <a:pt x="126" y="4"/>
                      </a:lnTo>
                      <a:lnTo>
                        <a:pt x="130" y="4"/>
                      </a:lnTo>
                      <a:lnTo>
                        <a:pt x="133" y="4"/>
                      </a:lnTo>
                      <a:lnTo>
                        <a:pt x="137" y="4"/>
                      </a:lnTo>
                      <a:lnTo>
                        <a:pt x="141" y="4"/>
                      </a:lnTo>
                      <a:lnTo>
                        <a:pt x="145" y="4"/>
                      </a:lnTo>
                      <a:lnTo>
                        <a:pt x="149" y="4"/>
                      </a:lnTo>
                      <a:lnTo>
                        <a:pt x="152" y="4"/>
                      </a:lnTo>
                      <a:lnTo>
                        <a:pt x="156" y="4"/>
                      </a:lnTo>
                      <a:lnTo>
                        <a:pt x="160" y="4"/>
                      </a:lnTo>
                      <a:lnTo>
                        <a:pt x="164" y="4"/>
                      </a:lnTo>
                      <a:lnTo>
                        <a:pt x="168" y="4"/>
                      </a:lnTo>
                      <a:lnTo>
                        <a:pt x="171" y="4"/>
                      </a:lnTo>
                      <a:lnTo>
                        <a:pt x="175" y="4"/>
                      </a:lnTo>
                      <a:lnTo>
                        <a:pt x="179" y="4"/>
                      </a:lnTo>
                      <a:lnTo>
                        <a:pt x="183" y="4"/>
                      </a:lnTo>
                      <a:lnTo>
                        <a:pt x="187" y="4"/>
                      </a:lnTo>
                      <a:lnTo>
                        <a:pt x="190" y="4"/>
                      </a:lnTo>
                      <a:lnTo>
                        <a:pt x="194" y="4"/>
                      </a:lnTo>
                      <a:lnTo>
                        <a:pt x="198" y="4"/>
                      </a:lnTo>
                      <a:lnTo>
                        <a:pt x="202" y="4"/>
                      </a:lnTo>
                      <a:lnTo>
                        <a:pt x="206" y="4"/>
                      </a:lnTo>
                      <a:lnTo>
                        <a:pt x="209" y="4"/>
                      </a:lnTo>
                      <a:lnTo>
                        <a:pt x="213" y="4"/>
                      </a:lnTo>
                      <a:lnTo>
                        <a:pt x="217" y="4"/>
                      </a:lnTo>
                      <a:lnTo>
                        <a:pt x="221" y="4"/>
                      </a:lnTo>
                      <a:lnTo>
                        <a:pt x="225" y="4"/>
                      </a:lnTo>
                      <a:lnTo>
                        <a:pt x="228" y="4"/>
                      </a:lnTo>
                      <a:lnTo>
                        <a:pt x="232" y="4"/>
                      </a:lnTo>
                      <a:lnTo>
                        <a:pt x="236" y="4"/>
                      </a:lnTo>
                      <a:lnTo>
                        <a:pt x="240" y="4"/>
                      </a:lnTo>
                      <a:lnTo>
                        <a:pt x="244" y="4"/>
                      </a:lnTo>
                      <a:lnTo>
                        <a:pt x="247" y="4"/>
                      </a:lnTo>
                      <a:lnTo>
                        <a:pt x="251" y="4"/>
                      </a:lnTo>
                      <a:lnTo>
                        <a:pt x="255" y="4"/>
                      </a:lnTo>
                      <a:lnTo>
                        <a:pt x="259" y="4"/>
                      </a:lnTo>
                      <a:lnTo>
                        <a:pt x="263" y="4"/>
                      </a:lnTo>
                      <a:lnTo>
                        <a:pt x="266" y="0"/>
                      </a:lnTo>
                      <a:lnTo>
                        <a:pt x="270" y="0"/>
                      </a:lnTo>
                      <a:lnTo>
                        <a:pt x="274" y="4"/>
                      </a:lnTo>
                      <a:lnTo>
                        <a:pt x="278" y="4"/>
                      </a:lnTo>
                      <a:lnTo>
                        <a:pt x="282" y="4"/>
                      </a:lnTo>
                      <a:lnTo>
                        <a:pt x="285" y="4"/>
                      </a:lnTo>
                      <a:lnTo>
                        <a:pt x="289" y="4"/>
                      </a:lnTo>
                      <a:lnTo>
                        <a:pt x="293" y="4"/>
                      </a:lnTo>
                      <a:lnTo>
                        <a:pt x="297" y="4"/>
                      </a:lnTo>
                      <a:lnTo>
                        <a:pt x="301" y="4"/>
                      </a:lnTo>
                      <a:lnTo>
                        <a:pt x="304" y="4"/>
                      </a:lnTo>
                      <a:lnTo>
                        <a:pt x="308" y="4"/>
                      </a:lnTo>
                      <a:lnTo>
                        <a:pt x="312" y="4"/>
                      </a:lnTo>
                      <a:lnTo>
                        <a:pt x="316" y="4"/>
                      </a:lnTo>
                      <a:lnTo>
                        <a:pt x="320" y="4"/>
                      </a:lnTo>
                      <a:lnTo>
                        <a:pt x="323" y="4"/>
                      </a:lnTo>
                      <a:lnTo>
                        <a:pt x="327" y="4"/>
                      </a:lnTo>
                      <a:lnTo>
                        <a:pt x="331" y="4"/>
                      </a:lnTo>
                      <a:lnTo>
                        <a:pt x="335" y="4"/>
                      </a:lnTo>
                      <a:lnTo>
                        <a:pt x="339" y="4"/>
                      </a:lnTo>
                      <a:lnTo>
                        <a:pt x="343" y="4"/>
                      </a:lnTo>
                      <a:lnTo>
                        <a:pt x="346" y="4"/>
                      </a:lnTo>
                      <a:lnTo>
                        <a:pt x="350" y="4"/>
                      </a:lnTo>
                      <a:lnTo>
                        <a:pt x="354" y="4"/>
                      </a:lnTo>
                      <a:lnTo>
                        <a:pt x="358" y="4"/>
                      </a:lnTo>
                      <a:lnTo>
                        <a:pt x="362" y="4"/>
                      </a:lnTo>
                      <a:lnTo>
                        <a:pt x="365" y="4"/>
                      </a:lnTo>
                      <a:lnTo>
                        <a:pt x="369" y="4"/>
                      </a:lnTo>
                      <a:lnTo>
                        <a:pt x="373" y="4"/>
                      </a:lnTo>
                      <a:lnTo>
                        <a:pt x="377" y="0"/>
                      </a:lnTo>
                      <a:lnTo>
                        <a:pt x="381" y="4"/>
                      </a:lnTo>
                      <a:lnTo>
                        <a:pt x="384" y="4"/>
                      </a:lnTo>
                      <a:lnTo>
                        <a:pt x="392" y="4"/>
                      </a:lnTo>
                      <a:lnTo>
                        <a:pt x="388" y="4"/>
                      </a:lnTo>
                      <a:lnTo>
                        <a:pt x="392" y="4"/>
                      </a:lnTo>
                      <a:lnTo>
                        <a:pt x="396" y="0"/>
                      </a:lnTo>
                      <a:lnTo>
                        <a:pt x="400" y="0"/>
                      </a:lnTo>
                      <a:lnTo>
                        <a:pt x="403" y="0"/>
                      </a:lnTo>
                      <a:lnTo>
                        <a:pt x="407" y="0"/>
                      </a:lnTo>
                      <a:lnTo>
                        <a:pt x="411" y="0"/>
                      </a:lnTo>
                      <a:lnTo>
                        <a:pt x="415" y="0"/>
                      </a:lnTo>
                      <a:lnTo>
                        <a:pt x="419" y="0"/>
                      </a:lnTo>
                      <a:lnTo>
                        <a:pt x="422" y="0"/>
                      </a:lnTo>
                      <a:lnTo>
                        <a:pt x="426" y="4"/>
                      </a:lnTo>
                      <a:lnTo>
                        <a:pt x="430" y="4"/>
                      </a:lnTo>
                      <a:lnTo>
                        <a:pt x="434" y="4"/>
                      </a:lnTo>
                      <a:lnTo>
                        <a:pt x="438" y="4"/>
                      </a:lnTo>
                      <a:lnTo>
                        <a:pt x="441" y="4"/>
                      </a:lnTo>
                      <a:lnTo>
                        <a:pt x="445" y="4"/>
                      </a:lnTo>
                      <a:lnTo>
                        <a:pt x="449" y="4"/>
                      </a:lnTo>
                      <a:lnTo>
                        <a:pt x="453" y="4"/>
                      </a:lnTo>
                      <a:lnTo>
                        <a:pt x="457" y="4"/>
                      </a:lnTo>
                      <a:lnTo>
                        <a:pt x="460" y="4"/>
                      </a:lnTo>
                      <a:lnTo>
                        <a:pt x="464" y="4"/>
                      </a:lnTo>
                      <a:lnTo>
                        <a:pt x="468" y="4"/>
                      </a:lnTo>
                      <a:lnTo>
                        <a:pt x="472" y="4"/>
                      </a:lnTo>
                      <a:lnTo>
                        <a:pt x="476" y="4"/>
                      </a:lnTo>
                      <a:lnTo>
                        <a:pt x="479" y="4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" name="Freeform 213"/>
                <p:cNvSpPr>
                  <a:spLocks/>
                </p:cNvSpPr>
                <p:nvPr/>
              </p:nvSpPr>
              <p:spPr bwMode="auto">
                <a:xfrm>
                  <a:off x="1524000" y="4734168"/>
                  <a:ext cx="762000" cy="68263"/>
                </a:xfrm>
                <a:custGeom>
                  <a:avLst/>
                  <a:gdLst>
                    <a:gd name="T0" fmla="*/ 8 w 480"/>
                    <a:gd name="T1" fmla="*/ 43 h 43"/>
                    <a:gd name="T2" fmla="*/ 19 w 480"/>
                    <a:gd name="T3" fmla="*/ 43 h 43"/>
                    <a:gd name="T4" fmla="*/ 31 w 480"/>
                    <a:gd name="T5" fmla="*/ 43 h 43"/>
                    <a:gd name="T6" fmla="*/ 42 w 480"/>
                    <a:gd name="T7" fmla="*/ 43 h 43"/>
                    <a:gd name="T8" fmla="*/ 54 w 480"/>
                    <a:gd name="T9" fmla="*/ 43 h 43"/>
                    <a:gd name="T10" fmla="*/ 65 w 480"/>
                    <a:gd name="T11" fmla="*/ 39 h 43"/>
                    <a:gd name="T12" fmla="*/ 76 w 480"/>
                    <a:gd name="T13" fmla="*/ 39 h 43"/>
                    <a:gd name="T14" fmla="*/ 88 w 480"/>
                    <a:gd name="T15" fmla="*/ 39 h 43"/>
                    <a:gd name="T16" fmla="*/ 99 w 480"/>
                    <a:gd name="T17" fmla="*/ 39 h 43"/>
                    <a:gd name="T18" fmla="*/ 111 w 480"/>
                    <a:gd name="T19" fmla="*/ 39 h 43"/>
                    <a:gd name="T20" fmla="*/ 122 w 480"/>
                    <a:gd name="T21" fmla="*/ 39 h 43"/>
                    <a:gd name="T22" fmla="*/ 134 w 480"/>
                    <a:gd name="T23" fmla="*/ 39 h 43"/>
                    <a:gd name="T24" fmla="*/ 145 w 480"/>
                    <a:gd name="T25" fmla="*/ 39 h 43"/>
                    <a:gd name="T26" fmla="*/ 156 w 480"/>
                    <a:gd name="T27" fmla="*/ 39 h 43"/>
                    <a:gd name="T28" fmla="*/ 168 w 480"/>
                    <a:gd name="T29" fmla="*/ 39 h 43"/>
                    <a:gd name="T30" fmla="*/ 179 w 480"/>
                    <a:gd name="T31" fmla="*/ 39 h 43"/>
                    <a:gd name="T32" fmla="*/ 191 w 480"/>
                    <a:gd name="T33" fmla="*/ 43 h 43"/>
                    <a:gd name="T34" fmla="*/ 202 w 480"/>
                    <a:gd name="T35" fmla="*/ 43 h 43"/>
                    <a:gd name="T36" fmla="*/ 213 w 480"/>
                    <a:gd name="T37" fmla="*/ 43 h 43"/>
                    <a:gd name="T38" fmla="*/ 225 w 480"/>
                    <a:gd name="T39" fmla="*/ 43 h 43"/>
                    <a:gd name="T40" fmla="*/ 236 w 480"/>
                    <a:gd name="T41" fmla="*/ 43 h 43"/>
                    <a:gd name="T42" fmla="*/ 248 w 480"/>
                    <a:gd name="T43" fmla="*/ 43 h 43"/>
                    <a:gd name="T44" fmla="*/ 259 w 480"/>
                    <a:gd name="T45" fmla="*/ 43 h 43"/>
                    <a:gd name="T46" fmla="*/ 270 w 480"/>
                    <a:gd name="T47" fmla="*/ 34 h 43"/>
                    <a:gd name="T48" fmla="*/ 282 w 480"/>
                    <a:gd name="T49" fmla="*/ 34 h 43"/>
                    <a:gd name="T50" fmla="*/ 293 w 480"/>
                    <a:gd name="T51" fmla="*/ 34 h 43"/>
                    <a:gd name="T52" fmla="*/ 305 w 480"/>
                    <a:gd name="T53" fmla="*/ 34 h 43"/>
                    <a:gd name="T54" fmla="*/ 316 w 480"/>
                    <a:gd name="T55" fmla="*/ 34 h 43"/>
                    <a:gd name="T56" fmla="*/ 328 w 480"/>
                    <a:gd name="T57" fmla="*/ 34 h 43"/>
                    <a:gd name="T58" fmla="*/ 339 w 480"/>
                    <a:gd name="T59" fmla="*/ 30 h 43"/>
                    <a:gd name="T60" fmla="*/ 350 w 480"/>
                    <a:gd name="T61" fmla="*/ 34 h 43"/>
                    <a:gd name="T62" fmla="*/ 362 w 480"/>
                    <a:gd name="T63" fmla="*/ 39 h 43"/>
                    <a:gd name="T64" fmla="*/ 373 w 480"/>
                    <a:gd name="T65" fmla="*/ 39 h 43"/>
                    <a:gd name="T66" fmla="*/ 385 w 480"/>
                    <a:gd name="T67" fmla="*/ 39 h 43"/>
                    <a:gd name="T68" fmla="*/ 396 w 480"/>
                    <a:gd name="T69" fmla="*/ 39 h 43"/>
                    <a:gd name="T70" fmla="*/ 407 w 480"/>
                    <a:gd name="T71" fmla="*/ 34 h 43"/>
                    <a:gd name="T72" fmla="*/ 419 w 480"/>
                    <a:gd name="T73" fmla="*/ 39 h 43"/>
                    <a:gd name="T74" fmla="*/ 430 w 480"/>
                    <a:gd name="T75" fmla="*/ 39 h 43"/>
                    <a:gd name="T76" fmla="*/ 442 w 480"/>
                    <a:gd name="T77" fmla="*/ 39 h 43"/>
                    <a:gd name="T78" fmla="*/ 453 w 480"/>
                    <a:gd name="T79" fmla="*/ 34 h 43"/>
                    <a:gd name="T80" fmla="*/ 464 w 480"/>
                    <a:gd name="T81" fmla="*/ 26 h 43"/>
                    <a:gd name="T82" fmla="*/ 476 w 480"/>
                    <a:gd name="T83" fmla="*/ 1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80" h="43">
                      <a:moveTo>
                        <a:pt x="0" y="43"/>
                      </a:moveTo>
                      <a:lnTo>
                        <a:pt x="4" y="43"/>
                      </a:lnTo>
                      <a:lnTo>
                        <a:pt x="8" y="43"/>
                      </a:lnTo>
                      <a:lnTo>
                        <a:pt x="12" y="43"/>
                      </a:lnTo>
                      <a:lnTo>
                        <a:pt x="16" y="43"/>
                      </a:lnTo>
                      <a:lnTo>
                        <a:pt x="19" y="43"/>
                      </a:lnTo>
                      <a:lnTo>
                        <a:pt x="23" y="43"/>
                      </a:lnTo>
                      <a:lnTo>
                        <a:pt x="27" y="43"/>
                      </a:lnTo>
                      <a:lnTo>
                        <a:pt x="31" y="43"/>
                      </a:lnTo>
                      <a:lnTo>
                        <a:pt x="35" y="43"/>
                      </a:lnTo>
                      <a:lnTo>
                        <a:pt x="38" y="43"/>
                      </a:lnTo>
                      <a:lnTo>
                        <a:pt x="42" y="43"/>
                      </a:lnTo>
                      <a:lnTo>
                        <a:pt x="46" y="43"/>
                      </a:lnTo>
                      <a:lnTo>
                        <a:pt x="50" y="43"/>
                      </a:lnTo>
                      <a:lnTo>
                        <a:pt x="54" y="43"/>
                      </a:lnTo>
                      <a:lnTo>
                        <a:pt x="57" y="39"/>
                      </a:lnTo>
                      <a:lnTo>
                        <a:pt x="61" y="39"/>
                      </a:lnTo>
                      <a:lnTo>
                        <a:pt x="65" y="39"/>
                      </a:lnTo>
                      <a:lnTo>
                        <a:pt x="69" y="39"/>
                      </a:lnTo>
                      <a:lnTo>
                        <a:pt x="73" y="39"/>
                      </a:lnTo>
                      <a:lnTo>
                        <a:pt x="76" y="39"/>
                      </a:lnTo>
                      <a:lnTo>
                        <a:pt x="80" y="39"/>
                      </a:lnTo>
                      <a:lnTo>
                        <a:pt x="84" y="39"/>
                      </a:lnTo>
                      <a:lnTo>
                        <a:pt x="88" y="39"/>
                      </a:lnTo>
                      <a:lnTo>
                        <a:pt x="92" y="39"/>
                      </a:lnTo>
                      <a:lnTo>
                        <a:pt x="96" y="39"/>
                      </a:lnTo>
                      <a:lnTo>
                        <a:pt x="99" y="39"/>
                      </a:lnTo>
                      <a:lnTo>
                        <a:pt x="103" y="39"/>
                      </a:lnTo>
                      <a:lnTo>
                        <a:pt x="107" y="39"/>
                      </a:lnTo>
                      <a:lnTo>
                        <a:pt x="111" y="39"/>
                      </a:lnTo>
                      <a:lnTo>
                        <a:pt x="115" y="39"/>
                      </a:lnTo>
                      <a:lnTo>
                        <a:pt x="118" y="39"/>
                      </a:lnTo>
                      <a:lnTo>
                        <a:pt x="122" y="39"/>
                      </a:lnTo>
                      <a:lnTo>
                        <a:pt x="126" y="39"/>
                      </a:lnTo>
                      <a:lnTo>
                        <a:pt x="130" y="39"/>
                      </a:lnTo>
                      <a:lnTo>
                        <a:pt x="134" y="39"/>
                      </a:lnTo>
                      <a:lnTo>
                        <a:pt x="137" y="39"/>
                      </a:lnTo>
                      <a:lnTo>
                        <a:pt x="141" y="39"/>
                      </a:lnTo>
                      <a:lnTo>
                        <a:pt x="145" y="39"/>
                      </a:lnTo>
                      <a:lnTo>
                        <a:pt x="149" y="39"/>
                      </a:lnTo>
                      <a:lnTo>
                        <a:pt x="153" y="39"/>
                      </a:lnTo>
                      <a:lnTo>
                        <a:pt x="156" y="39"/>
                      </a:lnTo>
                      <a:lnTo>
                        <a:pt x="160" y="39"/>
                      </a:lnTo>
                      <a:lnTo>
                        <a:pt x="164" y="39"/>
                      </a:lnTo>
                      <a:lnTo>
                        <a:pt x="168" y="39"/>
                      </a:lnTo>
                      <a:lnTo>
                        <a:pt x="172" y="39"/>
                      </a:lnTo>
                      <a:lnTo>
                        <a:pt x="175" y="39"/>
                      </a:lnTo>
                      <a:lnTo>
                        <a:pt x="179" y="39"/>
                      </a:lnTo>
                      <a:lnTo>
                        <a:pt x="183" y="43"/>
                      </a:lnTo>
                      <a:lnTo>
                        <a:pt x="187" y="43"/>
                      </a:lnTo>
                      <a:lnTo>
                        <a:pt x="191" y="43"/>
                      </a:lnTo>
                      <a:lnTo>
                        <a:pt x="194" y="43"/>
                      </a:lnTo>
                      <a:lnTo>
                        <a:pt x="198" y="43"/>
                      </a:lnTo>
                      <a:lnTo>
                        <a:pt x="202" y="43"/>
                      </a:lnTo>
                      <a:lnTo>
                        <a:pt x="206" y="43"/>
                      </a:lnTo>
                      <a:lnTo>
                        <a:pt x="210" y="43"/>
                      </a:lnTo>
                      <a:lnTo>
                        <a:pt x="213" y="43"/>
                      </a:lnTo>
                      <a:lnTo>
                        <a:pt x="217" y="43"/>
                      </a:lnTo>
                      <a:lnTo>
                        <a:pt x="221" y="43"/>
                      </a:lnTo>
                      <a:lnTo>
                        <a:pt x="225" y="43"/>
                      </a:lnTo>
                      <a:lnTo>
                        <a:pt x="229" y="43"/>
                      </a:lnTo>
                      <a:lnTo>
                        <a:pt x="232" y="43"/>
                      </a:lnTo>
                      <a:lnTo>
                        <a:pt x="236" y="43"/>
                      </a:lnTo>
                      <a:lnTo>
                        <a:pt x="240" y="43"/>
                      </a:lnTo>
                      <a:lnTo>
                        <a:pt x="244" y="43"/>
                      </a:lnTo>
                      <a:lnTo>
                        <a:pt x="248" y="43"/>
                      </a:lnTo>
                      <a:lnTo>
                        <a:pt x="251" y="43"/>
                      </a:lnTo>
                      <a:lnTo>
                        <a:pt x="255" y="43"/>
                      </a:lnTo>
                      <a:lnTo>
                        <a:pt x="259" y="43"/>
                      </a:lnTo>
                      <a:lnTo>
                        <a:pt x="263" y="43"/>
                      </a:lnTo>
                      <a:lnTo>
                        <a:pt x="267" y="39"/>
                      </a:lnTo>
                      <a:lnTo>
                        <a:pt x="270" y="34"/>
                      </a:lnTo>
                      <a:lnTo>
                        <a:pt x="274" y="34"/>
                      </a:lnTo>
                      <a:lnTo>
                        <a:pt x="278" y="34"/>
                      </a:lnTo>
                      <a:lnTo>
                        <a:pt x="282" y="34"/>
                      </a:lnTo>
                      <a:lnTo>
                        <a:pt x="286" y="34"/>
                      </a:lnTo>
                      <a:lnTo>
                        <a:pt x="289" y="34"/>
                      </a:lnTo>
                      <a:lnTo>
                        <a:pt x="293" y="34"/>
                      </a:lnTo>
                      <a:lnTo>
                        <a:pt x="297" y="34"/>
                      </a:lnTo>
                      <a:lnTo>
                        <a:pt x="301" y="34"/>
                      </a:lnTo>
                      <a:lnTo>
                        <a:pt x="305" y="34"/>
                      </a:lnTo>
                      <a:lnTo>
                        <a:pt x="308" y="34"/>
                      </a:lnTo>
                      <a:lnTo>
                        <a:pt x="312" y="34"/>
                      </a:lnTo>
                      <a:lnTo>
                        <a:pt x="316" y="34"/>
                      </a:lnTo>
                      <a:lnTo>
                        <a:pt x="320" y="34"/>
                      </a:lnTo>
                      <a:lnTo>
                        <a:pt x="324" y="34"/>
                      </a:lnTo>
                      <a:lnTo>
                        <a:pt x="328" y="34"/>
                      </a:lnTo>
                      <a:lnTo>
                        <a:pt x="331" y="34"/>
                      </a:lnTo>
                      <a:lnTo>
                        <a:pt x="335" y="34"/>
                      </a:lnTo>
                      <a:lnTo>
                        <a:pt x="339" y="30"/>
                      </a:lnTo>
                      <a:lnTo>
                        <a:pt x="343" y="30"/>
                      </a:lnTo>
                      <a:lnTo>
                        <a:pt x="347" y="34"/>
                      </a:lnTo>
                      <a:lnTo>
                        <a:pt x="350" y="34"/>
                      </a:lnTo>
                      <a:lnTo>
                        <a:pt x="354" y="39"/>
                      </a:lnTo>
                      <a:lnTo>
                        <a:pt x="358" y="39"/>
                      </a:lnTo>
                      <a:lnTo>
                        <a:pt x="362" y="39"/>
                      </a:lnTo>
                      <a:lnTo>
                        <a:pt x="366" y="39"/>
                      </a:lnTo>
                      <a:lnTo>
                        <a:pt x="369" y="39"/>
                      </a:lnTo>
                      <a:lnTo>
                        <a:pt x="373" y="39"/>
                      </a:lnTo>
                      <a:lnTo>
                        <a:pt x="377" y="39"/>
                      </a:lnTo>
                      <a:lnTo>
                        <a:pt x="381" y="39"/>
                      </a:lnTo>
                      <a:lnTo>
                        <a:pt x="385" y="39"/>
                      </a:lnTo>
                      <a:lnTo>
                        <a:pt x="388" y="39"/>
                      </a:lnTo>
                      <a:lnTo>
                        <a:pt x="392" y="39"/>
                      </a:lnTo>
                      <a:lnTo>
                        <a:pt x="396" y="39"/>
                      </a:lnTo>
                      <a:lnTo>
                        <a:pt x="400" y="39"/>
                      </a:lnTo>
                      <a:lnTo>
                        <a:pt x="404" y="34"/>
                      </a:lnTo>
                      <a:lnTo>
                        <a:pt x="407" y="34"/>
                      </a:lnTo>
                      <a:lnTo>
                        <a:pt x="411" y="34"/>
                      </a:lnTo>
                      <a:lnTo>
                        <a:pt x="415" y="34"/>
                      </a:lnTo>
                      <a:lnTo>
                        <a:pt x="419" y="39"/>
                      </a:lnTo>
                      <a:lnTo>
                        <a:pt x="423" y="39"/>
                      </a:lnTo>
                      <a:lnTo>
                        <a:pt x="426" y="39"/>
                      </a:lnTo>
                      <a:lnTo>
                        <a:pt x="430" y="39"/>
                      </a:lnTo>
                      <a:lnTo>
                        <a:pt x="434" y="39"/>
                      </a:lnTo>
                      <a:lnTo>
                        <a:pt x="438" y="39"/>
                      </a:lnTo>
                      <a:lnTo>
                        <a:pt x="442" y="39"/>
                      </a:lnTo>
                      <a:lnTo>
                        <a:pt x="445" y="39"/>
                      </a:lnTo>
                      <a:lnTo>
                        <a:pt x="449" y="39"/>
                      </a:lnTo>
                      <a:lnTo>
                        <a:pt x="453" y="34"/>
                      </a:lnTo>
                      <a:lnTo>
                        <a:pt x="457" y="34"/>
                      </a:lnTo>
                      <a:lnTo>
                        <a:pt x="461" y="30"/>
                      </a:lnTo>
                      <a:lnTo>
                        <a:pt x="464" y="26"/>
                      </a:lnTo>
                      <a:lnTo>
                        <a:pt x="468" y="21"/>
                      </a:lnTo>
                      <a:lnTo>
                        <a:pt x="472" y="17"/>
                      </a:lnTo>
                      <a:lnTo>
                        <a:pt x="476" y="13"/>
                      </a:lnTo>
                      <a:lnTo>
                        <a:pt x="476" y="9"/>
                      </a:lnTo>
                      <a:lnTo>
                        <a:pt x="480" y="0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" name="Freeform 214"/>
                <p:cNvSpPr>
                  <a:spLocks/>
                </p:cNvSpPr>
                <p:nvPr/>
              </p:nvSpPr>
              <p:spPr bwMode="auto">
                <a:xfrm>
                  <a:off x="2286000" y="4599230"/>
                  <a:ext cx="711200" cy="155575"/>
                </a:xfrm>
                <a:custGeom>
                  <a:avLst/>
                  <a:gdLst>
                    <a:gd name="T0" fmla="*/ 3 w 448"/>
                    <a:gd name="T1" fmla="*/ 77 h 98"/>
                    <a:gd name="T2" fmla="*/ 15 w 448"/>
                    <a:gd name="T3" fmla="*/ 64 h 98"/>
                    <a:gd name="T4" fmla="*/ 22 w 448"/>
                    <a:gd name="T5" fmla="*/ 47 h 98"/>
                    <a:gd name="T6" fmla="*/ 30 w 448"/>
                    <a:gd name="T7" fmla="*/ 34 h 98"/>
                    <a:gd name="T8" fmla="*/ 38 w 448"/>
                    <a:gd name="T9" fmla="*/ 21 h 98"/>
                    <a:gd name="T10" fmla="*/ 45 w 448"/>
                    <a:gd name="T11" fmla="*/ 4 h 98"/>
                    <a:gd name="T12" fmla="*/ 57 w 448"/>
                    <a:gd name="T13" fmla="*/ 0 h 98"/>
                    <a:gd name="T14" fmla="*/ 68 w 448"/>
                    <a:gd name="T15" fmla="*/ 0 h 98"/>
                    <a:gd name="T16" fmla="*/ 80 w 448"/>
                    <a:gd name="T17" fmla="*/ 0 h 98"/>
                    <a:gd name="T18" fmla="*/ 91 w 448"/>
                    <a:gd name="T19" fmla="*/ 8 h 98"/>
                    <a:gd name="T20" fmla="*/ 99 w 448"/>
                    <a:gd name="T21" fmla="*/ 21 h 98"/>
                    <a:gd name="T22" fmla="*/ 106 w 448"/>
                    <a:gd name="T23" fmla="*/ 34 h 98"/>
                    <a:gd name="T24" fmla="*/ 118 w 448"/>
                    <a:gd name="T25" fmla="*/ 43 h 98"/>
                    <a:gd name="T26" fmla="*/ 129 w 448"/>
                    <a:gd name="T27" fmla="*/ 55 h 98"/>
                    <a:gd name="T28" fmla="*/ 140 w 448"/>
                    <a:gd name="T29" fmla="*/ 51 h 98"/>
                    <a:gd name="T30" fmla="*/ 148 w 448"/>
                    <a:gd name="T31" fmla="*/ 60 h 98"/>
                    <a:gd name="T32" fmla="*/ 159 w 448"/>
                    <a:gd name="T33" fmla="*/ 64 h 98"/>
                    <a:gd name="T34" fmla="*/ 171 w 448"/>
                    <a:gd name="T35" fmla="*/ 72 h 98"/>
                    <a:gd name="T36" fmla="*/ 182 w 448"/>
                    <a:gd name="T37" fmla="*/ 77 h 98"/>
                    <a:gd name="T38" fmla="*/ 194 w 448"/>
                    <a:gd name="T39" fmla="*/ 81 h 98"/>
                    <a:gd name="T40" fmla="*/ 205 w 448"/>
                    <a:gd name="T41" fmla="*/ 85 h 98"/>
                    <a:gd name="T42" fmla="*/ 216 w 448"/>
                    <a:gd name="T43" fmla="*/ 89 h 98"/>
                    <a:gd name="T44" fmla="*/ 228 w 448"/>
                    <a:gd name="T45" fmla="*/ 89 h 98"/>
                    <a:gd name="T46" fmla="*/ 239 w 448"/>
                    <a:gd name="T47" fmla="*/ 94 h 98"/>
                    <a:gd name="T48" fmla="*/ 251 w 448"/>
                    <a:gd name="T49" fmla="*/ 94 h 98"/>
                    <a:gd name="T50" fmla="*/ 262 w 448"/>
                    <a:gd name="T51" fmla="*/ 98 h 98"/>
                    <a:gd name="T52" fmla="*/ 273 w 448"/>
                    <a:gd name="T53" fmla="*/ 94 h 98"/>
                    <a:gd name="T54" fmla="*/ 285 w 448"/>
                    <a:gd name="T55" fmla="*/ 94 h 98"/>
                    <a:gd name="T56" fmla="*/ 296 w 448"/>
                    <a:gd name="T57" fmla="*/ 94 h 98"/>
                    <a:gd name="T58" fmla="*/ 308 w 448"/>
                    <a:gd name="T59" fmla="*/ 94 h 98"/>
                    <a:gd name="T60" fmla="*/ 319 w 448"/>
                    <a:gd name="T61" fmla="*/ 98 h 98"/>
                    <a:gd name="T62" fmla="*/ 331 w 448"/>
                    <a:gd name="T63" fmla="*/ 98 h 98"/>
                    <a:gd name="T64" fmla="*/ 342 w 448"/>
                    <a:gd name="T65" fmla="*/ 94 h 98"/>
                    <a:gd name="T66" fmla="*/ 353 w 448"/>
                    <a:gd name="T67" fmla="*/ 98 h 98"/>
                    <a:gd name="T68" fmla="*/ 361 w 448"/>
                    <a:gd name="T69" fmla="*/ 98 h 98"/>
                    <a:gd name="T70" fmla="*/ 372 w 448"/>
                    <a:gd name="T71" fmla="*/ 98 h 98"/>
                    <a:gd name="T72" fmla="*/ 384 w 448"/>
                    <a:gd name="T73" fmla="*/ 94 h 98"/>
                    <a:gd name="T74" fmla="*/ 395 w 448"/>
                    <a:gd name="T75" fmla="*/ 94 h 98"/>
                    <a:gd name="T76" fmla="*/ 407 w 448"/>
                    <a:gd name="T77" fmla="*/ 89 h 98"/>
                    <a:gd name="T78" fmla="*/ 418 w 448"/>
                    <a:gd name="T79" fmla="*/ 89 h 98"/>
                    <a:gd name="T80" fmla="*/ 429 w 448"/>
                    <a:gd name="T81" fmla="*/ 89 h 98"/>
                    <a:gd name="T82" fmla="*/ 441 w 448"/>
                    <a:gd name="T83" fmla="*/ 89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48" h="98">
                      <a:moveTo>
                        <a:pt x="0" y="85"/>
                      </a:moveTo>
                      <a:lnTo>
                        <a:pt x="3" y="81"/>
                      </a:lnTo>
                      <a:lnTo>
                        <a:pt x="3" y="77"/>
                      </a:lnTo>
                      <a:lnTo>
                        <a:pt x="7" y="72"/>
                      </a:lnTo>
                      <a:lnTo>
                        <a:pt x="11" y="72"/>
                      </a:lnTo>
                      <a:lnTo>
                        <a:pt x="15" y="64"/>
                      </a:lnTo>
                      <a:lnTo>
                        <a:pt x="15" y="55"/>
                      </a:lnTo>
                      <a:lnTo>
                        <a:pt x="19" y="51"/>
                      </a:lnTo>
                      <a:lnTo>
                        <a:pt x="22" y="47"/>
                      </a:lnTo>
                      <a:lnTo>
                        <a:pt x="26" y="43"/>
                      </a:lnTo>
                      <a:lnTo>
                        <a:pt x="26" y="38"/>
                      </a:lnTo>
                      <a:lnTo>
                        <a:pt x="30" y="34"/>
                      </a:lnTo>
                      <a:lnTo>
                        <a:pt x="34" y="30"/>
                      </a:lnTo>
                      <a:lnTo>
                        <a:pt x="34" y="21"/>
                      </a:lnTo>
                      <a:lnTo>
                        <a:pt x="38" y="21"/>
                      </a:lnTo>
                      <a:lnTo>
                        <a:pt x="41" y="13"/>
                      </a:lnTo>
                      <a:lnTo>
                        <a:pt x="45" y="8"/>
                      </a:lnTo>
                      <a:lnTo>
                        <a:pt x="45" y="4"/>
                      </a:lnTo>
                      <a:lnTo>
                        <a:pt x="49" y="0"/>
                      </a:lnTo>
                      <a:lnTo>
                        <a:pt x="53" y="0"/>
                      </a:lnTo>
                      <a:lnTo>
                        <a:pt x="57" y="0"/>
                      </a:lnTo>
                      <a:lnTo>
                        <a:pt x="61" y="0"/>
                      </a:lnTo>
                      <a:lnTo>
                        <a:pt x="64" y="0"/>
                      </a:lnTo>
                      <a:lnTo>
                        <a:pt x="68" y="0"/>
                      </a:lnTo>
                      <a:lnTo>
                        <a:pt x="72" y="0"/>
                      </a:lnTo>
                      <a:lnTo>
                        <a:pt x="76" y="0"/>
                      </a:lnTo>
                      <a:lnTo>
                        <a:pt x="80" y="0"/>
                      </a:lnTo>
                      <a:lnTo>
                        <a:pt x="83" y="4"/>
                      </a:lnTo>
                      <a:lnTo>
                        <a:pt x="87" y="8"/>
                      </a:lnTo>
                      <a:lnTo>
                        <a:pt x="91" y="8"/>
                      </a:lnTo>
                      <a:lnTo>
                        <a:pt x="95" y="13"/>
                      </a:lnTo>
                      <a:lnTo>
                        <a:pt x="95" y="17"/>
                      </a:lnTo>
                      <a:lnTo>
                        <a:pt x="99" y="21"/>
                      </a:lnTo>
                      <a:lnTo>
                        <a:pt x="102" y="26"/>
                      </a:lnTo>
                      <a:lnTo>
                        <a:pt x="102" y="30"/>
                      </a:lnTo>
                      <a:lnTo>
                        <a:pt x="106" y="34"/>
                      </a:lnTo>
                      <a:lnTo>
                        <a:pt x="110" y="38"/>
                      </a:lnTo>
                      <a:lnTo>
                        <a:pt x="114" y="43"/>
                      </a:lnTo>
                      <a:lnTo>
                        <a:pt x="118" y="43"/>
                      </a:lnTo>
                      <a:lnTo>
                        <a:pt x="121" y="47"/>
                      </a:lnTo>
                      <a:lnTo>
                        <a:pt x="125" y="51"/>
                      </a:lnTo>
                      <a:lnTo>
                        <a:pt x="129" y="55"/>
                      </a:lnTo>
                      <a:lnTo>
                        <a:pt x="133" y="55"/>
                      </a:lnTo>
                      <a:lnTo>
                        <a:pt x="137" y="51"/>
                      </a:lnTo>
                      <a:lnTo>
                        <a:pt x="140" y="51"/>
                      </a:lnTo>
                      <a:lnTo>
                        <a:pt x="148" y="60"/>
                      </a:lnTo>
                      <a:lnTo>
                        <a:pt x="144" y="60"/>
                      </a:lnTo>
                      <a:lnTo>
                        <a:pt x="148" y="60"/>
                      </a:lnTo>
                      <a:lnTo>
                        <a:pt x="152" y="60"/>
                      </a:lnTo>
                      <a:lnTo>
                        <a:pt x="156" y="64"/>
                      </a:lnTo>
                      <a:lnTo>
                        <a:pt x="159" y="64"/>
                      </a:lnTo>
                      <a:lnTo>
                        <a:pt x="163" y="72"/>
                      </a:lnTo>
                      <a:lnTo>
                        <a:pt x="167" y="72"/>
                      </a:lnTo>
                      <a:lnTo>
                        <a:pt x="171" y="72"/>
                      </a:lnTo>
                      <a:lnTo>
                        <a:pt x="175" y="77"/>
                      </a:lnTo>
                      <a:lnTo>
                        <a:pt x="178" y="77"/>
                      </a:lnTo>
                      <a:lnTo>
                        <a:pt x="182" y="77"/>
                      </a:lnTo>
                      <a:lnTo>
                        <a:pt x="186" y="77"/>
                      </a:lnTo>
                      <a:lnTo>
                        <a:pt x="190" y="77"/>
                      </a:lnTo>
                      <a:lnTo>
                        <a:pt x="194" y="81"/>
                      </a:lnTo>
                      <a:lnTo>
                        <a:pt x="197" y="81"/>
                      </a:lnTo>
                      <a:lnTo>
                        <a:pt x="201" y="81"/>
                      </a:lnTo>
                      <a:lnTo>
                        <a:pt x="205" y="85"/>
                      </a:lnTo>
                      <a:lnTo>
                        <a:pt x="209" y="85"/>
                      </a:lnTo>
                      <a:lnTo>
                        <a:pt x="213" y="89"/>
                      </a:lnTo>
                      <a:lnTo>
                        <a:pt x="216" y="89"/>
                      </a:lnTo>
                      <a:lnTo>
                        <a:pt x="220" y="89"/>
                      </a:lnTo>
                      <a:lnTo>
                        <a:pt x="224" y="89"/>
                      </a:lnTo>
                      <a:lnTo>
                        <a:pt x="228" y="89"/>
                      </a:lnTo>
                      <a:lnTo>
                        <a:pt x="232" y="94"/>
                      </a:lnTo>
                      <a:lnTo>
                        <a:pt x="235" y="94"/>
                      </a:lnTo>
                      <a:lnTo>
                        <a:pt x="239" y="94"/>
                      </a:lnTo>
                      <a:lnTo>
                        <a:pt x="243" y="94"/>
                      </a:lnTo>
                      <a:lnTo>
                        <a:pt x="247" y="94"/>
                      </a:lnTo>
                      <a:lnTo>
                        <a:pt x="251" y="94"/>
                      </a:lnTo>
                      <a:lnTo>
                        <a:pt x="254" y="98"/>
                      </a:lnTo>
                      <a:lnTo>
                        <a:pt x="258" y="98"/>
                      </a:lnTo>
                      <a:lnTo>
                        <a:pt x="262" y="98"/>
                      </a:lnTo>
                      <a:lnTo>
                        <a:pt x="266" y="98"/>
                      </a:lnTo>
                      <a:lnTo>
                        <a:pt x="270" y="94"/>
                      </a:lnTo>
                      <a:lnTo>
                        <a:pt x="273" y="94"/>
                      </a:lnTo>
                      <a:lnTo>
                        <a:pt x="277" y="94"/>
                      </a:lnTo>
                      <a:lnTo>
                        <a:pt x="281" y="94"/>
                      </a:lnTo>
                      <a:lnTo>
                        <a:pt x="285" y="94"/>
                      </a:lnTo>
                      <a:lnTo>
                        <a:pt x="289" y="94"/>
                      </a:lnTo>
                      <a:lnTo>
                        <a:pt x="293" y="94"/>
                      </a:lnTo>
                      <a:lnTo>
                        <a:pt x="296" y="94"/>
                      </a:lnTo>
                      <a:lnTo>
                        <a:pt x="300" y="98"/>
                      </a:lnTo>
                      <a:lnTo>
                        <a:pt x="304" y="94"/>
                      </a:lnTo>
                      <a:lnTo>
                        <a:pt x="308" y="94"/>
                      </a:lnTo>
                      <a:lnTo>
                        <a:pt x="312" y="94"/>
                      </a:lnTo>
                      <a:lnTo>
                        <a:pt x="315" y="94"/>
                      </a:lnTo>
                      <a:lnTo>
                        <a:pt x="319" y="98"/>
                      </a:lnTo>
                      <a:lnTo>
                        <a:pt x="323" y="98"/>
                      </a:lnTo>
                      <a:lnTo>
                        <a:pt x="327" y="98"/>
                      </a:lnTo>
                      <a:lnTo>
                        <a:pt x="331" y="98"/>
                      </a:lnTo>
                      <a:lnTo>
                        <a:pt x="334" y="94"/>
                      </a:lnTo>
                      <a:lnTo>
                        <a:pt x="338" y="98"/>
                      </a:lnTo>
                      <a:lnTo>
                        <a:pt x="342" y="94"/>
                      </a:lnTo>
                      <a:lnTo>
                        <a:pt x="346" y="94"/>
                      </a:lnTo>
                      <a:lnTo>
                        <a:pt x="350" y="94"/>
                      </a:lnTo>
                      <a:lnTo>
                        <a:pt x="353" y="98"/>
                      </a:lnTo>
                      <a:lnTo>
                        <a:pt x="353" y="94"/>
                      </a:lnTo>
                      <a:lnTo>
                        <a:pt x="357" y="98"/>
                      </a:lnTo>
                      <a:lnTo>
                        <a:pt x="361" y="98"/>
                      </a:lnTo>
                      <a:lnTo>
                        <a:pt x="365" y="98"/>
                      </a:lnTo>
                      <a:lnTo>
                        <a:pt x="369" y="98"/>
                      </a:lnTo>
                      <a:lnTo>
                        <a:pt x="372" y="98"/>
                      </a:lnTo>
                      <a:lnTo>
                        <a:pt x="376" y="98"/>
                      </a:lnTo>
                      <a:lnTo>
                        <a:pt x="380" y="98"/>
                      </a:lnTo>
                      <a:lnTo>
                        <a:pt x="384" y="94"/>
                      </a:lnTo>
                      <a:lnTo>
                        <a:pt x="388" y="94"/>
                      </a:lnTo>
                      <a:lnTo>
                        <a:pt x="391" y="94"/>
                      </a:lnTo>
                      <a:lnTo>
                        <a:pt x="395" y="94"/>
                      </a:lnTo>
                      <a:lnTo>
                        <a:pt x="399" y="94"/>
                      </a:lnTo>
                      <a:lnTo>
                        <a:pt x="403" y="89"/>
                      </a:lnTo>
                      <a:lnTo>
                        <a:pt x="407" y="89"/>
                      </a:lnTo>
                      <a:lnTo>
                        <a:pt x="410" y="94"/>
                      </a:lnTo>
                      <a:lnTo>
                        <a:pt x="414" y="94"/>
                      </a:lnTo>
                      <a:lnTo>
                        <a:pt x="418" y="89"/>
                      </a:lnTo>
                      <a:lnTo>
                        <a:pt x="422" y="89"/>
                      </a:lnTo>
                      <a:lnTo>
                        <a:pt x="426" y="89"/>
                      </a:lnTo>
                      <a:lnTo>
                        <a:pt x="429" y="89"/>
                      </a:lnTo>
                      <a:lnTo>
                        <a:pt x="433" y="89"/>
                      </a:lnTo>
                      <a:lnTo>
                        <a:pt x="437" y="89"/>
                      </a:lnTo>
                      <a:lnTo>
                        <a:pt x="441" y="89"/>
                      </a:lnTo>
                      <a:lnTo>
                        <a:pt x="445" y="89"/>
                      </a:lnTo>
                      <a:lnTo>
                        <a:pt x="448" y="89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" name="Freeform 215"/>
                <p:cNvSpPr>
                  <a:spLocks/>
                </p:cNvSpPr>
                <p:nvPr/>
              </p:nvSpPr>
              <p:spPr bwMode="auto">
                <a:xfrm>
                  <a:off x="2997200" y="4734168"/>
                  <a:ext cx="762000" cy="33338"/>
                </a:xfrm>
                <a:custGeom>
                  <a:avLst/>
                  <a:gdLst>
                    <a:gd name="T0" fmla="*/ 8 w 480"/>
                    <a:gd name="T1" fmla="*/ 4 h 21"/>
                    <a:gd name="T2" fmla="*/ 19 w 480"/>
                    <a:gd name="T3" fmla="*/ 4 h 21"/>
                    <a:gd name="T4" fmla="*/ 31 w 480"/>
                    <a:gd name="T5" fmla="*/ 9 h 21"/>
                    <a:gd name="T6" fmla="*/ 42 w 480"/>
                    <a:gd name="T7" fmla="*/ 13 h 21"/>
                    <a:gd name="T8" fmla="*/ 50 w 480"/>
                    <a:gd name="T9" fmla="*/ 13 h 21"/>
                    <a:gd name="T10" fmla="*/ 61 w 480"/>
                    <a:gd name="T11" fmla="*/ 17 h 21"/>
                    <a:gd name="T12" fmla="*/ 73 w 480"/>
                    <a:gd name="T13" fmla="*/ 17 h 21"/>
                    <a:gd name="T14" fmla="*/ 84 w 480"/>
                    <a:gd name="T15" fmla="*/ 17 h 21"/>
                    <a:gd name="T16" fmla="*/ 96 w 480"/>
                    <a:gd name="T17" fmla="*/ 17 h 21"/>
                    <a:gd name="T18" fmla="*/ 107 w 480"/>
                    <a:gd name="T19" fmla="*/ 13 h 21"/>
                    <a:gd name="T20" fmla="*/ 118 w 480"/>
                    <a:gd name="T21" fmla="*/ 9 h 21"/>
                    <a:gd name="T22" fmla="*/ 130 w 480"/>
                    <a:gd name="T23" fmla="*/ 4 h 21"/>
                    <a:gd name="T24" fmla="*/ 141 w 480"/>
                    <a:gd name="T25" fmla="*/ 0 h 21"/>
                    <a:gd name="T26" fmla="*/ 153 w 480"/>
                    <a:gd name="T27" fmla="*/ 0 h 21"/>
                    <a:gd name="T28" fmla="*/ 164 w 480"/>
                    <a:gd name="T29" fmla="*/ 0 h 21"/>
                    <a:gd name="T30" fmla="*/ 175 w 480"/>
                    <a:gd name="T31" fmla="*/ 0 h 21"/>
                    <a:gd name="T32" fmla="*/ 187 w 480"/>
                    <a:gd name="T33" fmla="*/ 4 h 21"/>
                    <a:gd name="T34" fmla="*/ 198 w 480"/>
                    <a:gd name="T35" fmla="*/ 9 h 21"/>
                    <a:gd name="T36" fmla="*/ 210 w 480"/>
                    <a:gd name="T37" fmla="*/ 9 h 21"/>
                    <a:gd name="T38" fmla="*/ 221 w 480"/>
                    <a:gd name="T39" fmla="*/ 17 h 21"/>
                    <a:gd name="T40" fmla="*/ 232 w 480"/>
                    <a:gd name="T41" fmla="*/ 17 h 21"/>
                    <a:gd name="T42" fmla="*/ 244 w 480"/>
                    <a:gd name="T43" fmla="*/ 17 h 21"/>
                    <a:gd name="T44" fmla="*/ 255 w 480"/>
                    <a:gd name="T45" fmla="*/ 17 h 21"/>
                    <a:gd name="T46" fmla="*/ 267 w 480"/>
                    <a:gd name="T47" fmla="*/ 17 h 21"/>
                    <a:gd name="T48" fmla="*/ 278 w 480"/>
                    <a:gd name="T49" fmla="*/ 17 h 21"/>
                    <a:gd name="T50" fmla="*/ 290 w 480"/>
                    <a:gd name="T51" fmla="*/ 17 h 21"/>
                    <a:gd name="T52" fmla="*/ 301 w 480"/>
                    <a:gd name="T53" fmla="*/ 17 h 21"/>
                    <a:gd name="T54" fmla="*/ 312 w 480"/>
                    <a:gd name="T55" fmla="*/ 17 h 21"/>
                    <a:gd name="T56" fmla="*/ 324 w 480"/>
                    <a:gd name="T57" fmla="*/ 17 h 21"/>
                    <a:gd name="T58" fmla="*/ 335 w 480"/>
                    <a:gd name="T59" fmla="*/ 17 h 21"/>
                    <a:gd name="T60" fmla="*/ 347 w 480"/>
                    <a:gd name="T61" fmla="*/ 17 h 21"/>
                    <a:gd name="T62" fmla="*/ 358 w 480"/>
                    <a:gd name="T63" fmla="*/ 17 h 21"/>
                    <a:gd name="T64" fmla="*/ 369 w 480"/>
                    <a:gd name="T65" fmla="*/ 17 h 21"/>
                    <a:gd name="T66" fmla="*/ 381 w 480"/>
                    <a:gd name="T67" fmla="*/ 17 h 21"/>
                    <a:gd name="T68" fmla="*/ 392 w 480"/>
                    <a:gd name="T69" fmla="*/ 17 h 21"/>
                    <a:gd name="T70" fmla="*/ 404 w 480"/>
                    <a:gd name="T71" fmla="*/ 17 h 21"/>
                    <a:gd name="T72" fmla="*/ 415 w 480"/>
                    <a:gd name="T73" fmla="*/ 17 h 21"/>
                    <a:gd name="T74" fmla="*/ 426 w 480"/>
                    <a:gd name="T75" fmla="*/ 17 h 21"/>
                    <a:gd name="T76" fmla="*/ 438 w 480"/>
                    <a:gd name="T77" fmla="*/ 17 h 21"/>
                    <a:gd name="T78" fmla="*/ 449 w 480"/>
                    <a:gd name="T79" fmla="*/ 13 h 21"/>
                    <a:gd name="T80" fmla="*/ 461 w 480"/>
                    <a:gd name="T81" fmla="*/ 17 h 21"/>
                    <a:gd name="T82" fmla="*/ 472 w 480"/>
                    <a:gd name="T83" fmla="*/ 13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80" h="21">
                      <a:moveTo>
                        <a:pt x="0" y="4"/>
                      </a:moveTo>
                      <a:lnTo>
                        <a:pt x="4" y="9"/>
                      </a:lnTo>
                      <a:lnTo>
                        <a:pt x="8" y="4"/>
                      </a:lnTo>
                      <a:lnTo>
                        <a:pt x="12" y="4"/>
                      </a:lnTo>
                      <a:lnTo>
                        <a:pt x="16" y="4"/>
                      </a:lnTo>
                      <a:lnTo>
                        <a:pt x="19" y="4"/>
                      </a:lnTo>
                      <a:lnTo>
                        <a:pt x="23" y="9"/>
                      </a:lnTo>
                      <a:lnTo>
                        <a:pt x="27" y="9"/>
                      </a:lnTo>
                      <a:lnTo>
                        <a:pt x="31" y="9"/>
                      </a:lnTo>
                      <a:lnTo>
                        <a:pt x="35" y="9"/>
                      </a:lnTo>
                      <a:lnTo>
                        <a:pt x="38" y="9"/>
                      </a:lnTo>
                      <a:lnTo>
                        <a:pt x="42" y="13"/>
                      </a:lnTo>
                      <a:lnTo>
                        <a:pt x="42" y="9"/>
                      </a:lnTo>
                      <a:lnTo>
                        <a:pt x="46" y="13"/>
                      </a:lnTo>
                      <a:lnTo>
                        <a:pt x="50" y="13"/>
                      </a:lnTo>
                      <a:lnTo>
                        <a:pt x="54" y="13"/>
                      </a:lnTo>
                      <a:lnTo>
                        <a:pt x="57" y="13"/>
                      </a:lnTo>
                      <a:lnTo>
                        <a:pt x="61" y="17"/>
                      </a:lnTo>
                      <a:lnTo>
                        <a:pt x="65" y="17"/>
                      </a:lnTo>
                      <a:lnTo>
                        <a:pt x="69" y="17"/>
                      </a:lnTo>
                      <a:lnTo>
                        <a:pt x="73" y="17"/>
                      </a:lnTo>
                      <a:lnTo>
                        <a:pt x="77" y="17"/>
                      </a:lnTo>
                      <a:lnTo>
                        <a:pt x="80" y="21"/>
                      </a:lnTo>
                      <a:lnTo>
                        <a:pt x="84" y="17"/>
                      </a:lnTo>
                      <a:lnTo>
                        <a:pt x="88" y="17"/>
                      </a:lnTo>
                      <a:lnTo>
                        <a:pt x="92" y="17"/>
                      </a:lnTo>
                      <a:lnTo>
                        <a:pt x="96" y="17"/>
                      </a:lnTo>
                      <a:lnTo>
                        <a:pt x="99" y="17"/>
                      </a:lnTo>
                      <a:lnTo>
                        <a:pt x="103" y="17"/>
                      </a:lnTo>
                      <a:lnTo>
                        <a:pt x="107" y="13"/>
                      </a:lnTo>
                      <a:lnTo>
                        <a:pt x="111" y="13"/>
                      </a:lnTo>
                      <a:lnTo>
                        <a:pt x="115" y="9"/>
                      </a:lnTo>
                      <a:lnTo>
                        <a:pt x="118" y="9"/>
                      </a:lnTo>
                      <a:lnTo>
                        <a:pt x="122" y="4"/>
                      </a:lnTo>
                      <a:lnTo>
                        <a:pt x="126" y="9"/>
                      </a:lnTo>
                      <a:lnTo>
                        <a:pt x="130" y="4"/>
                      </a:lnTo>
                      <a:lnTo>
                        <a:pt x="134" y="0"/>
                      </a:lnTo>
                      <a:lnTo>
                        <a:pt x="137" y="0"/>
                      </a:lnTo>
                      <a:lnTo>
                        <a:pt x="141" y="0"/>
                      </a:lnTo>
                      <a:lnTo>
                        <a:pt x="145" y="0"/>
                      </a:lnTo>
                      <a:lnTo>
                        <a:pt x="149" y="0"/>
                      </a:lnTo>
                      <a:lnTo>
                        <a:pt x="153" y="0"/>
                      </a:lnTo>
                      <a:lnTo>
                        <a:pt x="156" y="0"/>
                      </a:lnTo>
                      <a:lnTo>
                        <a:pt x="160" y="0"/>
                      </a:lnTo>
                      <a:lnTo>
                        <a:pt x="164" y="0"/>
                      </a:lnTo>
                      <a:lnTo>
                        <a:pt x="168" y="0"/>
                      </a:lnTo>
                      <a:lnTo>
                        <a:pt x="172" y="0"/>
                      </a:lnTo>
                      <a:lnTo>
                        <a:pt x="175" y="0"/>
                      </a:lnTo>
                      <a:lnTo>
                        <a:pt x="179" y="0"/>
                      </a:lnTo>
                      <a:lnTo>
                        <a:pt x="183" y="4"/>
                      </a:lnTo>
                      <a:lnTo>
                        <a:pt x="187" y="4"/>
                      </a:lnTo>
                      <a:lnTo>
                        <a:pt x="191" y="4"/>
                      </a:lnTo>
                      <a:lnTo>
                        <a:pt x="194" y="9"/>
                      </a:lnTo>
                      <a:lnTo>
                        <a:pt x="198" y="9"/>
                      </a:lnTo>
                      <a:lnTo>
                        <a:pt x="202" y="13"/>
                      </a:lnTo>
                      <a:lnTo>
                        <a:pt x="206" y="13"/>
                      </a:lnTo>
                      <a:lnTo>
                        <a:pt x="210" y="9"/>
                      </a:lnTo>
                      <a:lnTo>
                        <a:pt x="213" y="13"/>
                      </a:lnTo>
                      <a:lnTo>
                        <a:pt x="217" y="17"/>
                      </a:lnTo>
                      <a:lnTo>
                        <a:pt x="221" y="17"/>
                      </a:lnTo>
                      <a:lnTo>
                        <a:pt x="225" y="13"/>
                      </a:lnTo>
                      <a:lnTo>
                        <a:pt x="229" y="13"/>
                      </a:lnTo>
                      <a:lnTo>
                        <a:pt x="232" y="17"/>
                      </a:lnTo>
                      <a:lnTo>
                        <a:pt x="236" y="13"/>
                      </a:lnTo>
                      <a:lnTo>
                        <a:pt x="240" y="17"/>
                      </a:lnTo>
                      <a:lnTo>
                        <a:pt x="244" y="17"/>
                      </a:lnTo>
                      <a:lnTo>
                        <a:pt x="248" y="17"/>
                      </a:lnTo>
                      <a:lnTo>
                        <a:pt x="251" y="17"/>
                      </a:lnTo>
                      <a:lnTo>
                        <a:pt x="255" y="17"/>
                      </a:lnTo>
                      <a:lnTo>
                        <a:pt x="259" y="17"/>
                      </a:lnTo>
                      <a:lnTo>
                        <a:pt x="263" y="17"/>
                      </a:lnTo>
                      <a:lnTo>
                        <a:pt x="267" y="17"/>
                      </a:lnTo>
                      <a:lnTo>
                        <a:pt x="270" y="17"/>
                      </a:lnTo>
                      <a:lnTo>
                        <a:pt x="274" y="17"/>
                      </a:lnTo>
                      <a:lnTo>
                        <a:pt x="278" y="17"/>
                      </a:lnTo>
                      <a:lnTo>
                        <a:pt x="282" y="17"/>
                      </a:lnTo>
                      <a:lnTo>
                        <a:pt x="286" y="17"/>
                      </a:lnTo>
                      <a:lnTo>
                        <a:pt x="290" y="17"/>
                      </a:lnTo>
                      <a:lnTo>
                        <a:pt x="293" y="17"/>
                      </a:lnTo>
                      <a:lnTo>
                        <a:pt x="297" y="17"/>
                      </a:lnTo>
                      <a:lnTo>
                        <a:pt x="301" y="17"/>
                      </a:lnTo>
                      <a:lnTo>
                        <a:pt x="305" y="21"/>
                      </a:lnTo>
                      <a:lnTo>
                        <a:pt x="309" y="21"/>
                      </a:lnTo>
                      <a:lnTo>
                        <a:pt x="312" y="17"/>
                      </a:lnTo>
                      <a:lnTo>
                        <a:pt x="316" y="17"/>
                      </a:lnTo>
                      <a:lnTo>
                        <a:pt x="320" y="17"/>
                      </a:lnTo>
                      <a:lnTo>
                        <a:pt x="324" y="17"/>
                      </a:lnTo>
                      <a:lnTo>
                        <a:pt x="328" y="17"/>
                      </a:lnTo>
                      <a:lnTo>
                        <a:pt x="331" y="17"/>
                      </a:lnTo>
                      <a:lnTo>
                        <a:pt x="335" y="17"/>
                      </a:lnTo>
                      <a:lnTo>
                        <a:pt x="339" y="17"/>
                      </a:lnTo>
                      <a:lnTo>
                        <a:pt x="343" y="17"/>
                      </a:lnTo>
                      <a:lnTo>
                        <a:pt x="347" y="17"/>
                      </a:lnTo>
                      <a:lnTo>
                        <a:pt x="350" y="17"/>
                      </a:lnTo>
                      <a:lnTo>
                        <a:pt x="354" y="17"/>
                      </a:lnTo>
                      <a:lnTo>
                        <a:pt x="358" y="17"/>
                      </a:lnTo>
                      <a:lnTo>
                        <a:pt x="362" y="17"/>
                      </a:lnTo>
                      <a:lnTo>
                        <a:pt x="366" y="17"/>
                      </a:lnTo>
                      <a:lnTo>
                        <a:pt x="369" y="17"/>
                      </a:lnTo>
                      <a:lnTo>
                        <a:pt x="373" y="17"/>
                      </a:lnTo>
                      <a:lnTo>
                        <a:pt x="377" y="17"/>
                      </a:lnTo>
                      <a:lnTo>
                        <a:pt x="381" y="17"/>
                      </a:lnTo>
                      <a:lnTo>
                        <a:pt x="385" y="13"/>
                      </a:lnTo>
                      <a:lnTo>
                        <a:pt x="388" y="13"/>
                      </a:lnTo>
                      <a:lnTo>
                        <a:pt x="392" y="17"/>
                      </a:lnTo>
                      <a:lnTo>
                        <a:pt x="396" y="17"/>
                      </a:lnTo>
                      <a:lnTo>
                        <a:pt x="400" y="17"/>
                      </a:lnTo>
                      <a:lnTo>
                        <a:pt x="404" y="17"/>
                      </a:lnTo>
                      <a:lnTo>
                        <a:pt x="407" y="17"/>
                      </a:lnTo>
                      <a:lnTo>
                        <a:pt x="411" y="17"/>
                      </a:lnTo>
                      <a:lnTo>
                        <a:pt x="415" y="17"/>
                      </a:lnTo>
                      <a:lnTo>
                        <a:pt x="419" y="17"/>
                      </a:lnTo>
                      <a:lnTo>
                        <a:pt x="423" y="17"/>
                      </a:lnTo>
                      <a:lnTo>
                        <a:pt x="426" y="17"/>
                      </a:lnTo>
                      <a:lnTo>
                        <a:pt x="430" y="17"/>
                      </a:lnTo>
                      <a:lnTo>
                        <a:pt x="434" y="17"/>
                      </a:lnTo>
                      <a:lnTo>
                        <a:pt x="438" y="17"/>
                      </a:lnTo>
                      <a:lnTo>
                        <a:pt x="442" y="17"/>
                      </a:lnTo>
                      <a:lnTo>
                        <a:pt x="445" y="17"/>
                      </a:lnTo>
                      <a:lnTo>
                        <a:pt x="449" y="13"/>
                      </a:lnTo>
                      <a:lnTo>
                        <a:pt x="453" y="17"/>
                      </a:lnTo>
                      <a:lnTo>
                        <a:pt x="457" y="17"/>
                      </a:lnTo>
                      <a:lnTo>
                        <a:pt x="461" y="17"/>
                      </a:lnTo>
                      <a:lnTo>
                        <a:pt x="464" y="17"/>
                      </a:lnTo>
                      <a:lnTo>
                        <a:pt x="468" y="17"/>
                      </a:lnTo>
                      <a:lnTo>
                        <a:pt x="472" y="13"/>
                      </a:lnTo>
                      <a:lnTo>
                        <a:pt x="476" y="17"/>
                      </a:lnTo>
                      <a:lnTo>
                        <a:pt x="480" y="17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" name="Freeform 216"/>
                <p:cNvSpPr>
                  <a:spLocks/>
                </p:cNvSpPr>
                <p:nvPr/>
              </p:nvSpPr>
              <p:spPr bwMode="auto">
                <a:xfrm>
                  <a:off x="3759200" y="4754805"/>
                  <a:ext cx="760413" cy="26988"/>
                </a:xfrm>
                <a:custGeom>
                  <a:avLst/>
                  <a:gdLst>
                    <a:gd name="T0" fmla="*/ 7 w 479"/>
                    <a:gd name="T1" fmla="*/ 4 h 17"/>
                    <a:gd name="T2" fmla="*/ 19 w 479"/>
                    <a:gd name="T3" fmla="*/ 4 h 17"/>
                    <a:gd name="T4" fmla="*/ 30 w 479"/>
                    <a:gd name="T5" fmla="*/ 8 h 17"/>
                    <a:gd name="T6" fmla="*/ 42 w 479"/>
                    <a:gd name="T7" fmla="*/ 8 h 17"/>
                    <a:gd name="T8" fmla="*/ 53 w 479"/>
                    <a:gd name="T9" fmla="*/ 8 h 17"/>
                    <a:gd name="T10" fmla="*/ 64 w 479"/>
                    <a:gd name="T11" fmla="*/ 8 h 17"/>
                    <a:gd name="T12" fmla="*/ 72 w 479"/>
                    <a:gd name="T13" fmla="*/ 8 h 17"/>
                    <a:gd name="T14" fmla="*/ 83 w 479"/>
                    <a:gd name="T15" fmla="*/ 8 h 17"/>
                    <a:gd name="T16" fmla="*/ 95 w 479"/>
                    <a:gd name="T17" fmla="*/ 4 h 17"/>
                    <a:gd name="T18" fmla="*/ 106 w 479"/>
                    <a:gd name="T19" fmla="*/ 4 h 17"/>
                    <a:gd name="T20" fmla="*/ 118 w 479"/>
                    <a:gd name="T21" fmla="*/ 4 h 17"/>
                    <a:gd name="T22" fmla="*/ 129 w 479"/>
                    <a:gd name="T23" fmla="*/ 4 h 17"/>
                    <a:gd name="T24" fmla="*/ 140 w 479"/>
                    <a:gd name="T25" fmla="*/ 4 h 17"/>
                    <a:gd name="T26" fmla="*/ 152 w 479"/>
                    <a:gd name="T27" fmla="*/ 4 h 17"/>
                    <a:gd name="T28" fmla="*/ 163 w 479"/>
                    <a:gd name="T29" fmla="*/ 4 h 17"/>
                    <a:gd name="T30" fmla="*/ 175 w 479"/>
                    <a:gd name="T31" fmla="*/ 8 h 17"/>
                    <a:gd name="T32" fmla="*/ 186 w 479"/>
                    <a:gd name="T33" fmla="*/ 13 h 17"/>
                    <a:gd name="T34" fmla="*/ 197 w 479"/>
                    <a:gd name="T35" fmla="*/ 8 h 17"/>
                    <a:gd name="T36" fmla="*/ 209 w 479"/>
                    <a:gd name="T37" fmla="*/ 13 h 17"/>
                    <a:gd name="T38" fmla="*/ 220 w 479"/>
                    <a:gd name="T39" fmla="*/ 13 h 17"/>
                    <a:gd name="T40" fmla="*/ 232 w 479"/>
                    <a:gd name="T41" fmla="*/ 17 h 17"/>
                    <a:gd name="T42" fmla="*/ 243 w 479"/>
                    <a:gd name="T43" fmla="*/ 17 h 17"/>
                    <a:gd name="T44" fmla="*/ 254 w 479"/>
                    <a:gd name="T45" fmla="*/ 17 h 17"/>
                    <a:gd name="T46" fmla="*/ 266 w 479"/>
                    <a:gd name="T47" fmla="*/ 17 h 17"/>
                    <a:gd name="T48" fmla="*/ 277 w 479"/>
                    <a:gd name="T49" fmla="*/ 17 h 17"/>
                    <a:gd name="T50" fmla="*/ 289 w 479"/>
                    <a:gd name="T51" fmla="*/ 17 h 17"/>
                    <a:gd name="T52" fmla="*/ 300 w 479"/>
                    <a:gd name="T53" fmla="*/ 17 h 17"/>
                    <a:gd name="T54" fmla="*/ 312 w 479"/>
                    <a:gd name="T55" fmla="*/ 13 h 17"/>
                    <a:gd name="T56" fmla="*/ 323 w 479"/>
                    <a:gd name="T57" fmla="*/ 13 h 17"/>
                    <a:gd name="T58" fmla="*/ 334 w 479"/>
                    <a:gd name="T59" fmla="*/ 8 h 17"/>
                    <a:gd name="T60" fmla="*/ 346 w 479"/>
                    <a:gd name="T61" fmla="*/ 4 h 17"/>
                    <a:gd name="T62" fmla="*/ 357 w 479"/>
                    <a:gd name="T63" fmla="*/ 4 h 17"/>
                    <a:gd name="T64" fmla="*/ 369 w 479"/>
                    <a:gd name="T65" fmla="*/ 4 h 17"/>
                    <a:gd name="T66" fmla="*/ 380 w 479"/>
                    <a:gd name="T67" fmla="*/ 0 h 17"/>
                    <a:gd name="T68" fmla="*/ 391 w 479"/>
                    <a:gd name="T69" fmla="*/ 0 h 17"/>
                    <a:gd name="T70" fmla="*/ 403 w 479"/>
                    <a:gd name="T71" fmla="*/ 4 h 17"/>
                    <a:gd name="T72" fmla="*/ 414 w 479"/>
                    <a:gd name="T73" fmla="*/ 4 h 17"/>
                    <a:gd name="T74" fmla="*/ 426 w 479"/>
                    <a:gd name="T75" fmla="*/ 8 h 17"/>
                    <a:gd name="T76" fmla="*/ 437 w 479"/>
                    <a:gd name="T77" fmla="*/ 8 h 17"/>
                    <a:gd name="T78" fmla="*/ 448 w 479"/>
                    <a:gd name="T79" fmla="*/ 8 h 17"/>
                    <a:gd name="T80" fmla="*/ 460 w 479"/>
                    <a:gd name="T81" fmla="*/ 8 h 17"/>
                    <a:gd name="T82" fmla="*/ 471 w 479"/>
                    <a:gd name="T83" fmla="*/ 8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79" h="17">
                      <a:moveTo>
                        <a:pt x="0" y="4"/>
                      </a:moveTo>
                      <a:lnTo>
                        <a:pt x="3" y="4"/>
                      </a:lnTo>
                      <a:lnTo>
                        <a:pt x="7" y="4"/>
                      </a:lnTo>
                      <a:lnTo>
                        <a:pt x="11" y="4"/>
                      </a:lnTo>
                      <a:lnTo>
                        <a:pt x="15" y="4"/>
                      </a:lnTo>
                      <a:lnTo>
                        <a:pt x="19" y="4"/>
                      </a:lnTo>
                      <a:lnTo>
                        <a:pt x="22" y="8"/>
                      </a:lnTo>
                      <a:lnTo>
                        <a:pt x="26" y="4"/>
                      </a:lnTo>
                      <a:lnTo>
                        <a:pt x="30" y="8"/>
                      </a:lnTo>
                      <a:lnTo>
                        <a:pt x="34" y="8"/>
                      </a:lnTo>
                      <a:lnTo>
                        <a:pt x="38" y="8"/>
                      </a:lnTo>
                      <a:lnTo>
                        <a:pt x="42" y="8"/>
                      </a:lnTo>
                      <a:lnTo>
                        <a:pt x="45" y="8"/>
                      </a:lnTo>
                      <a:lnTo>
                        <a:pt x="49" y="8"/>
                      </a:lnTo>
                      <a:lnTo>
                        <a:pt x="53" y="8"/>
                      </a:lnTo>
                      <a:lnTo>
                        <a:pt x="57" y="8"/>
                      </a:lnTo>
                      <a:lnTo>
                        <a:pt x="61" y="8"/>
                      </a:lnTo>
                      <a:lnTo>
                        <a:pt x="64" y="8"/>
                      </a:lnTo>
                      <a:lnTo>
                        <a:pt x="68" y="8"/>
                      </a:lnTo>
                      <a:lnTo>
                        <a:pt x="76" y="8"/>
                      </a:lnTo>
                      <a:lnTo>
                        <a:pt x="72" y="8"/>
                      </a:lnTo>
                      <a:lnTo>
                        <a:pt x="76" y="8"/>
                      </a:lnTo>
                      <a:lnTo>
                        <a:pt x="80" y="8"/>
                      </a:lnTo>
                      <a:lnTo>
                        <a:pt x="83" y="8"/>
                      </a:lnTo>
                      <a:lnTo>
                        <a:pt x="87" y="4"/>
                      </a:lnTo>
                      <a:lnTo>
                        <a:pt x="91" y="4"/>
                      </a:lnTo>
                      <a:lnTo>
                        <a:pt x="95" y="4"/>
                      </a:lnTo>
                      <a:lnTo>
                        <a:pt x="99" y="4"/>
                      </a:lnTo>
                      <a:lnTo>
                        <a:pt x="102" y="4"/>
                      </a:lnTo>
                      <a:lnTo>
                        <a:pt x="106" y="4"/>
                      </a:lnTo>
                      <a:lnTo>
                        <a:pt x="110" y="4"/>
                      </a:lnTo>
                      <a:lnTo>
                        <a:pt x="114" y="4"/>
                      </a:lnTo>
                      <a:lnTo>
                        <a:pt x="118" y="4"/>
                      </a:lnTo>
                      <a:lnTo>
                        <a:pt x="121" y="4"/>
                      </a:lnTo>
                      <a:lnTo>
                        <a:pt x="125" y="8"/>
                      </a:lnTo>
                      <a:lnTo>
                        <a:pt x="129" y="4"/>
                      </a:lnTo>
                      <a:lnTo>
                        <a:pt x="133" y="4"/>
                      </a:lnTo>
                      <a:lnTo>
                        <a:pt x="137" y="4"/>
                      </a:lnTo>
                      <a:lnTo>
                        <a:pt x="140" y="4"/>
                      </a:lnTo>
                      <a:lnTo>
                        <a:pt x="144" y="4"/>
                      </a:lnTo>
                      <a:lnTo>
                        <a:pt x="148" y="4"/>
                      </a:lnTo>
                      <a:lnTo>
                        <a:pt x="152" y="4"/>
                      </a:lnTo>
                      <a:lnTo>
                        <a:pt x="156" y="4"/>
                      </a:lnTo>
                      <a:lnTo>
                        <a:pt x="159" y="4"/>
                      </a:lnTo>
                      <a:lnTo>
                        <a:pt x="163" y="4"/>
                      </a:lnTo>
                      <a:lnTo>
                        <a:pt x="167" y="4"/>
                      </a:lnTo>
                      <a:lnTo>
                        <a:pt x="171" y="8"/>
                      </a:lnTo>
                      <a:lnTo>
                        <a:pt x="175" y="8"/>
                      </a:lnTo>
                      <a:lnTo>
                        <a:pt x="178" y="8"/>
                      </a:lnTo>
                      <a:lnTo>
                        <a:pt x="182" y="13"/>
                      </a:lnTo>
                      <a:lnTo>
                        <a:pt x="186" y="13"/>
                      </a:lnTo>
                      <a:lnTo>
                        <a:pt x="190" y="13"/>
                      </a:lnTo>
                      <a:lnTo>
                        <a:pt x="194" y="8"/>
                      </a:lnTo>
                      <a:lnTo>
                        <a:pt x="197" y="8"/>
                      </a:lnTo>
                      <a:lnTo>
                        <a:pt x="201" y="13"/>
                      </a:lnTo>
                      <a:lnTo>
                        <a:pt x="205" y="13"/>
                      </a:lnTo>
                      <a:lnTo>
                        <a:pt x="209" y="13"/>
                      </a:lnTo>
                      <a:lnTo>
                        <a:pt x="213" y="13"/>
                      </a:lnTo>
                      <a:lnTo>
                        <a:pt x="216" y="13"/>
                      </a:lnTo>
                      <a:lnTo>
                        <a:pt x="220" y="13"/>
                      </a:lnTo>
                      <a:lnTo>
                        <a:pt x="224" y="13"/>
                      </a:lnTo>
                      <a:lnTo>
                        <a:pt x="228" y="13"/>
                      </a:lnTo>
                      <a:lnTo>
                        <a:pt x="232" y="17"/>
                      </a:lnTo>
                      <a:lnTo>
                        <a:pt x="235" y="17"/>
                      </a:lnTo>
                      <a:lnTo>
                        <a:pt x="239" y="17"/>
                      </a:lnTo>
                      <a:lnTo>
                        <a:pt x="243" y="17"/>
                      </a:lnTo>
                      <a:lnTo>
                        <a:pt x="247" y="17"/>
                      </a:lnTo>
                      <a:lnTo>
                        <a:pt x="251" y="17"/>
                      </a:lnTo>
                      <a:lnTo>
                        <a:pt x="254" y="17"/>
                      </a:lnTo>
                      <a:lnTo>
                        <a:pt x="258" y="17"/>
                      </a:lnTo>
                      <a:lnTo>
                        <a:pt x="262" y="17"/>
                      </a:lnTo>
                      <a:lnTo>
                        <a:pt x="266" y="17"/>
                      </a:lnTo>
                      <a:lnTo>
                        <a:pt x="270" y="17"/>
                      </a:lnTo>
                      <a:lnTo>
                        <a:pt x="274" y="17"/>
                      </a:lnTo>
                      <a:lnTo>
                        <a:pt x="277" y="17"/>
                      </a:lnTo>
                      <a:lnTo>
                        <a:pt x="281" y="17"/>
                      </a:lnTo>
                      <a:lnTo>
                        <a:pt x="285" y="17"/>
                      </a:lnTo>
                      <a:lnTo>
                        <a:pt x="289" y="17"/>
                      </a:lnTo>
                      <a:lnTo>
                        <a:pt x="293" y="17"/>
                      </a:lnTo>
                      <a:lnTo>
                        <a:pt x="296" y="17"/>
                      </a:lnTo>
                      <a:lnTo>
                        <a:pt x="300" y="17"/>
                      </a:lnTo>
                      <a:lnTo>
                        <a:pt x="304" y="17"/>
                      </a:lnTo>
                      <a:lnTo>
                        <a:pt x="308" y="17"/>
                      </a:lnTo>
                      <a:lnTo>
                        <a:pt x="312" y="13"/>
                      </a:lnTo>
                      <a:lnTo>
                        <a:pt x="315" y="13"/>
                      </a:lnTo>
                      <a:lnTo>
                        <a:pt x="319" y="13"/>
                      </a:lnTo>
                      <a:lnTo>
                        <a:pt x="323" y="13"/>
                      </a:lnTo>
                      <a:lnTo>
                        <a:pt x="327" y="13"/>
                      </a:lnTo>
                      <a:lnTo>
                        <a:pt x="331" y="8"/>
                      </a:lnTo>
                      <a:lnTo>
                        <a:pt x="334" y="8"/>
                      </a:lnTo>
                      <a:lnTo>
                        <a:pt x="338" y="8"/>
                      </a:lnTo>
                      <a:lnTo>
                        <a:pt x="342" y="8"/>
                      </a:lnTo>
                      <a:lnTo>
                        <a:pt x="346" y="4"/>
                      </a:lnTo>
                      <a:lnTo>
                        <a:pt x="350" y="4"/>
                      </a:lnTo>
                      <a:lnTo>
                        <a:pt x="353" y="4"/>
                      </a:lnTo>
                      <a:lnTo>
                        <a:pt x="357" y="4"/>
                      </a:lnTo>
                      <a:lnTo>
                        <a:pt x="361" y="4"/>
                      </a:lnTo>
                      <a:lnTo>
                        <a:pt x="365" y="4"/>
                      </a:lnTo>
                      <a:lnTo>
                        <a:pt x="369" y="4"/>
                      </a:lnTo>
                      <a:lnTo>
                        <a:pt x="372" y="4"/>
                      </a:lnTo>
                      <a:lnTo>
                        <a:pt x="376" y="0"/>
                      </a:lnTo>
                      <a:lnTo>
                        <a:pt x="380" y="0"/>
                      </a:lnTo>
                      <a:lnTo>
                        <a:pt x="384" y="0"/>
                      </a:lnTo>
                      <a:lnTo>
                        <a:pt x="388" y="0"/>
                      </a:lnTo>
                      <a:lnTo>
                        <a:pt x="391" y="0"/>
                      </a:lnTo>
                      <a:lnTo>
                        <a:pt x="395" y="4"/>
                      </a:lnTo>
                      <a:lnTo>
                        <a:pt x="399" y="4"/>
                      </a:lnTo>
                      <a:lnTo>
                        <a:pt x="403" y="4"/>
                      </a:lnTo>
                      <a:lnTo>
                        <a:pt x="407" y="4"/>
                      </a:lnTo>
                      <a:lnTo>
                        <a:pt x="410" y="4"/>
                      </a:lnTo>
                      <a:lnTo>
                        <a:pt x="414" y="4"/>
                      </a:lnTo>
                      <a:lnTo>
                        <a:pt x="418" y="4"/>
                      </a:lnTo>
                      <a:lnTo>
                        <a:pt x="422" y="4"/>
                      </a:lnTo>
                      <a:lnTo>
                        <a:pt x="426" y="8"/>
                      </a:lnTo>
                      <a:lnTo>
                        <a:pt x="429" y="8"/>
                      </a:lnTo>
                      <a:lnTo>
                        <a:pt x="433" y="8"/>
                      </a:lnTo>
                      <a:lnTo>
                        <a:pt x="437" y="8"/>
                      </a:lnTo>
                      <a:lnTo>
                        <a:pt x="441" y="8"/>
                      </a:lnTo>
                      <a:lnTo>
                        <a:pt x="445" y="8"/>
                      </a:lnTo>
                      <a:lnTo>
                        <a:pt x="448" y="8"/>
                      </a:lnTo>
                      <a:lnTo>
                        <a:pt x="452" y="8"/>
                      </a:lnTo>
                      <a:lnTo>
                        <a:pt x="456" y="8"/>
                      </a:lnTo>
                      <a:lnTo>
                        <a:pt x="460" y="8"/>
                      </a:lnTo>
                      <a:lnTo>
                        <a:pt x="464" y="8"/>
                      </a:lnTo>
                      <a:lnTo>
                        <a:pt x="467" y="8"/>
                      </a:lnTo>
                      <a:lnTo>
                        <a:pt x="471" y="8"/>
                      </a:lnTo>
                      <a:lnTo>
                        <a:pt x="475" y="8"/>
                      </a:lnTo>
                      <a:lnTo>
                        <a:pt x="479" y="8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" name="Freeform 217"/>
                <p:cNvSpPr>
                  <a:spLocks/>
                </p:cNvSpPr>
                <p:nvPr/>
              </p:nvSpPr>
              <p:spPr bwMode="auto">
                <a:xfrm>
                  <a:off x="4519613" y="4721468"/>
                  <a:ext cx="754063" cy="53975"/>
                </a:xfrm>
                <a:custGeom>
                  <a:avLst/>
                  <a:gdLst>
                    <a:gd name="T0" fmla="*/ 8 w 475"/>
                    <a:gd name="T1" fmla="*/ 29 h 34"/>
                    <a:gd name="T2" fmla="*/ 19 w 475"/>
                    <a:gd name="T3" fmla="*/ 34 h 34"/>
                    <a:gd name="T4" fmla="*/ 30 w 475"/>
                    <a:gd name="T5" fmla="*/ 29 h 34"/>
                    <a:gd name="T6" fmla="*/ 42 w 475"/>
                    <a:gd name="T7" fmla="*/ 34 h 34"/>
                    <a:gd name="T8" fmla="*/ 53 w 475"/>
                    <a:gd name="T9" fmla="*/ 29 h 34"/>
                    <a:gd name="T10" fmla="*/ 65 w 475"/>
                    <a:gd name="T11" fmla="*/ 29 h 34"/>
                    <a:gd name="T12" fmla="*/ 76 w 475"/>
                    <a:gd name="T13" fmla="*/ 29 h 34"/>
                    <a:gd name="T14" fmla="*/ 87 w 475"/>
                    <a:gd name="T15" fmla="*/ 29 h 34"/>
                    <a:gd name="T16" fmla="*/ 99 w 475"/>
                    <a:gd name="T17" fmla="*/ 25 h 34"/>
                    <a:gd name="T18" fmla="*/ 110 w 475"/>
                    <a:gd name="T19" fmla="*/ 25 h 34"/>
                    <a:gd name="T20" fmla="*/ 122 w 475"/>
                    <a:gd name="T21" fmla="*/ 21 h 34"/>
                    <a:gd name="T22" fmla="*/ 129 w 475"/>
                    <a:gd name="T23" fmla="*/ 21 h 34"/>
                    <a:gd name="T24" fmla="*/ 141 w 475"/>
                    <a:gd name="T25" fmla="*/ 25 h 34"/>
                    <a:gd name="T26" fmla="*/ 152 w 475"/>
                    <a:gd name="T27" fmla="*/ 21 h 34"/>
                    <a:gd name="T28" fmla="*/ 163 w 475"/>
                    <a:gd name="T29" fmla="*/ 21 h 34"/>
                    <a:gd name="T30" fmla="*/ 175 w 475"/>
                    <a:gd name="T31" fmla="*/ 21 h 34"/>
                    <a:gd name="T32" fmla="*/ 186 w 475"/>
                    <a:gd name="T33" fmla="*/ 21 h 34"/>
                    <a:gd name="T34" fmla="*/ 194 w 475"/>
                    <a:gd name="T35" fmla="*/ 21 h 34"/>
                    <a:gd name="T36" fmla="*/ 205 w 475"/>
                    <a:gd name="T37" fmla="*/ 21 h 34"/>
                    <a:gd name="T38" fmla="*/ 217 w 475"/>
                    <a:gd name="T39" fmla="*/ 21 h 34"/>
                    <a:gd name="T40" fmla="*/ 228 w 475"/>
                    <a:gd name="T41" fmla="*/ 17 h 34"/>
                    <a:gd name="T42" fmla="*/ 240 w 475"/>
                    <a:gd name="T43" fmla="*/ 12 h 34"/>
                    <a:gd name="T44" fmla="*/ 251 w 475"/>
                    <a:gd name="T45" fmla="*/ 17 h 34"/>
                    <a:gd name="T46" fmla="*/ 262 w 475"/>
                    <a:gd name="T47" fmla="*/ 17 h 34"/>
                    <a:gd name="T48" fmla="*/ 274 w 475"/>
                    <a:gd name="T49" fmla="*/ 21 h 34"/>
                    <a:gd name="T50" fmla="*/ 285 w 475"/>
                    <a:gd name="T51" fmla="*/ 21 h 34"/>
                    <a:gd name="T52" fmla="*/ 297 w 475"/>
                    <a:gd name="T53" fmla="*/ 21 h 34"/>
                    <a:gd name="T54" fmla="*/ 308 w 475"/>
                    <a:gd name="T55" fmla="*/ 25 h 34"/>
                    <a:gd name="T56" fmla="*/ 319 w 475"/>
                    <a:gd name="T57" fmla="*/ 25 h 34"/>
                    <a:gd name="T58" fmla="*/ 331 w 475"/>
                    <a:gd name="T59" fmla="*/ 21 h 34"/>
                    <a:gd name="T60" fmla="*/ 342 w 475"/>
                    <a:gd name="T61" fmla="*/ 17 h 34"/>
                    <a:gd name="T62" fmla="*/ 354 w 475"/>
                    <a:gd name="T63" fmla="*/ 8 h 34"/>
                    <a:gd name="T64" fmla="*/ 365 w 475"/>
                    <a:gd name="T65" fmla="*/ 8 h 34"/>
                    <a:gd name="T66" fmla="*/ 376 w 475"/>
                    <a:gd name="T67" fmla="*/ 4 h 34"/>
                    <a:gd name="T68" fmla="*/ 388 w 475"/>
                    <a:gd name="T69" fmla="*/ 4 h 34"/>
                    <a:gd name="T70" fmla="*/ 399 w 475"/>
                    <a:gd name="T71" fmla="*/ 0 h 34"/>
                    <a:gd name="T72" fmla="*/ 411 w 475"/>
                    <a:gd name="T73" fmla="*/ 4 h 34"/>
                    <a:gd name="T74" fmla="*/ 422 w 475"/>
                    <a:gd name="T75" fmla="*/ 8 h 34"/>
                    <a:gd name="T76" fmla="*/ 433 w 475"/>
                    <a:gd name="T77" fmla="*/ 12 h 34"/>
                    <a:gd name="T78" fmla="*/ 445 w 475"/>
                    <a:gd name="T79" fmla="*/ 12 h 34"/>
                    <a:gd name="T80" fmla="*/ 456 w 475"/>
                    <a:gd name="T81" fmla="*/ 12 h 34"/>
                    <a:gd name="T82" fmla="*/ 468 w 475"/>
                    <a:gd name="T83" fmla="*/ 12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75" h="34">
                      <a:moveTo>
                        <a:pt x="0" y="29"/>
                      </a:moveTo>
                      <a:lnTo>
                        <a:pt x="4" y="29"/>
                      </a:lnTo>
                      <a:lnTo>
                        <a:pt x="8" y="29"/>
                      </a:lnTo>
                      <a:lnTo>
                        <a:pt x="11" y="29"/>
                      </a:lnTo>
                      <a:lnTo>
                        <a:pt x="15" y="29"/>
                      </a:lnTo>
                      <a:lnTo>
                        <a:pt x="19" y="34"/>
                      </a:lnTo>
                      <a:lnTo>
                        <a:pt x="23" y="29"/>
                      </a:lnTo>
                      <a:lnTo>
                        <a:pt x="27" y="29"/>
                      </a:lnTo>
                      <a:lnTo>
                        <a:pt x="30" y="29"/>
                      </a:lnTo>
                      <a:lnTo>
                        <a:pt x="34" y="34"/>
                      </a:lnTo>
                      <a:lnTo>
                        <a:pt x="38" y="34"/>
                      </a:lnTo>
                      <a:lnTo>
                        <a:pt x="42" y="34"/>
                      </a:lnTo>
                      <a:lnTo>
                        <a:pt x="46" y="34"/>
                      </a:lnTo>
                      <a:lnTo>
                        <a:pt x="49" y="29"/>
                      </a:lnTo>
                      <a:lnTo>
                        <a:pt x="53" y="29"/>
                      </a:lnTo>
                      <a:lnTo>
                        <a:pt x="57" y="29"/>
                      </a:lnTo>
                      <a:lnTo>
                        <a:pt x="61" y="29"/>
                      </a:lnTo>
                      <a:lnTo>
                        <a:pt x="65" y="29"/>
                      </a:lnTo>
                      <a:lnTo>
                        <a:pt x="68" y="34"/>
                      </a:lnTo>
                      <a:lnTo>
                        <a:pt x="72" y="29"/>
                      </a:lnTo>
                      <a:lnTo>
                        <a:pt x="76" y="29"/>
                      </a:lnTo>
                      <a:lnTo>
                        <a:pt x="80" y="29"/>
                      </a:lnTo>
                      <a:lnTo>
                        <a:pt x="84" y="29"/>
                      </a:lnTo>
                      <a:lnTo>
                        <a:pt x="87" y="29"/>
                      </a:lnTo>
                      <a:lnTo>
                        <a:pt x="91" y="29"/>
                      </a:lnTo>
                      <a:lnTo>
                        <a:pt x="95" y="29"/>
                      </a:lnTo>
                      <a:lnTo>
                        <a:pt x="99" y="25"/>
                      </a:lnTo>
                      <a:lnTo>
                        <a:pt x="103" y="25"/>
                      </a:lnTo>
                      <a:lnTo>
                        <a:pt x="106" y="29"/>
                      </a:lnTo>
                      <a:lnTo>
                        <a:pt x="110" y="25"/>
                      </a:lnTo>
                      <a:lnTo>
                        <a:pt x="114" y="25"/>
                      </a:lnTo>
                      <a:lnTo>
                        <a:pt x="118" y="25"/>
                      </a:lnTo>
                      <a:lnTo>
                        <a:pt x="122" y="21"/>
                      </a:lnTo>
                      <a:lnTo>
                        <a:pt x="122" y="25"/>
                      </a:lnTo>
                      <a:lnTo>
                        <a:pt x="125" y="21"/>
                      </a:lnTo>
                      <a:lnTo>
                        <a:pt x="129" y="21"/>
                      </a:lnTo>
                      <a:lnTo>
                        <a:pt x="133" y="21"/>
                      </a:lnTo>
                      <a:lnTo>
                        <a:pt x="137" y="21"/>
                      </a:lnTo>
                      <a:lnTo>
                        <a:pt x="141" y="25"/>
                      </a:lnTo>
                      <a:lnTo>
                        <a:pt x="144" y="25"/>
                      </a:lnTo>
                      <a:lnTo>
                        <a:pt x="148" y="25"/>
                      </a:lnTo>
                      <a:lnTo>
                        <a:pt x="152" y="21"/>
                      </a:lnTo>
                      <a:lnTo>
                        <a:pt x="156" y="21"/>
                      </a:lnTo>
                      <a:lnTo>
                        <a:pt x="160" y="21"/>
                      </a:lnTo>
                      <a:lnTo>
                        <a:pt x="163" y="21"/>
                      </a:lnTo>
                      <a:lnTo>
                        <a:pt x="167" y="21"/>
                      </a:lnTo>
                      <a:lnTo>
                        <a:pt x="171" y="21"/>
                      </a:lnTo>
                      <a:lnTo>
                        <a:pt x="175" y="21"/>
                      </a:lnTo>
                      <a:lnTo>
                        <a:pt x="179" y="21"/>
                      </a:lnTo>
                      <a:lnTo>
                        <a:pt x="182" y="21"/>
                      </a:lnTo>
                      <a:lnTo>
                        <a:pt x="186" y="21"/>
                      </a:lnTo>
                      <a:lnTo>
                        <a:pt x="194" y="21"/>
                      </a:lnTo>
                      <a:lnTo>
                        <a:pt x="190" y="21"/>
                      </a:lnTo>
                      <a:lnTo>
                        <a:pt x="194" y="21"/>
                      </a:lnTo>
                      <a:lnTo>
                        <a:pt x="198" y="21"/>
                      </a:lnTo>
                      <a:lnTo>
                        <a:pt x="201" y="21"/>
                      </a:lnTo>
                      <a:lnTo>
                        <a:pt x="205" y="21"/>
                      </a:lnTo>
                      <a:lnTo>
                        <a:pt x="209" y="17"/>
                      </a:lnTo>
                      <a:lnTo>
                        <a:pt x="213" y="17"/>
                      </a:lnTo>
                      <a:lnTo>
                        <a:pt x="217" y="21"/>
                      </a:lnTo>
                      <a:lnTo>
                        <a:pt x="220" y="21"/>
                      </a:lnTo>
                      <a:lnTo>
                        <a:pt x="224" y="17"/>
                      </a:lnTo>
                      <a:lnTo>
                        <a:pt x="228" y="17"/>
                      </a:lnTo>
                      <a:lnTo>
                        <a:pt x="232" y="12"/>
                      </a:lnTo>
                      <a:lnTo>
                        <a:pt x="236" y="12"/>
                      </a:lnTo>
                      <a:lnTo>
                        <a:pt x="240" y="12"/>
                      </a:lnTo>
                      <a:lnTo>
                        <a:pt x="243" y="12"/>
                      </a:lnTo>
                      <a:lnTo>
                        <a:pt x="247" y="17"/>
                      </a:lnTo>
                      <a:lnTo>
                        <a:pt x="251" y="17"/>
                      </a:lnTo>
                      <a:lnTo>
                        <a:pt x="255" y="17"/>
                      </a:lnTo>
                      <a:lnTo>
                        <a:pt x="259" y="17"/>
                      </a:lnTo>
                      <a:lnTo>
                        <a:pt x="262" y="17"/>
                      </a:lnTo>
                      <a:lnTo>
                        <a:pt x="266" y="17"/>
                      </a:lnTo>
                      <a:lnTo>
                        <a:pt x="270" y="21"/>
                      </a:lnTo>
                      <a:lnTo>
                        <a:pt x="274" y="21"/>
                      </a:lnTo>
                      <a:lnTo>
                        <a:pt x="278" y="21"/>
                      </a:lnTo>
                      <a:lnTo>
                        <a:pt x="281" y="21"/>
                      </a:lnTo>
                      <a:lnTo>
                        <a:pt x="285" y="21"/>
                      </a:lnTo>
                      <a:lnTo>
                        <a:pt x="289" y="21"/>
                      </a:lnTo>
                      <a:lnTo>
                        <a:pt x="293" y="21"/>
                      </a:lnTo>
                      <a:lnTo>
                        <a:pt x="297" y="21"/>
                      </a:lnTo>
                      <a:lnTo>
                        <a:pt x="300" y="21"/>
                      </a:lnTo>
                      <a:lnTo>
                        <a:pt x="304" y="21"/>
                      </a:lnTo>
                      <a:lnTo>
                        <a:pt x="308" y="25"/>
                      </a:lnTo>
                      <a:lnTo>
                        <a:pt x="312" y="25"/>
                      </a:lnTo>
                      <a:lnTo>
                        <a:pt x="316" y="25"/>
                      </a:lnTo>
                      <a:lnTo>
                        <a:pt x="319" y="25"/>
                      </a:lnTo>
                      <a:lnTo>
                        <a:pt x="323" y="25"/>
                      </a:lnTo>
                      <a:lnTo>
                        <a:pt x="327" y="25"/>
                      </a:lnTo>
                      <a:lnTo>
                        <a:pt x="331" y="21"/>
                      </a:lnTo>
                      <a:lnTo>
                        <a:pt x="335" y="21"/>
                      </a:lnTo>
                      <a:lnTo>
                        <a:pt x="338" y="17"/>
                      </a:lnTo>
                      <a:lnTo>
                        <a:pt x="342" y="17"/>
                      </a:lnTo>
                      <a:lnTo>
                        <a:pt x="346" y="12"/>
                      </a:lnTo>
                      <a:lnTo>
                        <a:pt x="350" y="12"/>
                      </a:lnTo>
                      <a:lnTo>
                        <a:pt x="354" y="8"/>
                      </a:lnTo>
                      <a:lnTo>
                        <a:pt x="357" y="8"/>
                      </a:lnTo>
                      <a:lnTo>
                        <a:pt x="361" y="8"/>
                      </a:lnTo>
                      <a:lnTo>
                        <a:pt x="365" y="8"/>
                      </a:lnTo>
                      <a:lnTo>
                        <a:pt x="369" y="4"/>
                      </a:lnTo>
                      <a:lnTo>
                        <a:pt x="373" y="8"/>
                      </a:lnTo>
                      <a:lnTo>
                        <a:pt x="376" y="4"/>
                      </a:lnTo>
                      <a:lnTo>
                        <a:pt x="380" y="8"/>
                      </a:lnTo>
                      <a:lnTo>
                        <a:pt x="384" y="8"/>
                      </a:lnTo>
                      <a:lnTo>
                        <a:pt x="388" y="4"/>
                      </a:lnTo>
                      <a:lnTo>
                        <a:pt x="392" y="4"/>
                      </a:lnTo>
                      <a:lnTo>
                        <a:pt x="395" y="4"/>
                      </a:lnTo>
                      <a:lnTo>
                        <a:pt x="399" y="0"/>
                      </a:lnTo>
                      <a:lnTo>
                        <a:pt x="403" y="0"/>
                      </a:lnTo>
                      <a:lnTo>
                        <a:pt x="407" y="4"/>
                      </a:lnTo>
                      <a:lnTo>
                        <a:pt x="411" y="4"/>
                      </a:lnTo>
                      <a:lnTo>
                        <a:pt x="414" y="8"/>
                      </a:lnTo>
                      <a:lnTo>
                        <a:pt x="418" y="8"/>
                      </a:lnTo>
                      <a:lnTo>
                        <a:pt x="422" y="8"/>
                      </a:lnTo>
                      <a:lnTo>
                        <a:pt x="426" y="8"/>
                      </a:lnTo>
                      <a:lnTo>
                        <a:pt x="430" y="12"/>
                      </a:lnTo>
                      <a:lnTo>
                        <a:pt x="433" y="12"/>
                      </a:lnTo>
                      <a:lnTo>
                        <a:pt x="437" y="12"/>
                      </a:lnTo>
                      <a:lnTo>
                        <a:pt x="441" y="12"/>
                      </a:lnTo>
                      <a:lnTo>
                        <a:pt x="445" y="12"/>
                      </a:lnTo>
                      <a:lnTo>
                        <a:pt x="449" y="12"/>
                      </a:lnTo>
                      <a:lnTo>
                        <a:pt x="452" y="12"/>
                      </a:lnTo>
                      <a:lnTo>
                        <a:pt x="456" y="12"/>
                      </a:lnTo>
                      <a:lnTo>
                        <a:pt x="460" y="12"/>
                      </a:lnTo>
                      <a:lnTo>
                        <a:pt x="464" y="12"/>
                      </a:lnTo>
                      <a:lnTo>
                        <a:pt x="468" y="12"/>
                      </a:lnTo>
                      <a:lnTo>
                        <a:pt x="472" y="12"/>
                      </a:lnTo>
                      <a:lnTo>
                        <a:pt x="475" y="12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" name="Freeform 218"/>
                <p:cNvSpPr>
                  <a:spLocks/>
                </p:cNvSpPr>
                <p:nvPr/>
              </p:nvSpPr>
              <p:spPr bwMode="auto">
                <a:xfrm>
                  <a:off x="5273675" y="4659555"/>
                  <a:ext cx="766763" cy="88900"/>
                </a:xfrm>
                <a:custGeom>
                  <a:avLst/>
                  <a:gdLst>
                    <a:gd name="T0" fmla="*/ 8 w 483"/>
                    <a:gd name="T1" fmla="*/ 56 h 56"/>
                    <a:gd name="T2" fmla="*/ 19 w 483"/>
                    <a:gd name="T3" fmla="*/ 51 h 56"/>
                    <a:gd name="T4" fmla="*/ 31 w 483"/>
                    <a:gd name="T5" fmla="*/ 51 h 56"/>
                    <a:gd name="T6" fmla="*/ 42 w 483"/>
                    <a:gd name="T7" fmla="*/ 51 h 56"/>
                    <a:gd name="T8" fmla="*/ 54 w 483"/>
                    <a:gd name="T9" fmla="*/ 43 h 56"/>
                    <a:gd name="T10" fmla="*/ 65 w 483"/>
                    <a:gd name="T11" fmla="*/ 43 h 56"/>
                    <a:gd name="T12" fmla="*/ 76 w 483"/>
                    <a:gd name="T13" fmla="*/ 39 h 56"/>
                    <a:gd name="T14" fmla="*/ 88 w 483"/>
                    <a:gd name="T15" fmla="*/ 34 h 56"/>
                    <a:gd name="T16" fmla="*/ 99 w 483"/>
                    <a:gd name="T17" fmla="*/ 34 h 56"/>
                    <a:gd name="T18" fmla="*/ 111 w 483"/>
                    <a:gd name="T19" fmla="*/ 30 h 56"/>
                    <a:gd name="T20" fmla="*/ 122 w 483"/>
                    <a:gd name="T21" fmla="*/ 30 h 56"/>
                    <a:gd name="T22" fmla="*/ 133 w 483"/>
                    <a:gd name="T23" fmla="*/ 34 h 56"/>
                    <a:gd name="T24" fmla="*/ 145 w 483"/>
                    <a:gd name="T25" fmla="*/ 30 h 56"/>
                    <a:gd name="T26" fmla="*/ 156 w 483"/>
                    <a:gd name="T27" fmla="*/ 30 h 56"/>
                    <a:gd name="T28" fmla="*/ 168 w 483"/>
                    <a:gd name="T29" fmla="*/ 30 h 56"/>
                    <a:gd name="T30" fmla="*/ 179 w 483"/>
                    <a:gd name="T31" fmla="*/ 30 h 56"/>
                    <a:gd name="T32" fmla="*/ 190 w 483"/>
                    <a:gd name="T33" fmla="*/ 30 h 56"/>
                    <a:gd name="T34" fmla="*/ 202 w 483"/>
                    <a:gd name="T35" fmla="*/ 22 h 56"/>
                    <a:gd name="T36" fmla="*/ 213 w 483"/>
                    <a:gd name="T37" fmla="*/ 17 h 56"/>
                    <a:gd name="T38" fmla="*/ 225 w 483"/>
                    <a:gd name="T39" fmla="*/ 26 h 56"/>
                    <a:gd name="T40" fmla="*/ 236 w 483"/>
                    <a:gd name="T41" fmla="*/ 26 h 56"/>
                    <a:gd name="T42" fmla="*/ 248 w 483"/>
                    <a:gd name="T43" fmla="*/ 30 h 56"/>
                    <a:gd name="T44" fmla="*/ 259 w 483"/>
                    <a:gd name="T45" fmla="*/ 22 h 56"/>
                    <a:gd name="T46" fmla="*/ 270 w 483"/>
                    <a:gd name="T47" fmla="*/ 22 h 56"/>
                    <a:gd name="T48" fmla="*/ 282 w 483"/>
                    <a:gd name="T49" fmla="*/ 26 h 56"/>
                    <a:gd name="T50" fmla="*/ 293 w 483"/>
                    <a:gd name="T51" fmla="*/ 22 h 56"/>
                    <a:gd name="T52" fmla="*/ 305 w 483"/>
                    <a:gd name="T53" fmla="*/ 17 h 56"/>
                    <a:gd name="T54" fmla="*/ 316 w 483"/>
                    <a:gd name="T55" fmla="*/ 13 h 56"/>
                    <a:gd name="T56" fmla="*/ 327 w 483"/>
                    <a:gd name="T57" fmla="*/ 13 h 56"/>
                    <a:gd name="T58" fmla="*/ 339 w 483"/>
                    <a:gd name="T59" fmla="*/ 9 h 56"/>
                    <a:gd name="T60" fmla="*/ 350 w 483"/>
                    <a:gd name="T61" fmla="*/ 9 h 56"/>
                    <a:gd name="T62" fmla="*/ 362 w 483"/>
                    <a:gd name="T63" fmla="*/ 9 h 56"/>
                    <a:gd name="T64" fmla="*/ 373 w 483"/>
                    <a:gd name="T65" fmla="*/ 13 h 56"/>
                    <a:gd name="T66" fmla="*/ 384 w 483"/>
                    <a:gd name="T67" fmla="*/ 17 h 56"/>
                    <a:gd name="T68" fmla="*/ 396 w 483"/>
                    <a:gd name="T69" fmla="*/ 22 h 56"/>
                    <a:gd name="T70" fmla="*/ 407 w 483"/>
                    <a:gd name="T71" fmla="*/ 22 h 56"/>
                    <a:gd name="T72" fmla="*/ 419 w 483"/>
                    <a:gd name="T73" fmla="*/ 22 h 56"/>
                    <a:gd name="T74" fmla="*/ 430 w 483"/>
                    <a:gd name="T75" fmla="*/ 17 h 56"/>
                    <a:gd name="T76" fmla="*/ 442 w 483"/>
                    <a:gd name="T77" fmla="*/ 13 h 56"/>
                    <a:gd name="T78" fmla="*/ 453 w 483"/>
                    <a:gd name="T79" fmla="*/ 9 h 56"/>
                    <a:gd name="T80" fmla="*/ 464 w 483"/>
                    <a:gd name="T81" fmla="*/ 5 h 56"/>
                    <a:gd name="T82" fmla="*/ 476 w 483"/>
                    <a:gd name="T83" fmla="*/ 5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83" h="56">
                      <a:moveTo>
                        <a:pt x="0" y="51"/>
                      </a:moveTo>
                      <a:lnTo>
                        <a:pt x="4" y="51"/>
                      </a:lnTo>
                      <a:lnTo>
                        <a:pt x="8" y="56"/>
                      </a:lnTo>
                      <a:lnTo>
                        <a:pt x="12" y="51"/>
                      </a:lnTo>
                      <a:lnTo>
                        <a:pt x="16" y="51"/>
                      </a:lnTo>
                      <a:lnTo>
                        <a:pt x="19" y="51"/>
                      </a:lnTo>
                      <a:lnTo>
                        <a:pt x="23" y="51"/>
                      </a:lnTo>
                      <a:lnTo>
                        <a:pt x="27" y="51"/>
                      </a:lnTo>
                      <a:lnTo>
                        <a:pt x="31" y="51"/>
                      </a:lnTo>
                      <a:lnTo>
                        <a:pt x="35" y="51"/>
                      </a:lnTo>
                      <a:lnTo>
                        <a:pt x="38" y="51"/>
                      </a:lnTo>
                      <a:lnTo>
                        <a:pt x="42" y="51"/>
                      </a:lnTo>
                      <a:lnTo>
                        <a:pt x="46" y="51"/>
                      </a:lnTo>
                      <a:lnTo>
                        <a:pt x="50" y="47"/>
                      </a:lnTo>
                      <a:lnTo>
                        <a:pt x="54" y="43"/>
                      </a:lnTo>
                      <a:lnTo>
                        <a:pt x="57" y="43"/>
                      </a:lnTo>
                      <a:lnTo>
                        <a:pt x="61" y="43"/>
                      </a:lnTo>
                      <a:lnTo>
                        <a:pt x="65" y="43"/>
                      </a:lnTo>
                      <a:lnTo>
                        <a:pt x="69" y="39"/>
                      </a:lnTo>
                      <a:lnTo>
                        <a:pt x="73" y="39"/>
                      </a:lnTo>
                      <a:lnTo>
                        <a:pt x="76" y="39"/>
                      </a:lnTo>
                      <a:lnTo>
                        <a:pt x="80" y="39"/>
                      </a:lnTo>
                      <a:lnTo>
                        <a:pt x="84" y="34"/>
                      </a:lnTo>
                      <a:lnTo>
                        <a:pt x="88" y="34"/>
                      </a:lnTo>
                      <a:lnTo>
                        <a:pt x="92" y="34"/>
                      </a:lnTo>
                      <a:lnTo>
                        <a:pt x="95" y="34"/>
                      </a:lnTo>
                      <a:lnTo>
                        <a:pt x="99" y="34"/>
                      </a:lnTo>
                      <a:lnTo>
                        <a:pt x="103" y="30"/>
                      </a:lnTo>
                      <a:lnTo>
                        <a:pt x="107" y="30"/>
                      </a:lnTo>
                      <a:lnTo>
                        <a:pt x="111" y="30"/>
                      </a:lnTo>
                      <a:lnTo>
                        <a:pt x="114" y="30"/>
                      </a:lnTo>
                      <a:lnTo>
                        <a:pt x="118" y="30"/>
                      </a:lnTo>
                      <a:lnTo>
                        <a:pt x="122" y="30"/>
                      </a:lnTo>
                      <a:lnTo>
                        <a:pt x="126" y="30"/>
                      </a:lnTo>
                      <a:lnTo>
                        <a:pt x="130" y="30"/>
                      </a:lnTo>
                      <a:lnTo>
                        <a:pt x="133" y="34"/>
                      </a:lnTo>
                      <a:lnTo>
                        <a:pt x="137" y="34"/>
                      </a:lnTo>
                      <a:lnTo>
                        <a:pt x="141" y="30"/>
                      </a:lnTo>
                      <a:lnTo>
                        <a:pt x="145" y="30"/>
                      </a:lnTo>
                      <a:lnTo>
                        <a:pt x="149" y="30"/>
                      </a:lnTo>
                      <a:lnTo>
                        <a:pt x="152" y="34"/>
                      </a:lnTo>
                      <a:lnTo>
                        <a:pt x="156" y="30"/>
                      </a:lnTo>
                      <a:lnTo>
                        <a:pt x="160" y="30"/>
                      </a:lnTo>
                      <a:lnTo>
                        <a:pt x="164" y="26"/>
                      </a:lnTo>
                      <a:lnTo>
                        <a:pt x="168" y="30"/>
                      </a:lnTo>
                      <a:lnTo>
                        <a:pt x="171" y="30"/>
                      </a:lnTo>
                      <a:lnTo>
                        <a:pt x="175" y="30"/>
                      </a:lnTo>
                      <a:lnTo>
                        <a:pt x="179" y="30"/>
                      </a:lnTo>
                      <a:lnTo>
                        <a:pt x="183" y="30"/>
                      </a:lnTo>
                      <a:lnTo>
                        <a:pt x="187" y="30"/>
                      </a:lnTo>
                      <a:lnTo>
                        <a:pt x="190" y="30"/>
                      </a:lnTo>
                      <a:lnTo>
                        <a:pt x="194" y="26"/>
                      </a:lnTo>
                      <a:lnTo>
                        <a:pt x="198" y="26"/>
                      </a:lnTo>
                      <a:lnTo>
                        <a:pt x="202" y="22"/>
                      </a:lnTo>
                      <a:lnTo>
                        <a:pt x="206" y="26"/>
                      </a:lnTo>
                      <a:lnTo>
                        <a:pt x="210" y="22"/>
                      </a:lnTo>
                      <a:lnTo>
                        <a:pt x="213" y="17"/>
                      </a:lnTo>
                      <a:lnTo>
                        <a:pt x="217" y="22"/>
                      </a:lnTo>
                      <a:lnTo>
                        <a:pt x="221" y="26"/>
                      </a:lnTo>
                      <a:lnTo>
                        <a:pt x="225" y="26"/>
                      </a:lnTo>
                      <a:lnTo>
                        <a:pt x="229" y="26"/>
                      </a:lnTo>
                      <a:lnTo>
                        <a:pt x="232" y="30"/>
                      </a:lnTo>
                      <a:lnTo>
                        <a:pt x="236" y="26"/>
                      </a:lnTo>
                      <a:lnTo>
                        <a:pt x="240" y="26"/>
                      </a:lnTo>
                      <a:lnTo>
                        <a:pt x="244" y="30"/>
                      </a:lnTo>
                      <a:lnTo>
                        <a:pt x="248" y="30"/>
                      </a:lnTo>
                      <a:lnTo>
                        <a:pt x="251" y="26"/>
                      </a:lnTo>
                      <a:lnTo>
                        <a:pt x="255" y="26"/>
                      </a:lnTo>
                      <a:lnTo>
                        <a:pt x="259" y="22"/>
                      </a:lnTo>
                      <a:lnTo>
                        <a:pt x="263" y="26"/>
                      </a:lnTo>
                      <a:lnTo>
                        <a:pt x="267" y="22"/>
                      </a:lnTo>
                      <a:lnTo>
                        <a:pt x="270" y="22"/>
                      </a:lnTo>
                      <a:lnTo>
                        <a:pt x="274" y="22"/>
                      </a:lnTo>
                      <a:lnTo>
                        <a:pt x="278" y="22"/>
                      </a:lnTo>
                      <a:lnTo>
                        <a:pt x="282" y="26"/>
                      </a:lnTo>
                      <a:lnTo>
                        <a:pt x="286" y="22"/>
                      </a:lnTo>
                      <a:lnTo>
                        <a:pt x="289" y="22"/>
                      </a:lnTo>
                      <a:lnTo>
                        <a:pt x="293" y="22"/>
                      </a:lnTo>
                      <a:lnTo>
                        <a:pt x="297" y="22"/>
                      </a:lnTo>
                      <a:lnTo>
                        <a:pt x="301" y="17"/>
                      </a:lnTo>
                      <a:lnTo>
                        <a:pt x="305" y="17"/>
                      </a:lnTo>
                      <a:lnTo>
                        <a:pt x="308" y="17"/>
                      </a:lnTo>
                      <a:lnTo>
                        <a:pt x="312" y="13"/>
                      </a:lnTo>
                      <a:lnTo>
                        <a:pt x="316" y="13"/>
                      </a:lnTo>
                      <a:lnTo>
                        <a:pt x="320" y="17"/>
                      </a:lnTo>
                      <a:lnTo>
                        <a:pt x="324" y="13"/>
                      </a:lnTo>
                      <a:lnTo>
                        <a:pt x="327" y="13"/>
                      </a:lnTo>
                      <a:lnTo>
                        <a:pt x="331" y="17"/>
                      </a:lnTo>
                      <a:lnTo>
                        <a:pt x="335" y="13"/>
                      </a:lnTo>
                      <a:lnTo>
                        <a:pt x="339" y="9"/>
                      </a:lnTo>
                      <a:lnTo>
                        <a:pt x="343" y="13"/>
                      </a:lnTo>
                      <a:lnTo>
                        <a:pt x="346" y="13"/>
                      </a:lnTo>
                      <a:lnTo>
                        <a:pt x="350" y="9"/>
                      </a:lnTo>
                      <a:lnTo>
                        <a:pt x="354" y="9"/>
                      </a:lnTo>
                      <a:lnTo>
                        <a:pt x="358" y="9"/>
                      </a:lnTo>
                      <a:lnTo>
                        <a:pt x="362" y="9"/>
                      </a:lnTo>
                      <a:lnTo>
                        <a:pt x="365" y="9"/>
                      </a:lnTo>
                      <a:lnTo>
                        <a:pt x="369" y="13"/>
                      </a:lnTo>
                      <a:lnTo>
                        <a:pt x="373" y="13"/>
                      </a:lnTo>
                      <a:lnTo>
                        <a:pt x="377" y="17"/>
                      </a:lnTo>
                      <a:lnTo>
                        <a:pt x="381" y="17"/>
                      </a:lnTo>
                      <a:lnTo>
                        <a:pt x="384" y="17"/>
                      </a:lnTo>
                      <a:lnTo>
                        <a:pt x="388" y="17"/>
                      </a:lnTo>
                      <a:lnTo>
                        <a:pt x="392" y="17"/>
                      </a:lnTo>
                      <a:lnTo>
                        <a:pt x="396" y="22"/>
                      </a:lnTo>
                      <a:lnTo>
                        <a:pt x="400" y="22"/>
                      </a:lnTo>
                      <a:lnTo>
                        <a:pt x="403" y="22"/>
                      </a:lnTo>
                      <a:lnTo>
                        <a:pt x="407" y="22"/>
                      </a:lnTo>
                      <a:lnTo>
                        <a:pt x="411" y="22"/>
                      </a:lnTo>
                      <a:lnTo>
                        <a:pt x="415" y="22"/>
                      </a:lnTo>
                      <a:lnTo>
                        <a:pt x="419" y="22"/>
                      </a:lnTo>
                      <a:lnTo>
                        <a:pt x="422" y="22"/>
                      </a:lnTo>
                      <a:lnTo>
                        <a:pt x="426" y="22"/>
                      </a:lnTo>
                      <a:lnTo>
                        <a:pt x="430" y="17"/>
                      </a:lnTo>
                      <a:lnTo>
                        <a:pt x="434" y="17"/>
                      </a:lnTo>
                      <a:lnTo>
                        <a:pt x="438" y="17"/>
                      </a:lnTo>
                      <a:lnTo>
                        <a:pt x="442" y="13"/>
                      </a:lnTo>
                      <a:lnTo>
                        <a:pt x="445" y="13"/>
                      </a:lnTo>
                      <a:lnTo>
                        <a:pt x="449" y="13"/>
                      </a:lnTo>
                      <a:lnTo>
                        <a:pt x="453" y="9"/>
                      </a:lnTo>
                      <a:lnTo>
                        <a:pt x="457" y="9"/>
                      </a:lnTo>
                      <a:lnTo>
                        <a:pt x="461" y="5"/>
                      </a:lnTo>
                      <a:lnTo>
                        <a:pt x="464" y="5"/>
                      </a:lnTo>
                      <a:lnTo>
                        <a:pt x="468" y="5"/>
                      </a:lnTo>
                      <a:lnTo>
                        <a:pt x="472" y="5"/>
                      </a:lnTo>
                      <a:lnTo>
                        <a:pt x="476" y="5"/>
                      </a:lnTo>
                      <a:lnTo>
                        <a:pt x="480" y="0"/>
                      </a:lnTo>
                      <a:lnTo>
                        <a:pt x="483" y="0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" name="Freeform 219"/>
                <p:cNvSpPr>
                  <a:spLocks/>
                </p:cNvSpPr>
                <p:nvPr/>
              </p:nvSpPr>
              <p:spPr bwMode="auto">
                <a:xfrm>
                  <a:off x="6040438" y="4659555"/>
                  <a:ext cx="755650" cy="136525"/>
                </a:xfrm>
                <a:custGeom>
                  <a:avLst/>
                  <a:gdLst>
                    <a:gd name="T0" fmla="*/ 8 w 476"/>
                    <a:gd name="T1" fmla="*/ 5 h 86"/>
                    <a:gd name="T2" fmla="*/ 19 w 476"/>
                    <a:gd name="T3" fmla="*/ 5 h 86"/>
                    <a:gd name="T4" fmla="*/ 27 w 476"/>
                    <a:gd name="T5" fmla="*/ 9 h 86"/>
                    <a:gd name="T6" fmla="*/ 38 w 476"/>
                    <a:gd name="T7" fmla="*/ 17 h 86"/>
                    <a:gd name="T8" fmla="*/ 50 w 476"/>
                    <a:gd name="T9" fmla="*/ 22 h 86"/>
                    <a:gd name="T10" fmla="*/ 61 w 476"/>
                    <a:gd name="T11" fmla="*/ 22 h 86"/>
                    <a:gd name="T12" fmla="*/ 73 w 476"/>
                    <a:gd name="T13" fmla="*/ 22 h 86"/>
                    <a:gd name="T14" fmla="*/ 84 w 476"/>
                    <a:gd name="T15" fmla="*/ 22 h 86"/>
                    <a:gd name="T16" fmla="*/ 95 w 476"/>
                    <a:gd name="T17" fmla="*/ 22 h 86"/>
                    <a:gd name="T18" fmla="*/ 107 w 476"/>
                    <a:gd name="T19" fmla="*/ 22 h 86"/>
                    <a:gd name="T20" fmla="*/ 118 w 476"/>
                    <a:gd name="T21" fmla="*/ 22 h 86"/>
                    <a:gd name="T22" fmla="*/ 130 w 476"/>
                    <a:gd name="T23" fmla="*/ 22 h 86"/>
                    <a:gd name="T24" fmla="*/ 141 w 476"/>
                    <a:gd name="T25" fmla="*/ 22 h 86"/>
                    <a:gd name="T26" fmla="*/ 152 w 476"/>
                    <a:gd name="T27" fmla="*/ 22 h 86"/>
                    <a:gd name="T28" fmla="*/ 164 w 476"/>
                    <a:gd name="T29" fmla="*/ 22 h 86"/>
                    <a:gd name="T30" fmla="*/ 175 w 476"/>
                    <a:gd name="T31" fmla="*/ 22 h 86"/>
                    <a:gd name="T32" fmla="*/ 187 w 476"/>
                    <a:gd name="T33" fmla="*/ 22 h 86"/>
                    <a:gd name="T34" fmla="*/ 198 w 476"/>
                    <a:gd name="T35" fmla="*/ 22 h 86"/>
                    <a:gd name="T36" fmla="*/ 210 w 476"/>
                    <a:gd name="T37" fmla="*/ 22 h 86"/>
                    <a:gd name="T38" fmla="*/ 221 w 476"/>
                    <a:gd name="T39" fmla="*/ 22 h 86"/>
                    <a:gd name="T40" fmla="*/ 232 w 476"/>
                    <a:gd name="T41" fmla="*/ 26 h 86"/>
                    <a:gd name="T42" fmla="*/ 244 w 476"/>
                    <a:gd name="T43" fmla="*/ 26 h 86"/>
                    <a:gd name="T44" fmla="*/ 255 w 476"/>
                    <a:gd name="T45" fmla="*/ 26 h 86"/>
                    <a:gd name="T46" fmla="*/ 267 w 476"/>
                    <a:gd name="T47" fmla="*/ 26 h 86"/>
                    <a:gd name="T48" fmla="*/ 278 w 476"/>
                    <a:gd name="T49" fmla="*/ 26 h 86"/>
                    <a:gd name="T50" fmla="*/ 289 w 476"/>
                    <a:gd name="T51" fmla="*/ 22 h 86"/>
                    <a:gd name="T52" fmla="*/ 301 w 476"/>
                    <a:gd name="T53" fmla="*/ 17 h 86"/>
                    <a:gd name="T54" fmla="*/ 312 w 476"/>
                    <a:gd name="T55" fmla="*/ 22 h 86"/>
                    <a:gd name="T56" fmla="*/ 324 w 476"/>
                    <a:gd name="T57" fmla="*/ 22 h 86"/>
                    <a:gd name="T58" fmla="*/ 335 w 476"/>
                    <a:gd name="T59" fmla="*/ 34 h 86"/>
                    <a:gd name="T60" fmla="*/ 346 w 476"/>
                    <a:gd name="T61" fmla="*/ 39 h 86"/>
                    <a:gd name="T62" fmla="*/ 358 w 476"/>
                    <a:gd name="T63" fmla="*/ 51 h 86"/>
                    <a:gd name="T64" fmla="*/ 369 w 476"/>
                    <a:gd name="T65" fmla="*/ 64 h 86"/>
                    <a:gd name="T66" fmla="*/ 381 w 476"/>
                    <a:gd name="T67" fmla="*/ 73 h 86"/>
                    <a:gd name="T68" fmla="*/ 392 w 476"/>
                    <a:gd name="T69" fmla="*/ 77 h 86"/>
                    <a:gd name="T70" fmla="*/ 404 w 476"/>
                    <a:gd name="T71" fmla="*/ 81 h 86"/>
                    <a:gd name="T72" fmla="*/ 415 w 476"/>
                    <a:gd name="T73" fmla="*/ 81 h 86"/>
                    <a:gd name="T74" fmla="*/ 426 w 476"/>
                    <a:gd name="T75" fmla="*/ 81 h 86"/>
                    <a:gd name="T76" fmla="*/ 438 w 476"/>
                    <a:gd name="T77" fmla="*/ 81 h 86"/>
                    <a:gd name="T78" fmla="*/ 449 w 476"/>
                    <a:gd name="T79" fmla="*/ 81 h 86"/>
                    <a:gd name="T80" fmla="*/ 457 w 476"/>
                    <a:gd name="T81" fmla="*/ 86 h 86"/>
                    <a:gd name="T82" fmla="*/ 468 w 476"/>
                    <a:gd name="T83" fmla="*/ 81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76" h="86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8" y="5"/>
                      </a:lnTo>
                      <a:lnTo>
                        <a:pt x="12" y="5"/>
                      </a:lnTo>
                      <a:lnTo>
                        <a:pt x="16" y="5"/>
                      </a:lnTo>
                      <a:lnTo>
                        <a:pt x="19" y="5"/>
                      </a:lnTo>
                      <a:lnTo>
                        <a:pt x="23" y="9"/>
                      </a:lnTo>
                      <a:lnTo>
                        <a:pt x="27" y="5"/>
                      </a:lnTo>
                      <a:lnTo>
                        <a:pt x="27" y="9"/>
                      </a:lnTo>
                      <a:lnTo>
                        <a:pt x="31" y="13"/>
                      </a:lnTo>
                      <a:lnTo>
                        <a:pt x="35" y="13"/>
                      </a:lnTo>
                      <a:lnTo>
                        <a:pt x="38" y="17"/>
                      </a:lnTo>
                      <a:lnTo>
                        <a:pt x="42" y="17"/>
                      </a:lnTo>
                      <a:lnTo>
                        <a:pt x="46" y="17"/>
                      </a:lnTo>
                      <a:lnTo>
                        <a:pt x="50" y="22"/>
                      </a:lnTo>
                      <a:lnTo>
                        <a:pt x="54" y="22"/>
                      </a:lnTo>
                      <a:lnTo>
                        <a:pt x="57" y="22"/>
                      </a:lnTo>
                      <a:lnTo>
                        <a:pt x="61" y="22"/>
                      </a:lnTo>
                      <a:lnTo>
                        <a:pt x="65" y="22"/>
                      </a:lnTo>
                      <a:lnTo>
                        <a:pt x="69" y="22"/>
                      </a:lnTo>
                      <a:lnTo>
                        <a:pt x="73" y="22"/>
                      </a:lnTo>
                      <a:lnTo>
                        <a:pt x="76" y="22"/>
                      </a:lnTo>
                      <a:lnTo>
                        <a:pt x="80" y="26"/>
                      </a:lnTo>
                      <a:lnTo>
                        <a:pt x="84" y="22"/>
                      </a:lnTo>
                      <a:lnTo>
                        <a:pt x="88" y="22"/>
                      </a:lnTo>
                      <a:lnTo>
                        <a:pt x="92" y="22"/>
                      </a:lnTo>
                      <a:lnTo>
                        <a:pt x="95" y="22"/>
                      </a:lnTo>
                      <a:lnTo>
                        <a:pt x="99" y="22"/>
                      </a:lnTo>
                      <a:lnTo>
                        <a:pt x="103" y="22"/>
                      </a:lnTo>
                      <a:lnTo>
                        <a:pt x="107" y="22"/>
                      </a:lnTo>
                      <a:lnTo>
                        <a:pt x="111" y="22"/>
                      </a:lnTo>
                      <a:lnTo>
                        <a:pt x="114" y="22"/>
                      </a:lnTo>
                      <a:lnTo>
                        <a:pt x="118" y="22"/>
                      </a:lnTo>
                      <a:lnTo>
                        <a:pt x="122" y="17"/>
                      </a:lnTo>
                      <a:lnTo>
                        <a:pt x="126" y="17"/>
                      </a:lnTo>
                      <a:lnTo>
                        <a:pt x="130" y="22"/>
                      </a:lnTo>
                      <a:lnTo>
                        <a:pt x="133" y="22"/>
                      </a:lnTo>
                      <a:lnTo>
                        <a:pt x="137" y="22"/>
                      </a:lnTo>
                      <a:lnTo>
                        <a:pt x="141" y="22"/>
                      </a:lnTo>
                      <a:lnTo>
                        <a:pt x="145" y="22"/>
                      </a:lnTo>
                      <a:lnTo>
                        <a:pt x="149" y="22"/>
                      </a:lnTo>
                      <a:lnTo>
                        <a:pt x="152" y="22"/>
                      </a:lnTo>
                      <a:lnTo>
                        <a:pt x="156" y="22"/>
                      </a:lnTo>
                      <a:lnTo>
                        <a:pt x="160" y="22"/>
                      </a:lnTo>
                      <a:lnTo>
                        <a:pt x="164" y="22"/>
                      </a:lnTo>
                      <a:lnTo>
                        <a:pt x="168" y="22"/>
                      </a:lnTo>
                      <a:lnTo>
                        <a:pt x="171" y="22"/>
                      </a:lnTo>
                      <a:lnTo>
                        <a:pt x="175" y="22"/>
                      </a:lnTo>
                      <a:lnTo>
                        <a:pt x="179" y="22"/>
                      </a:lnTo>
                      <a:lnTo>
                        <a:pt x="183" y="22"/>
                      </a:lnTo>
                      <a:lnTo>
                        <a:pt x="187" y="22"/>
                      </a:lnTo>
                      <a:lnTo>
                        <a:pt x="191" y="22"/>
                      </a:lnTo>
                      <a:lnTo>
                        <a:pt x="194" y="22"/>
                      </a:lnTo>
                      <a:lnTo>
                        <a:pt x="198" y="22"/>
                      </a:lnTo>
                      <a:lnTo>
                        <a:pt x="202" y="22"/>
                      </a:lnTo>
                      <a:lnTo>
                        <a:pt x="206" y="26"/>
                      </a:lnTo>
                      <a:lnTo>
                        <a:pt x="210" y="22"/>
                      </a:lnTo>
                      <a:lnTo>
                        <a:pt x="213" y="22"/>
                      </a:lnTo>
                      <a:lnTo>
                        <a:pt x="217" y="22"/>
                      </a:lnTo>
                      <a:lnTo>
                        <a:pt x="221" y="22"/>
                      </a:lnTo>
                      <a:lnTo>
                        <a:pt x="225" y="22"/>
                      </a:lnTo>
                      <a:lnTo>
                        <a:pt x="229" y="26"/>
                      </a:lnTo>
                      <a:lnTo>
                        <a:pt x="232" y="26"/>
                      </a:lnTo>
                      <a:lnTo>
                        <a:pt x="236" y="26"/>
                      </a:lnTo>
                      <a:lnTo>
                        <a:pt x="240" y="26"/>
                      </a:lnTo>
                      <a:lnTo>
                        <a:pt x="244" y="26"/>
                      </a:lnTo>
                      <a:lnTo>
                        <a:pt x="248" y="26"/>
                      </a:lnTo>
                      <a:lnTo>
                        <a:pt x="251" y="26"/>
                      </a:lnTo>
                      <a:lnTo>
                        <a:pt x="255" y="26"/>
                      </a:lnTo>
                      <a:lnTo>
                        <a:pt x="259" y="30"/>
                      </a:lnTo>
                      <a:lnTo>
                        <a:pt x="263" y="30"/>
                      </a:lnTo>
                      <a:lnTo>
                        <a:pt x="267" y="26"/>
                      </a:lnTo>
                      <a:lnTo>
                        <a:pt x="270" y="26"/>
                      </a:lnTo>
                      <a:lnTo>
                        <a:pt x="274" y="26"/>
                      </a:lnTo>
                      <a:lnTo>
                        <a:pt x="278" y="26"/>
                      </a:lnTo>
                      <a:lnTo>
                        <a:pt x="282" y="22"/>
                      </a:lnTo>
                      <a:lnTo>
                        <a:pt x="286" y="22"/>
                      </a:lnTo>
                      <a:lnTo>
                        <a:pt x="289" y="22"/>
                      </a:lnTo>
                      <a:lnTo>
                        <a:pt x="293" y="22"/>
                      </a:lnTo>
                      <a:lnTo>
                        <a:pt x="297" y="17"/>
                      </a:lnTo>
                      <a:lnTo>
                        <a:pt x="301" y="17"/>
                      </a:lnTo>
                      <a:lnTo>
                        <a:pt x="305" y="17"/>
                      </a:lnTo>
                      <a:lnTo>
                        <a:pt x="308" y="17"/>
                      </a:lnTo>
                      <a:lnTo>
                        <a:pt x="312" y="22"/>
                      </a:lnTo>
                      <a:lnTo>
                        <a:pt x="316" y="22"/>
                      </a:lnTo>
                      <a:lnTo>
                        <a:pt x="320" y="22"/>
                      </a:lnTo>
                      <a:lnTo>
                        <a:pt x="324" y="22"/>
                      </a:lnTo>
                      <a:lnTo>
                        <a:pt x="327" y="26"/>
                      </a:lnTo>
                      <a:lnTo>
                        <a:pt x="331" y="30"/>
                      </a:lnTo>
                      <a:lnTo>
                        <a:pt x="335" y="34"/>
                      </a:lnTo>
                      <a:lnTo>
                        <a:pt x="339" y="34"/>
                      </a:lnTo>
                      <a:lnTo>
                        <a:pt x="343" y="34"/>
                      </a:lnTo>
                      <a:lnTo>
                        <a:pt x="346" y="39"/>
                      </a:lnTo>
                      <a:lnTo>
                        <a:pt x="350" y="43"/>
                      </a:lnTo>
                      <a:lnTo>
                        <a:pt x="354" y="47"/>
                      </a:lnTo>
                      <a:lnTo>
                        <a:pt x="358" y="51"/>
                      </a:lnTo>
                      <a:lnTo>
                        <a:pt x="362" y="56"/>
                      </a:lnTo>
                      <a:lnTo>
                        <a:pt x="365" y="60"/>
                      </a:lnTo>
                      <a:lnTo>
                        <a:pt x="369" y="64"/>
                      </a:lnTo>
                      <a:lnTo>
                        <a:pt x="373" y="64"/>
                      </a:lnTo>
                      <a:lnTo>
                        <a:pt x="377" y="68"/>
                      </a:lnTo>
                      <a:lnTo>
                        <a:pt x="381" y="73"/>
                      </a:lnTo>
                      <a:lnTo>
                        <a:pt x="384" y="77"/>
                      </a:lnTo>
                      <a:lnTo>
                        <a:pt x="388" y="77"/>
                      </a:lnTo>
                      <a:lnTo>
                        <a:pt x="392" y="77"/>
                      </a:lnTo>
                      <a:lnTo>
                        <a:pt x="396" y="77"/>
                      </a:lnTo>
                      <a:lnTo>
                        <a:pt x="400" y="77"/>
                      </a:lnTo>
                      <a:lnTo>
                        <a:pt x="404" y="81"/>
                      </a:lnTo>
                      <a:lnTo>
                        <a:pt x="407" y="81"/>
                      </a:lnTo>
                      <a:lnTo>
                        <a:pt x="411" y="81"/>
                      </a:lnTo>
                      <a:lnTo>
                        <a:pt x="415" y="81"/>
                      </a:lnTo>
                      <a:lnTo>
                        <a:pt x="419" y="81"/>
                      </a:lnTo>
                      <a:lnTo>
                        <a:pt x="423" y="81"/>
                      </a:lnTo>
                      <a:lnTo>
                        <a:pt x="426" y="81"/>
                      </a:lnTo>
                      <a:lnTo>
                        <a:pt x="430" y="81"/>
                      </a:lnTo>
                      <a:lnTo>
                        <a:pt x="434" y="81"/>
                      </a:lnTo>
                      <a:lnTo>
                        <a:pt x="438" y="81"/>
                      </a:lnTo>
                      <a:lnTo>
                        <a:pt x="442" y="81"/>
                      </a:lnTo>
                      <a:lnTo>
                        <a:pt x="445" y="81"/>
                      </a:lnTo>
                      <a:lnTo>
                        <a:pt x="449" y="81"/>
                      </a:lnTo>
                      <a:lnTo>
                        <a:pt x="453" y="86"/>
                      </a:lnTo>
                      <a:lnTo>
                        <a:pt x="457" y="81"/>
                      </a:lnTo>
                      <a:lnTo>
                        <a:pt x="457" y="86"/>
                      </a:lnTo>
                      <a:lnTo>
                        <a:pt x="461" y="81"/>
                      </a:lnTo>
                      <a:lnTo>
                        <a:pt x="464" y="81"/>
                      </a:lnTo>
                      <a:lnTo>
                        <a:pt x="468" y="81"/>
                      </a:lnTo>
                      <a:lnTo>
                        <a:pt x="472" y="81"/>
                      </a:lnTo>
                      <a:lnTo>
                        <a:pt x="476" y="86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" name="Freeform 220"/>
                <p:cNvSpPr>
                  <a:spLocks/>
                </p:cNvSpPr>
                <p:nvPr/>
              </p:nvSpPr>
              <p:spPr bwMode="auto">
                <a:xfrm>
                  <a:off x="6796088" y="4788143"/>
                  <a:ext cx="254000" cy="14288"/>
                </a:xfrm>
                <a:custGeom>
                  <a:avLst/>
                  <a:gdLst>
                    <a:gd name="T0" fmla="*/ 0 w 160"/>
                    <a:gd name="T1" fmla="*/ 5 h 9"/>
                    <a:gd name="T2" fmla="*/ 4 w 160"/>
                    <a:gd name="T3" fmla="*/ 0 h 9"/>
                    <a:gd name="T4" fmla="*/ 7 w 160"/>
                    <a:gd name="T5" fmla="*/ 0 h 9"/>
                    <a:gd name="T6" fmla="*/ 11 w 160"/>
                    <a:gd name="T7" fmla="*/ 0 h 9"/>
                    <a:gd name="T8" fmla="*/ 15 w 160"/>
                    <a:gd name="T9" fmla="*/ 0 h 9"/>
                    <a:gd name="T10" fmla="*/ 19 w 160"/>
                    <a:gd name="T11" fmla="*/ 0 h 9"/>
                    <a:gd name="T12" fmla="*/ 23 w 160"/>
                    <a:gd name="T13" fmla="*/ 0 h 9"/>
                    <a:gd name="T14" fmla="*/ 26 w 160"/>
                    <a:gd name="T15" fmla="*/ 0 h 9"/>
                    <a:gd name="T16" fmla="*/ 30 w 160"/>
                    <a:gd name="T17" fmla="*/ 0 h 9"/>
                    <a:gd name="T18" fmla="*/ 34 w 160"/>
                    <a:gd name="T19" fmla="*/ 0 h 9"/>
                    <a:gd name="T20" fmla="*/ 38 w 160"/>
                    <a:gd name="T21" fmla="*/ 0 h 9"/>
                    <a:gd name="T22" fmla="*/ 42 w 160"/>
                    <a:gd name="T23" fmla="*/ 0 h 9"/>
                    <a:gd name="T24" fmla="*/ 45 w 160"/>
                    <a:gd name="T25" fmla="*/ 0 h 9"/>
                    <a:gd name="T26" fmla="*/ 49 w 160"/>
                    <a:gd name="T27" fmla="*/ 0 h 9"/>
                    <a:gd name="T28" fmla="*/ 53 w 160"/>
                    <a:gd name="T29" fmla="*/ 0 h 9"/>
                    <a:gd name="T30" fmla="*/ 57 w 160"/>
                    <a:gd name="T31" fmla="*/ 0 h 9"/>
                    <a:gd name="T32" fmla="*/ 61 w 160"/>
                    <a:gd name="T33" fmla="*/ 0 h 9"/>
                    <a:gd name="T34" fmla="*/ 64 w 160"/>
                    <a:gd name="T35" fmla="*/ 0 h 9"/>
                    <a:gd name="T36" fmla="*/ 68 w 160"/>
                    <a:gd name="T37" fmla="*/ 0 h 9"/>
                    <a:gd name="T38" fmla="*/ 72 w 160"/>
                    <a:gd name="T39" fmla="*/ 0 h 9"/>
                    <a:gd name="T40" fmla="*/ 76 w 160"/>
                    <a:gd name="T41" fmla="*/ 5 h 9"/>
                    <a:gd name="T42" fmla="*/ 80 w 160"/>
                    <a:gd name="T43" fmla="*/ 5 h 9"/>
                    <a:gd name="T44" fmla="*/ 83 w 160"/>
                    <a:gd name="T45" fmla="*/ 5 h 9"/>
                    <a:gd name="T46" fmla="*/ 87 w 160"/>
                    <a:gd name="T47" fmla="*/ 9 h 9"/>
                    <a:gd name="T48" fmla="*/ 91 w 160"/>
                    <a:gd name="T49" fmla="*/ 9 h 9"/>
                    <a:gd name="T50" fmla="*/ 95 w 160"/>
                    <a:gd name="T51" fmla="*/ 9 h 9"/>
                    <a:gd name="T52" fmla="*/ 99 w 160"/>
                    <a:gd name="T53" fmla="*/ 9 h 9"/>
                    <a:gd name="T54" fmla="*/ 102 w 160"/>
                    <a:gd name="T55" fmla="*/ 9 h 9"/>
                    <a:gd name="T56" fmla="*/ 106 w 160"/>
                    <a:gd name="T57" fmla="*/ 9 h 9"/>
                    <a:gd name="T58" fmla="*/ 110 w 160"/>
                    <a:gd name="T59" fmla="*/ 9 h 9"/>
                    <a:gd name="T60" fmla="*/ 114 w 160"/>
                    <a:gd name="T61" fmla="*/ 9 h 9"/>
                    <a:gd name="T62" fmla="*/ 118 w 160"/>
                    <a:gd name="T63" fmla="*/ 9 h 9"/>
                    <a:gd name="T64" fmla="*/ 121 w 160"/>
                    <a:gd name="T65" fmla="*/ 9 h 9"/>
                    <a:gd name="T66" fmla="*/ 125 w 160"/>
                    <a:gd name="T67" fmla="*/ 9 h 9"/>
                    <a:gd name="T68" fmla="*/ 129 w 160"/>
                    <a:gd name="T69" fmla="*/ 9 h 9"/>
                    <a:gd name="T70" fmla="*/ 133 w 160"/>
                    <a:gd name="T71" fmla="*/ 9 h 9"/>
                    <a:gd name="T72" fmla="*/ 137 w 160"/>
                    <a:gd name="T73" fmla="*/ 9 h 9"/>
                    <a:gd name="T74" fmla="*/ 140 w 160"/>
                    <a:gd name="T75" fmla="*/ 9 h 9"/>
                    <a:gd name="T76" fmla="*/ 144 w 160"/>
                    <a:gd name="T77" fmla="*/ 9 h 9"/>
                    <a:gd name="T78" fmla="*/ 148 w 160"/>
                    <a:gd name="T79" fmla="*/ 9 h 9"/>
                    <a:gd name="T80" fmla="*/ 152 w 160"/>
                    <a:gd name="T81" fmla="*/ 5 h 9"/>
                    <a:gd name="T82" fmla="*/ 156 w 160"/>
                    <a:gd name="T83" fmla="*/ 5 h 9"/>
                    <a:gd name="T84" fmla="*/ 160 w 160"/>
                    <a:gd name="T85" fmla="*/ 5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60" h="9">
                      <a:moveTo>
                        <a:pt x="0" y="5"/>
                      </a:moveTo>
                      <a:lnTo>
                        <a:pt x="4" y="0"/>
                      </a:lnTo>
                      <a:lnTo>
                        <a:pt x="7" y="0"/>
                      </a:lnTo>
                      <a:lnTo>
                        <a:pt x="11" y="0"/>
                      </a:lnTo>
                      <a:lnTo>
                        <a:pt x="15" y="0"/>
                      </a:lnTo>
                      <a:lnTo>
                        <a:pt x="19" y="0"/>
                      </a:lnTo>
                      <a:lnTo>
                        <a:pt x="23" y="0"/>
                      </a:lnTo>
                      <a:lnTo>
                        <a:pt x="26" y="0"/>
                      </a:lnTo>
                      <a:lnTo>
                        <a:pt x="30" y="0"/>
                      </a:lnTo>
                      <a:lnTo>
                        <a:pt x="34" y="0"/>
                      </a:lnTo>
                      <a:lnTo>
                        <a:pt x="38" y="0"/>
                      </a:lnTo>
                      <a:lnTo>
                        <a:pt x="42" y="0"/>
                      </a:lnTo>
                      <a:lnTo>
                        <a:pt x="45" y="0"/>
                      </a:lnTo>
                      <a:lnTo>
                        <a:pt x="49" y="0"/>
                      </a:lnTo>
                      <a:lnTo>
                        <a:pt x="53" y="0"/>
                      </a:lnTo>
                      <a:lnTo>
                        <a:pt x="57" y="0"/>
                      </a:lnTo>
                      <a:lnTo>
                        <a:pt x="61" y="0"/>
                      </a:lnTo>
                      <a:lnTo>
                        <a:pt x="64" y="0"/>
                      </a:lnTo>
                      <a:lnTo>
                        <a:pt x="68" y="0"/>
                      </a:lnTo>
                      <a:lnTo>
                        <a:pt x="72" y="0"/>
                      </a:lnTo>
                      <a:lnTo>
                        <a:pt x="76" y="5"/>
                      </a:lnTo>
                      <a:lnTo>
                        <a:pt x="80" y="5"/>
                      </a:lnTo>
                      <a:lnTo>
                        <a:pt x="83" y="5"/>
                      </a:lnTo>
                      <a:lnTo>
                        <a:pt x="87" y="9"/>
                      </a:lnTo>
                      <a:lnTo>
                        <a:pt x="91" y="9"/>
                      </a:lnTo>
                      <a:lnTo>
                        <a:pt x="95" y="9"/>
                      </a:lnTo>
                      <a:lnTo>
                        <a:pt x="99" y="9"/>
                      </a:lnTo>
                      <a:lnTo>
                        <a:pt x="102" y="9"/>
                      </a:lnTo>
                      <a:lnTo>
                        <a:pt x="106" y="9"/>
                      </a:lnTo>
                      <a:lnTo>
                        <a:pt x="110" y="9"/>
                      </a:lnTo>
                      <a:lnTo>
                        <a:pt x="114" y="9"/>
                      </a:lnTo>
                      <a:lnTo>
                        <a:pt x="118" y="9"/>
                      </a:lnTo>
                      <a:lnTo>
                        <a:pt x="121" y="9"/>
                      </a:lnTo>
                      <a:lnTo>
                        <a:pt x="125" y="9"/>
                      </a:lnTo>
                      <a:lnTo>
                        <a:pt x="129" y="9"/>
                      </a:lnTo>
                      <a:lnTo>
                        <a:pt x="133" y="9"/>
                      </a:lnTo>
                      <a:lnTo>
                        <a:pt x="137" y="9"/>
                      </a:lnTo>
                      <a:lnTo>
                        <a:pt x="140" y="9"/>
                      </a:lnTo>
                      <a:lnTo>
                        <a:pt x="144" y="9"/>
                      </a:lnTo>
                      <a:lnTo>
                        <a:pt x="148" y="9"/>
                      </a:lnTo>
                      <a:lnTo>
                        <a:pt x="152" y="5"/>
                      </a:lnTo>
                      <a:lnTo>
                        <a:pt x="156" y="5"/>
                      </a:lnTo>
                      <a:lnTo>
                        <a:pt x="160" y="5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8" name="Group 67"/>
              <p:cNvGrpSpPr/>
              <p:nvPr/>
            </p:nvGrpSpPr>
            <p:grpSpPr>
              <a:xfrm>
                <a:off x="899782" y="2235528"/>
                <a:ext cx="6286500" cy="534988"/>
                <a:chOff x="763588" y="4273793"/>
                <a:chExt cx="6286500" cy="534988"/>
              </a:xfrm>
            </p:grpSpPr>
            <p:grpSp>
              <p:nvGrpSpPr>
                <p:cNvPr id="72" name="Group 71"/>
                <p:cNvGrpSpPr/>
                <p:nvPr/>
              </p:nvGrpSpPr>
              <p:grpSpPr>
                <a:xfrm>
                  <a:off x="763588" y="4273793"/>
                  <a:ext cx="5942013" cy="534988"/>
                  <a:chOff x="763588" y="4273793"/>
                  <a:chExt cx="5942013" cy="534988"/>
                </a:xfrm>
              </p:grpSpPr>
              <p:grpSp>
                <p:nvGrpSpPr>
                  <p:cNvPr id="74" name="Group 73"/>
                  <p:cNvGrpSpPr/>
                  <p:nvPr/>
                </p:nvGrpSpPr>
                <p:grpSpPr>
                  <a:xfrm>
                    <a:off x="763588" y="4273793"/>
                    <a:ext cx="5222875" cy="534988"/>
                    <a:chOff x="763588" y="4273793"/>
                    <a:chExt cx="5222875" cy="534988"/>
                  </a:xfrm>
                </p:grpSpPr>
                <p:grpSp>
                  <p:nvGrpSpPr>
                    <p:cNvPr id="76" name="Group 75"/>
                    <p:cNvGrpSpPr/>
                    <p:nvPr/>
                  </p:nvGrpSpPr>
                  <p:grpSpPr>
                    <a:xfrm>
                      <a:off x="763588" y="4273793"/>
                      <a:ext cx="4456113" cy="534988"/>
                      <a:chOff x="763588" y="4273793"/>
                      <a:chExt cx="4456113" cy="534988"/>
                    </a:xfrm>
                  </p:grpSpPr>
                  <p:grpSp>
                    <p:nvGrpSpPr>
                      <p:cNvPr id="78" name="Group 77"/>
                      <p:cNvGrpSpPr/>
                      <p:nvPr/>
                    </p:nvGrpSpPr>
                    <p:grpSpPr>
                      <a:xfrm>
                        <a:off x="763588" y="4273793"/>
                        <a:ext cx="3689350" cy="534988"/>
                        <a:chOff x="763588" y="4273793"/>
                        <a:chExt cx="3689350" cy="534988"/>
                      </a:xfrm>
                    </p:grpSpPr>
                    <p:grpSp>
                      <p:nvGrpSpPr>
                        <p:cNvPr id="80" name="Group 79"/>
                        <p:cNvGrpSpPr/>
                        <p:nvPr/>
                      </p:nvGrpSpPr>
                      <p:grpSpPr>
                        <a:xfrm>
                          <a:off x="763588" y="4273793"/>
                          <a:ext cx="2922588" cy="534988"/>
                          <a:chOff x="763588" y="4273793"/>
                          <a:chExt cx="2922588" cy="534988"/>
                        </a:xfrm>
                      </p:grpSpPr>
                      <p:sp>
                        <p:nvSpPr>
                          <p:cNvPr id="82" name="Freeform 221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763588" y="4721468"/>
                            <a:ext cx="766763" cy="66675"/>
                          </a:xfrm>
                          <a:custGeom>
                            <a:avLst/>
                            <a:gdLst>
                              <a:gd name="T0" fmla="*/ 8 w 483"/>
                              <a:gd name="T1" fmla="*/ 4 h 42"/>
                              <a:gd name="T2" fmla="*/ 19 w 483"/>
                              <a:gd name="T3" fmla="*/ 4 h 42"/>
                              <a:gd name="T4" fmla="*/ 31 w 483"/>
                              <a:gd name="T5" fmla="*/ 8 h 42"/>
                              <a:gd name="T6" fmla="*/ 42 w 483"/>
                              <a:gd name="T7" fmla="*/ 8 h 42"/>
                              <a:gd name="T8" fmla="*/ 53 w 483"/>
                              <a:gd name="T9" fmla="*/ 12 h 42"/>
                              <a:gd name="T10" fmla="*/ 65 w 483"/>
                              <a:gd name="T11" fmla="*/ 12 h 42"/>
                              <a:gd name="T12" fmla="*/ 76 w 483"/>
                              <a:gd name="T13" fmla="*/ 17 h 42"/>
                              <a:gd name="T14" fmla="*/ 88 w 483"/>
                              <a:gd name="T15" fmla="*/ 17 h 42"/>
                              <a:gd name="T16" fmla="*/ 99 w 483"/>
                              <a:gd name="T17" fmla="*/ 17 h 42"/>
                              <a:gd name="T18" fmla="*/ 110 w 483"/>
                              <a:gd name="T19" fmla="*/ 21 h 42"/>
                              <a:gd name="T20" fmla="*/ 122 w 483"/>
                              <a:gd name="T21" fmla="*/ 21 h 42"/>
                              <a:gd name="T22" fmla="*/ 133 w 483"/>
                              <a:gd name="T23" fmla="*/ 21 h 42"/>
                              <a:gd name="T24" fmla="*/ 145 w 483"/>
                              <a:gd name="T25" fmla="*/ 21 h 42"/>
                              <a:gd name="T26" fmla="*/ 156 w 483"/>
                              <a:gd name="T27" fmla="*/ 17 h 42"/>
                              <a:gd name="T28" fmla="*/ 168 w 483"/>
                              <a:gd name="T29" fmla="*/ 21 h 42"/>
                              <a:gd name="T30" fmla="*/ 179 w 483"/>
                              <a:gd name="T31" fmla="*/ 21 h 42"/>
                              <a:gd name="T32" fmla="*/ 190 w 483"/>
                              <a:gd name="T33" fmla="*/ 25 h 42"/>
                              <a:gd name="T34" fmla="*/ 202 w 483"/>
                              <a:gd name="T35" fmla="*/ 25 h 42"/>
                              <a:gd name="T36" fmla="*/ 213 w 483"/>
                              <a:gd name="T37" fmla="*/ 25 h 42"/>
                              <a:gd name="T38" fmla="*/ 225 w 483"/>
                              <a:gd name="T39" fmla="*/ 29 h 42"/>
                              <a:gd name="T40" fmla="*/ 236 w 483"/>
                              <a:gd name="T41" fmla="*/ 29 h 42"/>
                              <a:gd name="T42" fmla="*/ 247 w 483"/>
                              <a:gd name="T43" fmla="*/ 29 h 42"/>
                              <a:gd name="T44" fmla="*/ 259 w 483"/>
                              <a:gd name="T45" fmla="*/ 29 h 42"/>
                              <a:gd name="T46" fmla="*/ 270 w 483"/>
                              <a:gd name="T47" fmla="*/ 29 h 42"/>
                              <a:gd name="T48" fmla="*/ 282 w 483"/>
                              <a:gd name="T49" fmla="*/ 34 h 42"/>
                              <a:gd name="T50" fmla="*/ 293 w 483"/>
                              <a:gd name="T51" fmla="*/ 34 h 42"/>
                              <a:gd name="T52" fmla="*/ 304 w 483"/>
                              <a:gd name="T53" fmla="*/ 34 h 42"/>
                              <a:gd name="T54" fmla="*/ 316 w 483"/>
                              <a:gd name="T55" fmla="*/ 38 h 42"/>
                              <a:gd name="T56" fmla="*/ 327 w 483"/>
                              <a:gd name="T57" fmla="*/ 38 h 42"/>
                              <a:gd name="T58" fmla="*/ 339 w 483"/>
                              <a:gd name="T59" fmla="*/ 38 h 42"/>
                              <a:gd name="T60" fmla="*/ 350 w 483"/>
                              <a:gd name="T61" fmla="*/ 38 h 42"/>
                              <a:gd name="T62" fmla="*/ 362 w 483"/>
                              <a:gd name="T63" fmla="*/ 38 h 42"/>
                              <a:gd name="T64" fmla="*/ 373 w 483"/>
                              <a:gd name="T65" fmla="*/ 38 h 42"/>
                              <a:gd name="T66" fmla="*/ 384 w 483"/>
                              <a:gd name="T67" fmla="*/ 38 h 42"/>
                              <a:gd name="T68" fmla="*/ 396 w 483"/>
                              <a:gd name="T69" fmla="*/ 38 h 42"/>
                              <a:gd name="T70" fmla="*/ 407 w 483"/>
                              <a:gd name="T71" fmla="*/ 38 h 42"/>
                              <a:gd name="T72" fmla="*/ 419 w 483"/>
                              <a:gd name="T73" fmla="*/ 38 h 42"/>
                              <a:gd name="T74" fmla="*/ 430 w 483"/>
                              <a:gd name="T75" fmla="*/ 42 h 42"/>
                              <a:gd name="T76" fmla="*/ 441 w 483"/>
                              <a:gd name="T77" fmla="*/ 42 h 42"/>
                              <a:gd name="T78" fmla="*/ 453 w 483"/>
                              <a:gd name="T79" fmla="*/ 42 h 42"/>
                              <a:gd name="T80" fmla="*/ 464 w 483"/>
                              <a:gd name="T81" fmla="*/ 38 h 42"/>
                              <a:gd name="T82" fmla="*/ 476 w 483"/>
                              <a:gd name="T83" fmla="*/ 38 h 42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  <a:cxn ang="0">
                                <a:pos x="T6" y="T7"/>
                              </a:cxn>
                              <a:cxn ang="0">
                                <a:pos x="T8" y="T9"/>
                              </a:cxn>
                              <a:cxn ang="0">
                                <a:pos x="T10" y="T11"/>
                              </a:cxn>
                              <a:cxn ang="0">
                                <a:pos x="T12" y="T13"/>
                              </a:cxn>
                              <a:cxn ang="0">
                                <a:pos x="T14" y="T15"/>
                              </a:cxn>
                              <a:cxn ang="0">
                                <a:pos x="T16" y="T17"/>
                              </a:cxn>
                              <a:cxn ang="0">
                                <a:pos x="T18" y="T19"/>
                              </a:cxn>
                              <a:cxn ang="0">
                                <a:pos x="T20" y="T21"/>
                              </a:cxn>
                              <a:cxn ang="0">
                                <a:pos x="T22" y="T23"/>
                              </a:cxn>
                              <a:cxn ang="0">
                                <a:pos x="T24" y="T25"/>
                              </a:cxn>
                              <a:cxn ang="0">
                                <a:pos x="T26" y="T27"/>
                              </a:cxn>
                              <a:cxn ang="0">
                                <a:pos x="T28" y="T29"/>
                              </a:cxn>
                              <a:cxn ang="0">
                                <a:pos x="T30" y="T31"/>
                              </a:cxn>
                              <a:cxn ang="0">
                                <a:pos x="T32" y="T33"/>
                              </a:cxn>
                              <a:cxn ang="0">
                                <a:pos x="T34" y="T35"/>
                              </a:cxn>
                              <a:cxn ang="0">
                                <a:pos x="T36" y="T37"/>
                              </a:cxn>
                              <a:cxn ang="0">
                                <a:pos x="T38" y="T39"/>
                              </a:cxn>
                              <a:cxn ang="0">
                                <a:pos x="T40" y="T41"/>
                              </a:cxn>
                              <a:cxn ang="0">
                                <a:pos x="T42" y="T43"/>
                              </a:cxn>
                              <a:cxn ang="0">
                                <a:pos x="T44" y="T45"/>
                              </a:cxn>
                              <a:cxn ang="0">
                                <a:pos x="T46" y="T47"/>
                              </a:cxn>
                              <a:cxn ang="0">
                                <a:pos x="T48" y="T49"/>
                              </a:cxn>
                              <a:cxn ang="0">
                                <a:pos x="T50" y="T51"/>
                              </a:cxn>
                              <a:cxn ang="0">
                                <a:pos x="T52" y="T53"/>
                              </a:cxn>
                              <a:cxn ang="0">
                                <a:pos x="T54" y="T55"/>
                              </a:cxn>
                              <a:cxn ang="0">
                                <a:pos x="T56" y="T57"/>
                              </a:cxn>
                              <a:cxn ang="0">
                                <a:pos x="T58" y="T59"/>
                              </a:cxn>
                              <a:cxn ang="0">
                                <a:pos x="T60" y="T61"/>
                              </a:cxn>
                              <a:cxn ang="0">
                                <a:pos x="T62" y="T63"/>
                              </a:cxn>
                              <a:cxn ang="0">
                                <a:pos x="T64" y="T65"/>
                              </a:cxn>
                              <a:cxn ang="0">
                                <a:pos x="T66" y="T67"/>
                              </a:cxn>
                              <a:cxn ang="0">
                                <a:pos x="T68" y="T69"/>
                              </a:cxn>
                              <a:cxn ang="0">
                                <a:pos x="T70" y="T71"/>
                              </a:cxn>
                              <a:cxn ang="0">
                                <a:pos x="T72" y="T73"/>
                              </a:cxn>
                              <a:cxn ang="0">
                                <a:pos x="T74" y="T75"/>
                              </a:cxn>
                              <a:cxn ang="0">
                                <a:pos x="T76" y="T77"/>
                              </a:cxn>
                              <a:cxn ang="0">
                                <a:pos x="T78" y="T79"/>
                              </a:cxn>
                              <a:cxn ang="0">
                                <a:pos x="T80" y="T81"/>
                              </a:cxn>
                              <a:cxn ang="0">
                                <a:pos x="T82" y="T83"/>
                              </a:cxn>
                            </a:cxnLst>
                            <a:rect l="0" t="0" r="r" b="b"/>
                            <a:pathLst>
                              <a:path w="483" h="42">
                                <a:moveTo>
                                  <a:pt x="0" y="0"/>
                                </a:moveTo>
                                <a:lnTo>
                                  <a:pt x="4" y="0"/>
                                </a:lnTo>
                                <a:lnTo>
                                  <a:pt x="8" y="4"/>
                                </a:lnTo>
                                <a:lnTo>
                                  <a:pt x="12" y="4"/>
                                </a:lnTo>
                                <a:lnTo>
                                  <a:pt x="15" y="4"/>
                                </a:lnTo>
                                <a:lnTo>
                                  <a:pt x="19" y="4"/>
                                </a:lnTo>
                                <a:lnTo>
                                  <a:pt x="23" y="4"/>
                                </a:lnTo>
                                <a:lnTo>
                                  <a:pt x="27" y="8"/>
                                </a:lnTo>
                                <a:lnTo>
                                  <a:pt x="31" y="8"/>
                                </a:lnTo>
                                <a:lnTo>
                                  <a:pt x="34" y="8"/>
                                </a:lnTo>
                                <a:lnTo>
                                  <a:pt x="38" y="8"/>
                                </a:lnTo>
                                <a:lnTo>
                                  <a:pt x="42" y="8"/>
                                </a:lnTo>
                                <a:lnTo>
                                  <a:pt x="46" y="12"/>
                                </a:lnTo>
                                <a:lnTo>
                                  <a:pt x="50" y="12"/>
                                </a:lnTo>
                                <a:lnTo>
                                  <a:pt x="53" y="12"/>
                                </a:lnTo>
                                <a:lnTo>
                                  <a:pt x="57" y="12"/>
                                </a:lnTo>
                                <a:lnTo>
                                  <a:pt x="61" y="12"/>
                                </a:lnTo>
                                <a:lnTo>
                                  <a:pt x="65" y="12"/>
                                </a:lnTo>
                                <a:lnTo>
                                  <a:pt x="69" y="17"/>
                                </a:lnTo>
                                <a:lnTo>
                                  <a:pt x="72" y="17"/>
                                </a:lnTo>
                                <a:lnTo>
                                  <a:pt x="76" y="17"/>
                                </a:lnTo>
                                <a:lnTo>
                                  <a:pt x="80" y="17"/>
                                </a:lnTo>
                                <a:lnTo>
                                  <a:pt x="84" y="17"/>
                                </a:lnTo>
                                <a:lnTo>
                                  <a:pt x="88" y="17"/>
                                </a:lnTo>
                                <a:lnTo>
                                  <a:pt x="91" y="17"/>
                                </a:lnTo>
                                <a:lnTo>
                                  <a:pt x="95" y="21"/>
                                </a:lnTo>
                                <a:lnTo>
                                  <a:pt x="99" y="17"/>
                                </a:lnTo>
                                <a:lnTo>
                                  <a:pt x="103" y="21"/>
                                </a:lnTo>
                                <a:lnTo>
                                  <a:pt x="107" y="21"/>
                                </a:lnTo>
                                <a:lnTo>
                                  <a:pt x="110" y="21"/>
                                </a:lnTo>
                                <a:lnTo>
                                  <a:pt x="114" y="21"/>
                                </a:lnTo>
                                <a:lnTo>
                                  <a:pt x="118" y="21"/>
                                </a:lnTo>
                                <a:lnTo>
                                  <a:pt x="122" y="21"/>
                                </a:lnTo>
                                <a:lnTo>
                                  <a:pt x="126" y="21"/>
                                </a:lnTo>
                                <a:lnTo>
                                  <a:pt x="130" y="21"/>
                                </a:lnTo>
                                <a:lnTo>
                                  <a:pt x="133" y="21"/>
                                </a:lnTo>
                                <a:lnTo>
                                  <a:pt x="137" y="21"/>
                                </a:lnTo>
                                <a:lnTo>
                                  <a:pt x="141" y="21"/>
                                </a:lnTo>
                                <a:lnTo>
                                  <a:pt x="145" y="21"/>
                                </a:lnTo>
                                <a:lnTo>
                                  <a:pt x="149" y="21"/>
                                </a:lnTo>
                                <a:lnTo>
                                  <a:pt x="152" y="17"/>
                                </a:lnTo>
                                <a:lnTo>
                                  <a:pt x="156" y="17"/>
                                </a:lnTo>
                                <a:lnTo>
                                  <a:pt x="160" y="17"/>
                                </a:lnTo>
                                <a:lnTo>
                                  <a:pt x="164" y="17"/>
                                </a:lnTo>
                                <a:lnTo>
                                  <a:pt x="168" y="21"/>
                                </a:lnTo>
                                <a:lnTo>
                                  <a:pt x="171" y="21"/>
                                </a:lnTo>
                                <a:lnTo>
                                  <a:pt x="175" y="21"/>
                                </a:lnTo>
                                <a:lnTo>
                                  <a:pt x="179" y="21"/>
                                </a:lnTo>
                                <a:lnTo>
                                  <a:pt x="183" y="21"/>
                                </a:lnTo>
                                <a:lnTo>
                                  <a:pt x="187" y="21"/>
                                </a:lnTo>
                                <a:lnTo>
                                  <a:pt x="190" y="25"/>
                                </a:lnTo>
                                <a:lnTo>
                                  <a:pt x="194" y="25"/>
                                </a:lnTo>
                                <a:lnTo>
                                  <a:pt x="198" y="25"/>
                                </a:lnTo>
                                <a:lnTo>
                                  <a:pt x="202" y="25"/>
                                </a:lnTo>
                                <a:lnTo>
                                  <a:pt x="206" y="25"/>
                                </a:lnTo>
                                <a:lnTo>
                                  <a:pt x="209" y="25"/>
                                </a:lnTo>
                                <a:lnTo>
                                  <a:pt x="213" y="25"/>
                                </a:lnTo>
                                <a:lnTo>
                                  <a:pt x="217" y="25"/>
                                </a:lnTo>
                                <a:lnTo>
                                  <a:pt x="221" y="25"/>
                                </a:lnTo>
                                <a:lnTo>
                                  <a:pt x="225" y="29"/>
                                </a:lnTo>
                                <a:lnTo>
                                  <a:pt x="228" y="29"/>
                                </a:lnTo>
                                <a:lnTo>
                                  <a:pt x="232" y="29"/>
                                </a:lnTo>
                                <a:lnTo>
                                  <a:pt x="236" y="29"/>
                                </a:lnTo>
                                <a:lnTo>
                                  <a:pt x="240" y="29"/>
                                </a:lnTo>
                                <a:lnTo>
                                  <a:pt x="244" y="29"/>
                                </a:lnTo>
                                <a:lnTo>
                                  <a:pt x="247" y="29"/>
                                </a:lnTo>
                                <a:lnTo>
                                  <a:pt x="251" y="29"/>
                                </a:lnTo>
                                <a:lnTo>
                                  <a:pt x="255" y="29"/>
                                </a:lnTo>
                                <a:lnTo>
                                  <a:pt x="259" y="29"/>
                                </a:lnTo>
                                <a:lnTo>
                                  <a:pt x="263" y="29"/>
                                </a:lnTo>
                                <a:lnTo>
                                  <a:pt x="266" y="29"/>
                                </a:lnTo>
                                <a:lnTo>
                                  <a:pt x="270" y="29"/>
                                </a:lnTo>
                                <a:lnTo>
                                  <a:pt x="274" y="29"/>
                                </a:lnTo>
                                <a:lnTo>
                                  <a:pt x="278" y="34"/>
                                </a:lnTo>
                                <a:lnTo>
                                  <a:pt x="282" y="34"/>
                                </a:lnTo>
                                <a:lnTo>
                                  <a:pt x="285" y="34"/>
                                </a:lnTo>
                                <a:lnTo>
                                  <a:pt x="289" y="34"/>
                                </a:lnTo>
                                <a:lnTo>
                                  <a:pt x="293" y="34"/>
                                </a:lnTo>
                                <a:lnTo>
                                  <a:pt x="297" y="34"/>
                                </a:lnTo>
                                <a:lnTo>
                                  <a:pt x="301" y="34"/>
                                </a:lnTo>
                                <a:lnTo>
                                  <a:pt x="304" y="34"/>
                                </a:lnTo>
                                <a:lnTo>
                                  <a:pt x="308" y="38"/>
                                </a:lnTo>
                                <a:lnTo>
                                  <a:pt x="312" y="38"/>
                                </a:lnTo>
                                <a:lnTo>
                                  <a:pt x="316" y="38"/>
                                </a:lnTo>
                                <a:lnTo>
                                  <a:pt x="320" y="38"/>
                                </a:lnTo>
                                <a:lnTo>
                                  <a:pt x="323" y="38"/>
                                </a:lnTo>
                                <a:lnTo>
                                  <a:pt x="327" y="38"/>
                                </a:lnTo>
                                <a:lnTo>
                                  <a:pt x="331" y="38"/>
                                </a:lnTo>
                                <a:lnTo>
                                  <a:pt x="335" y="38"/>
                                </a:lnTo>
                                <a:lnTo>
                                  <a:pt x="339" y="38"/>
                                </a:lnTo>
                                <a:lnTo>
                                  <a:pt x="343" y="38"/>
                                </a:lnTo>
                                <a:lnTo>
                                  <a:pt x="346" y="38"/>
                                </a:lnTo>
                                <a:lnTo>
                                  <a:pt x="350" y="38"/>
                                </a:lnTo>
                                <a:lnTo>
                                  <a:pt x="354" y="38"/>
                                </a:lnTo>
                                <a:lnTo>
                                  <a:pt x="358" y="38"/>
                                </a:lnTo>
                                <a:lnTo>
                                  <a:pt x="362" y="38"/>
                                </a:lnTo>
                                <a:lnTo>
                                  <a:pt x="365" y="38"/>
                                </a:lnTo>
                                <a:lnTo>
                                  <a:pt x="369" y="38"/>
                                </a:lnTo>
                                <a:lnTo>
                                  <a:pt x="373" y="38"/>
                                </a:lnTo>
                                <a:lnTo>
                                  <a:pt x="377" y="38"/>
                                </a:lnTo>
                                <a:lnTo>
                                  <a:pt x="381" y="38"/>
                                </a:lnTo>
                                <a:lnTo>
                                  <a:pt x="384" y="38"/>
                                </a:lnTo>
                                <a:lnTo>
                                  <a:pt x="388" y="38"/>
                                </a:lnTo>
                                <a:lnTo>
                                  <a:pt x="392" y="38"/>
                                </a:lnTo>
                                <a:lnTo>
                                  <a:pt x="396" y="38"/>
                                </a:lnTo>
                                <a:lnTo>
                                  <a:pt x="400" y="38"/>
                                </a:lnTo>
                                <a:lnTo>
                                  <a:pt x="403" y="38"/>
                                </a:lnTo>
                                <a:lnTo>
                                  <a:pt x="407" y="38"/>
                                </a:lnTo>
                                <a:lnTo>
                                  <a:pt x="411" y="38"/>
                                </a:lnTo>
                                <a:lnTo>
                                  <a:pt x="415" y="38"/>
                                </a:lnTo>
                                <a:lnTo>
                                  <a:pt x="419" y="38"/>
                                </a:lnTo>
                                <a:lnTo>
                                  <a:pt x="422" y="38"/>
                                </a:lnTo>
                                <a:lnTo>
                                  <a:pt x="426" y="38"/>
                                </a:lnTo>
                                <a:lnTo>
                                  <a:pt x="430" y="42"/>
                                </a:lnTo>
                                <a:lnTo>
                                  <a:pt x="434" y="42"/>
                                </a:lnTo>
                                <a:lnTo>
                                  <a:pt x="438" y="42"/>
                                </a:lnTo>
                                <a:lnTo>
                                  <a:pt x="441" y="42"/>
                                </a:lnTo>
                                <a:lnTo>
                                  <a:pt x="445" y="42"/>
                                </a:lnTo>
                                <a:lnTo>
                                  <a:pt x="449" y="42"/>
                                </a:lnTo>
                                <a:lnTo>
                                  <a:pt x="453" y="42"/>
                                </a:lnTo>
                                <a:lnTo>
                                  <a:pt x="457" y="42"/>
                                </a:lnTo>
                                <a:lnTo>
                                  <a:pt x="460" y="42"/>
                                </a:lnTo>
                                <a:lnTo>
                                  <a:pt x="464" y="38"/>
                                </a:lnTo>
                                <a:lnTo>
                                  <a:pt x="468" y="38"/>
                                </a:lnTo>
                                <a:lnTo>
                                  <a:pt x="472" y="38"/>
                                </a:lnTo>
                                <a:lnTo>
                                  <a:pt x="476" y="38"/>
                                </a:lnTo>
                                <a:lnTo>
                                  <a:pt x="479" y="38"/>
                                </a:lnTo>
                                <a:lnTo>
                                  <a:pt x="483" y="38"/>
                                </a:lnTo>
                              </a:path>
                            </a:pathLst>
                          </a:custGeom>
                          <a:noFill/>
                          <a:ln w="0">
                            <a:solidFill>
                              <a:srgbClr val="00FF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 vert="horz" wrap="square" lIns="91440" tIns="45720" rIns="91440" bIns="45720" numCol="1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83" name="Freeform 222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1530350" y="4578593"/>
                            <a:ext cx="749300" cy="203200"/>
                          </a:xfrm>
                          <a:custGeom>
                            <a:avLst/>
                            <a:gdLst>
                              <a:gd name="T0" fmla="*/ 8 w 472"/>
                              <a:gd name="T1" fmla="*/ 128 h 128"/>
                              <a:gd name="T2" fmla="*/ 19 w 472"/>
                              <a:gd name="T3" fmla="*/ 128 h 128"/>
                              <a:gd name="T4" fmla="*/ 31 w 472"/>
                              <a:gd name="T5" fmla="*/ 124 h 128"/>
                              <a:gd name="T6" fmla="*/ 42 w 472"/>
                              <a:gd name="T7" fmla="*/ 119 h 128"/>
                              <a:gd name="T8" fmla="*/ 53 w 472"/>
                              <a:gd name="T9" fmla="*/ 124 h 128"/>
                              <a:gd name="T10" fmla="*/ 65 w 472"/>
                              <a:gd name="T11" fmla="*/ 119 h 128"/>
                              <a:gd name="T12" fmla="*/ 76 w 472"/>
                              <a:gd name="T13" fmla="*/ 119 h 128"/>
                              <a:gd name="T14" fmla="*/ 88 w 472"/>
                              <a:gd name="T15" fmla="*/ 119 h 128"/>
                              <a:gd name="T16" fmla="*/ 99 w 472"/>
                              <a:gd name="T17" fmla="*/ 119 h 128"/>
                              <a:gd name="T18" fmla="*/ 111 w 472"/>
                              <a:gd name="T19" fmla="*/ 119 h 128"/>
                              <a:gd name="T20" fmla="*/ 122 w 472"/>
                              <a:gd name="T21" fmla="*/ 115 h 128"/>
                              <a:gd name="T22" fmla="*/ 133 w 472"/>
                              <a:gd name="T23" fmla="*/ 115 h 128"/>
                              <a:gd name="T24" fmla="*/ 145 w 472"/>
                              <a:gd name="T25" fmla="*/ 115 h 128"/>
                              <a:gd name="T26" fmla="*/ 156 w 472"/>
                              <a:gd name="T27" fmla="*/ 115 h 128"/>
                              <a:gd name="T28" fmla="*/ 168 w 472"/>
                              <a:gd name="T29" fmla="*/ 111 h 128"/>
                              <a:gd name="T30" fmla="*/ 179 w 472"/>
                              <a:gd name="T31" fmla="*/ 111 h 128"/>
                              <a:gd name="T32" fmla="*/ 190 w 472"/>
                              <a:gd name="T33" fmla="*/ 111 h 128"/>
                              <a:gd name="T34" fmla="*/ 202 w 472"/>
                              <a:gd name="T35" fmla="*/ 115 h 128"/>
                              <a:gd name="T36" fmla="*/ 213 w 472"/>
                              <a:gd name="T37" fmla="*/ 111 h 128"/>
                              <a:gd name="T38" fmla="*/ 225 w 472"/>
                              <a:gd name="T39" fmla="*/ 111 h 128"/>
                              <a:gd name="T40" fmla="*/ 236 w 472"/>
                              <a:gd name="T41" fmla="*/ 111 h 128"/>
                              <a:gd name="T42" fmla="*/ 247 w 472"/>
                              <a:gd name="T43" fmla="*/ 115 h 128"/>
                              <a:gd name="T44" fmla="*/ 259 w 472"/>
                              <a:gd name="T45" fmla="*/ 119 h 128"/>
                              <a:gd name="T46" fmla="*/ 270 w 472"/>
                              <a:gd name="T47" fmla="*/ 119 h 128"/>
                              <a:gd name="T48" fmla="*/ 282 w 472"/>
                              <a:gd name="T49" fmla="*/ 119 h 128"/>
                              <a:gd name="T50" fmla="*/ 293 w 472"/>
                              <a:gd name="T51" fmla="*/ 124 h 128"/>
                              <a:gd name="T52" fmla="*/ 304 w 472"/>
                              <a:gd name="T53" fmla="*/ 124 h 128"/>
                              <a:gd name="T54" fmla="*/ 316 w 472"/>
                              <a:gd name="T55" fmla="*/ 119 h 128"/>
                              <a:gd name="T56" fmla="*/ 327 w 472"/>
                              <a:gd name="T57" fmla="*/ 115 h 128"/>
                              <a:gd name="T58" fmla="*/ 339 w 472"/>
                              <a:gd name="T59" fmla="*/ 115 h 128"/>
                              <a:gd name="T60" fmla="*/ 350 w 472"/>
                              <a:gd name="T61" fmla="*/ 111 h 128"/>
                              <a:gd name="T62" fmla="*/ 362 w 472"/>
                              <a:gd name="T63" fmla="*/ 111 h 128"/>
                              <a:gd name="T64" fmla="*/ 373 w 472"/>
                              <a:gd name="T65" fmla="*/ 107 h 128"/>
                              <a:gd name="T66" fmla="*/ 384 w 472"/>
                              <a:gd name="T67" fmla="*/ 107 h 128"/>
                              <a:gd name="T68" fmla="*/ 396 w 472"/>
                              <a:gd name="T69" fmla="*/ 107 h 128"/>
                              <a:gd name="T70" fmla="*/ 407 w 472"/>
                              <a:gd name="T71" fmla="*/ 107 h 128"/>
                              <a:gd name="T72" fmla="*/ 419 w 472"/>
                              <a:gd name="T73" fmla="*/ 107 h 128"/>
                              <a:gd name="T74" fmla="*/ 430 w 472"/>
                              <a:gd name="T75" fmla="*/ 107 h 128"/>
                              <a:gd name="T76" fmla="*/ 441 w 472"/>
                              <a:gd name="T77" fmla="*/ 94 h 128"/>
                              <a:gd name="T78" fmla="*/ 449 w 472"/>
                              <a:gd name="T79" fmla="*/ 77 h 128"/>
                              <a:gd name="T80" fmla="*/ 457 w 472"/>
                              <a:gd name="T81" fmla="*/ 51 h 128"/>
                              <a:gd name="T82" fmla="*/ 464 w 472"/>
                              <a:gd name="T83" fmla="*/ 17 h 128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  <a:cxn ang="0">
                                <a:pos x="T6" y="T7"/>
                              </a:cxn>
                              <a:cxn ang="0">
                                <a:pos x="T8" y="T9"/>
                              </a:cxn>
                              <a:cxn ang="0">
                                <a:pos x="T10" y="T11"/>
                              </a:cxn>
                              <a:cxn ang="0">
                                <a:pos x="T12" y="T13"/>
                              </a:cxn>
                              <a:cxn ang="0">
                                <a:pos x="T14" y="T15"/>
                              </a:cxn>
                              <a:cxn ang="0">
                                <a:pos x="T16" y="T17"/>
                              </a:cxn>
                              <a:cxn ang="0">
                                <a:pos x="T18" y="T19"/>
                              </a:cxn>
                              <a:cxn ang="0">
                                <a:pos x="T20" y="T21"/>
                              </a:cxn>
                              <a:cxn ang="0">
                                <a:pos x="T22" y="T23"/>
                              </a:cxn>
                              <a:cxn ang="0">
                                <a:pos x="T24" y="T25"/>
                              </a:cxn>
                              <a:cxn ang="0">
                                <a:pos x="T26" y="T27"/>
                              </a:cxn>
                              <a:cxn ang="0">
                                <a:pos x="T28" y="T29"/>
                              </a:cxn>
                              <a:cxn ang="0">
                                <a:pos x="T30" y="T31"/>
                              </a:cxn>
                              <a:cxn ang="0">
                                <a:pos x="T32" y="T33"/>
                              </a:cxn>
                              <a:cxn ang="0">
                                <a:pos x="T34" y="T35"/>
                              </a:cxn>
                              <a:cxn ang="0">
                                <a:pos x="T36" y="T37"/>
                              </a:cxn>
                              <a:cxn ang="0">
                                <a:pos x="T38" y="T39"/>
                              </a:cxn>
                              <a:cxn ang="0">
                                <a:pos x="T40" y="T41"/>
                              </a:cxn>
                              <a:cxn ang="0">
                                <a:pos x="T42" y="T43"/>
                              </a:cxn>
                              <a:cxn ang="0">
                                <a:pos x="T44" y="T45"/>
                              </a:cxn>
                              <a:cxn ang="0">
                                <a:pos x="T46" y="T47"/>
                              </a:cxn>
                              <a:cxn ang="0">
                                <a:pos x="T48" y="T49"/>
                              </a:cxn>
                              <a:cxn ang="0">
                                <a:pos x="T50" y="T51"/>
                              </a:cxn>
                              <a:cxn ang="0">
                                <a:pos x="T52" y="T53"/>
                              </a:cxn>
                              <a:cxn ang="0">
                                <a:pos x="T54" y="T55"/>
                              </a:cxn>
                              <a:cxn ang="0">
                                <a:pos x="T56" y="T57"/>
                              </a:cxn>
                              <a:cxn ang="0">
                                <a:pos x="T58" y="T59"/>
                              </a:cxn>
                              <a:cxn ang="0">
                                <a:pos x="T60" y="T61"/>
                              </a:cxn>
                              <a:cxn ang="0">
                                <a:pos x="T62" y="T63"/>
                              </a:cxn>
                              <a:cxn ang="0">
                                <a:pos x="T64" y="T65"/>
                              </a:cxn>
                              <a:cxn ang="0">
                                <a:pos x="T66" y="T67"/>
                              </a:cxn>
                              <a:cxn ang="0">
                                <a:pos x="T68" y="T69"/>
                              </a:cxn>
                              <a:cxn ang="0">
                                <a:pos x="T70" y="T71"/>
                              </a:cxn>
                              <a:cxn ang="0">
                                <a:pos x="T72" y="T73"/>
                              </a:cxn>
                              <a:cxn ang="0">
                                <a:pos x="T74" y="T75"/>
                              </a:cxn>
                              <a:cxn ang="0">
                                <a:pos x="T76" y="T77"/>
                              </a:cxn>
                              <a:cxn ang="0">
                                <a:pos x="T78" y="T79"/>
                              </a:cxn>
                              <a:cxn ang="0">
                                <a:pos x="T80" y="T81"/>
                              </a:cxn>
                              <a:cxn ang="0">
                                <a:pos x="T82" y="T83"/>
                              </a:cxn>
                            </a:cxnLst>
                            <a:rect l="0" t="0" r="r" b="b"/>
                            <a:pathLst>
                              <a:path w="472" h="128">
                                <a:moveTo>
                                  <a:pt x="0" y="128"/>
                                </a:moveTo>
                                <a:lnTo>
                                  <a:pt x="4" y="128"/>
                                </a:lnTo>
                                <a:lnTo>
                                  <a:pt x="8" y="128"/>
                                </a:lnTo>
                                <a:lnTo>
                                  <a:pt x="12" y="128"/>
                                </a:lnTo>
                                <a:lnTo>
                                  <a:pt x="15" y="128"/>
                                </a:lnTo>
                                <a:lnTo>
                                  <a:pt x="19" y="128"/>
                                </a:lnTo>
                                <a:lnTo>
                                  <a:pt x="23" y="124"/>
                                </a:lnTo>
                                <a:lnTo>
                                  <a:pt x="27" y="124"/>
                                </a:lnTo>
                                <a:lnTo>
                                  <a:pt x="31" y="124"/>
                                </a:lnTo>
                                <a:lnTo>
                                  <a:pt x="34" y="124"/>
                                </a:lnTo>
                                <a:lnTo>
                                  <a:pt x="38" y="124"/>
                                </a:lnTo>
                                <a:lnTo>
                                  <a:pt x="42" y="119"/>
                                </a:lnTo>
                                <a:lnTo>
                                  <a:pt x="46" y="124"/>
                                </a:lnTo>
                                <a:lnTo>
                                  <a:pt x="50" y="124"/>
                                </a:lnTo>
                                <a:lnTo>
                                  <a:pt x="53" y="124"/>
                                </a:lnTo>
                                <a:lnTo>
                                  <a:pt x="57" y="119"/>
                                </a:lnTo>
                                <a:lnTo>
                                  <a:pt x="61" y="119"/>
                                </a:lnTo>
                                <a:lnTo>
                                  <a:pt x="65" y="119"/>
                                </a:lnTo>
                                <a:lnTo>
                                  <a:pt x="69" y="119"/>
                                </a:lnTo>
                                <a:lnTo>
                                  <a:pt x="72" y="119"/>
                                </a:lnTo>
                                <a:lnTo>
                                  <a:pt x="76" y="119"/>
                                </a:lnTo>
                                <a:lnTo>
                                  <a:pt x="80" y="119"/>
                                </a:lnTo>
                                <a:lnTo>
                                  <a:pt x="84" y="119"/>
                                </a:lnTo>
                                <a:lnTo>
                                  <a:pt x="88" y="119"/>
                                </a:lnTo>
                                <a:lnTo>
                                  <a:pt x="92" y="119"/>
                                </a:lnTo>
                                <a:lnTo>
                                  <a:pt x="95" y="119"/>
                                </a:lnTo>
                                <a:lnTo>
                                  <a:pt x="99" y="119"/>
                                </a:lnTo>
                                <a:lnTo>
                                  <a:pt x="103" y="119"/>
                                </a:lnTo>
                                <a:lnTo>
                                  <a:pt x="107" y="119"/>
                                </a:lnTo>
                                <a:lnTo>
                                  <a:pt x="111" y="119"/>
                                </a:lnTo>
                                <a:lnTo>
                                  <a:pt x="114" y="119"/>
                                </a:lnTo>
                                <a:lnTo>
                                  <a:pt x="118" y="115"/>
                                </a:lnTo>
                                <a:lnTo>
                                  <a:pt x="122" y="115"/>
                                </a:lnTo>
                                <a:lnTo>
                                  <a:pt x="126" y="115"/>
                                </a:lnTo>
                                <a:lnTo>
                                  <a:pt x="130" y="115"/>
                                </a:lnTo>
                                <a:lnTo>
                                  <a:pt x="133" y="115"/>
                                </a:lnTo>
                                <a:lnTo>
                                  <a:pt x="137" y="115"/>
                                </a:lnTo>
                                <a:lnTo>
                                  <a:pt x="141" y="115"/>
                                </a:lnTo>
                                <a:lnTo>
                                  <a:pt x="145" y="115"/>
                                </a:lnTo>
                                <a:lnTo>
                                  <a:pt x="149" y="115"/>
                                </a:lnTo>
                                <a:lnTo>
                                  <a:pt x="152" y="115"/>
                                </a:lnTo>
                                <a:lnTo>
                                  <a:pt x="156" y="115"/>
                                </a:lnTo>
                                <a:lnTo>
                                  <a:pt x="160" y="111"/>
                                </a:lnTo>
                                <a:lnTo>
                                  <a:pt x="164" y="111"/>
                                </a:lnTo>
                                <a:lnTo>
                                  <a:pt x="168" y="111"/>
                                </a:lnTo>
                                <a:lnTo>
                                  <a:pt x="171" y="111"/>
                                </a:lnTo>
                                <a:lnTo>
                                  <a:pt x="175" y="111"/>
                                </a:lnTo>
                                <a:lnTo>
                                  <a:pt x="179" y="111"/>
                                </a:lnTo>
                                <a:lnTo>
                                  <a:pt x="183" y="111"/>
                                </a:lnTo>
                                <a:lnTo>
                                  <a:pt x="187" y="111"/>
                                </a:lnTo>
                                <a:lnTo>
                                  <a:pt x="190" y="111"/>
                                </a:lnTo>
                                <a:lnTo>
                                  <a:pt x="194" y="111"/>
                                </a:lnTo>
                                <a:lnTo>
                                  <a:pt x="198" y="111"/>
                                </a:lnTo>
                                <a:lnTo>
                                  <a:pt x="202" y="115"/>
                                </a:lnTo>
                                <a:lnTo>
                                  <a:pt x="206" y="111"/>
                                </a:lnTo>
                                <a:lnTo>
                                  <a:pt x="209" y="111"/>
                                </a:lnTo>
                                <a:lnTo>
                                  <a:pt x="213" y="111"/>
                                </a:lnTo>
                                <a:lnTo>
                                  <a:pt x="217" y="111"/>
                                </a:lnTo>
                                <a:lnTo>
                                  <a:pt x="221" y="111"/>
                                </a:lnTo>
                                <a:lnTo>
                                  <a:pt x="225" y="111"/>
                                </a:lnTo>
                                <a:lnTo>
                                  <a:pt x="228" y="111"/>
                                </a:lnTo>
                                <a:lnTo>
                                  <a:pt x="232" y="111"/>
                                </a:lnTo>
                                <a:lnTo>
                                  <a:pt x="236" y="111"/>
                                </a:lnTo>
                                <a:lnTo>
                                  <a:pt x="240" y="115"/>
                                </a:lnTo>
                                <a:lnTo>
                                  <a:pt x="244" y="115"/>
                                </a:lnTo>
                                <a:lnTo>
                                  <a:pt x="247" y="115"/>
                                </a:lnTo>
                                <a:lnTo>
                                  <a:pt x="251" y="119"/>
                                </a:lnTo>
                                <a:lnTo>
                                  <a:pt x="255" y="119"/>
                                </a:lnTo>
                                <a:lnTo>
                                  <a:pt x="259" y="119"/>
                                </a:lnTo>
                                <a:lnTo>
                                  <a:pt x="263" y="119"/>
                                </a:lnTo>
                                <a:lnTo>
                                  <a:pt x="266" y="119"/>
                                </a:lnTo>
                                <a:lnTo>
                                  <a:pt x="270" y="119"/>
                                </a:lnTo>
                                <a:lnTo>
                                  <a:pt x="274" y="119"/>
                                </a:lnTo>
                                <a:lnTo>
                                  <a:pt x="278" y="119"/>
                                </a:lnTo>
                                <a:lnTo>
                                  <a:pt x="282" y="119"/>
                                </a:lnTo>
                                <a:lnTo>
                                  <a:pt x="285" y="119"/>
                                </a:lnTo>
                                <a:lnTo>
                                  <a:pt x="289" y="119"/>
                                </a:lnTo>
                                <a:lnTo>
                                  <a:pt x="293" y="124"/>
                                </a:lnTo>
                                <a:lnTo>
                                  <a:pt x="297" y="124"/>
                                </a:lnTo>
                                <a:lnTo>
                                  <a:pt x="301" y="124"/>
                                </a:lnTo>
                                <a:lnTo>
                                  <a:pt x="304" y="124"/>
                                </a:lnTo>
                                <a:lnTo>
                                  <a:pt x="308" y="124"/>
                                </a:lnTo>
                                <a:lnTo>
                                  <a:pt x="312" y="124"/>
                                </a:lnTo>
                                <a:lnTo>
                                  <a:pt x="316" y="119"/>
                                </a:lnTo>
                                <a:lnTo>
                                  <a:pt x="320" y="119"/>
                                </a:lnTo>
                                <a:lnTo>
                                  <a:pt x="324" y="119"/>
                                </a:lnTo>
                                <a:lnTo>
                                  <a:pt x="327" y="115"/>
                                </a:lnTo>
                                <a:lnTo>
                                  <a:pt x="331" y="115"/>
                                </a:lnTo>
                                <a:lnTo>
                                  <a:pt x="335" y="115"/>
                                </a:lnTo>
                                <a:lnTo>
                                  <a:pt x="339" y="115"/>
                                </a:lnTo>
                                <a:lnTo>
                                  <a:pt x="343" y="111"/>
                                </a:lnTo>
                                <a:lnTo>
                                  <a:pt x="346" y="111"/>
                                </a:lnTo>
                                <a:lnTo>
                                  <a:pt x="350" y="111"/>
                                </a:lnTo>
                                <a:lnTo>
                                  <a:pt x="354" y="111"/>
                                </a:lnTo>
                                <a:lnTo>
                                  <a:pt x="358" y="111"/>
                                </a:lnTo>
                                <a:lnTo>
                                  <a:pt x="362" y="111"/>
                                </a:lnTo>
                                <a:lnTo>
                                  <a:pt x="365" y="111"/>
                                </a:lnTo>
                                <a:lnTo>
                                  <a:pt x="369" y="111"/>
                                </a:lnTo>
                                <a:lnTo>
                                  <a:pt x="373" y="107"/>
                                </a:lnTo>
                                <a:lnTo>
                                  <a:pt x="377" y="107"/>
                                </a:lnTo>
                                <a:lnTo>
                                  <a:pt x="381" y="107"/>
                                </a:lnTo>
                                <a:lnTo>
                                  <a:pt x="384" y="107"/>
                                </a:lnTo>
                                <a:lnTo>
                                  <a:pt x="388" y="107"/>
                                </a:lnTo>
                                <a:lnTo>
                                  <a:pt x="392" y="107"/>
                                </a:lnTo>
                                <a:lnTo>
                                  <a:pt x="396" y="107"/>
                                </a:lnTo>
                                <a:lnTo>
                                  <a:pt x="400" y="107"/>
                                </a:lnTo>
                                <a:lnTo>
                                  <a:pt x="403" y="107"/>
                                </a:lnTo>
                                <a:lnTo>
                                  <a:pt x="407" y="107"/>
                                </a:lnTo>
                                <a:lnTo>
                                  <a:pt x="411" y="107"/>
                                </a:lnTo>
                                <a:lnTo>
                                  <a:pt x="415" y="107"/>
                                </a:lnTo>
                                <a:lnTo>
                                  <a:pt x="419" y="107"/>
                                </a:lnTo>
                                <a:lnTo>
                                  <a:pt x="422" y="107"/>
                                </a:lnTo>
                                <a:lnTo>
                                  <a:pt x="426" y="107"/>
                                </a:lnTo>
                                <a:lnTo>
                                  <a:pt x="430" y="107"/>
                                </a:lnTo>
                                <a:lnTo>
                                  <a:pt x="434" y="102"/>
                                </a:lnTo>
                                <a:lnTo>
                                  <a:pt x="438" y="98"/>
                                </a:lnTo>
                                <a:lnTo>
                                  <a:pt x="441" y="94"/>
                                </a:lnTo>
                                <a:lnTo>
                                  <a:pt x="441" y="90"/>
                                </a:lnTo>
                                <a:lnTo>
                                  <a:pt x="445" y="85"/>
                                </a:lnTo>
                                <a:lnTo>
                                  <a:pt x="449" y="77"/>
                                </a:lnTo>
                                <a:lnTo>
                                  <a:pt x="449" y="68"/>
                                </a:lnTo>
                                <a:lnTo>
                                  <a:pt x="453" y="60"/>
                                </a:lnTo>
                                <a:lnTo>
                                  <a:pt x="457" y="51"/>
                                </a:lnTo>
                                <a:lnTo>
                                  <a:pt x="460" y="39"/>
                                </a:lnTo>
                                <a:lnTo>
                                  <a:pt x="460" y="26"/>
                                </a:lnTo>
                                <a:lnTo>
                                  <a:pt x="464" y="17"/>
                                </a:lnTo>
                                <a:lnTo>
                                  <a:pt x="468" y="9"/>
                                </a:lnTo>
                                <a:lnTo>
                                  <a:pt x="472" y="0"/>
                                </a:lnTo>
                              </a:path>
                            </a:pathLst>
                          </a:custGeom>
                          <a:noFill/>
                          <a:ln w="0">
                            <a:solidFill>
                              <a:srgbClr val="00FF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 vert="horz" wrap="square" lIns="91440" tIns="45720" rIns="91440" bIns="45720" numCol="1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84" name="Freeform 223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279650" y="4273793"/>
                            <a:ext cx="639763" cy="514350"/>
                          </a:xfrm>
                          <a:custGeom>
                            <a:avLst/>
                            <a:gdLst>
                              <a:gd name="T0" fmla="*/ 4 w 403"/>
                              <a:gd name="T1" fmla="*/ 171 h 324"/>
                              <a:gd name="T2" fmla="*/ 11 w 403"/>
                              <a:gd name="T3" fmla="*/ 137 h 324"/>
                              <a:gd name="T4" fmla="*/ 19 w 403"/>
                              <a:gd name="T5" fmla="*/ 103 h 324"/>
                              <a:gd name="T6" fmla="*/ 30 w 403"/>
                              <a:gd name="T7" fmla="*/ 77 h 324"/>
                              <a:gd name="T8" fmla="*/ 38 w 403"/>
                              <a:gd name="T9" fmla="*/ 47 h 324"/>
                              <a:gd name="T10" fmla="*/ 45 w 403"/>
                              <a:gd name="T11" fmla="*/ 22 h 324"/>
                              <a:gd name="T12" fmla="*/ 53 w 403"/>
                              <a:gd name="T13" fmla="*/ 9 h 324"/>
                              <a:gd name="T14" fmla="*/ 61 w 403"/>
                              <a:gd name="T15" fmla="*/ 5 h 324"/>
                              <a:gd name="T16" fmla="*/ 72 w 403"/>
                              <a:gd name="T17" fmla="*/ 13 h 324"/>
                              <a:gd name="T18" fmla="*/ 84 w 403"/>
                              <a:gd name="T19" fmla="*/ 26 h 324"/>
                              <a:gd name="T20" fmla="*/ 95 w 403"/>
                              <a:gd name="T21" fmla="*/ 39 h 324"/>
                              <a:gd name="T22" fmla="*/ 103 w 403"/>
                              <a:gd name="T23" fmla="*/ 52 h 324"/>
                              <a:gd name="T24" fmla="*/ 110 w 403"/>
                              <a:gd name="T25" fmla="*/ 64 h 324"/>
                              <a:gd name="T26" fmla="*/ 118 w 403"/>
                              <a:gd name="T27" fmla="*/ 77 h 324"/>
                              <a:gd name="T28" fmla="*/ 129 w 403"/>
                              <a:gd name="T29" fmla="*/ 90 h 324"/>
                              <a:gd name="T30" fmla="*/ 137 w 403"/>
                              <a:gd name="T31" fmla="*/ 103 h 324"/>
                              <a:gd name="T32" fmla="*/ 148 w 403"/>
                              <a:gd name="T33" fmla="*/ 120 h 324"/>
                              <a:gd name="T34" fmla="*/ 156 w 403"/>
                              <a:gd name="T35" fmla="*/ 133 h 324"/>
                              <a:gd name="T36" fmla="*/ 163 w 403"/>
                              <a:gd name="T37" fmla="*/ 145 h 324"/>
                              <a:gd name="T38" fmla="*/ 171 w 403"/>
                              <a:gd name="T39" fmla="*/ 162 h 324"/>
                              <a:gd name="T40" fmla="*/ 179 w 403"/>
                              <a:gd name="T41" fmla="*/ 175 h 324"/>
                              <a:gd name="T42" fmla="*/ 186 w 403"/>
                              <a:gd name="T43" fmla="*/ 188 h 324"/>
                              <a:gd name="T44" fmla="*/ 198 w 403"/>
                              <a:gd name="T45" fmla="*/ 201 h 324"/>
                              <a:gd name="T46" fmla="*/ 205 w 403"/>
                              <a:gd name="T47" fmla="*/ 213 h 324"/>
                              <a:gd name="T48" fmla="*/ 213 w 403"/>
                              <a:gd name="T49" fmla="*/ 231 h 324"/>
                              <a:gd name="T50" fmla="*/ 220 w 403"/>
                              <a:gd name="T51" fmla="*/ 239 h 324"/>
                              <a:gd name="T52" fmla="*/ 228 w 403"/>
                              <a:gd name="T53" fmla="*/ 252 h 324"/>
                              <a:gd name="T54" fmla="*/ 236 w 403"/>
                              <a:gd name="T55" fmla="*/ 260 h 324"/>
                              <a:gd name="T56" fmla="*/ 247 w 403"/>
                              <a:gd name="T57" fmla="*/ 273 h 324"/>
                              <a:gd name="T58" fmla="*/ 258 w 403"/>
                              <a:gd name="T59" fmla="*/ 282 h 324"/>
                              <a:gd name="T60" fmla="*/ 270 w 403"/>
                              <a:gd name="T61" fmla="*/ 290 h 324"/>
                              <a:gd name="T62" fmla="*/ 281 w 403"/>
                              <a:gd name="T63" fmla="*/ 294 h 324"/>
                              <a:gd name="T64" fmla="*/ 293 w 403"/>
                              <a:gd name="T65" fmla="*/ 299 h 324"/>
                              <a:gd name="T66" fmla="*/ 304 w 403"/>
                              <a:gd name="T67" fmla="*/ 303 h 324"/>
                              <a:gd name="T68" fmla="*/ 316 w 403"/>
                              <a:gd name="T69" fmla="*/ 307 h 324"/>
                              <a:gd name="T70" fmla="*/ 327 w 403"/>
                              <a:gd name="T71" fmla="*/ 311 h 324"/>
                              <a:gd name="T72" fmla="*/ 338 w 403"/>
                              <a:gd name="T73" fmla="*/ 311 h 324"/>
                              <a:gd name="T74" fmla="*/ 350 w 403"/>
                              <a:gd name="T75" fmla="*/ 316 h 324"/>
                              <a:gd name="T76" fmla="*/ 361 w 403"/>
                              <a:gd name="T77" fmla="*/ 320 h 324"/>
                              <a:gd name="T78" fmla="*/ 373 w 403"/>
                              <a:gd name="T79" fmla="*/ 320 h 324"/>
                              <a:gd name="T80" fmla="*/ 384 w 403"/>
                              <a:gd name="T81" fmla="*/ 324 h 324"/>
                              <a:gd name="T82" fmla="*/ 395 w 403"/>
                              <a:gd name="T83" fmla="*/ 324 h 324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  <a:cxn ang="0">
                                <a:pos x="T6" y="T7"/>
                              </a:cxn>
                              <a:cxn ang="0">
                                <a:pos x="T8" y="T9"/>
                              </a:cxn>
                              <a:cxn ang="0">
                                <a:pos x="T10" y="T11"/>
                              </a:cxn>
                              <a:cxn ang="0">
                                <a:pos x="T12" y="T13"/>
                              </a:cxn>
                              <a:cxn ang="0">
                                <a:pos x="T14" y="T15"/>
                              </a:cxn>
                              <a:cxn ang="0">
                                <a:pos x="T16" y="T17"/>
                              </a:cxn>
                              <a:cxn ang="0">
                                <a:pos x="T18" y="T19"/>
                              </a:cxn>
                              <a:cxn ang="0">
                                <a:pos x="T20" y="T21"/>
                              </a:cxn>
                              <a:cxn ang="0">
                                <a:pos x="T22" y="T23"/>
                              </a:cxn>
                              <a:cxn ang="0">
                                <a:pos x="T24" y="T25"/>
                              </a:cxn>
                              <a:cxn ang="0">
                                <a:pos x="T26" y="T27"/>
                              </a:cxn>
                              <a:cxn ang="0">
                                <a:pos x="T28" y="T29"/>
                              </a:cxn>
                              <a:cxn ang="0">
                                <a:pos x="T30" y="T31"/>
                              </a:cxn>
                              <a:cxn ang="0">
                                <a:pos x="T32" y="T33"/>
                              </a:cxn>
                              <a:cxn ang="0">
                                <a:pos x="T34" y="T35"/>
                              </a:cxn>
                              <a:cxn ang="0">
                                <a:pos x="T36" y="T37"/>
                              </a:cxn>
                              <a:cxn ang="0">
                                <a:pos x="T38" y="T39"/>
                              </a:cxn>
                              <a:cxn ang="0">
                                <a:pos x="T40" y="T41"/>
                              </a:cxn>
                              <a:cxn ang="0">
                                <a:pos x="T42" y="T43"/>
                              </a:cxn>
                              <a:cxn ang="0">
                                <a:pos x="T44" y="T45"/>
                              </a:cxn>
                              <a:cxn ang="0">
                                <a:pos x="T46" y="T47"/>
                              </a:cxn>
                              <a:cxn ang="0">
                                <a:pos x="T48" y="T49"/>
                              </a:cxn>
                              <a:cxn ang="0">
                                <a:pos x="T50" y="T51"/>
                              </a:cxn>
                              <a:cxn ang="0">
                                <a:pos x="T52" y="T53"/>
                              </a:cxn>
                              <a:cxn ang="0">
                                <a:pos x="T54" y="T55"/>
                              </a:cxn>
                              <a:cxn ang="0">
                                <a:pos x="T56" y="T57"/>
                              </a:cxn>
                              <a:cxn ang="0">
                                <a:pos x="T58" y="T59"/>
                              </a:cxn>
                              <a:cxn ang="0">
                                <a:pos x="T60" y="T61"/>
                              </a:cxn>
                              <a:cxn ang="0">
                                <a:pos x="T62" y="T63"/>
                              </a:cxn>
                              <a:cxn ang="0">
                                <a:pos x="T64" y="T65"/>
                              </a:cxn>
                              <a:cxn ang="0">
                                <a:pos x="T66" y="T67"/>
                              </a:cxn>
                              <a:cxn ang="0">
                                <a:pos x="T68" y="T69"/>
                              </a:cxn>
                              <a:cxn ang="0">
                                <a:pos x="T70" y="T71"/>
                              </a:cxn>
                              <a:cxn ang="0">
                                <a:pos x="T72" y="T73"/>
                              </a:cxn>
                              <a:cxn ang="0">
                                <a:pos x="T74" y="T75"/>
                              </a:cxn>
                              <a:cxn ang="0">
                                <a:pos x="T76" y="T77"/>
                              </a:cxn>
                              <a:cxn ang="0">
                                <a:pos x="T78" y="T79"/>
                              </a:cxn>
                              <a:cxn ang="0">
                                <a:pos x="T80" y="T81"/>
                              </a:cxn>
                              <a:cxn ang="0">
                                <a:pos x="T82" y="T83"/>
                              </a:cxn>
                            </a:cxnLst>
                            <a:rect l="0" t="0" r="r" b="b"/>
                            <a:pathLst>
                              <a:path w="403" h="324">
                                <a:moveTo>
                                  <a:pt x="0" y="192"/>
                                </a:moveTo>
                                <a:lnTo>
                                  <a:pt x="0" y="179"/>
                                </a:lnTo>
                                <a:lnTo>
                                  <a:pt x="4" y="171"/>
                                </a:lnTo>
                                <a:lnTo>
                                  <a:pt x="7" y="158"/>
                                </a:lnTo>
                                <a:lnTo>
                                  <a:pt x="7" y="150"/>
                                </a:lnTo>
                                <a:lnTo>
                                  <a:pt x="11" y="137"/>
                                </a:lnTo>
                                <a:lnTo>
                                  <a:pt x="15" y="124"/>
                                </a:lnTo>
                                <a:lnTo>
                                  <a:pt x="19" y="115"/>
                                </a:lnTo>
                                <a:lnTo>
                                  <a:pt x="19" y="103"/>
                                </a:lnTo>
                                <a:lnTo>
                                  <a:pt x="23" y="94"/>
                                </a:lnTo>
                                <a:lnTo>
                                  <a:pt x="26" y="86"/>
                                </a:lnTo>
                                <a:lnTo>
                                  <a:pt x="30" y="77"/>
                                </a:lnTo>
                                <a:lnTo>
                                  <a:pt x="30" y="64"/>
                                </a:lnTo>
                                <a:lnTo>
                                  <a:pt x="34" y="56"/>
                                </a:lnTo>
                                <a:lnTo>
                                  <a:pt x="38" y="47"/>
                                </a:lnTo>
                                <a:lnTo>
                                  <a:pt x="38" y="39"/>
                                </a:lnTo>
                                <a:lnTo>
                                  <a:pt x="42" y="30"/>
                                </a:lnTo>
                                <a:lnTo>
                                  <a:pt x="45" y="22"/>
                                </a:lnTo>
                                <a:lnTo>
                                  <a:pt x="49" y="17"/>
                                </a:lnTo>
                                <a:lnTo>
                                  <a:pt x="49" y="13"/>
                                </a:lnTo>
                                <a:lnTo>
                                  <a:pt x="53" y="9"/>
                                </a:lnTo>
                                <a:lnTo>
                                  <a:pt x="57" y="5"/>
                                </a:lnTo>
                                <a:lnTo>
                                  <a:pt x="57" y="0"/>
                                </a:lnTo>
                                <a:lnTo>
                                  <a:pt x="61" y="5"/>
                                </a:lnTo>
                                <a:lnTo>
                                  <a:pt x="65" y="5"/>
                                </a:lnTo>
                                <a:lnTo>
                                  <a:pt x="68" y="9"/>
                                </a:lnTo>
                                <a:lnTo>
                                  <a:pt x="72" y="13"/>
                                </a:lnTo>
                                <a:lnTo>
                                  <a:pt x="76" y="17"/>
                                </a:lnTo>
                                <a:lnTo>
                                  <a:pt x="80" y="22"/>
                                </a:lnTo>
                                <a:lnTo>
                                  <a:pt x="84" y="26"/>
                                </a:lnTo>
                                <a:lnTo>
                                  <a:pt x="87" y="30"/>
                                </a:lnTo>
                                <a:lnTo>
                                  <a:pt x="91" y="34"/>
                                </a:lnTo>
                                <a:lnTo>
                                  <a:pt x="95" y="39"/>
                                </a:lnTo>
                                <a:lnTo>
                                  <a:pt x="99" y="43"/>
                                </a:lnTo>
                                <a:lnTo>
                                  <a:pt x="99" y="47"/>
                                </a:lnTo>
                                <a:lnTo>
                                  <a:pt x="103" y="52"/>
                                </a:lnTo>
                                <a:lnTo>
                                  <a:pt x="106" y="56"/>
                                </a:lnTo>
                                <a:lnTo>
                                  <a:pt x="106" y="60"/>
                                </a:lnTo>
                                <a:lnTo>
                                  <a:pt x="110" y="64"/>
                                </a:lnTo>
                                <a:lnTo>
                                  <a:pt x="114" y="69"/>
                                </a:lnTo>
                                <a:lnTo>
                                  <a:pt x="118" y="73"/>
                                </a:lnTo>
                                <a:lnTo>
                                  <a:pt x="118" y="77"/>
                                </a:lnTo>
                                <a:lnTo>
                                  <a:pt x="122" y="81"/>
                                </a:lnTo>
                                <a:lnTo>
                                  <a:pt x="125" y="86"/>
                                </a:lnTo>
                                <a:lnTo>
                                  <a:pt x="129" y="90"/>
                                </a:lnTo>
                                <a:lnTo>
                                  <a:pt x="133" y="94"/>
                                </a:lnTo>
                                <a:lnTo>
                                  <a:pt x="137" y="98"/>
                                </a:lnTo>
                                <a:lnTo>
                                  <a:pt x="137" y="103"/>
                                </a:lnTo>
                                <a:lnTo>
                                  <a:pt x="141" y="111"/>
                                </a:lnTo>
                                <a:lnTo>
                                  <a:pt x="144" y="115"/>
                                </a:lnTo>
                                <a:lnTo>
                                  <a:pt x="148" y="120"/>
                                </a:lnTo>
                                <a:lnTo>
                                  <a:pt x="148" y="124"/>
                                </a:lnTo>
                                <a:lnTo>
                                  <a:pt x="152" y="128"/>
                                </a:lnTo>
                                <a:lnTo>
                                  <a:pt x="156" y="133"/>
                                </a:lnTo>
                                <a:lnTo>
                                  <a:pt x="160" y="137"/>
                                </a:lnTo>
                                <a:lnTo>
                                  <a:pt x="160" y="141"/>
                                </a:lnTo>
                                <a:lnTo>
                                  <a:pt x="163" y="145"/>
                                </a:lnTo>
                                <a:lnTo>
                                  <a:pt x="167" y="150"/>
                                </a:lnTo>
                                <a:lnTo>
                                  <a:pt x="167" y="158"/>
                                </a:lnTo>
                                <a:lnTo>
                                  <a:pt x="171" y="162"/>
                                </a:lnTo>
                                <a:lnTo>
                                  <a:pt x="175" y="167"/>
                                </a:lnTo>
                                <a:lnTo>
                                  <a:pt x="179" y="171"/>
                                </a:lnTo>
                                <a:lnTo>
                                  <a:pt x="179" y="175"/>
                                </a:lnTo>
                                <a:lnTo>
                                  <a:pt x="182" y="179"/>
                                </a:lnTo>
                                <a:lnTo>
                                  <a:pt x="186" y="184"/>
                                </a:lnTo>
                                <a:lnTo>
                                  <a:pt x="186" y="188"/>
                                </a:lnTo>
                                <a:lnTo>
                                  <a:pt x="190" y="192"/>
                                </a:lnTo>
                                <a:lnTo>
                                  <a:pt x="194" y="196"/>
                                </a:lnTo>
                                <a:lnTo>
                                  <a:pt x="198" y="201"/>
                                </a:lnTo>
                                <a:lnTo>
                                  <a:pt x="198" y="205"/>
                                </a:lnTo>
                                <a:lnTo>
                                  <a:pt x="201" y="213"/>
                                </a:lnTo>
                                <a:lnTo>
                                  <a:pt x="205" y="213"/>
                                </a:lnTo>
                                <a:lnTo>
                                  <a:pt x="209" y="218"/>
                                </a:lnTo>
                                <a:lnTo>
                                  <a:pt x="209" y="222"/>
                                </a:lnTo>
                                <a:lnTo>
                                  <a:pt x="213" y="231"/>
                                </a:lnTo>
                                <a:lnTo>
                                  <a:pt x="220" y="239"/>
                                </a:lnTo>
                                <a:lnTo>
                                  <a:pt x="217" y="239"/>
                                </a:lnTo>
                                <a:lnTo>
                                  <a:pt x="220" y="239"/>
                                </a:lnTo>
                                <a:lnTo>
                                  <a:pt x="224" y="243"/>
                                </a:lnTo>
                                <a:lnTo>
                                  <a:pt x="232" y="252"/>
                                </a:lnTo>
                                <a:lnTo>
                                  <a:pt x="228" y="252"/>
                                </a:lnTo>
                                <a:lnTo>
                                  <a:pt x="232" y="252"/>
                                </a:lnTo>
                                <a:lnTo>
                                  <a:pt x="236" y="256"/>
                                </a:lnTo>
                                <a:lnTo>
                                  <a:pt x="236" y="260"/>
                                </a:lnTo>
                                <a:lnTo>
                                  <a:pt x="239" y="265"/>
                                </a:lnTo>
                                <a:lnTo>
                                  <a:pt x="243" y="269"/>
                                </a:lnTo>
                                <a:lnTo>
                                  <a:pt x="247" y="273"/>
                                </a:lnTo>
                                <a:lnTo>
                                  <a:pt x="251" y="277"/>
                                </a:lnTo>
                                <a:lnTo>
                                  <a:pt x="255" y="277"/>
                                </a:lnTo>
                                <a:lnTo>
                                  <a:pt x="258" y="282"/>
                                </a:lnTo>
                                <a:lnTo>
                                  <a:pt x="262" y="282"/>
                                </a:lnTo>
                                <a:lnTo>
                                  <a:pt x="266" y="286"/>
                                </a:lnTo>
                                <a:lnTo>
                                  <a:pt x="270" y="290"/>
                                </a:lnTo>
                                <a:lnTo>
                                  <a:pt x="274" y="294"/>
                                </a:lnTo>
                                <a:lnTo>
                                  <a:pt x="277" y="294"/>
                                </a:lnTo>
                                <a:lnTo>
                                  <a:pt x="281" y="294"/>
                                </a:lnTo>
                                <a:lnTo>
                                  <a:pt x="285" y="294"/>
                                </a:lnTo>
                                <a:lnTo>
                                  <a:pt x="289" y="299"/>
                                </a:lnTo>
                                <a:lnTo>
                                  <a:pt x="293" y="299"/>
                                </a:lnTo>
                                <a:lnTo>
                                  <a:pt x="297" y="303"/>
                                </a:lnTo>
                                <a:lnTo>
                                  <a:pt x="300" y="303"/>
                                </a:lnTo>
                                <a:lnTo>
                                  <a:pt x="304" y="303"/>
                                </a:lnTo>
                                <a:lnTo>
                                  <a:pt x="308" y="307"/>
                                </a:lnTo>
                                <a:lnTo>
                                  <a:pt x="312" y="307"/>
                                </a:lnTo>
                                <a:lnTo>
                                  <a:pt x="316" y="307"/>
                                </a:lnTo>
                                <a:lnTo>
                                  <a:pt x="319" y="311"/>
                                </a:lnTo>
                                <a:lnTo>
                                  <a:pt x="323" y="311"/>
                                </a:lnTo>
                                <a:lnTo>
                                  <a:pt x="327" y="311"/>
                                </a:lnTo>
                                <a:lnTo>
                                  <a:pt x="331" y="311"/>
                                </a:lnTo>
                                <a:lnTo>
                                  <a:pt x="335" y="311"/>
                                </a:lnTo>
                                <a:lnTo>
                                  <a:pt x="338" y="311"/>
                                </a:lnTo>
                                <a:lnTo>
                                  <a:pt x="342" y="316"/>
                                </a:lnTo>
                                <a:lnTo>
                                  <a:pt x="346" y="316"/>
                                </a:lnTo>
                                <a:lnTo>
                                  <a:pt x="350" y="316"/>
                                </a:lnTo>
                                <a:lnTo>
                                  <a:pt x="354" y="316"/>
                                </a:lnTo>
                                <a:lnTo>
                                  <a:pt x="357" y="316"/>
                                </a:lnTo>
                                <a:lnTo>
                                  <a:pt x="361" y="320"/>
                                </a:lnTo>
                                <a:lnTo>
                                  <a:pt x="365" y="320"/>
                                </a:lnTo>
                                <a:lnTo>
                                  <a:pt x="369" y="320"/>
                                </a:lnTo>
                                <a:lnTo>
                                  <a:pt x="373" y="320"/>
                                </a:lnTo>
                                <a:lnTo>
                                  <a:pt x="376" y="324"/>
                                </a:lnTo>
                                <a:lnTo>
                                  <a:pt x="380" y="324"/>
                                </a:lnTo>
                                <a:lnTo>
                                  <a:pt x="384" y="324"/>
                                </a:lnTo>
                                <a:lnTo>
                                  <a:pt x="388" y="324"/>
                                </a:lnTo>
                                <a:lnTo>
                                  <a:pt x="392" y="324"/>
                                </a:lnTo>
                                <a:lnTo>
                                  <a:pt x="395" y="324"/>
                                </a:lnTo>
                                <a:lnTo>
                                  <a:pt x="399" y="324"/>
                                </a:lnTo>
                                <a:lnTo>
                                  <a:pt x="403" y="324"/>
                                </a:lnTo>
                              </a:path>
                            </a:pathLst>
                          </a:custGeom>
                          <a:noFill/>
                          <a:ln w="0">
                            <a:solidFill>
                              <a:srgbClr val="00FF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 vert="horz" wrap="square" lIns="91440" tIns="45720" rIns="91440" bIns="45720" numCol="1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85" name="Freeform 224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919413" y="4788143"/>
                            <a:ext cx="766763" cy="20638"/>
                          </a:xfrm>
                          <a:custGeom>
                            <a:avLst/>
                            <a:gdLst>
                              <a:gd name="T0" fmla="*/ 8 w 483"/>
                              <a:gd name="T1" fmla="*/ 0 h 13"/>
                              <a:gd name="T2" fmla="*/ 19 w 483"/>
                              <a:gd name="T3" fmla="*/ 5 h 13"/>
                              <a:gd name="T4" fmla="*/ 30 w 483"/>
                              <a:gd name="T5" fmla="*/ 5 h 13"/>
                              <a:gd name="T6" fmla="*/ 42 w 483"/>
                              <a:gd name="T7" fmla="*/ 5 h 13"/>
                              <a:gd name="T8" fmla="*/ 53 w 483"/>
                              <a:gd name="T9" fmla="*/ 5 h 13"/>
                              <a:gd name="T10" fmla="*/ 65 w 483"/>
                              <a:gd name="T11" fmla="*/ 5 h 13"/>
                              <a:gd name="T12" fmla="*/ 76 w 483"/>
                              <a:gd name="T13" fmla="*/ 9 h 13"/>
                              <a:gd name="T14" fmla="*/ 87 w 483"/>
                              <a:gd name="T15" fmla="*/ 9 h 13"/>
                              <a:gd name="T16" fmla="*/ 99 w 483"/>
                              <a:gd name="T17" fmla="*/ 9 h 13"/>
                              <a:gd name="T18" fmla="*/ 110 w 483"/>
                              <a:gd name="T19" fmla="*/ 9 h 13"/>
                              <a:gd name="T20" fmla="*/ 122 w 483"/>
                              <a:gd name="T21" fmla="*/ 9 h 13"/>
                              <a:gd name="T22" fmla="*/ 133 w 483"/>
                              <a:gd name="T23" fmla="*/ 9 h 13"/>
                              <a:gd name="T24" fmla="*/ 145 w 483"/>
                              <a:gd name="T25" fmla="*/ 9 h 13"/>
                              <a:gd name="T26" fmla="*/ 156 w 483"/>
                              <a:gd name="T27" fmla="*/ 9 h 13"/>
                              <a:gd name="T28" fmla="*/ 167 w 483"/>
                              <a:gd name="T29" fmla="*/ 9 h 13"/>
                              <a:gd name="T30" fmla="*/ 179 w 483"/>
                              <a:gd name="T31" fmla="*/ 9 h 13"/>
                              <a:gd name="T32" fmla="*/ 190 w 483"/>
                              <a:gd name="T33" fmla="*/ 9 h 13"/>
                              <a:gd name="T34" fmla="*/ 202 w 483"/>
                              <a:gd name="T35" fmla="*/ 9 h 13"/>
                              <a:gd name="T36" fmla="*/ 213 w 483"/>
                              <a:gd name="T37" fmla="*/ 9 h 13"/>
                              <a:gd name="T38" fmla="*/ 224 w 483"/>
                              <a:gd name="T39" fmla="*/ 9 h 13"/>
                              <a:gd name="T40" fmla="*/ 236 w 483"/>
                              <a:gd name="T41" fmla="*/ 9 h 13"/>
                              <a:gd name="T42" fmla="*/ 247 w 483"/>
                              <a:gd name="T43" fmla="*/ 9 h 13"/>
                              <a:gd name="T44" fmla="*/ 259 w 483"/>
                              <a:gd name="T45" fmla="*/ 9 h 13"/>
                              <a:gd name="T46" fmla="*/ 270 w 483"/>
                              <a:gd name="T47" fmla="*/ 9 h 13"/>
                              <a:gd name="T48" fmla="*/ 281 w 483"/>
                              <a:gd name="T49" fmla="*/ 9 h 13"/>
                              <a:gd name="T50" fmla="*/ 293 w 483"/>
                              <a:gd name="T51" fmla="*/ 9 h 13"/>
                              <a:gd name="T52" fmla="*/ 304 w 483"/>
                              <a:gd name="T53" fmla="*/ 9 h 13"/>
                              <a:gd name="T54" fmla="*/ 316 w 483"/>
                              <a:gd name="T55" fmla="*/ 9 h 13"/>
                              <a:gd name="T56" fmla="*/ 327 w 483"/>
                              <a:gd name="T57" fmla="*/ 9 h 13"/>
                              <a:gd name="T58" fmla="*/ 339 w 483"/>
                              <a:gd name="T59" fmla="*/ 9 h 13"/>
                              <a:gd name="T60" fmla="*/ 350 w 483"/>
                              <a:gd name="T61" fmla="*/ 13 h 13"/>
                              <a:gd name="T62" fmla="*/ 361 w 483"/>
                              <a:gd name="T63" fmla="*/ 9 h 13"/>
                              <a:gd name="T64" fmla="*/ 373 w 483"/>
                              <a:gd name="T65" fmla="*/ 9 h 13"/>
                              <a:gd name="T66" fmla="*/ 384 w 483"/>
                              <a:gd name="T67" fmla="*/ 9 h 13"/>
                              <a:gd name="T68" fmla="*/ 396 w 483"/>
                              <a:gd name="T69" fmla="*/ 9 h 13"/>
                              <a:gd name="T70" fmla="*/ 407 w 483"/>
                              <a:gd name="T71" fmla="*/ 9 h 13"/>
                              <a:gd name="T72" fmla="*/ 418 w 483"/>
                              <a:gd name="T73" fmla="*/ 9 h 13"/>
                              <a:gd name="T74" fmla="*/ 430 w 483"/>
                              <a:gd name="T75" fmla="*/ 9 h 13"/>
                              <a:gd name="T76" fmla="*/ 441 w 483"/>
                              <a:gd name="T77" fmla="*/ 9 h 13"/>
                              <a:gd name="T78" fmla="*/ 453 w 483"/>
                              <a:gd name="T79" fmla="*/ 9 h 13"/>
                              <a:gd name="T80" fmla="*/ 464 w 483"/>
                              <a:gd name="T81" fmla="*/ 9 h 13"/>
                              <a:gd name="T82" fmla="*/ 475 w 483"/>
                              <a:gd name="T83" fmla="*/ 9 h 13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  <a:cxn ang="0">
                                <a:pos x="T6" y="T7"/>
                              </a:cxn>
                              <a:cxn ang="0">
                                <a:pos x="T8" y="T9"/>
                              </a:cxn>
                              <a:cxn ang="0">
                                <a:pos x="T10" y="T11"/>
                              </a:cxn>
                              <a:cxn ang="0">
                                <a:pos x="T12" y="T13"/>
                              </a:cxn>
                              <a:cxn ang="0">
                                <a:pos x="T14" y="T15"/>
                              </a:cxn>
                              <a:cxn ang="0">
                                <a:pos x="T16" y="T17"/>
                              </a:cxn>
                              <a:cxn ang="0">
                                <a:pos x="T18" y="T19"/>
                              </a:cxn>
                              <a:cxn ang="0">
                                <a:pos x="T20" y="T21"/>
                              </a:cxn>
                              <a:cxn ang="0">
                                <a:pos x="T22" y="T23"/>
                              </a:cxn>
                              <a:cxn ang="0">
                                <a:pos x="T24" y="T25"/>
                              </a:cxn>
                              <a:cxn ang="0">
                                <a:pos x="T26" y="T27"/>
                              </a:cxn>
                              <a:cxn ang="0">
                                <a:pos x="T28" y="T29"/>
                              </a:cxn>
                              <a:cxn ang="0">
                                <a:pos x="T30" y="T31"/>
                              </a:cxn>
                              <a:cxn ang="0">
                                <a:pos x="T32" y="T33"/>
                              </a:cxn>
                              <a:cxn ang="0">
                                <a:pos x="T34" y="T35"/>
                              </a:cxn>
                              <a:cxn ang="0">
                                <a:pos x="T36" y="T37"/>
                              </a:cxn>
                              <a:cxn ang="0">
                                <a:pos x="T38" y="T39"/>
                              </a:cxn>
                              <a:cxn ang="0">
                                <a:pos x="T40" y="T41"/>
                              </a:cxn>
                              <a:cxn ang="0">
                                <a:pos x="T42" y="T43"/>
                              </a:cxn>
                              <a:cxn ang="0">
                                <a:pos x="T44" y="T45"/>
                              </a:cxn>
                              <a:cxn ang="0">
                                <a:pos x="T46" y="T47"/>
                              </a:cxn>
                              <a:cxn ang="0">
                                <a:pos x="T48" y="T49"/>
                              </a:cxn>
                              <a:cxn ang="0">
                                <a:pos x="T50" y="T51"/>
                              </a:cxn>
                              <a:cxn ang="0">
                                <a:pos x="T52" y="T53"/>
                              </a:cxn>
                              <a:cxn ang="0">
                                <a:pos x="T54" y="T55"/>
                              </a:cxn>
                              <a:cxn ang="0">
                                <a:pos x="T56" y="T57"/>
                              </a:cxn>
                              <a:cxn ang="0">
                                <a:pos x="T58" y="T59"/>
                              </a:cxn>
                              <a:cxn ang="0">
                                <a:pos x="T60" y="T61"/>
                              </a:cxn>
                              <a:cxn ang="0">
                                <a:pos x="T62" y="T63"/>
                              </a:cxn>
                              <a:cxn ang="0">
                                <a:pos x="T64" y="T65"/>
                              </a:cxn>
                              <a:cxn ang="0">
                                <a:pos x="T66" y="T67"/>
                              </a:cxn>
                              <a:cxn ang="0">
                                <a:pos x="T68" y="T69"/>
                              </a:cxn>
                              <a:cxn ang="0">
                                <a:pos x="T70" y="T71"/>
                              </a:cxn>
                              <a:cxn ang="0">
                                <a:pos x="T72" y="T73"/>
                              </a:cxn>
                              <a:cxn ang="0">
                                <a:pos x="T74" y="T75"/>
                              </a:cxn>
                              <a:cxn ang="0">
                                <a:pos x="T76" y="T77"/>
                              </a:cxn>
                              <a:cxn ang="0">
                                <a:pos x="T78" y="T79"/>
                              </a:cxn>
                              <a:cxn ang="0">
                                <a:pos x="T80" y="T81"/>
                              </a:cxn>
                              <a:cxn ang="0">
                                <a:pos x="T82" y="T83"/>
                              </a:cxn>
                            </a:cxnLst>
                            <a:rect l="0" t="0" r="r" b="b"/>
                            <a:pathLst>
                              <a:path w="483" h="13">
                                <a:moveTo>
                                  <a:pt x="0" y="0"/>
                                </a:moveTo>
                                <a:lnTo>
                                  <a:pt x="4" y="0"/>
                                </a:lnTo>
                                <a:lnTo>
                                  <a:pt x="8" y="0"/>
                                </a:lnTo>
                                <a:lnTo>
                                  <a:pt x="11" y="0"/>
                                </a:lnTo>
                                <a:lnTo>
                                  <a:pt x="15" y="5"/>
                                </a:lnTo>
                                <a:lnTo>
                                  <a:pt x="19" y="5"/>
                                </a:lnTo>
                                <a:lnTo>
                                  <a:pt x="23" y="5"/>
                                </a:lnTo>
                                <a:lnTo>
                                  <a:pt x="27" y="5"/>
                                </a:lnTo>
                                <a:lnTo>
                                  <a:pt x="30" y="5"/>
                                </a:lnTo>
                                <a:lnTo>
                                  <a:pt x="34" y="5"/>
                                </a:lnTo>
                                <a:lnTo>
                                  <a:pt x="38" y="5"/>
                                </a:lnTo>
                                <a:lnTo>
                                  <a:pt x="42" y="5"/>
                                </a:lnTo>
                                <a:lnTo>
                                  <a:pt x="46" y="5"/>
                                </a:lnTo>
                                <a:lnTo>
                                  <a:pt x="49" y="5"/>
                                </a:lnTo>
                                <a:lnTo>
                                  <a:pt x="53" y="5"/>
                                </a:lnTo>
                                <a:lnTo>
                                  <a:pt x="57" y="5"/>
                                </a:lnTo>
                                <a:lnTo>
                                  <a:pt x="61" y="5"/>
                                </a:lnTo>
                                <a:lnTo>
                                  <a:pt x="65" y="5"/>
                                </a:lnTo>
                                <a:lnTo>
                                  <a:pt x="68" y="9"/>
                                </a:lnTo>
                                <a:lnTo>
                                  <a:pt x="72" y="9"/>
                                </a:lnTo>
                                <a:lnTo>
                                  <a:pt x="76" y="9"/>
                                </a:lnTo>
                                <a:lnTo>
                                  <a:pt x="80" y="9"/>
                                </a:lnTo>
                                <a:lnTo>
                                  <a:pt x="84" y="9"/>
                                </a:lnTo>
                                <a:lnTo>
                                  <a:pt x="87" y="9"/>
                                </a:lnTo>
                                <a:lnTo>
                                  <a:pt x="91" y="9"/>
                                </a:lnTo>
                                <a:lnTo>
                                  <a:pt x="95" y="9"/>
                                </a:lnTo>
                                <a:lnTo>
                                  <a:pt x="99" y="9"/>
                                </a:lnTo>
                                <a:lnTo>
                                  <a:pt x="103" y="9"/>
                                </a:lnTo>
                                <a:lnTo>
                                  <a:pt x="106" y="9"/>
                                </a:lnTo>
                                <a:lnTo>
                                  <a:pt x="110" y="9"/>
                                </a:lnTo>
                                <a:lnTo>
                                  <a:pt x="114" y="9"/>
                                </a:lnTo>
                                <a:lnTo>
                                  <a:pt x="118" y="9"/>
                                </a:lnTo>
                                <a:lnTo>
                                  <a:pt x="122" y="9"/>
                                </a:lnTo>
                                <a:lnTo>
                                  <a:pt x="126" y="9"/>
                                </a:lnTo>
                                <a:lnTo>
                                  <a:pt x="129" y="9"/>
                                </a:lnTo>
                                <a:lnTo>
                                  <a:pt x="133" y="9"/>
                                </a:lnTo>
                                <a:lnTo>
                                  <a:pt x="137" y="9"/>
                                </a:lnTo>
                                <a:lnTo>
                                  <a:pt x="141" y="9"/>
                                </a:lnTo>
                                <a:lnTo>
                                  <a:pt x="145" y="9"/>
                                </a:lnTo>
                                <a:lnTo>
                                  <a:pt x="148" y="9"/>
                                </a:lnTo>
                                <a:lnTo>
                                  <a:pt x="152" y="9"/>
                                </a:lnTo>
                                <a:lnTo>
                                  <a:pt x="156" y="9"/>
                                </a:lnTo>
                                <a:lnTo>
                                  <a:pt x="160" y="9"/>
                                </a:lnTo>
                                <a:lnTo>
                                  <a:pt x="164" y="9"/>
                                </a:lnTo>
                                <a:lnTo>
                                  <a:pt x="167" y="9"/>
                                </a:lnTo>
                                <a:lnTo>
                                  <a:pt x="171" y="9"/>
                                </a:lnTo>
                                <a:lnTo>
                                  <a:pt x="175" y="9"/>
                                </a:lnTo>
                                <a:lnTo>
                                  <a:pt x="179" y="9"/>
                                </a:lnTo>
                                <a:lnTo>
                                  <a:pt x="183" y="9"/>
                                </a:lnTo>
                                <a:lnTo>
                                  <a:pt x="186" y="9"/>
                                </a:lnTo>
                                <a:lnTo>
                                  <a:pt x="190" y="9"/>
                                </a:lnTo>
                                <a:lnTo>
                                  <a:pt x="194" y="9"/>
                                </a:lnTo>
                                <a:lnTo>
                                  <a:pt x="198" y="9"/>
                                </a:lnTo>
                                <a:lnTo>
                                  <a:pt x="202" y="9"/>
                                </a:lnTo>
                                <a:lnTo>
                                  <a:pt x="205" y="9"/>
                                </a:lnTo>
                                <a:lnTo>
                                  <a:pt x="209" y="9"/>
                                </a:lnTo>
                                <a:lnTo>
                                  <a:pt x="213" y="9"/>
                                </a:lnTo>
                                <a:lnTo>
                                  <a:pt x="217" y="9"/>
                                </a:lnTo>
                                <a:lnTo>
                                  <a:pt x="221" y="9"/>
                                </a:lnTo>
                                <a:lnTo>
                                  <a:pt x="224" y="9"/>
                                </a:lnTo>
                                <a:lnTo>
                                  <a:pt x="228" y="9"/>
                                </a:lnTo>
                                <a:lnTo>
                                  <a:pt x="232" y="9"/>
                                </a:lnTo>
                                <a:lnTo>
                                  <a:pt x="236" y="9"/>
                                </a:lnTo>
                                <a:lnTo>
                                  <a:pt x="240" y="9"/>
                                </a:lnTo>
                                <a:lnTo>
                                  <a:pt x="243" y="9"/>
                                </a:lnTo>
                                <a:lnTo>
                                  <a:pt x="247" y="9"/>
                                </a:lnTo>
                                <a:lnTo>
                                  <a:pt x="251" y="9"/>
                                </a:lnTo>
                                <a:lnTo>
                                  <a:pt x="255" y="9"/>
                                </a:lnTo>
                                <a:lnTo>
                                  <a:pt x="259" y="9"/>
                                </a:lnTo>
                                <a:lnTo>
                                  <a:pt x="262" y="9"/>
                                </a:lnTo>
                                <a:lnTo>
                                  <a:pt x="266" y="9"/>
                                </a:lnTo>
                                <a:lnTo>
                                  <a:pt x="270" y="9"/>
                                </a:lnTo>
                                <a:lnTo>
                                  <a:pt x="274" y="9"/>
                                </a:lnTo>
                                <a:lnTo>
                                  <a:pt x="278" y="9"/>
                                </a:lnTo>
                                <a:lnTo>
                                  <a:pt x="281" y="9"/>
                                </a:lnTo>
                                <a:lnTo>
                                  <a:pt x="285" y="9"/>
                                </a:lnTo>
                                <a:lnTo>
                                  <a:pt x="289" y="9"/>
                                </a:lnTo>
                                <a:lnTo>
                                  <a:pt x="293" y="9"/>
                                </a:lnTo>
                                <a:lnTo>
                                  <a:pt x="297" y="9"/>
                                </a:lnTo>
                                <a:lnTo>
                                  <a:pt x="300" y="9"/>
                                </a:lnTo>
                                <a:lnTo>
                                  <a:pt x="304" y="9"/>
                                </a:lnTo>
                                <a:lnTo>
                                  <a:pt x="308" y="9"/>
                                </a:lnTo>
                                <a:lnTo>
                                  <a:pt x="312" y="9"/>
                                </a:lnTo>
                                <a:lnTo>
                                  <a:pt x="316" y="9"/>
                                </a:lnTo>
                                <a:lnTo>
                                  <a:pt x="319" y="9"/>
                                </a:lnTo>
                                <a:lnTo>
                                  <a:pt x="323" y="9"/>
                                </a:lnTo>
                                <a:lnTo>
                                  <a:pt x="327" y="9"/>
                                </a:lnTo>
                                <a:lnTo>
                                  <a:pt x="331" y="9"/>
                                </a:lnTo>
                                <a:lnTo>
                                  <a:pt x="335" y="9"/>
                                </a:lnTo>
                                <a:lnTo>
                                  <a:pt x="339" y="9"/>
                                </a:lnTo>
                                <a:lnTo>
                                  <a:pt x="342" y="9"/>
                                </a:lnTo>
                                <a:lnTo>
                                  <a:pt x="346" y="13"/>
                                </a:lnTo>
                                <a:lnTo>
                                  <a:pt x="350" y="13"/>
                                </a:lnTo>
                                <a:lnTo>
                                  <a:pt x="354" y="13"/>
                                </a:lnTo>
                                <a:lnTo>
                                  <a:pt x="358" y="9"/>
                                </a:lnTo>
                                <a:lnTo>
                                  <a:pt x="361" y="9"/>
                                </a:lnTo>
                                <a:lnTo>
                                  <a:pt x="365" y="9"/>
                                </a:lnTo>
                                <a:lnTo>
                                  <a:pt x="369" y="9"/>
                                </a:lnTo>
                                <a:lnTo>
                                  <a:pt x="373" y="9"/>
                                </a:lnTo>
                                <a:lnTo>
                                  <a:pt x="377" y="9"/>
                                </a:lnTo>
                                <a:lnTo>
                                  <a:pt x="380" y="9"/>
                                </a:lnTo>
                                <a:lnTo>
                                  <a:pt x="384" y="9"/>
                                </a:lnTo>
                                <a:lnTo>
                                  <a:pt x="388" y="9"/>
                                </a:lnTo>
                                <a:lnTo>
                                  <a:pt x="392" y="9"/>
                                </a:lnTo>
                                <a:lnTo>
                                  <a:pt x="396" y="9"/>
                                </a:lnTo>
                                <a:lnTo>
                                  <a:pt x="399" y="9"/>
                                </a:lnTo>
                                <a:lnTo>
                                  <a:pt x="403" y="9"/>
                                </a:lnTo>
                                <a:lnTo>
                                  <a:pt x="407" y="9"/>
                                </a:lnTo>
                                <a:lnTo>
                                  <a:pt x="411" y="9"/>
                                </a:lnTo>
                                <a:lnTo>
                                  <a:pt x="415" y="9"/>
                                </a:lnTo>
                                <a:lnTo>
                                  <a:pt x="418" y="9"/>
                                </a:lnTo>
                                <a:lnTo>
                                  <a:pt x="422" y="9"/>
                                </a:lnTo>
                                <a:lnTo>
                                  <a:pt x="426" y="9"/>
                                </a:lnTo>
                                <a:lnTo>
                                  <a:pt x="430" y="9"/>
                                </a:lnTo>
                                <a:lnTo>
                                  <a:pt x="434" y="9"/>
                                </a:lnTo>
                                <a:lnTo>
                                  <a:pt x="437" y="9"/>
                                </a:lnTo>
                                <a:lnTo>
                                  <a:pt x="441" y="9"/>
                                </a:lnTo>
                                <a:lnTo>
                                  <a:pt x="445" y="9"/>
                                </a:lnTo>
                                <a:lnTo>
                                  <a:pt x="449" y="9"/>
                                </a:lnTo>
                                <a:lnTo>
                                  <a:pt x="453" y="9"/>
                                </a:lnTo>
                                <a:lnTo>
                                  <a:pt x="456" y="9"/>
                                </a:lnTo>
                                <a:lnTo>
                                  <a:pt x="460" y="9"/>
                                </a:lnTo>
                                <a:lnTo>
                                  <a:pt x="464" y="9"/>
                                </a:lnTo>
                                <a:lnTo>
                                  <a:pt x="468" y="9"/>
                                </a:lnTo>
                                <a:lnTo>
                                  <a:pt x="472" y="9"/>
                                </a:lnTo>
                                <a:lnTo>
                                  <a:pt x="475" y="9"/>
                                </a:lnTo>
                                <a:lnTo>
                                  <a:pt x="479" y="9"/>
                                </a:lnTo>
                                <a:lnTo>
                                  <a:pt x="483" y="9"/>
                                </a:lnTo>
                              </a:path>
                            </a:pathLst>
                          </a:custGeom>
                          <a:noFill/>
                          <a:ln w="0">
                            <a:solidFill>
                              <a:srgbClr val="00FF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 vert="horz" wrap="square" lIns="91440" tIns="45720" rIns="91440" bIns="45720" numCol="1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sp>
                      <p:nvSpPr>
                        <p:cNvPr id="81" name="Freeform 22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686175" y="4802430"/>
                          <a:ext cx="766763" cy="6350"/>
                        </a:xfrm>
                        <a:custGeom>
                          <a:avLst/>
                          <a:gdLst>
                            <a:gd name="T0" fmla="*/ 8 w 483"/>
                            <a:gd name="T1" fmla="*/ 0 h 4"/>
                            <a:gd name="T2" fmla="*/ 19 w 483"/>
                            <a:gd name="T3" fmla="*/ 0 h 4"/>
                            <a:gd name="T4" fmla="*/ 30 w 483"/>
                            <a:gd name="T5" fmla="*/ 0 h 4"/>
                            <a:gd name="T6" fmla="*/ 42 w 483"/>
                            <a:gd name="T7" fmla="*/ 0 h 4"/>
                            <a:gd name="T8" fmla="*/ 53 w 483"/>
                            <a:gd name="T9" fmla="*/ 0 h 4"/>
                            <a:gd name="T10" fmla="*/ 65 w 483"/>
                            <a:gd name="T11" fmla="*/ 0 h 4"/>
                            <a:gd name="T12" fmla="*/ 76 w 483"/>
                            <a:gd name="T13" fmla="*/ 0 h 4"/>
                            <a:gd name="T14" fmla="*/ 88 w 483"/>
                            <a:gd name="T15" fmla="*/ 0 h 4"/>
                            <a:gd name="T16" fmla="*/ 99 w 483"/>
                            <a:gd name="T17" fmla="*/ 0 h 4"/>
                            <a:gd name="T18" fmla="*/ 110 w 483"/>
                            <a:gd name="T19" fmla="*/ 0 h 4"/>
                            <a:gd name="T20" fmla="*/ 122 w 483"/>
                            <a:gd name="T21" fmla="*/ 0 h 4"/>
                            <a:gd name="T22" fmla="*/ 133 w 483"/>
                            <a:gd name="T23" fmla="*/ 0 h 4"/>
                            <a:gd name="T24" fmla="*/ 145 w 483"/>
                            <a:gd name="T25" fmla="*/ 0 h 4"/>
                            <a:gd name="T26" fmla="*/ 156 w 483"/>
                            <a:gd name="T27" fmla="*/ 0 h 4"/>
                            <a:gd name="T28" fmla="*/ 167 w 483"/>
                            <a:gd name="T29" fmla="*/ 4 h 4"/>
                            <a:gd name="T30" fmla="*/ 179 w 483"/>
                            <a:gd name="T31" fmla="*/ 4 h 4"/>
                            <a:gd name="T32" fmla="*/ 190 w 483"/>
                            <a:gd name="T33" fmla="*/ 4 h 4"/>
                            <a:gd name="T34" fmla="*/ 202 w 483"/>
                            <a:gd name="T35" fmla="*/ 4 h 4"/>
                            <a:gd name="T36" fmla="*/ 213 w 483"/>
                            <a:gd name="T37" fmla="*/ 4 h 4"/>
                            <a:gd name="T38" fmla="*/ 224 w 483"/>
                            <a:gd name="T39" fmla="*/ 4 h 4"/>
                            <a:gd name="T40" fmla="*/ 236 w 483"/>
                            <a:gd name="T41" fmla="*/ 4 h 4"/>
                            <a:gd name="T42" fmla="*/ 247 w 483"/>
                            <a:gd name="T43" fmla="*/ 4 h 4"/>
                            <a:gd name="T44" fmla="*/ 259 w 483"/>
                            <a:gd name="T45" fmla="*/ 4 h 4"/>
                            <a:gd name="T46" fmla="*/ 270 w 483"/>
                            <a:gd name="T47" fmla="*/ 4 h 4"/>
                            <a:gd name="T48" fmla="*/ 281 w 483"/>
                            <a:gd name="T49" fmla="*/ 4 h 4"/>
                            <a:gd name="T50" fmla="*/ 293 w 483"/>
                            <a:gd name="T51" fmla="*/ 4 h 4"/>
                            <a:gd name="T52" fmla="*/ 304 w 483"/>
                            <a:gd name="T53" fmla="*/ 0 h 4"/>
                            <a:gd name="T54" fmla="*/ 316 w 483"/>
                            <a:gd name="T55" fmla="*/ 0 h 4"/>
                            <a:gd name="T56" fmla="*/ 327 w 483"/>
                            <a:gd name="T57" fmla="*/ 0 h 4"/>
                            <a:gd name="T58" fmla="*/ 339 w 483"/>
                            <a:gd name="T59" fmla="*/ 0 h 4"/>
                            <a:gd name="T60" fmla="*/ 350 w 483"/>
                            <a:gd name="T61" fmla="*/ 0 h 4"/>
                            <a:gd name="T62" fmla="*/ 361 w 483"/>
                            <a:gd name="T63" fmla="*/ 0 h 4"/>
                            <a:gd name="T64" fmla="*/ 373 w 483"/>
                            <a:gd name="T65" fmla="*/ 0 h 4"/>
                            <a:gd name="T66" fmla="*/ 384 w 483"/>
                            <a:gd name="T67" fmla="*/ 0 h 4"/>
                            <a:gd name="T68" fmla="*/ 396 w 483"/>
                            <a:gd name="T69" fmla="*/ 0 h 4"/>
                            <a:gd name="T70" fmla="*/ 407 w 483"/>
                            <a:gd name="T71" fmla="*/ 0 h 4"/>
                            <a:gd name="T72" fmla="*/ 418 w 483"/>
                            <a:gd name="T73" fmla="*/ 0 h 4"/>
                            <a:gd name="T74" fmla="*/ 430 w 483"/>
                            <a:gd name="T75" fmla="*/ 4 h 4"/>
                            <a:gd name="T76" fmla="*/ 441 w 483"/>
                            <a:gd name="T77" fmla="*/ 4 h 4"/>
                            <a:gd name="T78" fmla="*/ 453 w 483"/>
                            <a:gd name="T79" fmla="*/ 4 h 4"/>
                            <a:gd name="T80" fmla="*/ 464 w 483"/>
                            <a:gd name="T81" fmla="*/ 4 h 4"/>
                            <a:gd name="T82" fmla="*/ 475 w 483"/>
                            <a:gd name="T83" fmla="*/ 4 h 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  <a:cxn ang="0">
                              <a:pos x="T16" y="T17"/>
                            </a:cxn>
                            <a:cxn ang="0">
                              <a:pos x="T18" y="T19"/>
                            </a:cxn>
                            <a:cxn ang="0">
                              <a:pos x="T20" y="T21"/>
                            </a:cxn>
                            <a:cxn ang="0">
                              <a:pos x="T22" y="T23"/>
                            </a:cxn>
                            <a:cxn ang="0">
                              <a:pos x="T24" y="T25"/>
                            </a:cxn>
                            <a:cxn ang="0">
                              <a:pos x="T26" y="T27"/>
                            </a:cxn>
                            <a:cxn ang="0">
                              <a:pos x="T28" y="T29"/>
                            </a:cxn>
                            <a:cxn ang="0">
                              <a:pos x="T30" y="T31"/>
                            </a:cxn>
                            <a:cxn ang="0">
                              <a:pos x="T32" y="T33"/>
                            </a:cxn>
                            <a:cxn ang="0">
                              <a:pos x="T34" y="T35"/>
                            </a:cxn>
                            <a:cxn ang="0">
                              <a:pos x="T36" y="T37"/>
                            </a:cxn>
                            <a:cxn ang="0">
                              <a:pos x="T38" y="T39"/>
                            </a:cxn>
                            <a:cxn ang="0">
                              <a:pos x="T40" y="T41"/>
                            </a:cxn>
                            <a:cxn ang="0">
                              <a:pos x="T42" y="T43"/>
                            </a:cxn>
                            <a:cxn ang="0">
                              <a:pos x="T44" y="T45"/>
                            </a:cxn>
                            <a:cxn ang="0">
                              <a:pos x="T46" y="T47"/>
                            </a:cxn>
                            <a:cxn ang="0">
                              <a:pos x="T48" y="T49"/>
                            </a:cxn>
                            <a:cxn ang="0">
                              <a:pos x="T50" y="T51"/>
                            </a:cxn>
                            <a:cxn ang="0">
                              <a:pos x="T52" y="T53"/>
                            </a:cxn>
                            <a:cxn ang="0">
                              <a:pos x="T54" y="T55"/>
                            </a:cxn>
                            <a:cxn ang="0">
                              <a:pos x="T56" y="T57"/>
                            </a:cxn>
                            <a:cxn ang="0">
                              <a:pos x="T58" y="T59"/>
                            </a:cxn>
                            <a:cxn ang="0">
                              <a:pos x="T60" y="T61"/>
                            </a:cxn>
                            <a:cxn ang="0">
                              <a:pos x="T62" y="T63"/>
                            </a:cxn>
                            <a:cxn ang="0">
                              <a:pos x="T64" y="T65"/>
                            </a:cxn>
                            <a:cxn ang="0">
                              <a:pos x="T66" y="T67"/>
                            </a:cxn>
                            <a:cxn ang="0">
                              <a:pos x="T68" y="T69"/>
                            </a:cxn>
                            <a:cxn ang="0">
                              <a:pos x="T70" y="T71"/>
                            </a:cxn>
                            <a:cxn ang="0">
                              <a:pos x="T72" y="T73"/>
                            </a:cxn>
                            <a:cxn ang="0">
                              <a:pos x="T74" y="T75"/>
                            </a:cxn>
                            <a:cxn ang="0">
                              <a:pos x="T76" y="T77"/>
                            </a:cxn>
                            <a:cxn ang="0">
                              <a:pos x="T78" y="T79"/>
                            </a:cxn>
                            <a:cxn ang="0">
                              <a:pos x="T80" y="T81"/>
                            </a:cxn>
                            <a:cxn ang="0">
                              <a:pos x="T82" y="T83"/>
                            </a:cxn>
                          </a:cxnLst>
                          <a:rect l="0" t="0" r="r" b="b"/>
                          <a:pathLst>
                            <a:path w="483" h="4">
                              <a:moveTo>
                                <a:pt x="0" y="0"/>
                              </a:moveTo>
                              <a:lnTo>
                                <a:pt x="4" y="0"/>
                              </a:lnTo>
                              <a:lnTo>
                                <a:pt x="8" y="0"/>
                              </a:lnTo>
                              <a:lnTo>
                                <a:pt x="11" y="0"/>
                              </a:lnTo>
                              <a:lnTo>
                                <a:pt x="15" y="0"/>
                              </a:lnTo>
                              <a:lnTo>
                                <a:pt x="19" y="0"/>
                              </a:lnTo>
                              <a:lnTo>
                                <a:pt x="23" y="0"/>
                              </a:lnTo>
                              <a:lnTo>
                                <a:pt x="27" y="0"/>
                              </a:lnTo>
                              <a:lnTo>
                                <a:pt x="30" y="0"/>
                              </a:lnTo>
                              <a:lnTo>
                                <a:pt x="34" y="0"/>
                              </a:lnTo>
                              <a:lnTo>
                                <a:pt x="38" y="0"/>
                              </a:lnTo>
                              <a:lnTo>
                                <a:pt x="42" y="0"/>
                              </a:lnTo>
                              <a:lnTo>
                                <a:pt x="46" y="0"/>
                              </a:lnTo>
                              <a:lnTo>
                                <a:pt x="49" y="0"/>
                              </a:lnTo>
                              <a:lnTo>
                                <a:pt x="53" y="0"/>
                              </a:lnTo>
                              <a:lnTo>
                                <a:pt x="57" y="4"/>
                              </a:lnTo>
                              <a:lnTo>
                                <a:pt x="61" y="0"/>
                              </a:lnTo>
                              <a:lnTo>
                                <a:pt x="65" y="0"/>
                              </a:lnTo>
                              <a:lnTo>
                                <a:pt x="68" y="0"/>
                              </a:lnTo>
                              <a:lnTo>
                                <a:pt x="72" y="0"/>
                              </a:lnTo>
                              <a:lnTo>
                                <a:pt x="76" y="0"/>
                              </a:lnTo>
                              <a:lnTo>
                                <a:pt x="80" y="0"/>
                              </a:lnTo>
                              <a:lnTo>
                                <a:pt x="84" y="0"/>
                              </a:lnTo>
                              <a:lnTo>
                                <a:pt x="88" y="0"/>
                              </a:lnTo>
                              <a:lnTo>
                                <a:pt x="91" y="0"/>
                              </a:lnTo>
                              <a:lnTo>
                                <a:pt x="95" y="0"/>
                              </a:lnTo>
                              <a:lnTo>
                                <a:pt x="99" y="0"/>
                              </a:lnTo>
                              <a:lnTo>
                                <a:pt x="103" y="0"/>
                              </a:lnTo>
                              <a:lnTo>
                                <a:pt x="107" y="0"/>
                              </a:lnTo>
                              <a:lnTo>
                                <a:pt x="110" y="0"/>
                              </a:lnTo>
                              <a:lnTo>
                                <a:pt x="114" y="0"/>
                              </a:lnTo>
                              <a:lnTo>
                                <a:pt x="118" y="0"/>
                              </a:lnTo>
                              <a:lnTo>
                                <a:pt x="122" y="0"/>
                              </a:lnTo>
                              <a:lnTo>
                                <a:pt x="126" y="0"/>
                              </a:lnTo>
                              <a:lnTo>
                                <a:pt x="129" y="0"/>
                              </a:lnTo>
                              <a:lnTo>
                                <a:pt x="133" y="0"/>
                              </a:lnTo>
                              <a:lnTo>
                                <a:pt x="137" y="0"/>
                              </a:lnTo>
                              <a:lnTo>
                                <a:pt x="141" y="0"/>
                              </a:lnTo>
                              <a:lnTo>
                                <a:pt x="145" y="0"/>
                              </a:lnTo>
                              <a:lnTo>
                                <a:pt x="148" y="0"/>
                              </a:lnTo>
                              <a:lnTo>
                                <a:pt x="152" y="0"/>
                              </a:lnTo>
                              <a:lnTo>
                                <a:pt x="156" y="0"/>
                              </a:lnTo>
                              <a:lnTo>
                                <a:pt x="160" y="0"/>
                              </a:lnTo>
                              <a:lnTo>
                                <a:pt x="164" y="0"/>
                              </a:lnTo>
                              <a:lnTo>
                                <a:pt x="167" y="4"/>
                              </a:lnTo>
                              <a:lnTo>
                                <a:pt x="171" y="4"/>
                              </a:lnTo>
                              <a:lnTo>
                                <a:pt x="175" y="4"/>
                              </a:lnTo>
                              <a:lnTo>
                                <a:pt x="179" y="4"/>
                              </a:lnTo>
                              <a:lnTo>
                                <a:pt x="183" y="4"/>
                              </a:lnTo>
                              <a:lnTo>
                                <a:pt x="186" y="4"/>
                              </a:lnTo>
                              <a:lnTo>
                                <a:pt x="190" y="4"/>
                              </a:lnTo>
                              <a:lnTo>
                                <a:pt x="194" y="4"/>
                              </a:lnTo>
                              <a:lnTo>
                                <a:pt x="198" y="4"/>
                              </a:lnTo>
                              <a:lnTo>
                                <a:pt x="202" y="4"/>
                              </a:lnTo>
                              <a:lnTo>
                                <a:pt x="205" y="4"/>
                              </a:lnTo>
                              <a:lnTo>
                                <a:pt x="209" y="4"/>
                              </a:lnTo>
                              <a:lnTo>
                                <a:pt x="213" y="4"/>
                              </a:lnTo>
                              <a:lnTo>
                                <a:pt x="217" y="4"/>
                              </a:lnTo>
                              <a:lnTo>
                                <a:pt x="221" y="4"/>
                              </a:lnTo>
                              <a:lnTo>
                                <a:pt x="224" y="4"/>
                              </a:lnTo>
                              <a:lnTo>
                                <a:pt x="228" y="4"/>
                              </a:lnTo>
                              <a:lnTo>
                                <a:pt x="232" y="4"/>
                              </a:lnTo>
                              <a:lnTo>
                                <a:pt x="236" y="4"/>
                              </a:lnTo>
                              <a:lnTo>
                                <a:pt x="240" y="4"/>
                              </a:lnTo>
                              <a:lnTo>
                                <a:pt x="243" y="4"/>
                              </a:lnTo>
                              <a:lnTo>
                                <a:pt x="247" y="4"/>
                              </a:lnTo>
                              <a:lnTo>
                                <a:pt x="251" y="4"/>
                              </a:lnTo>
                              <a:lnTo>
                                <a:pt x="255" y="4"/>
                              </a:lnTo>
                              <a:lnTo>
                                <a:pt x="259" y="4"/>
                              </a:lnTo>
                              <a:lnTo>
                                <a:pt x="262" y="4"/>
                              </a:lnTo>
                              <a:lnTo>
                                <a:pt x="266" y="4"/>
                              </a:lnTo>
                              <a:lnTo>
                                <a:pt x="270" y="4"/>
                              </a:lnTo>
                              <a:lnTo>
                                <a:pt x="274" y="4"/>
                              </a:lnTo>
                              <a:lnTo>
                                <a:pt x="278" y="4"/>
                              </a:lnTo>
                              <a:lnTo>
                                <a:pt x="281" y="4"/>
                              </a:lnTo>
                              <a:lnTo>
                                <a:pt x="285" y="4"/>
                              </a:lnTo>
                              <a:lnTo>
                                <a:pt x="289" y="4"/>
                              </a:lnTo>
                              <a:lnTo>
                                <a:pt x="293" y="4"/>
                              </a:lnTo>
                              <a:lnTo>
                                <a:pt x="297" y="4"/>
                              </a:lnTo>
                              <a:lnTo>
                                <a:pt x="300" y="4"/>
                              </a:lnTo>
                              <a:lnTo>
                                <a:pt x="304" y="0"/>
                              </a:lnTo>
                              <a:lnTo>
                                <a:pt x="308" y="0"/>
                              </a:lnTo>
                              <a:lnTo>
                                <a:pt x="312" y="0"/>
                              </a:lnTo>
                              <a:lnTo>
                                <a:pt x="316" y="0"/>
                              </a:lnTo>
                              <a:lnTo>
                                <a:pt x="320" y="0"/>
                              </a:lnTo>
                              <a:lnTo>
                                <a:pt x="323" y="0"/>
                              </a:lnTo>
                              <a:lnTo>
                                <a:pt x="327" y="0"/>
                              </a:lnTo>
                              <a:lnTo>
                                <a:pt x="331" y="0"/>
                              </a:lnTo>
                              <a:lnTo>
                                <a:pt x="335" y="0"/>
                              </a:lnTo>
                              <a:lnTo>
                                <a:pt x="339" y="0"/>
                              </a:lnTo>
                              <a:lnTo>
                                <a:pt x="342" y="0"/>
                              </a:lnTo>
                              <a:lnTo>
                                <a:pt x="346" y="0"/>
                              </a:lnTo>
                              <a:lnTo>
                                <a:pt x="350" y="0"/>
                              </a:lnTo>
                              <a:lnTo>
                                <a:pt x="354" y="0"/>
                              </a:lnTo>
                              <a:lnTo>
                                <a:pt x="358" y="0"/>
                              </a:lnTo>
                              <a:lnTo>
                                <a:pt x="361" y="0"/>
                              </a:lnTo>
                              <a:lnTo>
                                <a:pt x="365" y="0"/>
                              </a:lnTo>
                              <a:lnTo>
                                <a:pt x="369" y="0"/>
                              </a:lnTo>
                              <a:lnTo>
                                <a:pt x="373" y="0"/>
                              </a:lnTo>
                              <a:lnTo>
                                <a:pt x="377" y="0"/>
                              </a:lnTo>
                              <a:lnTo>
                                <a:pt x="380" y="0"/>
                              </a:lnTo>
                              <a:lnTo>
                                <a:pt x="384" y="0"/>
                              </a:lnTo>
                              <a:lnTo>
                                <a:pt x="388" y="0"/>
                              </a:lnTo>
                              <a:lnTo>
                                <a:pt x="392" y="0"/>
                              </a:lnTo>
                              <a:lnTo>
                                <a:pt x="396" y="0"/>
                              </a:lnTo>
                              <a:lnTo>
                                <a:pt x="399" y="0"/>
                              </a:lnTo>
                              <a:lnTo>
                                <a:pt x="403" y="0"/>
                              </a:lnTo>
                              <a:lnTo>
                                <a:pt x="407" y="0"/>
                              </a:lnTo>
                              <a:lnTo>
                                <a:pt x="411" y="0"/>
                              </a:lnTo>
                              <a:lnTo>
                                <a:pt x="415" y="0"/>
                              </a:lnTo>
                              <a:lnTo>
                                <a:pt x="418" y="0"/>
                              </a:lnTo>
                              <a:lnTo>
                                <a:pt x="422" y="4"/>
                              </a:lnTo>
                              <a:lnTo>
                                <a:pt x="426" y="4"/>
                              </a:lnTo>
                              <a:lnTo>
                                <a:pt x="430" y="4"/>
                              </a:lnTo>
                              <a:lnTo>
                                <a:pt x="434" y="4"/>
                              </a:lnTo>
                              <a:lnTo>
                                <a:pt x="437" y="4"/>
                              </a:lnTo>
                              <a:lnTo>
                                <a:pt x="441" y="4"/>
                              </a:lnTo>
                              <a:lnTo>
                                <a:pt x="445" y="4"/>
                              </a:lnTo>
                              <a:lnTo>
                                <a:pt x="449" y="4"/>
                              </a:lnTo>
                              <a:lnTo>
                                <a:pt x="453" y="4"/>
                              </a:lnTo>
                              <a:lnTo>
                                <a:pt x="456" y="4"/>
                              </a:lnTo>
                              <a:lnTo>
                                <a:pt x="460" y="4"/>
                              </a:lnTo>
                              <a:lnTo>
                                <a:pt x="464" y="4"/>
                              </a:lnTo>
                              <a:lnTo>
                                <a:pt x="468" y="4"/>
                              </a:lnTo>
                              <a:lnTo>
                                <a:pt x="472" y="4"/>
                              </a:lnTo>
                              <a:lnTo>
                                <a:pt x="475" y="4"/>
                              </a:lnTo>
                              <a:lnTo>
                                <a:pt x="479" y="4"/>
                              </a:lnTo>
                              <a:lnTo>
                                <a:pt x="483" y="4"/>
                              </a:lnTo>
                            </a:path>
                          </a:pathLst>
                        </a:custGeom>
                        <a:noFill/>
                        <a:ln w="0">
                          <a:solidFill>
                            <a:srgbClr val="00FF00"/>
                          </a:solidFill>
                          <a:prstDash val="solid"/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79" name="Freeform 22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452938" y="4802430"/>
                        <a:ext cx="766763" cy="6350"/>
                      </a:xfrm>
                      <a:custGeom>
                        <a:avLst/>
                        <a:gdLst>
                          <a:gd name="T0" fmla="*/ 8 w 483"/>
                          <a:gd name="T1" fmla="*/ 4 h 4"/>
                          <a:gd name="T2" fmla="*/ 19 w 483"/>
                          <a:gd name="T3" fmla="*/ 4 h 4"/>
                          <a:gd name="T4" fmla="*/ 30 w 483"/>
                          <a:gd name="T5" fmla="*/ 4 h 4"/>
                          <a:gd name="T6" fmla="*/ 42 w 483"/>
                          <a:gd name="T7" fmla="*/ 4 h 4"/>
                          <a:gd name="T8" fmla="*/ 53 w 483"/>
                          <a:gd name="T9" fmla="*/ 4 h 4"/>
                          <a:gd name="T10" fmla="*/ 65 w 483"/>
                          <a:gd name="T11" fmla="*/ 4 h 4"/>
                          <a:gd name="T12" fmla="*/ 76 w 483"/>
                          <a:gd name="T13" fmla="*/ 4 h 4"/>
                          <a:gd name="T14" fmla="*/ 88 w 483"/>
                          <a:gd name="T15" fmla="*/ 4 h 4"/>
                          <a:gd name="T16" fmla="*/ 99 w 483"/>
                          <a:gd name="T17" fmla="*/ 4 h 4"/>
                          <a:gd name="T18" fmla="*/ 110 w 483"/>
                          <a:gd name="T19" fmla="*/ 4 h 4"/>
                          <a:gd name="T20" fmla="*/ 122 w 483"/>
                          <a:gd name="T21" fmla="*/ 4 h 4"/>
                          <a:gd name="T22" fmla="*/ 133 w 483"/>
                          <a:gd name="T23" fmla="*/ 4 h 4"/>
                          <a:gd name="T24" fmla="*/ 145 w 483"/>
                          <a:gd name="T25" fmla="*/ 4 h 4"/>
                          <a:gd name="T26" fmla="*/ 156 w 483"/>
                          <a:gd name="T27" fmla="*/ 4 h 4"/>
                          <a:gd name="T28" fmla="*/ 167 w 483"/>
                          <a:gd name="T29" fmla="*/ 4 h 4"/>
                          <a:gd name="T30" fmla="*/ 179 w 483"/>
                          <a:gd name="T31" fmla="*/ 4 h 4"/>
                          <a:gd name="T32" fmla="*/ 190 w 483"/>
                          <a:gd name="T33" fmla="*/ 4 h 4"/>
                          <a:gd name="T34" fmla="*/ 202 w 483"/>
                          <a:gd name="T35" fmla="*/ 4 h 4"/>
                          <a:gd name="T36" fmla="*/ 213 w 483"/>
                          <a:gd name="T37" fmla="*/ 4 h 4"/>
                          <a:gd name="T38" fmla="*/ 224 w 483"/>
                          <a:gd name="T39" fmla="*/ 4 h 4"/>
                          <a:gd name="T40" fmla="*/ 236 w 483"/>
                          <a:gd name="T41" fmla="*/ 4 h 4"/>
                          <a:gd name="T42" fmla="*/ 247 w 483"/>
                          <a:gd name="T43" fmla="*/ 0 h 4"/>
                          <a:gd name="T44" fmla="*/ 259 w 483"/>
                          <a:gd name="T45" fmla="*/ 0 h 4"/>
                          <a:gd name="T46" fmla="*/ 270 w 483"/>
                          <a:gd name="T47" fmla="*/ 0 h 4"/>
                          <a:gd name="T48" fmla="*/ 282 w 483"/>
                          <a:gd name="T49" fmla="*/ 0 h 4"/>
                          <a:gd name="T50" fmla="*/ 293 w 483"/>
                          <a:gd name="T51" fmla="*/ 0 h 4"/>
                          <a:gd name="T52" fmla="*/ 304 w 483"/>
                          <a:gd name="T53" fmla="*/ 0 h 4"/>
                          <a:gd name="T54" fmla="*/ 316 w 483"/>
                          <a:gd name="T55" fmla="*/ 0 h 4"/>
                          <a:gd name="T56" fmla="*/ 327 w 483"/>
                          <a:gd name="T57" fmla="*/ 0 h 4"/>
                          <a:gd name="T58" fmla="*/ 339 w 483"/>
                          <a:gd name="T59" fmla="*/ 0 h 4"/>
                          <a:gd name="T60" fmla="*/ 350 w 483"/>
                          <a:gd name="T61" fmla="*/ 0 h 4"/>
                          <a:gd name="T62" fmla="*/ 361 w 483"/>
                          <a:gd name="T63" fmla="*/ 0 h 4"/>
                          <a:gd name="T64" fmla="*/ 373 w 483"/>
                          <a:gd name="T65" fmla="*/ 0 h 4"/>
                          <a:gd name="T66" fmla="*/ 384 w 483"/>
                          <a:gd name="T67" fmla="*/ 0 h 4"/>
                          <a:gd name="T68" fmla="*/ 396 w 483"/>
                          <a:gd name="T69" fmla="*/ 0 h 4"/>
                          <a:gd name="T70" fmla="*/ 407 w 483"/>
                          <a:gd name="T71" fmla="*/ 0 h 4"/>
                          <a:gd name="T72" fmla="*/ 418 w 483"/>
                          <a:gd name="T73" fmla="*/ 0 h 4"/>
                          <a:gd name="T74" fmla="*/ 430 w 483"/>
                          <a:gd name="T75" fmla="*/ 0 h 4"/>
                          <a:gd name="T76" fmla="*/ 441 w 483"/>
                          <a:gd name="T77" fmla="*/ 0 h 4"/>
                          <a:gd name="T78" fmla="*/ 453 w 483"/>
                          <a:gd name="T79" fmla="*/ 0 h 4"/>
                          <a:gd name="T80" fmla="*/ 464 w 483"/>
                          <a:gd name="T81" fmla="*/ 0 h 4"/>
                          <a:gd name="T82" fmla="*/ 475 w 483"/>
                          <a:gd name="T83" fmla="*/ 0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  <a:cxn ang="0">
                            <a:pos x="T82" y="T83"/>
                          </a:cxn>
                        </a:cxnLst>
                        <a:rect l="0" t="0" r="r" b="b"/>
                        <a:pathLst>
                          <a:path w="483" h="4">
                            <a:moveTo>
                              <a:pt x="0" y="4"/>
                            </a:moveTo>
                            <a:lnTo>
                              <a:pt x="4" y="4"/>
                            </a:lnTo>
                            <a:lnTo>
                              <a:pt x="8" y="4"/>
                            </a:lnTo>
                            <a:lnTo>
                              <a:pt x="11" y="4"/>
                            </a:lnTo>
                            <a:lnTo>
                              <a:pt x="15" y="4"/>
                            </a:lnTo>
                            <a:lnTo>
                              <a:pt x="19" y="4"/>
                            </a:lnTo>
                            <a:lnTo>
                              <a:pt x="23" y="4"/>
                            </a:lnTo>
                            <a:lnTo>
                              <a:pt x="27" y="4"/>
                            </a:lnTo>
                            <a:lnTo>
                              <a:pt x="30" y="4"/>
                            </a:lnTo>
                            <a:lnTo>
                              <a:pt x="34" y="4"/>
                            </a:lnTo>
                            <a:lnTo>
                              <a:pt x="38" y="4"/>
                            </a:lnTo>
                            <a:lnTo>
                              <a:pt x="42" y="4"/>
                            </a:lnTo>
                            <a:lnTo>
                              <a:pt x="46" y="4"/>
                            </a:lnTo>
                            <a:lnTo>
                              <a:pt x="50" y="4"/>
                            </a:lnTo>
                            <a:lnTo>
                              <a:pt x="53" y="4"/>
                            </a:lnTo>
                            <a:lnTo>
                              <a:pt x="57" y="4"/>
                            </a:lnTo>
                            <a:lnTo>
                              <a:pt x="61" y="4"/>
                            </a:lnTo>
                            <a:lnTo>
                              <a:pt x="65" y="4"/>
                            </a:lnTo>
                            <a:lnTo>
                              <a:pt x="69" y="4"/>
                            </a:lnTo>
                            <a:lnTo>
                              <a:pt x="72" y="4"/>
                            </a:lnTo>
                            <a:lnTo>
                              <a:pt x="76" y="4"/>
                            </a:lnTo>
                            <a:lnTo>
                              <a:pt x="80" y="4"/>
                            </a:lnTo>
                            <a:lnTo>
                              <a:pt x="84" y="4"/>
                            </a:lnTo>
                            <a:lnTo>
                              <a:pt x="88" y="4"/>
                            </a:lnTo>
                            <a:lnTo>
                              <a:pt x="91" y="4"/>
                            </a:lnTo>
                            <a:lnTo>
                              <a:pt x="95" y="4"/>
                            </a:lnTo>
                            <a:lnTo>
                              <a:pt x="99" y="4"/>
                            </a:lnTo>
                            <a:lnTo>
                              <a:pt x="103" y="4"/>
                            </a:lnTo>
                            <a:lnTo>
                              <a:pt x="107" y="4"/>
                            </a:lnTo>
                            <a:lnTo>
                              <a:pt x="110" y="4"/>
                            </a:lnTo>
                            <a:lnTo>
                              <a:pt x="114" y="4"/>
                            </a:lnTo>
                            <a:lnTo>
                              <a:pt x="118" y="4"/>
                            </a:lnTo>
                            <a:lnTo>
                              <a:pt x="122" y="4"/>
                            </a:lnTo>
                            <a:lnTo>
                              <a:pt x="126" y="4"/>
                            </a:lnTo>
                            <a:lnTo>
                              <a:pt x="129" y="4"/>
                            </a:lnTo>
                            <a:lnTo>
                              <a:pt x="133" y="4"/>
                            </a:lnTo>
                            <a:lnTo>
                              <a:pt x="137" y="4"/>
                            </a:lnTo>
                            <a:lnTo>
                              <a:pt x="141" y="4"/>
                            </a:lnTo>
                            <a:lnTo>
                              <a:pt x="145" y="4"/>
                            </a:lnTo>
                            <a:lnTo>
                              <a:pt x="148" y="4"/>
                            </a:lnTo>
                            <a:lnTo>
                              <a:pt x="152" y="4"/>
                            </a:lnTo>
                            <a:lnTo>
                              <a:pt x="156" y="4"/>
                            </a:lnTo>
                            <a:lnTo>
                              <a:pt x="160" y="4"/>
                            </a:lnTo>
                            <a:lnTo>
                              <a:pt x="164" y="4"/>
                            </a:lnTo>
                            <a:lnTo>
                              <a:pt x="167" y="4"/>
                            </a:lnTo>
                            <a:lnTo>
                              <a:pt x="171" y="4"/>
                            </a:lnTo>
                            <a:lnTo>
                              <a:pt x="175" y="4"/>
                            </a:lnTo>
                            <a:lnTo>
                              <a:pt x="179" y="4"/>
                            </a:lnTo>
                            <a:lnTo>
                              <a:pt x="183" y="4"/>
                            </a:lnTo>
                            <a:lnTo>
                              <a:pt x="186" y="4"/>
                            </a:lnTo>
                            <a:lnTo>
                              <a:pt x="190" y="4"/>
                            </a:lnTo>
                            <a:lnTo>
                              <a:pt x="194" y="4"/>
                            </a:lnTo>
                            <a:lnTo>
                              <a:pt x="198" y="4"/>
                            </a:lnTo>
                            <a:lnTo>
                              <a:pt x="202" y="4"/>
                            </a:lnTo>
                            <a:lnTo>
                              <a:pt x="205" y="4"/>
                            </a:lnTo>
                            <a:lnTo>
                              <a:pt x="209" y="4"/>
                            </a:lnTo>
                            <a:lnTo>
                              <a:pt x="213" y="4"/>
                            </a:lnTo>
                            <a:lnTo>
                              <a:pt x="217" y="4"/>
                            </a:lnTo>
                            <a:lnTo>
                              <a:pt x="221" y="4"/>
                            </a:lnTo>
                            <a:lnTo>
                              <a:pt x="224" y="4"/>
                            </a:lnTo>
                            <a:lnTo>
                              <a:pt x="228" y="4"/>
                            </a:lnTo>
                            <a:lnTo>
                              <a:pt x="232" y="4"/>
                            </a:lnTo>
                            <a:lnTo>
                              <a:pt x="236" y="4"/>
                            </a:lnTo>
                            <a:lnTo>
                              <a:pt x="240" y="4"/>
                            </a:lnTo>
                            <a:lnTo>
                              <a:pt x="243" y="4"/>
                            </a:lnTo>
                            <a:lnTo>
                              <a:pt x="247" y="0"/>
                            </a:lnTo>
                            <a:lnTo>
                              <a:pt x="251" y="0"/>
                            </a:lnTo>
                            <a:lnTo>
                              <a:pt x="255" y="0"/>
                            </a:lnTo>
                            <a:lnTo>
                              <a:pt x="259" y="0"/>
                            </a:lnTo>
                            <a:lnTo>
                              <a:pt x="262" y="0"/>
                            </a:lnTo>
                            <a:lnTo>
                              <a:pt x="266" y="0"/>
                            </a:lnTo>
                            <a:lnTo>
                              <a:pt x="270" y="0"/>
                            </a:lnTo>
                            <a:lnTo>
                              <a:pt x="274" y="0"/>
                            </a:lnTo>
                            <a:lnTo>
                              <a:pt x="278" y="0"/>
                            </a:lnTo>
                            <a:lnTo>
                              <a:pt x="282" y="0"/>
                            </a:lnTo>
                            <a:lnTo>
                              <a:pt x="285" y="0"/>
                            </a:lnTo>
                            <a:lnTo>
                              <a:pt x="289" y="0"/>
                            </a:lnTo>
                            <a:lnTo>
                              <a:pt x="293" y="0"/>
                            </a:lnTo>
                            <a:lnTo>
                              <a:pt x="297" y="0"/>
                            </a:lnTo>
                            <a:lnTo>
                              <a:pt x="301" y="0"/>
                            </a:lnTo>
                            <a:lnTo>
                              <a:pt x="304" y="0"/>
                            </a:lnTo>
                            <a:lnTo>
                              <a:pt x="308" y="0"/>
                            </a:lnTo>
                            <a:lnTo>
                              <a:pt x="312" y="0"/>
                            </a:lnTo>
                            <a:lnTo>
                              <a:pt x="316" y="0"/>
                            </a:lnTo>
                            <a:lnTo>
                              <a:pt x="320" y="0"/>
                            </a:lnTo>
                            <a:lnTo>
                              <a:pt x="323" y="0"/>
                            </a:lnTo>
                            <a:lnTo>
                              <a:pt x="327" y="0"/>
                            </a:lnTo>
                            <a:lnTo>
                              <a:pt x="331" y="0"/>
                            </a:lnTo>
                            <a:lnTo>
                              <a:pt x="335" y="0"/>
                            </a:lnTo>
                            <a:lnTo>
                              <a:pt x="339" y="0"/>
                            </a:lnTo>
                            <a:lnTo>
                              <a:pt x="342" y="0"/>
                            </a:lnTo>
                            <a:lnTo>
                              <a:pt x="346" y="0"/>
                            </a:lnTo>
                            <a:lnTo>
                              <a:pt x="350" y="0"/>
                            </a:lnTo>
                            <a:lnTo>
                              <a:pt x="354" y="0"/>
                            </a:lnTo>
                            <a:lnTo>
                              <a:pt x="358" y="0"/>
                            </a:lnTo>
                            <a:lnTo>
                              <a:pt x="361" y="0"/>
                            </a:lnTo>
                            <a:lnTo>
                              <a:pt x="365" y="0"/>
                            </a:lnTo>
                            <a:lnTo>
                              <a:pt x="369" y="0"/>
                            </a:lnTo>
                            <a:lnTo>
                              <a:pt x="373" y="0"/>
                            </a:lnTo>
                            <a:lnTo>
                              <a:pt x="377" y="0"/>
                            </a:lnTo>
                            <a:lnTo>
                              <a:pt x="380" y="0"/>
                            </a:lnTo>
                            <a:lnTo>
                              <a:pt x="384" y="0"/>
                            </a:lnTo>
                            <a:lnTo>
                              <a:pt x="388" y="0"/>
                            </a:lnTo>
                            <a:lnTo>
                              <a:pt x="392" y="0"/>
                            </a:lnTo>
                            <a:lnTo>
                              <a:pt x="396" y="0"/>
                            </a:lnTo>
                            <a:lnTo>
                              <a:pt x="399" y="0"/>
                            </a:lnTo>
                            <a:lnTo>
                              <a:pt x="403" y="0"/>
                            </a:lnTo>
                            <a:lnTo>
                              <a:pt x="407" y="0"/>
                            </a:lnTo>
                            <a:lnTo>
                              <a:pt x="411" y="0"/>
                            </a:lnTo>
                            <a:lnTo>
                              <a:pt x="415" y="0"/>
                            </a:lnTo>
                            <a:lnTo>
                              <a:pt x="418" y="0"/>
                            </a:lnTo>
                            <a:lnTo>
                              <a:pt x="422" y="0"/>
                            </a:lnTo>
                            <a:lnTo>
                              <a:pt x="426" y="0"/>
                            </a:lnTo>
                            <a:lnTo>
                              <a:pt x="430" y="0"/>
                            </a:lnTo>
                            <a:lnTo>
                              <a:pt x="434" y="0"/>
                            </a:lnTo>
                            <a:lnTo>
                              <a:pt x="437" y="0"/>
                            </a:lnTo>
                            <a:lnTo>
                              <a:pt x="441" y="0"/>
                            </a:lnTo>
                            <a:lnTo>
                              <a:pt x="445" y="0"/>
                            </a:lnTo>
                            <a:lnTo>
                              <a:pt x="449" y="0"/>
                            </a:lnTo>
                            <a:lnTo>
                              <a:pt x="453" y="0"/>
                            </a:lnTo>
                            <a:lnTo>
                              <a:pt x="456" y="0"/>
                            </a:lnTo>
                            <a:lnTo>
                              <a:pt x="460" y="0"/>
                            </a:lnTo>
                            <a:lnTo>
                              <a:pt x="464" y="0"/>
                            </a:lnTo>
                            <a:lnTo>
                              <a:pt x="468" y="0"/>
                            </a:lnTo>
                            <a:lnTo>
                              <a:pt x="472" y="0"/>
                            </a:lnTo>
                            <a:lnTo>
                              <a:pt x="475" y="0"/>
                            </a:lnTo>
                            <a:lnTo>
                              <a:pt x="479" y="0"/>
                            </a:lnTo>
                            <a:lnTo>
                              <a:pt x="483" y="0"/>
                            </a:lnTo>
                          </a:path>
                        </a:pathLst>
                      </a:custGeom>
                      <a:noFill/>
                      <a:ln w="0">
                        <a:solidFill>
                          <a:srgbClr val="00FF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77" name="Freeform 227"/>
                    <p:cNvSpPr>
                      <a:spLocks/>
                    </p:cNvSpPr>
                    <p:nvPr/>
                  </p:nvSpPr>
                  <p:spPr bwMode="auto">
                    <a:xfrm>
                      <a:off x="5219700" y="4802430"/>
                      <a:ext cx="766763" cy="0"/>
                    </a:xfrm>
                    <a:custGeom>
                      <a:avLst/>
                      <a:gdLst>
                        <a:gd name="T0" fmla="*/ 8 w 483"/>
                        <a:gd name="T1" fmla="*/ 19 w 483"/>
                        <a:gd name="T2" fmla="*/ 31 w 483"/>
                        <a:gd name="T3" fmla="*/ 42 w 483"/>
                        <a:gd name="T4" fmla="*/ 53 w 483"/>
                        <a:gd name="T5" fmla="*/ 65 w 483"/>
                        <a:gd name="T6" fmla="*/ 76 w 483"/>
                        <a:gd name="T7" fmla="*/ 88 w 483"/>
                        <a:gd name="T8" fmla="*/ 99 w 483"/>
                        <a:gd name="T9" fmla="*/ 110 w 483"/>
                        <a:gd name="T10" fmla="*/ 122 w 483"/>
                        <a:gd name="T11" fmla="*/ 133 w 483"/>
                        <a:gd name="T12" fmla="*/ 145 w 483"/>
                        <a:gd name="T13" fmla="*/ 156 w 483"/>
                        <a:gd name="T14" fmla="*/ 167 w 483"/>
                        <a:gd name="T15" fmla="*/ 179 w 483"/>
                        <a:gd name="T16" fmla="*/ 190 w 483"/>
                        <a:gd name="T17" fmla="*/ 202 w 483"/>
                        <a:gd name="T18" fmla="*/ 213 w 483"/>
                        <a:gd name="T19" fmla="*/ 224 w 483"/>
                        <a:gd name="T20" fmla="*/ 236 w 483"/>
                        <a:gd name="T21" fmla="*/ 247 w 483"/>
                        <a:gd name="T22" fmla="*/ 259 w 483"/>
                        <a:gd name="T23" fmla="*/ 270 w 483"/>
                        <a:gd name="T24" fmla="*/ 282 w 483"/>
                        <a:gd name="T25" fmla="*/ 293 w 483"/>
                        <a:gd name="T26" fmla="*/ 304 w 483"/>
                        <a:gd name="T27" fmla="*/ 316 w 483"/>
                        <a:gd name="T28" fmla="*/ 327 w 483"/>
                        <a:gd name="T29" fmla="*/ 339 w 483"/>
                        <a:gd name="T30" fmla="*/ 350 w 483"/>
                        <a:gd name="T31" fmla="*/ 361 w 483"/>
                        <a:gd name="T32" fmla="*/ 373 w 483"/>
                        <a:gd name="T33" fmla="*/ 384 w 483"/>
                        <a:gd name="T34" fmla="*/ 396 w 483"/>
                        <a:gd name="T35" fmla="*/ 407 w 483"/>
                        <a:gd name="T36" fmla="*/ 418 w 483"/>
                        <a:gd name="T37" fmla="*/ 430 w 483"/>
                        <a:gd name="T38" fmla="*/ 441 w 483"/>
                        <a:gd name="T39" fmla="*/ 453 w 483"/>
                        <a:gd name="T40" fmla="*/ 464 w 483"/>
                        <a:gd name="T41" fmla="*/ 476 w 483"/>
                      </a:gdLst>
                      <a:ahLst/>
                      <a:cxnLst>
                        <a:cxn ang="0">
                          <a:pos x="T0" y="0"/>
                        </a:cxn>
                        <a:cxn ang="0">
                          <a:pos x="T1" y="0"/>
                        </a:cxn>
                        <a:cxn ang="0">
                          <a:pos x="T2" y="0"/>
                        </a:cxn>
                        <a:cxn ang="0">
                          <a:pos x="T3" y="0"/>
                        </a:cxn>
                        <a:cxn ang="0">
                          <a:pos x="T4" y="0"/>
                        </a:cxn>
                        <a:cxn ang="0">
                          <a:pos x="T5" y="0"/>
                        </a:cxn>
                        <a:cxn ang="0">
                          <a:pos x="T6" y="0"/>
                        </a:cxn>
                        <a:cxn ang="0">
                          <a:pos x="T7" y="0"/>
                        </a:cxn>
                        <a:cxn ang="0">
                          <a:pos x="T8" y="0"/>
                        </a:cxn>
                        <a:cxn ang="0">
                          <a:pos x="T9" y="0"/>
                        </a:cxn>
                        <a:cxn ang="0">
                          <a:pos x="T10" y="0"/>
                        </a:cxn>
                        <a:cxn ang="0">
                          <a:pos x="T11" y="0"/>
                        </a:cxn>
                        <a:cxn ang="0">
                          <a:pos x="T12" y="0"/>
                        </a:cxn>
                        <a:cxn ang="0">
                          <a:pos x="T13" y="0"/>
                        </a:cxn>
                        <a:cxn ang="0">
                          <a:pos x="T14" y="0"/>
                        </a:cxn>
                        <a:cxn ang="0">
                          <a:pos x="T15" y="0"/>
                        </a:cxn>
                        <a:cxn ang="0">
                          <a:pos x="T16" y="0"/>
                        </a:cxn>
                        <a:cxn ang="0">
                          <a:pos x="T17" y="0"/>
                        </a:cxn>
                        <a:cxn ang="0">
                          <a:pos x="T18" y="0"/>
                        </a:cxn>
                        <a:cxn ang="0">
                          <a:pos x="T19" y="0"/>
                        </a:cxn>
                        <a:cxn ang="0">
                          <a:pos x="T20" y="0"/>
                        </a:cxn>
                        <a:cxn ang="0">
                          <a:pos x="T21" y="0"/>
                        </a:cxn>
                        <a:cxn ang="0">
                          <a:pos x="T22" y="0"/>
                        </a:cxn>
                        <a:cxn ang="0">
                          <a:pos x="T23" y="0"/>
                        </a:cxn>
                        <a:cxn ang="0">
                          <a:pos x="T24" y="0"/>
                        </a:cxn>
                        <a:cxn ang="0">
                          <a:pos x="T25" y="0"/>
                        </a:cxn>
                        <a:cxn ang="0">
                          <a:pos x="T26" y="0"/>
                        </a:cxn>
                        <a:cxn ang="0">
                          <a:pos x="T27" y="0"/>
                        </a:cxn>
                        <a:cxn ang="0">
                          <a:pos x="T28" y="0"/>
                        </a:cxn>
                        <a:cxn ang="0">
                          <a:pos x="T29" y="0"/>
                        </a:cxn>
                        <a:cxn ang="0">
                          <a:pos x="T30" y="0"/>
                        </a:cxn>
                        <a:cxn ang="0">
                          <a:pos x="T31" y="0"/>
                        </a:cxn>
                        <a:cxn ang="0">
                          <a:pos x="T32" y="0"/>
                        </a:cxn>
                        <a:cxn ang="0">
                          <a:pos x="T33" y="0"/>
                        </a:cxn>
                        <a:cxn ang="0">
                          <a:pos x="T34" y="0"/>
                        </a:cxn>
                        <a:cxn ang="0">
                          <a:pos x="T35" y="0"/>
                        </a:cxn>
                        <a:cxn ang="0">
                          <a:pos x="T36" y="0"/>
                        </a:cxn>
                        <a:cxn ang="0">
                          <a:pos x="T37" y="0"/>
                        </a:cxn>
                        <a:cxn ang="0">
                          <a:pos x="T38" y="0"/>
                        </a:cxn>
                        <a:cxn ang="0">
                          <a:pos x="T39" y="0"/>
                        </a:cxn>
                        <a:cxn ang="0">
                          <a:pos x="T40" y="0"/>
                        </a:cxn>
                        <a:cxn ang="0">
                          <a:pos x="T41" y="0"/>
                        </a:cxn>
                      </a:cxnLst>
                      <a:rect l="0" t="0" r="r" b="b"/>
                      <a:pathLst>
                        <a:path w="483">
                          <a:moveTo>
                            <a:pt x="0" y="0"/>
                          </a:moveTo>
                          <a:lnTo>
                            <a:pt x="4" y="0"/>
                          </a:lnTo>
                          <a:lnTo>
                            <a:pt x="8" y="0"/>
                          </a:lnTo>
                          <a:lnTo>
                            <a:pt x="11" y="0"/>
                          </a:lnTo>
                          <a:lnTo>
                            <a:pt x="15" y="0"/>
                          </a:lnTo>
                          <a:lnTo>
                            <a:pt x="19" y="0"/>
                          </a:lnTo>
                          <a:lnTo>
                            <a:pt x="23" y="0"/>
                          </a:lnTo>
                          <a:lnTo>
                            <a:pt x="27" y="0"/>
                          </a:lnTo>
                          <a:lnTo>
                            <a:pt x="31" y="0"/>
                          </a:lnTo>
                          <a:lnTo>
                            <a:pt x="34" y="0"/>
                          </a:lnTo>
                          <a:lnTo>
                            <a:pt x="38" y="0"/>
                          </a:lnTo>
                          <a:lnTo>
                            <a:pt x="42" y="0"/>
                          </a:lnTo>
                          <a:lnTo>
                            <a:pt x="46" y="0"/>
                          </a:lnTo>
                          <a:lnTo>
                            <a:pt x="50" y="0"/>
                          </a:lnTo>
                          <a:lnTo>
                            <a:pt x="53" y="0"/>
                          </a:lnTo>
                          <a:lnTo>
                            <a:pt x="57" y="0"/>
                          </a:lnTo>
                          <a:lnTo>
                            <a:pt x="61" y="0"/>
                          </a:lnTo>
                          <a:lnTo>
                            <a:pt x="65" y="0"/>
                          </a:lnTo>
                          <a:lnTo>
                            <a:pt x="69" y="0"/>
                          </a:lnTo>
                          <a:lnTo>
                            <a:pt x="72" y="0"/>
                          </a:lnTo>
                          <a:lnTo>
                            <a:pt x="76" y="0"/>
                          </a:lnTo>
                          <a:lnTo>
                            <a:pt x="80" y="0"/>
                          </a:lnTo>
                          <a:lnTo>
                            <a:pt x="84" y="0"/>
                          </a:lnTo>
                          <a:lnTo>
                            <a:pt x="88" y="0"/>
                          </a:lnTo>
                          <a:lnTo>
                            <a:pt x="91" y="0"/>
                          </a:lnTo>
                          <a:lnTo>
                            <a:pt x="95" y="0"/>
                          </a:lnTo>
                          <a:lnTo>
                            <a:pt x="99" y="0"/>
                          </a:lnTo>
                          <a:lnTo>
                            <a:pt x="103" y="0"/>
                          </a:lnTo>
                          <a:lnTo>
                            <a:pt x="107" y="0"/>
                          </a:lnTo>
                          <a:lnTo>
                            <a:pt x="110" y="0"/>
                          </a:lnTo>
                          <a:lnTo>
                            <a:pt x="114" y="0"/>
                          </a:lnTo>
                          <a:lnTo>
                            <a:pt x="118" y="0"/>
                          </a:lnTo>
                          <a:lnTo>
                            <a:pt x="122" y="0"/>
                          </a:lnTo>
                          <a:lnTo>
                            <a:pt x="126" y="0"/>
                          </a:lnTo>
                          <a:lnTo>
                            <a:pt x="129" y="0"/>
                          </a:lnTo>
                          <a:lnTo>
                            <a:pt x="133" y="0"/>
                          </a:lnTo>
                          <a:lnTo>
                            <a:pt x="137" y="0"/>
                          </a:lnTo>
                          <a:lnTo>
                            <a:pt x="141" y="0"/>
                          </a:lnTo>
                          <a:lnTo>
                            <a:pt x="145" y="0"/>
                          </a:lnTo>
                          <a:lnTo>
                            <a:pt x="148" y="0"/>
                          </a:lnTo>
                          <a:lnTo>
                            <a:pt x="152" y="0"/>
                          </a:lnTo>
                          <a:lnTo>
                            <a:pt x="156" y="0"/>
                          </a:lnTo>
                          <a:lnTo>
                            <a:pt x="160" y="0"/>
                          </a:lnTo>
                          <a:lnTo>
                            <a:pt x="164" y="0"/>
                          </a:lnTo>
                          <a:lnTo>
                            <a:pt x="167" y="0"/>
                          </a:lnTo>
                          <a:lnTo>
                            <a:pt x="171" y="0"/>
                          </a:lnTo>
                          <a:lnTo>
                            <a:pt x="175" y="0"/>
                          </a:lnTo>
                          <a:lnTo>
                            <a:pt x="179" y="0"/>
                          </a:lnTo>
                          <a:lnTo>
                            <a:pt x="183" y="0"/>
                          </a:lnTo>
                          <a:lnTo>
                            <a:pt x="186" y="0"/>
                          </a:lnTo>
                          <a:lnTo>
                            <a:pt x="190" y="0"/>
                          </a:lnTo>
                          <a:lnTo>
                            <a:pt x="194" y="0"/>
                          </a:lnTo>
                          <a:lnTo>
                            <a:pt x="198" y="0"/>
                          </a:lnTo>
                          <a:lnTo>
                            <a:pt x="202" y="0"/>
                          </a:lnTo>
                          <a:lnTo>
                            <a:pt x="205" y="0"/>
                          </a:lnTo>
                          <a:lnTo>
                            <a:pt x="209" y="0"/>
                          </a:lnTo>
                          <a:lnTo>
                            <a:pt x="213" y="0"/>
                          </a:lnTo>
                          <a:lnTo>
                            <a:pt x="217" y="0"/>
                          </a:lnTo>
                          <a:lnTo>
                            <a:pt x="221" y="0"/>
                          </a:lnTo>
                          <a:lnTo>
                            <a:pt x="224" y="0"/>
                          </a:lnTo>
                          <a:lnTo>
                            <a:pt x="228" y="0"/>
                          </a:lnTo>
                          <a:lnTo>
                            <a:pt x="232" y="0"/>
                          </a:lnTo>
                          <a:lnTo>
                            <a:pt x="236" y="0"/>
                          </a:lnTo>
                          <a:lnTo>
                            <a:pt x="240" y="0"/>
                          </a:lnTo>
                          <a:lnTo>
                            <a:pt x="244" y="0"/>
                          </a:lnTo>
                          <a:lnTo>
                            <a:pt x="247" y="0"/>
                          </a:lnTo>
                          <a:lnTo>
                            <a:pt x="251" y="0"/>
                          </a:lnTo>
                          <a:lnTo>
                            <a:pt x="255" y="0"/>
                          </a:lnTo>
                          <a:lnTo>
                            <a:pt x="259" y="0"/>
                          </a:lnTo>
                          <a:lnTo>
                            <a:pt x="263" y="0"/>
                          </a:lnTo>
                          <a:lnTo>
                            <a:pt x="266" y="0"/>
                          </a:lnTo>
                          <a:lnTo>
                            <a:pt x="270" y="0"/>
                          </a:lnTo>
                          <a:lnTo>
                            <a:pt x="274" y="0"/>
                          </a:lnTo>
                          <a:lnTo>
                            <a:pt x="278" y="0"/>
                          </a:lnTo>
                          <a:lnTo>
                            <a:pt x="282" y="0"/>
                          </a:lnTo>
                          <a:lnTo>
                            <a:pt x="285" y="0"/>
                          </a:lnTo>
                          <a:lnTo>
                            <a:pt x="289" y="0"/>
                          </a:lnTo>
                          <a:lnTo>
                            <a:pt x="293" y="0"/>
                          </a:lnTo>
                          <a:lnTo>
                            <a:pt x="297" y="0"/>
                          </a:lnTo>
                          <a:lnTo>
                            <a:pt x="301" y="0"/>
                          </a:lnTo>
                          <a:lnTo>
                            <a:pt x="304" y="0"/>
                          </a:lnTo>
                          <a:lnTo>
                            <a:pt x="308" y="0"/>
                          </a:lnTo>
                          <a:lnTo>
                            <a:pt x="312" y="0"/>
                          </a:lnTo>
                          <a:lnTo>
                            <a:pt x="316" y="0"/>
                          </a:lnTo>
                          <a:lnTo>
                            <a:pt x="320" y="0"/>
                          </a:lnTo>
                          <a:lnTo>
                            <a:pt x="323" y="0"/>
                          </a:lnTo>
                          <a:lnTo>
                            <a:pt x="327" y="0"/>
                          </a:lnTo>
                          <a:lnTo>
                            <a:pt x="331" y="0"/>
                          </a:lnTo>
                          <a:lnTo>
                            <a:pt x="335" y="0"/>
                          </a:lnTo>
                          <a:lnTo>
                            <a:pt x="339" y="0"/>
                          </a:lnTo>
                          <a:lnTo>
                            <a:pt x="342" y="0"/>
                          </a:lnTo>
                          <a:lnTo>
                            <a:pt x="346" y="0"/>
                          </a:lnTo>
                          <a:lnTo>
                            <a:pt x="350" y="0"/>
                          </a:lnTo>
                          <a:lnTo>
                            <a:pt x="354" y="0"/>
                          </a:lnTo>
                          <a:lnTo>
                            <a:pt x="358" y="0"/>
                          </a:lnTo>
                          <a:lnTo>
                            <a:pt x="361" y="0"/>
                          </a:lnTo>
                          <a:lnTo>
                            <a:pt x="365" y="0"/>
                          </a:lnTo>
                          <a:lnTo>
                            <a:pt x="369" y="0"/>
                          </a:lnTo>
                          <a:lnTo>
                            <a:pt x="373" y="0"/>
                          </a:lnTo>
                          <a:lnTo>
                            <a:pt x="377" y="0"/>
                          </a:lnTo>
                          <a:lnTo>
                            <a:pt x="380" y="0"/>
                          </a:lnTo>
                          <a:lnTo>
                            <a:pt x="384" y="0"/>
                          </a:lnTo>
                          <a:lnTo>
                            <a:pt x="388" y="0"/>
                          </a:lnTo>
                          <a:lnTo>
                            <a:pt x="392" y="0"/>
                          </a:lnTo>
                          <a:lnTo>
                            <a:pt x="396" y="0"/>
                          </a:lnTo>
                          <a:lnTo>
                            <a:pt x="399" y="0"/>
                          </a:lnTo>
                          <a:lnTo>
                            <a:pt x="403" y="0"/>
                          </a:lnTo>
                          <a:lnTo>
                            <a:pt x="407" y="0"/>
                          </a:lnTo>
                          <a:lnTo>
                            <a:pt x="411" y="0"/>
                          </a:lnTo>
                          <a:lnTo>
                            <a:pt x="415" y="0"/>
                          </a:lnTo>
                          <a:lnTo>
                            <a:pt x="418" y="0"/>
                          </a:lnTo>
                          <a:lnTo>
                            <a:pt x="422" y="0"/>
                          </a:lnTo>
                          <a:lnTo>
                            <a:pt x="426" y="0"/>
                          </a:lnTo>
                          <a:lnTo>
                            <a:pt x="430" y="0"/>
                          </a:lnTo>
                          <a:lnTo>
                            <a:pt x="434" y="0"/>
                          </a:lnTo>
                          <a:lnTo>
                            <a:pt x="437" y="0"/>
                          </a:lnTo>
                          <a:lnTo>
                            <a:pt x="441" y="0"/>
                          </a:lnTo>
                          <a:lnTo>
                            <a:pt x="445" y="0"/>
                          </a:lnTo>
                          <a:lnTo>
                            <a:pt x="449" y="0"/>
                          </a:lnTo>
                          <a:lnTo>
                            <a:pt x="453" y="0"/>
                          </a:lnTo>
                          <a:lnTo>
                            <a:pt x="456" y="0"/>
                          </a:lnTo>
                          <a:lnTo>
                            <a:pt x="460" y="0"/>
                          </a:lnTo>
                          <a:lnTo>
                            <a:pt x="464" y="0"/>
                          </a:lnTo>
                          <a:lnTo>
                            <a:pt x="468" y="0"/>
                          </a:lnTo>
                          <a:lnTo>
                            <a:pt x="472" y="0"/>
                          </a:lnTo>
                          <a:lnTo>
                            <a:pt x="476" y="0"/>
                          </a:lnTo>
                          <a:lnTo>
                            <a:pt x="479" y="0"/>
                          </a:lnTo>
                          <a:lnTo>
                            <a:pt x="483" y="0"/>
                          </a:lnTo>
                        </a:path>
                      </a:pathLst>
                    </a:custGeom>
                    <a:noFill/>
                    <a:ln w="0">
                      <a:solidFill>
                        <a:srgbClr val="00FF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75" name="Freeform 228"/>
                  <p:cNvSpPr>
                    <a:spLocks/>
                  </p:cNvSpPr>
                  <p:nvPr/>
                </p:nvSpPr>
                <p:spPr bwMode="auto">
                  <a:xfrm>
                    <a:off x="5986463" y="4530968"/>
                    <a:ext cx="719138" cy="271463"/>
                  </a:xfrm>
                  <a:custGeom>
                    <a:avLst/>
                    <a:gdLst>
                      <a:gd name="T0" fmla="*/ 8 w 453"/>
                      <a:gd name="T1" fmla="*/ 171 h 171"/>
                      <a:gd name="T2" fmla="*/ 19 w 453"/>
                      <a:gd name="T3" fmla="*/ 171 h 171"/>
                      <a:gd name="T4" fmla="*/ 31 w 453"/>
                      <a:gd name="T5" fmla="*/ 171 h 171"/>
                      <a:gd name="T6" fmla="*/ 42 w 453"/>
                      <a:gd name="T7" fmla="*/ 167 h 171"/>
                      <a:gd name="T8" fmla="*/ 53 w 453"/>
                      <a:gd name="T9" fmla="*/ 167 h 171"/>
                      <a:gd name="T10" fmla="*/ 65 w 453"/>
                      <a:gd name="T11" fmla="*/ 167 h 171"/>
                      <a:gd name="T12" fmla="*/ 76 w 453"/>
                      <a:gd name="T13" fmla="*/ 167 h 171"/>
                      <a:gd name="T14" fmla="*/ 88 w 453"/>
                      <a:gd name="T15" fmla="*/ 167 h 171"/>
                      <a:gd name="T16" fmla="*/ 99 w 453"/>
                      <a:gd name="T17" fmla="*/ 167 h 171"/>
                      <a:gd name="T18" fmla="*/ 110 w 453"/>
                      <a:gd name="T19" fmla="*/ 162 h 171"/>
                      <a:gd name="T20" fmla="*/ 122 w 453"/>
                      <a:gd name="T21" fmla="*/ 162 h 171"/>
                      <a:gd name="T22" fmla="*/ 133 w 453"/>
                      <a:gd name="T23" fmla="*/ 158 h 171"/>
                      <a:gd name="T24" fmla="*/ 145 w 453"/>
                      <a:gd name="T25" fmla="*/ 158 h 171"/>
                      <a:gd name="T26" fmla="*/ 156 w 453"/>
                      <a:gd name="T27" fmla="*/ 158 h 171"/>
                      <a:gd name="T28" fmla="*/ 167 w 453"/>
                      <a:gd name="T29" fmla="*/ 158 h 171"/>
                      <a:gd name="T30" fmla="*/ 179 w 453"/>
                      <a:gd name="T31" fmla="*/ 154 h 171"/>
                      <a:gd name="T32" fmla="*/ 190 w 453"/>
                      <a:gd name="T33" fmla="*/ 154 h 171"/>
                      <a:gd name="T34" fmla="*/ 202 w 453"/>
                      <a:gd name="T35" fmla="*/ 154 h 171"/>
                      <a:gd name="T36" fmla="*/ 213 w 453"/>
                      <a:gd name="T37" fmla="*/ 149 h 171"/>
                      <a:gd name="T38" fmla="*/ 225 w 453"/>
                      <a:gd name="T39" fmla="*/ 149 h 171"/>
                      <a:gd name="T40" fmla="*/ 236 w 453"/>
                      <a:gd name="T41" fmla="*/ 149 h 171"/>
                      <a:gd name="T42" fmla="*/ 247 w 453"/>
                      <a:gd name="T43" fmla="*/ 149 h 171"/>
                      <a:gd name="T44" fmla="*/ 259 w 453"/>
                      <a:gd name="T45" fmla="*/ 145 h 171"/>
                      <a:gd name="T46" fmla="*/ 270 w 453"/>
                      <a:gd name="T47" fmla="*/ 141 h 171"/>
                      <a:gd name="T48" fmla="*/ 282 w 453"/>
                      <a:gd name="T49" fmla="*/ 132 h 171"/>
                      <a:gd name="T50" fmla="*/ 289 w 453"/>
                      <a:gd name="T51" fmla="*/ 124 h 171"/>
                      <a:gd name="T52" fmla="*/ 301 w 453"/>
                      <a:gd name="T53" fmla="*/ 111 h 171"/>
                      <a:gd name="T54" fmla="*/ 308 w 453"/>
                      <a:gd name="T55" fmla="*/ 98 h 171"/>
                      <a:gd name="T56" fmla="*/ 316 w 453"/>
                      <a:gd name="T57" fmla="*/ 81 h 171"/>
                      <a:gd name="T58" fmla="*/ 323 w 453"/>
                      <a:gd name="T59" fmla="*/ 69 h 171"/>
                      <a:gd name="T60" fmla="*/ 331 w 453"/>
                      <a:gd name="T61" fmla="*/ 56 h 171"/>
                      <a:gd name="T62" fmla="*/ 339 w 453"/>
                      <a:gd name="T63" fmla="*/ 43 h 171"/>
                      <a:gd name="T64" fmla="*/ 350 w 453"/>
                      <a:gd name="T65" fmla="*/ 30 h 171"/>
                      <a:gd name="T66" fmla="*/ 358 w 453"/>
                      <a:gd name="T67" fmla="*/ 17 h 171"/>
                      <a:gd name="T68" fmla="*/ 365 w 453"/>
                      <a:gd name="T69" fmla="*/ 5 h 171"/>
                      <a:gd name="T70" fmla="*/ 377 w 453"/>
                      <a:gd name="T71" fmla="*/ 0 h 171"/>
                      <a:gd name="T72" fmla="*/ 388 w 453"/>
                      <a:gd name="T73" fmla="*/ 5 h 171"/>
                      <a:gd name="T74" fmla="*/ 399 w 453"/>
                      <a:gd name="T75" fmla="*/ 5 h 171"/>
                      <a:gd name="T76" fmla="*/ 411 w 453"/>
                      <a:gd name="T77" fmla="*/ 9 h 171"/>
                      <a:gd name="T78" fmla="*/ 422 w 453"/>
                      <a:gd name="T79" fmla="*/ 13 h 171"/>
                      <a:gd name="T80" fmla="*/ 434 w 453"/>
                      <a:gd name="T81" fmla="*/ 17 h 171"/>
                      <a:gd name="T82" fmla="*/ 445 w 453"/>
                      <a:gd name="T83" fmla="*/ 26 h 1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453" h="171">
                        <a:moveTo>
                          <a:pt x="0" y="171"/>
                        </a:moveTo>
                        <a:lnTo>
                          <a:pt x="4" y="171"/>
                        </a:lnTo>
                        <a:lnTo>
                          <a:pt x="8" y="171"/>
                        </a:lnTo>
                        <a:lnTo>
                          <a:pt x="12" y="171"/>
                        </a:lnTo>
                        <a:lnTo>
                          <a:pt x="15" y="171"/>
                        </a:lnTo>
                        <a:lnTo>
                          <a:pt x="19" y="171"/>
                        </a:lnTo>
                        <a:lnTo>
                          <a:pt x="23" y="171"/>
                        </a:lnTo>
                        <a:lnTo>
                          <a:pt x="27" y="171"/>
                        </a:lnTo>
                        <a:lnTo>
                          <a:pt x="31" y="171"/>
                        </a:lnTo>
                        <a:lnTo>
                          <a:pt x="34" y="171"/>
                        </a:lnTo>
                        <a:lnTo>
                          <a:pt x="38" y="171"/>
                        </a:lnTo>
                        <a:lnTo>
                          <a:pt x="42" y="167"/>
                        </a:lnTo>
                        <a:lnTo>
                          <a:pt x="46" y="167"/>
                        </a:lnTo>
                        <a:lnTo>
                          <a:pt x="50" y="167"/>
                        </a:lnTo>
                        <a:lnTo>
                          <a:pt x="53" y="167"/>
                        </a:lnTo>
                        <a:lnTo>
                          <a:pt x="57" y="167"/>
                        </a:lnTo>
                        <a:lnTo>
                          <a:pt x="61" y="167"/>
                        </a:lnTo>
                        <a:lnTo>
                          <a:pt x="65" y="167"/>
                        </a:lnTo>
                        <a:lnTo>
                          <a:pt x="69" y="167"/>
                        </a:lnTo>
                        <a:lnTo>
                          <a:pt x="72" y="167"/>
                        </a:lnTo>
                        <a:lnTo>
                          <a:pt x="76" y="167"/>
                        </a:lnTo>
                        <a:lnTo>
                          <a:pt x="80" y="167"/>
                        </a:lnTo>
                        <a:lnTo>
                          <a:pt x="84" y="167"/>
                        </a:lnTo>
                        <a:lnTo>
                          <a:pt x="88" y="167"/>
                        </a:lnTo>
                        <a:lnTo>
                          <a:pt x="91" y="167"/>
                        </a:lnTo>
                        <a:lnTo>
                          <a:pt x="95" y="167"/>
                        </a:lnTo>
                        <a:lnTo>
                          <a:pt x="99" y="167"/>
                        </a:lnTo>
                        <a:lnTo>
                          <a:pt x="103" y="162"/>
                        </a:lnTo>
                        <a:lnTo>
                          <a:pt x="107" y="162"/>
                        </a:lnTo>
                        <a:lnTo>
                          <a:pt x="110" y="162"/>
                        </a:lnTo>
                        <a:lnTo>
                          <a:pt x="114" y="162"/>
                        </a:lnTo>
                        <a:lnTo>
                          <a:pt x="118" y="162"/>
                        </a:lnTo>
                        <a:lnTo>
                          <a:pt x="122" y="162"/>
                        </a:lnTo>
                        <a:lnTo>
                          <a:pt x="126" y="162"/>
                        </a:lnTo>
                        <a:lnTo>
                          <a:pt x="129" y="162"/>
                        </a:lnTo>
                        <a:lnTo>
                          <a:pt x="133" y="158"/>
                        </a:lnTo>
                        <a:lnTo>
                          <a:pt x="137" y="158"/>
                        </a:lnTo>
                        <a:lnTo>
                          <a:pt x="141" y="158"/>
                        </a:lnTo>
                        <a:lnTo>
                          <a:pt x="145" y="158"/>
                        </a:lnTo>
                        <a:lnTo>
                          <a:pt x="148" y="158"/>
                        </a:lnTo>
                        <a:lnTo>
                          <a:pt x="152" y="158"/>
                        </a:lnTo>
                        <a:lnTo>
                          <a:pt x="156" y="158"/>
                        </a:lnTo>
                        <a:lnTo>
                          <a:pt x="160" y="158"/>
                        </a:lnTo>
                        <a:lnTo>
                          <a:pt x="164" y="158"/>
                        </a:lnTo>
                        <a:lnTo>
                          <a:pt x="167" y="158"/>
                        </a:lnTo>
                        <a:lnTo>
                          <a:pt x="171" y="158"/>
                        </a:lnTo>
                        <a:lnTo>
                          <a:pt x="175" y="154"/>
                        </a:lnTo>
                        <a:lnTo>
                          <a:pt x="179" y="154"/>
                        </a:lnTo>
                        <a:lnTo>
                          <a:pt x="183" y="154"/>
                        </a:lnTo>
                        <a:lnTo>
                          <a:pt x="186" y="154"/>
                        </a:lnTo>
                        <a:lnTo>
                          <a:pt x="190" y="154"/>
                        </a:lnTo>
                        <a:lnTo>
                          <a:pt x="194" y="154"/>
                        </a:lnTo>
                        <a:lnTo>
                          <a:pt x="198" y="154"/>
                        </a:lnTo>
                        <a:lnTo>
                          <a:pt x="202" y="154"/>
                        </a:lnTo>
                        <a:lnTo>
                          <a:pt x="205" y="154"/>
                        </a:lnTo>
                        <a:lnTo>
                          <a:pt x="209" y="154"/>
                        </a:lnTo>
                        <a:lnTo>
                          <a:pt x="213" y="149"/>
                        </a:lnTo>
                        <a:lnTo>
                          <a:pt x="217" y="149"/>
                        </a:lnTo>
                        <a:lnTo>
                          <a:pt x="221" y="149"/>
                        </a:lnTo>
                        <a:lnTo>
                          <a:pt x="225" y="149"/>
                        </a:lnTo>
                        <a:lnTo>
                          <a:pt x="228" y="149"/>
                        </a:lnTo>
                        <a:lnTo>
                          <a:pt x="232" y="149"/>
                        </a:lnTo>
                        <a:lnTo>
                          <a:pt x="236" y="149"/>
                        </a:lnTo>
                        <a:lnTo>
                          <a:pt x="240" y="149"/>
                        </a:lnTo>
                        <a:lnTo>
                          <a:pt x="244" y="149"/>
                        </a:lnTo>
                        <a:lnTo>
                          <a:pt x="247" y="149"/>
                        </a:lnTo>
                        <a:lnTo>
                          <a:pt x="251" y="145"/>
                        </a:lnTo>
                        <a:lnTo>
                          <a:pt x="255" y="145"/>
                        </a:lnTo>
                        <a:lnTo>
                          <a:pt x="259" y="145"/>
                        </a:lnTo>
                        <a:lnTo>
                          <a:pt x="263" y="145"/>
                        </a:lnTo>
                        <a:lnTo>
                          <a:pt x="266" y="141"/>
                        </a:lnTo>
                        <a:lnTo>
                          <a:pt x="270" y="141"/>
                        </a:lnTo>
                        <a:lnTo>
                          <a:pt x="274" y="141"/>
                        </a:lnTo>
                        <a:lnTo>
                          <a:pt x="278" y="137"/>
                        </a:lnTo>
                        <a:lnTo>
                          <a:pt x="282" y="132"/>
                        </a:lnTo>
                        <a:lnTo>
                          <a:pt x="285" y="132"/>
                        </a:lnTo>
                        <a:lnTo>
                          <a:pt x="289" y="128"/>
                        </a:lnTo>
                        <a:lnTo>
                          <a:pt x="289" y="124"/>
                        </a:lnTo>
                        <a:lnTo>
                          <a:pt x="293" y="120"/>
                        </a:lnTo>
                        <a:lnTo>
                          <a:pt x="297" y="115"/>
                        </a:lnTo>
                        <a:lnTo>
                          <a:pt x="301" y="111"/>
                        </a:lnTo>
                        <a:lnTo>
                          <a:pt x="301" y="107"/>
                        </a:lnTo>
                        <a:lnTo>
                          <a:pt x="304" y="103"/>
                        </a:lnTo>
                        <a:lnTo>
                          <a:pt x="308" y="98"/>
                        </a:lnTo>
                        <a:lnTo>
                          <a:pt x="312" y="90"/>
                        </a:lnTo>
                        <a:lnTo>
                          <a:pt x="312" y="86"/>
                        </a:lnTo>
                        <a:lnTo>
                          <a:pt x="316" y="81"/>
                        </a:lnTo>
                        <a:lnTo>
                          <a:pt x="320" y="77"/>
                        </a:lnTo>
                        <a:lnTo>
                          <a:pt x="320" y="73"/>
                        </a:lnTo>
                        <a:lnTo>
                          <a:pt x="323" y="69"/>
                        </a:lnTo>
                        <a:lnTo>
                          <a:pt x="327" y="64"/>
                        </a:lnTo>
                        <a:lnTo>
                          <a:pt x="331" y="60"/>
                        </a:lnTo>
                        <a:lnTo>
                          <a:pt x="331" y="56"/>
                        </a:lnTo>
                        <a:lnTo>
                          <a:pt x="335" y="51"/>
                        </a:lnTo>
                        <a:lnTo>
                          <a:pt x="339" y="47"/>
                        </a:lnTo>
                        <a:lnTo>
                          <a:pt x="339" y="43"/>
                        </a:lnTo>
                        <a:lnTo>
                          <a:pt x="342" y="39"/>
                        </a:lnTo>
                        <a:lnTo>
                          <a:pt x="346" y="34"/>
                        </a:lnTo>
                        <a:lnTo>
                          <a:pt x="350" y="30"/>
                        </a:lnTo>
                        <a:lnTo>
                          <a:pt x="350" y="26"/>
                        </a:lnTo>
                        <a:lnTo>
                          <a:pt x="354" y="22"/>
                        </a:lnTo>
                        <a:lnTo>
                          <a:pt x="358" y="17"/>
                        </a:lnTo>
                        <a:lnTo>
                          <a:pt x="361" y="13"/>
                        </a:lnTo>
                        <a:lnTo>
                          <a:pt x="361" y="9"/>
                        </a:lnTo>
                        <a:lnTo>
                          <a:pt x="365" y="5"/>
                        </a:lnTo>
                        <a:lnTo>
                          <a:pt x="369" y="5"/>
                        </a:lnTo>
                        <a:lnTo>
                          <a:pt x="373" y="5"/>
                        </a:lnTo>
                        <a:lnTo>
                          <a:pt x="377" y="0"/>
                        </a:lnTo>
                        <a:lnTo>
                          <a:pt x="380" y="5"/>
                        </a:lnTo>
                        <a:lnTo>
                          <a:pt x="384" y="5"/>
                        </a:lnTo>
                        <a:lnTo>
                          <a:pt x="388" y="5"/>
                        </a:lnTo>
                        <a:lnTo>
                          <a:pt x="392" y="5"/>
                        </a:lnTo>
                        <a:lnTo>
                          <a:pt x="396" y="5"/>
                        </a:lnTo>
                        <a:lnTo>
                          <a:pt x="399" y="5"/>
                        </a:lnTo>
                        <a:lnTo>
                          <a:pt x="403" y="9"/>
                        </a:lnTo>
                        <a:lnTo>
                          <a:pt x="407" y="9"/>
                        </a:lnTo>
                        <a:lnTo>
                          <a:pt x="411" y="9"/>
                        </a:lnTo>
                        <a:lnTo>
                          <a:pt x="415" y="9"/>
                        </a:lnTo>
                        <a:lnTo>
                          <a:pt x="418" y="13"/>
                        </a:lnTo>
                        <a:lnTo>
                          <a:pt x="422" y="13"/>
                        </a:lnTo>
                        <a:lnTo>
                          <a:pt x="426" y="13"/>
                        </a:lnTo>
                        <a:lnTo>
                          <a:pt x="430" y="17"/>
                        </a:lnTo>
                        <a:lnTo>
                          <a:pt x="434" y="17"/>
                        </a:lnTo>
                        <a:lnTo>
                          <a:pt x="438" y="17"/>
                        </a:lnTo>
                        <a:lnTo>
                          <a:pt x="441" y="22"/>
                        </a:lnTo>
                        <a:lnTo>
                          <a:pt x="445" y="26"/>
                        </a:lnTo>
                        <a:lnTo>
                          <a:pt x="449" y="26"/>
                        </a:lnTo>
                        <a:lnTo>
                          <a:pt x="453" y="30"/>
                        </a:lnTo>
                      </a:path>
                    </a:pathLst>
                  </a:custGeom>
                  <a:noFill/>
                  <a:ln w="0">
                    <a:solidFill>
                      <a:srgbClr val="00FF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73" name="Freeform 229"/>
                <p:cNvSpPr>
                  <a:spLocks/>
                </p:cNvSpPr>
                <p:nvPr/>
              </p:nvSpPr>
              <p:spPr bwMode="auto">
                <a:xfrm>
                  <a:off x="6705600" y="4578593"/>
                  <a:ext cx="344488" cy="142875"/>
                </a:xfrm>
                <a:custGeom>
                  <a:avLst/>
                  <a:gdLst>
                    <a:gd name="T0" fmla="*/ 0 w 217"/>
                    <a:gd name="T1" fmla="*/ 0 h 90"/>
                    <a:gd name="T2" fmla="*/ 4 w 217"/>
                    <a:gd name="T3" fmla="*/ 0 h 90"/>
                    <a:gd name="T4" fmla="*/ 7 w 217"/>
                    <a:gd name="T5" fmla="*/ 0 h 90"/>
                    <a:gd name="T6" fmla="*/ 11 w 217"/>
                    <a:gd name="T7" fmla="*/ 4 h 90"/>
                    <a:gd name="T8" fmla="*/ 15 w 217"/>
                    <a:gd name="T9" fmla="*/ 4 h 90"/>
                    <a:gd name="T10" fmla="*/ 19 w 217"/>
                    <a:gd name="T11" fmla="*/ 9 h 90"/>
                    <a:gd name="T12" fmla="*/ 23 w 217"/>
                    <a:gd name="T13" fmla="*/ 9 h 90"/>
                    <a:gd name="T14" fmla="*/ 26 w 217"/>
                    <a:gd name="T15" fmla="*/ 13 h 90"/>
                    <a:gd name="T16" fmla="*/ 30 w 217"/>
                    <a:gd name="T17" fmla="*/ 13 h 90"/>
                    <a:gd name="T18" fmla="*/ 34 w 217"/>
                    <a:gd name="T19" fmla="*/ 13 h 90"/>
                    <a:gd name="T20" fmla="*/ 38 w 217"/>
                    <a:gd name="T21" fmla="*/ 17 h 90"/>
                    <a:gd name="T22" fmla="*/ 42 w 217"/>
                    <a:gd name="T23" fmla="*/ 21 h 90"/>
                    <a:gd name="T24" fmla="*/ 45 w 217"/>
                    <a:gd name="T25" fmla="*/ 21 h 90"/>
                    <a:gd name="T26" fmla="*/ 49 w 217"/>
                    <a:gd name="T27" fmla="*/ 21 h 90"/>
                    <a:gd name="T28" fmla="*/ 53 w 217"/>
                    <a:gd name="T29" fmla="*/ 26 h 90"/>
                    <a:gd name="T30" fmla="*/ 57 w 217"/>
                    <a:gd name="T31" fmla="*/ 26 h 90"/>
                    <a:gd name="T32" fmla="*/ 61 w 217"/>
                    <a:gd name="T33" fmla="*/ 26 h 90"/>
                    <a:gd name="T34" fmla="*/ 64 w 217"/>
                    <a:gd name="T35" fmla="*/ 30 h 90"/>
                    <a:gd name="T36" fmla="*/ 68 w 217"/>
                    <a:gd name="T37" fmla="*/ 30 h 90"/>
                    <a:gd name="T38" fmla="*/ 72 w 217"/>
                    <a:gd name="T39" fmla="*/ 34 h 90"/>
                    <a:gd name="T40" fmla="*/ 76 w 217"/>
                    <a:gd name="T41" fmla="*/ 34 h 90"/>
                    <a:gd name="T42" fmla="*/ 80 w 217"/>
                    <a:gd name="T43" fmla="*/ 39 h 90"/>
                    <a:gd name="T44" fmla="*/ 83 w 217"/>
                    <a:gd name="T45" fmla="*/ 39 h 90"/>
                    <a:gd name="T46" fmla="*/ 87 w 217"/>
                    <a:gd name="T47" fmla="*/ 43 h 90"/>
                    <a:gd name="T48" fmla="*/ 91 w 217"/>
                    <a:gd name="T49" fmla="*/ 47 h 90"/>
                    <a:gd name="T50" fmla="*/ 95 w 217"/>
                    <a:gd name="T51" fmla="*/ 47 h 90"/>
                    <a:gd name="T52" fmla="*/ 99 w 217"/>
                    <a:gd name="T53" fmla="*/ 51 h 90"/>
                    <a:gd name="T54" fmla="*/ 102 w 217"/>
                    <a:gd name="T55" fmla="*/ 51 h 90"/>
                    <a:gd name="T56" fmla="*/ 106 w 217"/>
                    <a:gd name="T57" fmla="*/ 56 h 90"/>
                    <a:gd name="T58" fmla="*/ 110 w 217"/>
                    <a:gd name="T59" fmla="*/ 56 h 90"/>
                    <a:gd name="T60" fmla="*/ 114 w 217"/>
                    <a:gd name="T61" fmla="*/ 56 h 90"/>
                    <a:gd name="T62" fmla="*/ 118 w 217"/>
                    <a:gd name="T63" fmla="*/ 56 h 90"/>
                    <a:gd name="T64" fmla="*/ 121 w 217"/>
                    <a:gd name="T65" fmla="*/ 60 h 90"/>
                    <a:gd name="T66" fmla="*/ 125 w 217"/>
                    <a:gd name="T67" fmla="*/ 64 h 90"/>
                    <a:gd name="T68" fmla="*/ 129 w 217"/>
                    <a:gd name="T69" fmla="*/ 64 h 90"/>
                    <a:gd name="T70" fmla="*/ 133 w 217"/>
                    <a:gd name="T71" fmla="*/ 64 h 90"/>
                    <a:gd name="T72" fmla="*/ 137 w 217"/>
                    <a:gd name="T73" fmla="*/ 64 h 90"/>
                    <a:gd name="T74" fmla="*/ 140 w 217"/>
                    <a:gd name="T75" fmla="*/ 64 h 90"/>
                    <a:gd name="T76" fmla="*/ 144 w 217"/>
                    <a:gd name="T77" fmla="*/ 68 h 90"/>
                    <a:gd name="T78" fmla="*/ 148 w 217"/>
                    <a:gd name="T79" fmla="*/ 68 h 90"/>
                    <a:gd name="T80" fmla="*/ 152 w 217"/>
                    <a:gd name="T81" fmla="*/ 68 h 90"/>
                    <a:gd name="T82" fmla="*/ 156 w 217"/>
                    <a:gd name="T83" fmla="*/ 73 h 90"/>
                    <a:gd name="T84" fmla="*/ 159 w 217"/>
                    <a:gd name="T85" fmla="*/ 73 h 90"/>
                    <a:gd name="T86" fmla="*/ 163 w 217"/>
                    <a:gd name="T87" fmla="*/ 73 h 90"/>
                    <a:gd name="T88" fmla="*/ 167 w 217"/>
                    <a:gd name="T89" fmla="*/ 77 h 90"/>
                    <a:gd name="T90" fmla="*/ 171 w 217"/>
                    <a:gd name="T91" fmla="*/ 77 h 90"/>
                    <a:gd name="T92" fmla="*/ 175 w 217"/>
                    <a:gd name="T93" fmla="*/ 77 h 90"/>
                    <a:gd name="T94" fmla="*/ 178 w 217"/>
                    <a:gd name="T95" fmla="*/ 77 h 90"/>
                    <a:gd name="T96" fmla="*/ 182 w 217"/>
                    <a:gd name="T97" fmla="*/ 77 h 90"/>
                    <a:gd name="T98" fmla="*/ 186 w 217"/>
                    <a:gd name="T99" fmla="*/ 77 h 90"/>
                    <a:gd name="T100" fmla="*/ 190 w 217"/>
                    <a:gd name="T101" fmla="*/ 77 h 90"/>
                    <a:gd name="T102" fmla="*/ 194 w 217"/>
                    <a:gd name="T103" fmla="*/ 81 h 90"/>
                    <a:gd name="T104" fmla="*/ 197 w 217"/>
                    <a:gd name="T105" fmla="*/ 81 h 90"/>
                    <a:gd name="T106" fmla="*/ 201 w 217"/>
                    <a:gd name="T107" fmla="*/ 85 h 90"/>
                    <a:gd name="T108" fmla="*/ 205 w 217"/>
                    <a:gd name="T109" fmla="*/ 85 h 90"/>
                    <a:gd name="T110" fmla="*/ 209 w 217"/>
                    <a:gd name="T111" fmla="*/ 85 h 90"/>
                    <a:gd name="T112" fmla="*/ 213 w 217"/>
                    <a:gd name="T113" fmla="*/ 85 h 90"/>
                    <a:gd name="T114" fmla="*/ 217 w 217"/>
                    <a:gd name="T115" fmla="*/ 9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217" h="90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7" y="0"/>
                      </a:lnTo>
                      <a:lnTo>
                        <a:pt x="11" y="4"/>
                      </a:lnTo>
                      <a:lnTo>
                        <a:pt x="15" y="4"/>
                      </a:lnTo>
                      <a:lnTo>
                        <a:pt x="19" y="9"/>
                      </a:lnTo>
                      <a:lnTo>
                        <a:pt x="23" y="9"/>
                      </a:lnTo>
                      <a:lnTo>
                        <a:pt x="26" y="13"/>
                      </a:lnTo>
                      <a:lnTo>
                        <a:pt x="30" y="13"/>
                      </a:lnTo>
                      <a:lnTo>
                        <a:pt x="34" y="13"/>
                      </a:lnTo>
                      <a:lnTo>
                        <a:pt x="38" y="17"/>
                      </a:lnTo>
                      <a:lnTo>
                        <a:pt x="42" y="21"/>
                      </a:lnTo>
                      <a:lnTo>
                        <a:pt x="45" y="21"/>
                      </a:lnTo>
                      <a:lnTo>
                        <a:pt x="49" y="21"/>
                      </a:lnTo>
                      <a:lnTo>
                        <a:pt x="53" y="26"/>
                      </a:lnTo>
                      <a:lnTo>
                        <a:pt x="57" y="26"/>
                      </a:lnTo>
                      <a:lnTo>
                        <a:pt x="61" y="26"/>
                      </a:lnTo>
                      <a:lnTo>
                        <a:pt x="64" y="30"/>
                      </a:lnTo>
                      <a:lnTo>
                        <a:pt x="68" y="30"/>
                      </a:lnTo>
                      <a:lnTo>
                        <a:pt x="72" y="34"/>
                      </a:lnTo>
                      <a:lnTo>
                        <a:pt x="76" y="34"/>
                      </a:lnTo>
                      <a:lnTo>
                        <a:pt x="80" y="39"/>
                      </a:lnTo>
                      <a:lnTo>
                        <a:pt x="83" y="39"/>
                      </a:lnTo>
                      <a:lnTo>
                        <a:pt x="87" y="43"/>
                      </a:lnTo>
                      <a:lnTo>
                        <a:pt x="91" y="47"/>
                      </a:lnTo>
                      <a:lnTo>
                        <a:pt x="95" y="47"/>
                      </a:lnTo>
                      <a:lnTo>
                        <a:pt x="99" y="51"/>
                      </a:lnTo>
                      <a:lnTo>
                        <a:pt x="102" y="51"/>
                      </a:lnTo>
                      <a:lnTo>
                        <a:pt x="106" y="56"/>
                      </a:lnTo>
                      <a:lnTo>
                        <a:pt x="110" y="56"/>
                      </a:lnTo>
                      <a:lnTo>
                        <a:pt x="114" y="56"/>
                      </a:lnTo>
                      <a:lnTo>
                        <a:pt x="118" y="56"/>
                      </a:lnTo>
                      <a:lnTo>
                        <a:pt x="121" y="60"/>
                      </a:lnTo>
                      <a:lnTo>
                        <a:pt x="125" y="64"/>
                      </a:lnTo>
                      <a:lnTo>
                        <a:pt x="129" y="64"/>
                      </a:lnTo>
                      <a:lnTo>
                        <a:pt x="133" y="64"/>
                      </a:lnTo>
                      <a:lnTo>
                        <a:pt x="137" y="64"/>
                      </a:lnTo>
                      <a:lnTo>
                        <a:pt x="140" y="64"/>
                      </a:lnTo>
                      <a:lnTo>
                        <a:pt x="144" y="68"/>
                      </a:lnTo>
                      <a:lnTo>
                        <a:pt x="148" y="68"/>
                      </a:lnTo>
                      <a:lnTo>
                        <a:pt x="152" y="68"/>
                      </a:lnTo>
                      <a:lnTo>
                        <a:pt x="156" y="73"/>
                      </a:lnTo>
                      <a:lnTo>
                        <a:pt x="159" y="73"/>
                      </a:lnTo>
                      <a:lnTo>
                        <a:pt x="163" y="73"/>
                      </a:lnTo>
                      <a:lnTo>
                        <a:pt x="167" y="77"/>
                      </a:lnTo>
                      <a:lnTo>
                        <a:pt x="171" y="77"/>
                      </a:lnTo>
                      <a:lnTo>
                        <a:pt x="175" y="77"/>
                      </a:lnTo>
                      <a:lnTo>
                        <a:pt x="178" y="77"/>
                      </a:lnTo>
                      <a:lnTo>
                        <a:pt x="182" y="77"/>
                      </a:lnTo>
                      <a:lnTo>
                        <a:pt x="186" y="77"/>
                      </a:lnTo>
                      <a:lnTo>
                        <a:pt x="190" y="77"/>
                      </a:lnTo>
                      <a:lnTo>
                        <a:pt x="194" y="81"/>
                      </a:lnTo>
                      <a:lnTo>
                        <a:pt x="197" y="81"/>
                      </a:lnTo>
                      <a:lnTo>
                        <a:pt x="201" y="85"/>
                      </a:lnTo>
                      <a:lnTo>
                        <a:pt x="205" y="85"/>
                      </a:lnTo>
                      <a:lnTo>
                        <a:pt x="209" y="85"/>
                      </a:lnTo>
                      <a:lnTo>
                        <a:pt x="213" y="85"/>
                      </a:lnTo>
                      <a:lnTo>
                        <a:pt x="217" y="90"/>
                      </a:lnTo>
                    </a:path>
                  </a:pathLst>
                </a:custGeom>
                <a:noFill/>
                <a:ln w="0">
                  <a:solidFill>
                    <a:srgbClr val="00FF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69" name="Rectangle 1288"/>
              <p:cNvSpPr>
                <a:spLocks noChangeArrowheads="1"/>
              </p:cNvSpPr>
              <p:nvPr/>
            </p:nvSpPr>
            <p:spPr bwMode="auto">
              <a:xfrm>
                <a:off x="4182985" y="1802268"/>
                <a:ext cx="2399370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i="1" dirty="0" err="1" smtClean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rPr>
                  <a:t>Cx</a:t>
                </a:r>
                <a:r>
                  <a:rPr lang="en-US" dirty="0" smtClean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rPr>
                  <a:t>. </a:t>
                </a:r>
                <a:r>
                  <a:rPr lang="en-US" i="1" dirty="0" err="1" smtClean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rPr>
                  <a:t>stigmatosoma</a:t>
                </a:r>
                <a:r>
                  <a:rPr lang="en-US" i="1" dirty="0" smtClean="0">
                    <a:solidFill>
                      <a:srgbClr val="0000FF"/>
                    </a:solidFill>
                  </a:rPr>
                  <a:t>.</a:t>
                </a:r>
                <a:r>
                  <a:rPr lang="en-US" i="1" dirty="0" smtClean="0"/>
                  <a:t> </a:t>
                </a:r>
                <a:r>
                  <a:rPr lang="en-US" dirty="0" smtClean="0">
                    <a:solidFill>
                      <a:srgbClr val="0000FF"/>
                    </a:solidFill>
                  </a:rPr>
                  <a:t>♀</a:t>
                </a:r>
                <a:endParaRPr lang="en-US" dirty="0" smtClean="0">
                  <a:solidFill>
                    <a:srgbClr val="0000FF"/>
                  </a:solidFill>
                  <a:latin typeface="Helvetica" charset="0"/>
                  <a:cs typeface="Arial" pitchFamily="34" charset="0"/>
                </a:endParaRPr>
              </a:p>
            </p:txBody>
          </p:sp>
          <p:sp>
            <p:nvSpPr>
              <p:cNvPr id="70" name="Rectangle 1288"/>
              <p:cNvSpPr>
                <a:spLocks noChangeArrowheads="1"/>
              </p:cNvSpPr>
              <p:nvPr/>
            </p:nvSpPr>
            <p:spPr bwMode="auto">
              <a:xfrm>
                <a:off x="3424312" y="2383833"/>
                <a:ext cx="1527953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i="1" dirty="0" err="1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Ae</a:t>
                </a:r>
                <a:r>
                  <a:rPr lang="en-US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. </a:t>
                </a:r>
                <a:r>
                  <a:rPr lang="en-US" i="1" dirty="0" err="1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aegypti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. ♀</a:t>
                </a:r>
                <a:endParaRPr lang="en-US" dirty="0" smtClean="0">
                  <a:solidFill>
                    <a:srgbClr val="FF0000"/>
                  </a:solidFill>
                  <a:latin typeface="Helvetica" charset="0"/>
                  <a:cs typeface="Arial" pitchFamily="34" charset="0"/>
                </a:endParaRPr>
              </a:p>
            </p:txBody>
          </p:sp>
          <p:sp>
            <p:nvSpPr>
              <p:cNvPr id="71" name="Rectangle 1288"/>
              <p:cNvSpPr>
                <a:spLocks noChangeArrowheads="1"/>
              </p:cNvSpPr>
              <p:nvPr/>
            </p:nvSpPr>
            <p:spPr bwMode="auto">
              <a:xfrm>
                <a:off x="1545715" y="1902047"/>
                <a:ext cx="1598977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i="1" dirty="0" err="1" smtClean="0">
                    <a:solidFill>
                      <a:srgbClr val="00FF00"/>
                    </a:solidFill>
                    <a:latin typeface="Times New Roman" pitchFamily="18" charset="0"/>
                    <a:cs typeface="Times New Roman" pitchFamily="18" charset="0"/>
                  </a:rPr>
                  <a:t>Cx</a:t>
                </a:r>
                <a:r>
                  <a:rPr lang="en-US" i="1" dirty="0" smtClean="0">
                    <a:solidFill>
                      <a:srgbClr val="00FF00"/>
                    </a:solidFill>
                    <a:latin typeface="Times New Roman" pitchFamily="18" charset="0"/>
                    <a:cs typeface="Times New Roman" pitchFamily="18" charset="0"/>
                  </a:rPr>
                  <a:t>. </a:t>
                </a:r>
                <a:r>
                  <a:rPr lang="en-US" i="1" dirty="0" err="1" smtClean="0">
                    <a:solidFill>
                      <a:srgbClr val="00FF00"/>
                    </a:solidFill>
                    <a:latin typeface="Times New Roman" pitchFamily="18" charset="0"/>
                    <a:cs typeface="Times New Roman" pitchFamily="18" charset="0"/>
                  </a:rPr>
                  <a:t>tarsalis</a:t>
                </a:r>
                <a:r>
                  <a:rPr lang="en-US" dirty="0" smtClean="0">
                    <a:solidFill>
                      <a:srgbClr val="00FF00"/>
                    </a:solidFill>
                  </a:rPr>
                  <a:t>. ♂</a:t>
                </a:r>
                <a:endParaRPr lang="en-US" i="1" dirty="0" smtClean="0">
                  <a:solidFill>
                    <a:srgbClr val="00FF00"/>
                  </a:solidFill>
                  <a:latin typeface="Helvetica" charset="0"/>
                  <a:cs typeface="Arial" pitchFamily="34" charset="0"/>
                </a:endParaRPr>
              </a:p>
            </p:txBody>
          </p:sp>
        </p:grpSp>
        <p:sp>
          <p:nvSpPr>
            <p:cNvPr id="23" name="Rectangle 22"/>
            <p:cNvSpPr/>
            <p:nvPr/>
          </p:nvSpPr>
          <p:spPr>
            <a:xfrm>
              <a:off x="742504" y="3932406"/>
              <a:ext cx="1593850" cy="1422161"/>
            </a:xfrm>
            <a:prstGeom prst="rect">
              <a:avLst/>
            </a:prstGeom>
            <a:solidFill>
              <a:schemeClr val="bg1">
                <a:lumMod val="65000"/>
                <a:alpha val="2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563021" y="3932407"/>
              <a:ext cx="480105" cy="1423873"/>
            </a:xfrm>
            <a:prstGeom prst="rect">
              <a:avLst/>
            </a:prstGeom>
            <a:solidFill>
              <a:schemeClr val="bg1">
                <a:lumMod val="65000"/>
                <a:alpha val="2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979328" y="3874398"/>
              <a:ext cx="11512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/>
                <a:t>dawn</a:t>
              </a:r>
              <a:endParaRPr lang="en-US" i="1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576806" y="3916061"/>
              <a:ext cx="74096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i="1" dirty="0" smtClean="0"/>
                <a:t>dusk</a:t>
              </a:r>
              <a:endParaRPr lang="en-US" i="1" dirty="0"/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148024" y="4012481"/>
              <a:ext cx="489585" cy="1366932"/>
              <a:chOff x="481185" y="3014091"/>
              <a:chExt cx="489585" cy="1366932"/>
            </a:xfrm>
          </p:grpSpPr>
          <p:sp>
            <p:nvSpPr>
              <p:cNvPr id="35" name="Line 11"/>
              <p:cNvSpPr>
                <a:spLocks noChangeShapeType="1"/>
              </p:cNvSpPr>
              <p:nvPr/>
            </p:nvSpPr>
            <p:spPr bwMode="auto">
              <a:xfrm flipV="1">
                <a:off x="946151" y="3014091"/>
                <a:ext cx="6332" cy="127215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Line 26"/>
              <p:cNvSpPr>
                <a:spLocks noChangeShapeType="1"/>
              </p:cNvSpPr>
              <p:nvPr/>
            </p:nvSpPr>
            <p:spPr bwMode="auto">
              <a:xfrm>
                <a:off x="949307" y="4287266"/>
                <a:ext cx="182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Rectangle 28"/>
              <p:cNvSpPr>
                <a:spLocks noChangeArrowheads="1"/>
              </p:cNvSpPr>
              <p:nvPr/>
            </p:nvSpPr>
            <p:spPr bwMode="auto">
              <a:xfrm>
                <a:off x="579153" y="4211746"/>
                <a:ext cx="94059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0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" name="Line 29"/>
              <p:cNvSpPr>
                <a:spLocks noChangeShapeType="1"/>
              </p:cNvSpPr>
              <p:nvPr/>
            </p:nvSpPr>
            <p:spPr bwMode="auto">
              <a:xfrm>
                <a:off x="952482" y="3887216"/>
                <a:ext cx="182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Rectangle 31"/>
              <p:cNvSpPr>
                <a:spLocks noChangeArrowheads="1"/>
              </p:cNvSpPr>
              <p:nvPr/>
            </p:nvSpPr>
            <p:spPr bwMode="auto">
              <a:xfrm>
                <a:off x="481185" y="3811696"/>
                <a:ext cx="422299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0.005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" name="Line 32"/>
              <p:cNvSpPr>
                <a:spLocks noChangeShapeType="1"/>
              </p:cNvSpPr>
              <p:nvPr/>
            </p:nvSpPr>
            <p:spPr bwMode="auto">
              <a:xfrm>
                <a:off x="952482" y="3495104"/>
                <a:ext cx="182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Rectangle 34"/>
              <p:cNvSpPr>
                <a:spLocks noChangeArrowheads="1"/>
              </p:cNvSpPr>
              <p:nvPr/>
            </p:nvSpPr>
            <p:spPr bwMode="auto">
              <a:xfrm>
                <a:off x="481185" y="3419583"/>
                <a:ext cx="422299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0.001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" name="Line 35"/>
              <p:cNvSpPr>
                <a:spLocks noChangeShapeType="1"/>
              </p:cNvSpPr>
              <p:nvPr/>
            </p:nvSpPr>
            <p:spPr bwMode="auto">
              <a:xfrm>
                <a:off x="952482" y="3093466"/>
                <a:ext cx="182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Rectangle 37"/>
              <p:cNvSpPr>
                <a:spLocks noChangeArrowheads="1"/>
              </p:cNvSpPr>
              <p:nvPr/>
            </p:nvSpPr>
            <p:spPr bwMode="auto">
              <a:xfrm>
                <a:off x="481185" y="3019533"/>
                <a:ext cx="422299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0.015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189" name="TextBox 188"/>
          <p:cNvSpPr txBox="1"/>
          <p:nvPr/>
        </p:nvSpPr>
        <p:spPr>
          <a:xfrm>
            <a:off x="853950" y="4948359"/>
            <a:ext cx="445688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Aparajita" panose="020B0604020202020204" pitchFamily="34" charset="0"/>
                <a:ea typeface="Arial Unicode MS" panose="020B0604020202020204" pitchFamily="34" charset="-122"/>
                <a:cs typeface="Aparajita" panose="020B0604020202020204" pitchFamily="34" charset="0"/>
              </a:rPr>
              <a:t>Examples of Flight Activity Circadian Rhythms (FACR) </a:t>
            </a:r>
            <a:endParaRPr lang="en-US" i="1" dirty="0">
              <a:latin typeface="Aparajita" panose="020B0604020202020204" pitchFamily="34" charset="0"/>
              <a:ea typeface="Arial Unicode MS" panose="020B0604020202020204" pitchFamily="34" charset="-122"/>
              <a:cs typeface="Aparajita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1319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8811" y="1745517"/>
            <a:ext cx="5181600" cy="4351338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00B0F0"/>
                </a:solidFill>
              </a:rPr>
              <a:t>Add to </a:t>
            </a:r>
            <a:r>
              <a:rPr lang="en-US" sz="2400" dirty="0" smtClean="0">
                <a:solidFill>
                  <a:srgbClr val="00B0F0"/>
                </a:solidFill>
              </a:rPr>
              <a:t>Training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2000" dirty="0" smtClean="0"/>
              <a:t>Learn </a:t>
            </a:r>
            <a:r>
              <a:rPr lang="en-US" sz="2000" dirty="0"/>
              <a:t>the class-conditioned </a:t>
            </a:r>
            <a:r>
              <a:rPr lang="en-US" sz="2000" dirty="0" smtClean="0"/>
              <a:t>distributions: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 </a:t>
            </a:r>
          </a:p>
          <a:p>
            <a:pPr marL="0" indent="0">
              <a:buNone/>
            </a:pPr>
            <a:endParaRPr lang="en-US" sz="2000" dirty="0">
              <a:solidFill>
                <a:srgbClr val="00B0F0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81276" y="413604"/>
            <a:ext cx="7839074" cy="132556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Additional Feature: time-of-intercept</a:t>
            </a:r>
            <a:endParaRPr lang="en-US" sz="4000" dirty="0"/>
          </a:p>
        </p:txBody>
      </p:sp>
      <p:sp>
        <p:nvSpPr>
          <p:cNvPr id="31" name="Content Placeholder 2"/>
          <p:cNvSpPr>
            <a:spLocks noGrp="1"/>
          </p:cNvSpPr>
          <p:nvPr>
            <p:ph sz="half" idx="1"/>
          </p:nvPr>
        </p:nvSpPr>
        <p:spPr>
          <a:xfrm>
            <a:off x="6439388" y="1655468"/>
            <a:ext cx="5433917" cy="4656871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Classification using two features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700" dirty="0" smtClean="0"/>
              <a:t>    Given </a:t>
            </a:r>
            <a:r>
              <a:rPr lang="en-US" sz="1700" dirty="0"/>
              <a:t>an unknown sound </a:t>
            </a:r>
            <a:r>
              <a:rPr lang="en-US" sz="1700" i="1" dirty="0" smtClean="0"/>
              <a:t>U </a:t>
            </a:r>
            <a:r>
              <a:rPr lang="en-US" sz="1700" dirty="0" smtClean="0"/>
              <a:t>captured </a:t>
            </a:r>
            <a:r>
              <a:rPr lang="en-US" sz="1700" dirty="0"/>
              <a:t>at time </a:t>
            </a:r>
            <a:r>
              <a:rPr lang="en-US" sz="1700" dirty="0" smtClean="0"/>
              <a:t>t: 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7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sz="1700" dirty="0" smtClean="0"/>
              <a:t>        </a:t>
            </a:r>
            <a:endParaRPr lang="en-US" sz="1700" dirty="0">
              <a:latin typeface="Cambria Math" panose="02040503050406030204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endParaRPr lang="en-US" sz="20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245629" y="3071000"/>
            <a:ext cx="5652265" cy="1700371"/>
            <a:chOff x="148024" y="3874398"/>
            <a:chExt cx="7169742" cy="1700371"/>
          </a:xfrm>
        </p:grpSpPr>
        <p:grpSp>
          <p:nvGrpSpPr>
            <p:cNvPr id="21" name="Group 20"/>
            <p:cNvGrpSpPr/>
            <p:nvPr/>
          </p:nvGrpSpPr>
          <p:grpSpPr>
            <a:xfrm>
              <a:off x="558682" y="4131948"/>
              <a:ext cx="6746075" cy="1442821"/>
              <a:chOff x="718340" y="1623965"/>
              <a:chExt cx="6746075" cy="1442821"/>
            </a:xfrm>
          </p:grpSpPr>
          <p:sp>
            <p:nvSpPr>
              <p:cNvPr id="47" name="Line 122"/>
              <p:cNvSpPr>
                <a:spLocks noChangeShapeType="1"/>
              </p:cNvSpPr>
              <p:nvPr/>
            </p:nvSpPr>
            <p:spPr bwMode="auto">
              <a:xfrm>
                <a:off x="899782" y="2848296"/>
                <a:ext cx="6300216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Line 127"/>
              <p:cNvSpPr>
                <a:spLocks noChangeShapeType="1"/>
              </p:cNvSpPr>
              <p:nvPr/>
            </p:nvSpPr>
            <p:spPr bwMode="auto">
              <a:xfrm flipV="1">
                <a:off x="899782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Rectangle 129"/>
              <p:cNvSpPr>
                <a:spLocks noChangeArrowheads="1"/>
              </p:cNvSpPr>
              <p:nvPr/>
            </p:nvSpPr>
            <p:spPr bwMode="auto">
              <a:xfrm>
                <a:off x="718340" y="2897509"/>
                <a:ext cx="560506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12 a.m.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0" name="Line 133"/>
              <p:cNvSpPr>
                <a:spLocks noChangeShapeType="1"/>
              </p:cNvSpPr>
              <p:nvPr/>
            </p:nvSpPr>
            <p:spPr bwMode="auto">
              <a:xfrm flipV="1">
                <a:off x="1690357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Line 139"/>
              <p:cNvSpPr>
                <a:spLocks noChangeShapeType="1"/>
              </p:cNvSpPr>
              <p:nvPr/>
            </p:nvSpPr>
            <p:spPr bwMode="auto">
              <a:xfrm flipV="1">
                <a:off x="2493632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Rectangle 141"/>
              <p:cNvSpPr>
                <a:spLocks noChangeArrowheads="1"/>
              </p:cNvSpPr>
              <p:nvPr/>
            </p:nvSpPr>
            <p:spPr bwMode="auto">
              <a:xfrm>
                <a:off x="2312190" y="2897509"/>
                <a:ext cx="466448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100" dirty="0">
                    <a:solidFill>
                      <a:srgbClr val="000000"/>
                    </a:solidFill>
                    <a:latin typeface="Helvetica" charset="0"/>
                    <a:cs typeface="Arial" pitchFamily="34" charset="0"/>
                  </a:rPr>
                  <a:t>6 a.m.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" name="Line 145"/>
              <p:cNvSpPr>
                <a:spLocks noChangeShapeType="1"/>
              </p:cNvSpPr>
              <p:nvPr/>
            </p:nvSpPr>
            <p:spPr bwMode="auto">
              <a:xfrm flipV="1">
                <a:off x="3285794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Line 151"/>
              <p:cNvSpPr>
                <a:spLocks noChangeShapeType="1"/>
              </p:cNvSpPr>
              <p:nvPr/>
            </p:nvSpPr>
            <p:spPr bwMode="auto">
              <a:xfrm flipV="1">
                <a:off x="4087482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Rectangle 153"/>
              <p:cNvSpPr>
                <a:spLocks noChangeArrowheads="1"/>
              </p:cNvSpPr>
              <p:nvPr/>
            </p:nvSpPr>
            <p:spPr bwMode="auto">
              <a:xfrm>
                <a:off x="3906039" y="2897509"/>
                <a:ext cx="560506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100" dirty="0">
                    <a:solidFill>
                      <a:srgbClr val="000000"/>
                    </a:solidFill>
                    <a:latin typeface="Helvetica" charset="0"/>
                    <a:cs typeface="Arial" pitchFamily="34" charset="0"/>
                  </a:rPr>
                  <a:t>12 </a:t>
                </a:r>
                <a:r>
                  <a:rPr lang="en-US" sz="1100" dirty="0" smtClean="0">
                    <a:solidFill>
                      <a:srgbClr val="000000"/>
                    </a:solidFill>
                    <a:latin typeface="Helvetica" charset="0"/>
                    <a:cs typeface="Arial" pitchFamily="34" charset="0"/>
                  </a:rPr>
                  <a:t>p.m.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" name="Line 157"/>
              <p:cNvSpPr>
                <a:spLocks noChangeShapeType="1"/>
              </p:cNvSpPr>
              <p:nvPr/>
            </p:nvSpPr>
            <p:spPr bwMode="auto">
              <a:xfrm flipV="1">
                <a:off x="4879644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Line 163"/>
              <p:cNvSpPr>
                <a:spLocks noChangeShapeType="1"/>
              </p:cNvSpPr>
              <p:nvPr/>
            </p:nvSpPr>
            <p:spPr bwMode="auto">
              <a:xfrm flipV="1">
                <a:off x="5681332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Rectangle 165"/>
              <p:cNvSpPr>
                <a:spLocks noChangeArrowheads="1"/>
              </p:cNvSpPr>
              <p:nvPr/>
            </p:nvSpPr>
            <p:spPr bwMode="auto">
              <a:xfrm>
                <a:off x="5499890" y="2897509"/>
                <a:ext cx="466448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6</a:t>
                </a:r>
                <a:r>
                  <a:rPr lang="en-US" sz="1100" dirty="0">
                    <a:solidFill>
                      <a:srgbClr val="000000"/>
                    </a:solidFill>
                    <a:latin typeface="Helvetica" charset="0"/>
                    <a:cs typeface="Arial" pitchFamily="34" charset="0"/>
                  </a:rPr>
                  <a:t> p.m.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2" name="Line 169"/>
              <p:cNvSpPr>
                <a:spLocks noChangeShapeType="1"/>
              </p:cNvSpPr>
              <p:nvPr/>
            </p:nvSpPr>
            <p:spPr bwMode="auto">
              <a:xfrm flipV="1">
                <a:off x="6473494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Line 175"/>
              <p:cNvSpPr>
                <a:spLocks noChangeShapeType="1"/>
              </p:cNvSpPr>
              <p:nvPr/>
            </p:nvSpPr>
            <p:spPr bwMode="auto">
              <a:xfrm flipV="1">
                <a:off x="7199998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Rectangle 177"/>
              <p:cNvSpPr>
                <a:spLocks noChangeArrowheads="1"/>
              </p:cNvSpPr>
              <p:nvPr/>
            </p:nvSpPr>
            <p:spPr bwMode="auto">
              <a:xfrm>
                <a:off x="6903909" y="2897509"/>
                <a:ext cx="560506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12</a:t>
                </a:r>
                <a:r>
                  <a:rPr lang="en-US" sz="1100" dirty="0">
                    <a:solidFill>
                      <a:srgbClr val="000000"/>
                    </a:solidFill>
                    <a:latin typeface="Helvetica" charset="0"/>
                    <a:cs typeface="Arial" pitchFamily="34" charset="0"/>
                  </a:rPr>
                  <a:t> p.m.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66" name="Group 65"/>
              <p:cNvGrpSpPr/>
              <p:nvPr/>
            </p:nvGrpSpPr>
            <p:grpSpPr>
              <a:xfrm>
                <a:off x="899782" y="1623965"/>
                <a:ext cx="6286500" cy="1149350"/>
                <a:chOff x="763588" y="3659430"/>
                <a:chExt cx="6286500" cy="1149350"/>
              </a:xfrm>
            </p:grpSpPr>
            <p:grpSp>
              <p:nvGrpSpPr>
                <p:cNvPr id="95" name="Group 94"/>
                <p:cNvGrpSpPr/>
                <p:nvPr/>
              </p:nvGrpSpPr>
              <p:grpSpPr>
                <a:xfrm>
                  <a:off x="763588" y="4740518"/>
                  <a:ext cx="5326063" cy="68262"/>
                  <a:chOff x="763588" y="4740518"/>
                  <a:chExt cx="5326063" cy="68262"/>
                </a:xfrm>
              </p:grpSpPr>
              <p:grpSp>
                <p:nvGrpSpPr>
                  <p:cNvPr id="98" name="Group 97"/>
                  <p:cNvGrpSpPr/>
                  <p:nvPr/>
                </p:nvGrpSpPr>
                <p:grpSpPr>
                  <a:xfrm>
                    <a:off x="763588" y="4740518"/>
                    <a:ext cx="4559300" cy="68262"/>
                    <a:chOff x="763588" y="4740518"/>
                    <a:chExt cx="4559300" cy="68262"/>
                  </a:xfrm>
                </p:grpSpPr>
                <p:grpSp>
                  <p:nvGrpSpPr>
                    <p:cNvPr id="100" name="Group 99"/>
                    <p:cNvGrpSpPr/>
                    <p:nvPr/>
                  </p:nvGrpSpPr>
                  <p:grpSpPr>
                    <a:xfrm>
                      <a:off x="763588" y="4740518"/>
                      <a:ext cx="3792538" cy="68262"/>
                      <a:chOff x="763588" y="4740518"/>
                      <a:chExt cx="3792538" cy="68262"/>
                    </a:xfrm>
                  </p:grpSpPr>
                  <p:grpSp>
                    <p:nvGrpSpPr>
                      <p:cNvPr id="102" name="Group 101"/>
                      <p:cNvGrpSpPr/>
                      <p:nvPr/>
                    </p:nvGrpSpPr>
                    <p:grpSpPr>
                      <a:xfrm>
                        <a:off x="763588" y="4740518"/>
                        <a:ext cx="3025775" cy="68262"/>
                        <a:chOff x="763588" y="4740518"/>
                        <a:chExt cx="3025775" cy="68262"/>
                      </a:xfrm>
                    </p:grpSpPr>
                    <p:grpSp>
                      <p:nvGrpSpPr>
                        <p:cNvPr id="104" name="Group 103"/>
                        <p:cNvGrpSpPr/>
                        <p:nvPr/>
                      </p:nvGrpSpPr>
                      <p:grpSpPr>
                        <a:xfrm>
                          <a:off x="763588" y="4740518"/>
                          <a:ext cx="2259012" cy="61913"/>
                          <a:chOff x="763588" y="4740518"/>
                          <a:chExt cx="2259012" cy="61913"/>
                        </a:xfrm>
                      </p:grpSpPr>
                      <p:grpSp>
                        <p:nvGrpSpPr>
                          <p:cNvPr id="106" name="Group 105"/>
                          <p:cNvGrpSpPr/>
                          <p:nvPr/>
                        </p:nvGrpSpPr>
                        <p:grpSpPr>
                          <a:xfrm>
                            <a:off x="763588" y="4740518"/>
                            <a:ext cx="1516063" cy="47625"/>
                            <a:chOff x="763588" y="4740518"/>
                            <a:chExt cx="1516063" cy="47625"/>
                          </a:xfrm>
                        </p:grpSpPr>
                        <p:sp>
                          <p:nvSpPr>
                            <p:cNvPr id="108" name="Freeform 203"/>
                            <p:cNvSpPr>
                              <a:spLocks/>
                            </p:cNvSpPr>
                            <p:nvPr/>
                          </p:nvSpPr>
                          <p:spPr bwMode="auto">
                            <a:xfrm>
                              <a:off x="763588" y="4754805"/>
                              <a:ext cx="755650" cy="33338"/>
                            </a:xfrm>
                            <a:custGeom>
                              <a:avLst/>
                              <a:gdLst>
                                <a:gd name="T0" fmla="*/ 8 w 476"/>
                                <a:gd name="T1" fmla="*/ 0 h 21"/>
                                <a:gd name="T2" fmla="*/ 19 w 476"/>
                                <a:gd name="T3" fmla="*/ 4 h 21"/>
                                <a:gd name="T4" fmla="*/ 31 w 476"/>
                                <a:gd name="T5" fmla="*/ 0 h 21"/>
                                <a:gd name="T6" fmla="*/ 42 w 476"/>
                                <a:gd name="T7" fmla="*/ 0 h 21"/>
                                <a:gd name="T8" fmla="*/ 53 w 476"/>
                                <a:gd name="T9" fmla="*/ 0 h 21"/>
                                <a:gd name="T10" fmla="*/ 65 w 476"/>
                                <a:gd name="T11" fmla="*/ 0 h 21"/>
                                <a:gd name="T12" fmla="*/ 72 w 476"/>
                                <a:gd name="T13" fmla="*/ 4 h 21"/>
                                <a:gd name="T14" fmla="*/ 84 w 476"/>
                                <a:gd name="T15" fmla="*/ 8 h 21"/>
                                <a:gd name="T16" fmla="*/ 95 w 476"/>
                                <a:gd name="T17" fmla="*/ 13 h 21"/>
                                <a:gd name="T18" fmla="*/ 107 w 476"/>
                                <a:gd name="T19" fmla="*/ 17 h 21"/>
                                <a:gd name="T20" fmla="*/ 118 w 476"/>
                                <a:gd name="T21" fmla="*/ 17 h 21"/>
                                <a:gd name="T22" fmla="*/ 130 w 476"/>
                                <a:gd name="T23" fmla="*/ 17 h 21"/>
                                <a:gd name="T24" fmla="*/ 141 w 476"/>
                                <a:gd name="T25" fmla="*/ 17 h 21"/>
                                <a:gd name="T26" fmla="*/ 152 w 476"/>
                                <a:gd name="T27" fmla="*/ 17 h 21"/>
                                <a:gd name="T28" fmla="*/ 164 w 476"/>
                                <a:gd name="T29" fmla="*/ 17 h 21"/>
                                <a:gd name="T30" fmla="*/ 175 w 476"/>
                                <a:gd name="T31" fmla="*/ 13 h 21"/>
                                <a:gd name="T32" fmla="*/ 187 w 476"/>
                                <a:gd name="T33" fmla="*/ 13 h 21"/>
                                <a:gd name="T34" fmla="*/ 198 w 476"/>
                                <a:gd name="T35" fmla="*/ 8 h 21"/>
                                <a:gd name="T36" fmla="*/ 209 w 476"/>
                                <a:gd name="T37" fmla="*/ 8 h 21"/>
                                <a:gd name="T38" fmla="*/ 221 w 476"/>
                                <a:gd name="T39" fmla="*/ 4 h 21"/>
                                <a:gd name="T40" fmla="*/ 228 w 476"/>
                                <a:gd name="T41" fmla="*/ 4 h 21"/>
                                <a:gd name="T42" fmla="*/ 240 w 476"/>
                                <a:gd name="T43" fmla="*/ 4 h 21"/>
                                <a:gd name="T44" fmla="*/ 251 w 476"/>
                                <a:gd name="T45" fmla="*/ 8 h 21"/>
                                <a:gd name="T46" fmla="*/ 263 w 476"/>
                                <a:gd name="T47" fmla="*/ 8 h 21"/>
                                <a:gd name="T48" fmla="*/ 274 w 476"/>
                                <a:gd name="T49" fmla="*/ 8 h 21"/>
                                <a:gd name="T50" fmla="*/ 285 w 476"/>
                                <a:gd name="T51" fmla="*/ 13 h 21"/>
                                <a:gd name="T52" fmla="*/ 297 w 476"/>
                                <a:gd name="T53" fmla="*/ 13 h 21"/>
                                <a:gd name="T54" fmla="*/ 308 w 476"/>
                                <a:gd name="T55" fmla="*/ 17 h 21"/>
                                <a:gd name="T56" fmla="*/ 320 w 476"/>
                                <a:gd name="T57" fmla="*/ 21 h 21"/>
                                <a:gd name="T58" fmla="*/ 331 w 476"/>
                                <a:gd name="T59" fmla="*/ 17 h 21"/>
                                <a:gd name="T60" fmla="*/ 343 w 476"/>
                                <a:gd name="T61" fmla="*/ 17 h 21"/>
                                <a:gd name="T62" fmla="*/ 354 w 476"/>
                                <a:gd name="T63" fmla="*/ 17 h 21"/>
                                <a:gd name="T64" fmla="*/ 365 w 476"/>
                                <a:gd name="T65" fmla="*/ 21 h 21"/>
                                <a:gd name="T66" fmla="*/ 377 w 476"/>
                                <a:gd name="T67" fmla="*/ 17 h 21"/>
                                <a:gd name="T68" fmla="*/ 388 w 476"/>
                                <a:gd name="T69" fmla="*/ 17 h 21"/>
                                <a:gd name="T70" fmla="*/ 400 w 476"/>
                                <a:gd name="T71" fmla="*/ 17 h 21"/>
                                <a:gd name="T72" fmla="*/ 411 w 476"/>
                                <a:gd name="T73" fmla="*/ 17 h 21"/>
                                <a:gd name="T74" fmla="*/ 422 w 476"/>
                                <a:gd name="T75" fmla="*/ 17 h 21"/>
                                <a:gd name="T76" fmla="*/ 434 w 476"/>
                                <a:gd name="T77" fmla="*/ 17 h 21"/>
                                <a:gd name="T78" fmla="*/ 445 w 476"/>
                                <a:gd name="T79" fmla="*/ 17 h 21"/>
                                <a:gd name="T80" fmla="*/ 457 w 476"/>
                                <a:gd name="T81" fmla="*/ 21 h 21"/>
                                <a:gd name="T82" fmla="*/ 468 w 476"/>
                                <a:gd name="T83" fmla="*/ 21 h 21"/>
                              </a:gdLst>
                              <a:ahLst/>
                              <a:cxnLst>
                                <a:cxn ang="0">
                                  <a:pos x="T0" y="T1"/>
                                </a:cxn>
                                <a:cxn ang="0">
                                  <a:pos x="T2" y="T3"/>
                                </a:cxn>
                                <a:cxn ang="0">
                                  <a:pos x="T4" y="T5"/>
                                </a:cxn>
                                <a:cxn ang="0">
                                  <a:pos x="T6" y="T7"/>
                                </a:cxn>
                                <a:cxn ang="0">
                                  <a:pos x="T8" y="T9"/>
                                </a:cxn>
                                <a:cxn ang="0">
                                  <a:pos x="T10" y="T11"/>
                                </a:cxn>
                                <a:cxn ang="0">
                                  <a:pos x="T12" y="T13"/>
                                </a:cxn>
                                <a:cxn ang="0">
                                  <a:pos x="T14" y="T15"/>
                                </a:cxn>
                                <a:cxn ang="0">
                                  <a:pos x="T16" y="T17"/>
                                </a:cxn>
                                <a:cxn ang="0">
                                  <a:pos x="T18" y="T19"/>
                                </a:cxn>
                                <a:cxn ang="0">
                                  <a:pos x="T20" y="T21"/>
                                </a:cxn>
                                <a:cxn ang="0">
                                  <a:pos x="T22" y="T23"/>
                                </a:cxn>
                                <a:cxn ang="0">
                                  <a:pos x="T24" y="T25"/>
                                </a:cxn>
                                <a:cxn ang="0">
                                  <a:pos x="T26" y="T27"/>
                                </a:cxn>
                                <a:cxn ang="0">
                                  <a:pos x="T28" y="T29"/>
                                </a:cxn>
                                <a:cxn ang="0">
                                  <a:pos x="T30" y="T31"/>
                                </a:cxn>
                                <a:cxn ang="0">
                                  <a:pos x="T32" y="T33"/>
                                </a:cxn>
                                <a:cxn ang="0">
                                  <a:pos x="T34" y="T35"/>
                                </a:cxn>
                                <a:cxn ang="0">
                                  <a:pos x="T36" y="T37"/>
                                </a:cxn>
                                <a:cxn ang="0">
                                  <a:pos x="T38" y="T39"/>
                                </a:cxn>
                                <a:cxn ang="0">
                                  <a:pos x="T40" y="T41"/>
                                </a:cxn>
                                <a:cxn ang="0">
                                  <a:pos x="T42" y="T43"/>
                                </a:cxn>
                                <a:cxn ang="0">
                                  <a:pos x="T44" y="T45"/>
                                </a:cxn>
                                <a:cxn ang="0">
                                  <a:pos x="T46" y="T47"/>
                                </a:cxn>
                                <a:cxn ang="0">
                                  <a:pos x="T48" y="T49"/>
                                </a:cxn>
                                <a:cxn ang="0">
                                  <a:pos x="T50" y="T51"/>
                                </a:cxn>
                                <a:cxn ang="0">
                                  <a:pos x="T52" y="T53"/>
                                </a:cxn>
                                <a:cxn ang="0">
                                  <a:pos x="T54" y="T55"/>
                                </a:cxn>
                                <a:cxn ang="0">
                                  <a:pos x="T56" y="T57"/>
                                </a:cxn>
                                <a:cxn ang="0">
                                  <a:pos x="T58" y="T59"/>
                                </a:cxn>
                                <a:cxn ang="0">
                                  <a:pos x="T60" y="T61"/>
                                </a:cxn>
                                <a:cxn ang="0">
                                  <a:pos x="T62" y="T63"/>
                                </a:cxn>
                                <a:cxn ang="0">
                                  <a:pos x="T64" y="T65"/>
                                </a:cxn>
                                <a:cxn ang="0">
                                  <a:pos x="T66" y="T67"/>
                                </a:cxn>
                                <a:cxn ang="0">
                                  <a:pos x="T68" y="T69"/>
                                </a:cxn>
                                <a:cxn ang="0">
                                  <a:pos x="T70" y="T71"/>
                                </a:cxn>
                                <a:cxn ang="0">
                                  <a:pos x="T72" y="T73"/>
                                </a:cxn>
                                <a:cxn ang="0">
                                  <a:pos x="T74" y="T75"/>
                                </a:cxn>
                                <a:cxn ang="0">
                                  <a:pos x="T76" y="T77"/>
                                </a:cxn>
                                <a:cxn ang="0">
                                  <a:pos x="T78" y="T79"/>
                                </a:cxn>
                                <a:cxn ang="0">
                                  <a:pos x="T80" y="T81"/>
                                </a:cxn>
                                <a:cxn ang="0">
                                  <a:pos x="T82" y="T83"/>
                                </a:cxn>
                              </a:cxnLst>
                              <a:rect l="0" t="0" r="r" b="b"/>
                              <a:pathLst>
                                <a:path w="476" h="21">
                                  <a:moveTo>
                                    <a:pt x="0" y="0"/>
                                  </a:moveTo>
                                  <a:lnTo>
                                    <a:pt x="4" y="0"/>
                                  </a:lnTo>
                                  <a:lnTo>
                                    <a:pt x="8" y="0"/>
                                  </a:lnTo>
                                  <a:lnTo>
                                    <a:pt x="12" y="0"/>
                                  </a:lnTo>
                                  <a:lnTo>
                                    <a:pt x="15" y="4"/>
                                  </a:lnTo>
                                  <a:lnTo>
                                    <a:pt x="19" y="4"/>
                                  </a:lnTo>
                                  <a:lnTo>
                                    <a:pt x="23" y="0"/>
                                  </a:lnTo>
                                  <a:lnTo>
                                    <a:pt x="27" y="0"/>
                                  </a:lnTo>
                                  <a:lnTo>
                                    <a:pt x="31" y="0"/>
                                  </a:lnTo>
                                  <a:lnTo>
                                    <a:pt x="34" y="0"/>
                                  </a:lnTo>
                                  <a:lnTo>
                                    <a:pt x="38" y="0"/>
                                  </a:lnTo>
                                  <a:lnTo>
                                    <a:pt x="42" y="0"/>
                                  </a:lnTo>
                                  <a:lnTo>
                                    <a:pt x="46" y="0"/>
                                  </a:lnTo>
                                  <a:lnTo>
                                    <a:pt x="50" y="0"/>
                                  </a:lnTo>
                                  <a:lnTo>
                                    <a:pt x="53" y="0"/>
                                  </a:lnTo>
                                  <a:lnTo>
                                    <a:pt x="57" y="0"/>
                                  </a:lnTo>
                                  <a:lnTo>
                                    <a:pt x="61" y="0"/>
                                  </a:lnTo>
                                  <a:lnTo>
                                    <a:pt x="65" y="0"/>
                                  </a:lnTo>
                                  <a:lnTo>
                                    <a:pt x="69" y="4"/>
                                  </a:lnTo>
                                  <a:lnTo>
                                    <a:pt x="69" y="0"/>
                                  </a:lnTo>
                                  <a:lnTo>
                                    <a:pt x="72" y="4"/>
                                  </a:lnTo>
                                  <a:lnTo>
                                    <a:pt x="76" y="4"/>
                                  </a:lnTo>
                                  <a:lnTo>
                                    <a:pt x="80" y="8"/>
                                  </a:lnTo>
                                  <a:lnTo>
                                    <a:pt x="84" y="8"/>
                                  </a:lnTo>
                                  <a:lnTo>
                                    <a:pt x="88" y="8"/>
                                  </a:lnTo>
                                  <a:lnTo>
                                    <a:pt x="91" y="13"/>
                                  </a:lnTo>
                                  <a:lnTo>
                                    <a:pt x="95" y="13"/>
                                  </a:lnTo>
                                  <a:lnTo>
                                    <a:pt x="99" y="13"/>
                                  </a:lnTo>
                                  <a:lnTo>
                                    <a:pt x="103" y="13"/>
                                  </a:lnTo>
                                  <a:lnTo>
                                    <a:pt x="107" y="17"/>
                                  </a:lnTo>
                                  <a:lnTo>
                                    <a:pt x="110" y="17"/>
                                  </a:lnTo>
                                  <a:lnTo>
                                    <a:pt x="114" y="17"/>
                                  </a:lnTo>
                                  <a:lnTo>
                                    <a:pt x="118" y="17"/>
                                  </a:lnTo>
                                  <a:lnTo>
                                    <a:pt x="122" y="17"/>
                                  </a:lnTo>
                                  <a:lnTo>
                                    <a:pt x="126" y="17"/>
                                  </a:lnTo>
                                  <a:lnTo>
                                    <a:pt x="130" y="17"/>
                                  </a:lnTo>
                                  <a:lnTo>
                                    <a:pt x="133" y="17"/>
                                  </a:lnTo>
                                  <a:lnTo>
                                    <a:pt x="137" y="17"/>
                                  </a:lnTo>
                                  <a:lnTo>
                                    <a:pt x="141" y="17"/>
                                  </a:lnTo>
                                  <a:lnTo>
                                    <a:pt x="145" y="17"/>
                                  </a:lnTo>
                                  <a:lnTo>
                                    <a:pt x="149" y="17"/>
                                  </a:lnTo>
                                  <a:lnTo>
                                    <a:pt x="152" y="17"/>
                                  </a:lnTo>
                                  <a:lnTo>
                                    <a:pt x="156" y="17"/>
                                  </a:lnTo>
                                  <a:lnTo>
                                    <a:pt x="160" y="17"/>
                                  </a:lnTo>
                                  <a:lnTo>
                                    <a:pt x="164" y="17"/>
                                  </a:lnTo>
                                  <a:lnTo>
                                    <a:pt x="168" y="13"/>
                                  </a:lnTo>
                                  <a:lnTo>
                                    <a:pt x="171" y="13"/>
                                  </a:lnTo>
                                  <a:lnTo>
                                    <a:pt x="175" y="13"/>
                                  </a:lnTo>
                                  <a:lnTo>
                                    <a:pt x="179" y="13"/>
                                  </a:lnTo>
                                  <a:lnTo>
                                    <a:pt x="183" y="13"/>
                                  </a:lnTo>
                                  <a:lnTo>
                                    <a:pt x="187" y="13"/>
                                  </a:lnTo>
                                  <a:lnTo>
                                    <a:pt x="190" y="13"/>
                                  </a:lnTo>
                                  <a:lnTo>
                                    <a:pt x="194" y="8"/>
                                  </a:lnTo>
                                  <a:lnTo>
                                    <a:pt x="198" y="8"/>
                                  </a:lnTo>
                                  <a:lnTo>
                                    <a:pt x="202" y="8"/>
                                  </a:lnTo>
                                  <a:lnTo>
                                    <a:pt x="206" y="8"/>
                                  </a:lnTo>
                                  <a:lnTo>
                                    <a:pt x="209" y="8"/>
                                  </a:lnTo>
                                  <a:lnTo>
                                    <a:pt x="213" y="8"/>
                                  </a:lnTo>
                                  <a:lnTo>
                                    <a:pt x="217" y="4"/>
                                  </a:lnTo>
                                  <a:lnTo>
                                    <a:pt x="221" y="4"/>
                                  </a:lnTo>
                                  <a:lnTo>
                                    <a:pt x="225" y="4"/>
                                  </a:lnTo>
                                  <a:lnTo>
                                    <a:pt x="232" y="4"/>
                                  </a:lnTo>
                                  <a:lnTo>
                                    <a:pt x="228" y="4"/>
                                  </a:lnTo>
                                  <a:lnTo>
                                    <a:pt x="232" y="4"/>
                                  </a:lnTo>
                                  <a:lnTo>
                                    <a:pt x="236" y="4"/>
                                  </a:lnTo>
                                  <a:lnTo>
                                    <a:pt x="240" y="4"/>
                                  </a:lnTo>
                                  <a:lnTo>
                                    <a:pt x="244" y="4"/>
                                  </a:lnTo>
                                  <a:lnTo>
                                    <a:pt x="247" y="4"/>
                                  </a:lnTo>
                                  <a:lnTo>
                                    <a:pt x="251" y="8"/>
                                  </a:lnTo>
                                  <a:lnTo>
                                    <a:pt x="255" y="8"/>
                                  </a:lnTo>
                                  <a:lnTo>
                                    <a:pt x="259" y="8"/>
                                  </a:lnTo>
                                  <a:lnTo>
                                    <a:pt x="263" y="8"/>
                                  </a:lnTo>
                                  <a:lnTo>
                                    <a:pt x="266" y="8"/>
                                  </a:lnTo>
                                  <a:lnTo>
                                    <a:pt x="270" y="8"/>
                                  </a:lnTo>
                                  <a:lnTo>
                                    <a:pt x="274" y="8"/>
                                  </a:lnTo>
                                  <a:lnTo>
                                    <a:pt x="278" y="13"/>
                                  </a:lnTo>
                                  <a:lnTo>
                                    <a:pt x="282" y="13"/>
                                  </a:lnTo>
                                  <a:lnTo>
                                    <a:pt x="285" y="13"/>
                                  </a:lnTo>
                                  <a:lnTo>
                                    <a:pt x="289" y="13"/>
                                  </a:lnTo>
                                  <a:lnTo>
                                    <a:pt x="293" y="13"/>
                                  </a:lnTo>
                                  <a:lnTo>
                                    <a:pt x="297" y="13"/>
                                  </a:lnTo>
                                  <a:lnTo>
                                    <a:pt x="301" y="13"/>
                                  </a:lnTo>
                                  <a:lnTo>
                                    <a:pt x="304" y="17"/>
                                  </a:lnTo>
                                  <a:lnTo>
                                    <a:pt x="308" y="17"/>
                                  </a:lnTo>
                                  <a:lnTo>
                                    <a:pt x="312" y="17"/>
                                  </a:lnTo>
                                  <a:lnTo>
                                    <a:pt x="316" y="21"/>
                                  </a:lnTo>
                                  <a:lnTo>
                                    <a:pt x="320" y="21"/>
                                  </a:lnTo>
                                  <a:lnTo>
                                    <a:pt x="323" y="21"/>
                                  </a:lnTo>
                                  <a:lnTo>
                                    <a:pt x="327" y="21"/>
                                  </a:lnTo>
                                  <a:lnTo>
                                    <a:pt x="331" y="17"/>
                                  </a:lnTo>
                                  <a:lnTo>
                                    <a:pt x="335" y="17"/>
                                  </a:lnTo>
                                  <a:lnTo>
                                    <a:pt x="339" y="17"/>
                                  </a:lnTo>
                                  <a:lnTo>
                                    <a:pt x="343" y="17"/>
                                  </a:lnTo>
                                  <a:lnTo>
                                    <a:pt x="346" y="17"/>
                                  </a:lnTo>
                                  <a:lnTo>
                                    <a:pt x="350" y="17"/>
                                  </a:lnTo>
                                  <a:lnTo>
                                    <a:pt x="354" y="17"/>
                                  </a:lnTo>
                                  <a:lnTo>
                                    <a:pt x="358" y="21"/>
                                  </a:lnTo>
                                  <a:lnTo>
                                    <a:pt x="362" y="21"/>
                                  </a:lnTo>
                                  <a:lnTo>
                                    <a:pt x="365" y="21"/>
                                  </a:lnTo>
                                  <a:lnTo>
                                    <a:pt x="369" y="21"/>
                                  </a:lnTo>
                                  <a:lnTo>
                                    <a:pt x="373" y="17"/>
                                  </a:lnTo>
                                  <a:lnTo>
                                    <a:pt x="377" y="17"/>
                                  </a:lnTo>
                                  <a:lnTo>
                                    <a:pt x="381" y="17"/>
                                  </a:lnTo>
                                  <a:lnTo>
                                    <a:pt x="384" y="17"/>
                                  </a:lnTo>
                                  <a:lnTo>
                                    <a:pt x="388" y="17"/>
                                  </a:lnTo>
                                  <a:lnTo>
                                    <a:pt x="392" y="17"/>
                                  </a:lnTo>
                                  <a:lnTo>
                                    <a:pt x="396" y="17"/>
                                  </a:lnTo>
                                  <a:lnTo>
                                    <a:pt x="400" y="17"/>
                                  </a:lnTo>
                                  <a:lnTo>
                                    <a:pt x="403" y="17"/>
                                  </a:lnTo>
                                  <a:lnTo>
                                    <a:pt x="407" y="17"/>
                                  </a:lnTo>
                                  <a:lnTo>
                                    <a:pt x="411" y="17"/>
                                  </a:lnTo>
                                  <a:lnTo>
                                    <a:pt x="415" y="17"/>
                                  </a:lnTo>
                                  <a:lnTo>
                                    <a:pt x="419" y="17"/>
                                  </a:lnTo>
                                  <a:lnTo>
                                    <a:pt x="422" y="17"/>
                                  </a:lnTo>
                                  <a:lnTo>
                                    <a:pt x="426" y="17"/>
                                  </a:lnTo>
                                  <a:lnTo>
                                    <a:pt x="430" y="17"/>
                                  </a:lnTo>
                                  <a:lnTo>
                                    <a:pt x="434" y="17"/>
                                  </a:lnTo>
                                  <a:lnTo>
                                    <a:pt x="438" y="17"/>
                                  </a:lnTo>
                                  <a:lnTo>
                                    <a:pt x="441" y="17"/>
                                  </a:lnTo>
                                  <a:lnTo>
                                    <a:pt x="445" y="17"/>
                                  </a:lnTo>
                                  <a:lnTo>
                                    <a:pt x="449" y="17"/>
                                  </a:lnTo>
                                  <a:lnTo>
                                    <a:pt x="453" y="17"/>
                                  </a:lnTo>
                                  <a:lnTo>
                                    <a:pt x="457" y="21"/>
                                  </a:lnTo>
                                  <a:lnTo>
                                    <a:pt x="460" y="21"/>
                                  </a:lnTo>
                                  <a:lnTo>
                                    <a:pt x="464" y="21"/>
                                  </a:lnTo>
                                  <a:lnTo>
                                    <a:pt x="468" y="21"/>
                                  </a:lnTo>
                                  <a:lnTo>
                                    <a:pt x="472" y="21"/>
                                  </a:lnTo>
                                  <a:lnTo>
                                    <a:pt x="476" y="21"/>
                                  </a:lnTo>
                                </a:path>
                              </a:pathLst>
                            </a:custGeom>
                            <a:noFill/>
                            <a:ln w="0">
                              <a:solidFill>
                                <a:srgbClr val="0000FF"/>
                              </a:solidFill>
                              <a:prstDash val="solid"/>
                              <a:round/>
                              <a:headEnd/>
                              <a:tailEnd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  <p:txBody>
                            <a:bodyPr vert="horz" wrap="square" lIns="91440" tIns="45720" rIns="91440" bIns="45720" numCol="1" anchor="t" anchorCtr="0" compatLnSpc="1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endParaRPr lang="en-US"/>
                            </a:p>
                          </p:txBody>
                        </p:sp>
                        <p:sp>
                          <p:nvSpPr>
                            <p:cNvPr id="109" name="Freeform 204"/>
                            <p:cNvSpPr>
                              <a:spLocks/>
                            </p:cNvSpPr>
                            <p:nvPr/>
                          </p:nvSpPr>
                          <p:spPr bwMode="auto">
                            <a:xfrm>
                              <a:off x="1519238" y="4740518"/>
                              <a:ext cx="760413" cy="47625"/>
                            </a:xfrm>
                            <a:custGeom>
                              <a:avLst/>
                              <a:gdLst>
                                <a:gd name="T0" fmla="*/ 7 w 479"/>
                                <a:gd name="T1" fmla="*/ 30 h 30"/>
                                <a:gd name="T2" fmla="*/ 19 w 479"/>
                                <a:gd name="T3" fmla="*/ 30 h 30"/>
                                <a:gd name="T4" fmla="*/ 30 w 479"/>
                                <a:gd name="T5" fmla="*/ 30 h 30"/>
                                <a:gd name="T6" fmla="*/ 41 w 479"/>
                                <a:gd name="T7" fmla="*/ 26 h 30"/>
                                <a:gd name="T8" fmla="*/ 53 w 479"/>
                                <a:gd name="T9" fmla="*/ 26 h 30"/>
                                <a:gd name="T10" fmla="*/ 64 w 479"/>
                                <a:gd name="T11" fmla="*/ 26 h 30"/>
                                <a:gd name="T12" fmla="*/ 76 w 479"/>
                                <a:gd name="T13" fmla="*/ 26 h 30"/>
                                <a:gd name="T14" fmla="*/ 87 w 479"/>
                                <a:gd name="T15" fmla="*/ 26 h 30"/>
                                <a:gd name="T16" fmla="*/ 99 w 479"/>
                                <a:gd name="T17" fmla="*/ 26 h 30"/>
                                <a:gd name="T18" fmla="*/ 110 w 479"/>
                                <a:gd name="T19" fmla="*/ 26 h 30"/>
                                <a:gd name="T20" fmla="*/ 121 w 479"/>
                                <a:gd name="T21" fmla="*/ 30 h 30"/>
                                <a:gd name="T22" fmla="*/ 133 w 479"/>
                                <a:gd name="T23" fmla="*/ 30 h 30"/>
                                <a:gd name="T24" fmla="*/ 144 w 479"/>
                                <a:gd name="T25" fmla="*/ 26 h 30"/>
                                <a:gd name="T26" fmla="*/ 152 w 479"/>
                                <a:gd name="T27" fmla="*/ 30 h 30"/>
                                <a:gd name="T28" fmla="*/ 163 w 479"/>
                                <a:gd name="T29" fmla="*/ 26 h 30"/>
                                <a:gd name="T30" fmla="*/ 175 w 479"/>
                                <a:gd name="T31" fmla="*/ 30 h 30"/>
                                <a:gd name="T32" fmla="*/ 186 w 479"/>
                                <a:gd name="T33" fmla="*/ 26 h 30"/>
                                <a:gd name="T34" fmla="*/ 197 w 479"/>
                                <a:gd name="T35" fmla="*/ 30 h 30"/>
                                <a:gd name="T36" fmla="*/ 209 w 479"/>
                                <a:gd name="T37" fmla="*/ 30 h 30"/>
                                <a:gd name="T38" fmla="*/ 220 w 479"/>
                                <a:gd name="T39" fmla="*/ 30 h 30"/>
                                <a:gd name="T40" fmla="*/ 232 w 479"/>
                                <a:gd name="T41" fmla="*/ 30 h 30"/>
                                <a:gd name="T42" fmla="*/ 243 w 479"/>
                                <a:gd name="T43" fmla="*/ 30 h 30"/>
                                <a:gd name="T44" fmla="*/ 254 w 479"/>
                                <a:gd name="T45" fmla="*/ 30 h 30"/>
                                <a:gd name="T46" fmla="*/ 266 w 479"/>
                                <a:gd name="T47" fmla="*/ 30 h 30"/>
                                <a:gd name="T48" fmla="*/ 277 w 479"/>
                                <a:gd name="T49" fmla="*/ 30 h 30"/>
                                <a:gd name="T50" fmla="*/ 289 w 479"/>
                                <a:gd name="T51" fmla="*/ 30 h 30"/>
                                <a:gd name="T52" fmla="*/ 300 w 479"/>
                                <a:gd name="T53" fmla="*/ 30 h 30"/>
                                <a:gd name="T54" fmla="*/ 311 w 479"/>
                                <a:gd name="T55" fmla="*/ 26 h 30"/>
                                <a:gd name="T56" fmla="*/ 323 w 479"/>
                                <a:gd name="T57" fmla="*/ 30 h 30"/>
                                <a:gd name="T58" fmla="*/ 334 w 479"/>
                                <a:gd name="T59" fmla="*/ 26 h 30"/>
                                <a:gd name="T60" fmla="*/ 346 w 479"/>
                                <a:gd name="T61" fmla="*/ 26 h 30"/>
                                <a:gd name="T62" fmla="*/ 357 w 479"/>
                                <a:gd name="T63" fmla="*/ 26 h 30"/>
                                <a:gd name="T64" fmla="*/ 369 w 479"/>
                                <a:gd name="T65" fmla="*/ 30 h 30"/>
                                <a:gd name="T66" fmla="*/ 380 w 479"/>
                                <a:gd name="T67" fmla="*/ 30 h 30"/>
                                <a:gd name="T68" fmla="*/ 391 w 479"/>
                                <a:gd name="T69" fmla="*/ 26 h 30"/>
                                <a:gd name="T70" fmla="*/ 403 w 479"/>
                                <a:gd name="T71" fmla="*/ 26 h 30"/>
                                <a:gd name="T72" fmla="*/ 414 w 479"/>
                                <a:gd name="T73" fmla="*/ 22 h 30"/>
                                <a:gd name="T74" fmla="*/ 426 w 479"/>
                                <a:gd name="T75" fmla="*/ 17 h 30"/>
                                <a:gd name="T76" fmla="*/ 437 w 479"/>
                                <a:gd name="T77" fmla="*/ 13 h 30"/>
                                <a:gd name="T78" fmla="*/ 448 w 479"/>
                                <a:gd name="T79" fmla="*/ 9 h 30"/>
                                <a:gd name="T80" fmla="*/ 460 w 479"/>
                                <a:gd name="T81" fmla="*/ 5 h 30"/>
                                <a:gd name="T82" fmla="*/ 471 w 479"/>
                                <a:gd name="T83" fmla="*/ 0 h 30"/>
                              </a:gdLst>
                              <a:ahLst/>
                              <a:cxnLst>
                                <a:cxn ang="0">
                                  <a:pos x="T0" y="T1"/>
                                </a:cxn>
                                <a:cxn ang="0">
                                  <a:pos x="T2" y="T3"/>
                                </a:cxn>
                                <a:cxn ang="0">
                                  <a:pos x="T4" y="T5"/>
                                </a:cxn>
                                <a:cxn ang="0">
                                  <a:pos x="T6" y="T7"/>
                                </a:cxn>
                                <a:cxn ang="0">
                                  <a:pos x="T8" y="T9"/>
                                </a:cxn>
                                <a:cxn ang="0">
                                  <a:pos x="T10" y="T11"/>
                                </a:cxn>
                                <a:cxn ang="0">
                                  <a:pos x="T12" y="T13"/>
                                </a:cxn>
                                <a:cxn ang="0">
                                  <a:pos x="T14" y="T15"/>
                                </a:cxn>
                                <a:cxn ang="0">
                                  <a:pos x="T16" y="T17"/>
                                </a:cxn>
                                <a:cxn ang="0">
                                  <a:pos x="T18" y="T19"/>
                                </a:cxn>
                                <a:cxn ang="0">
                                  <a:pos x="T20" y="T21"/>
                                </a:cxn>
                                <a:cxn ang="0">
                                  <a:pos x="T22" y="T23"/>
                                </a:cxn>
                                <a:cxn ang="0">
                                  <a:pos x="T24" y="T25"/>
                                </a:cxn>
                                <a:cxn ang="0">
                                  <a:pos x="T26" y="T27"/>
                                </a:cxn>
                                <a:cxn ang="0">
                                  <a:pos x="T28" y="T29"/>
                                </a:cxn>
                                <a:cxn ang="0">
                                  <a:pos x="T30" y="T31"/>
                                </a:cxn>
                                <a:cxn ang="0">
                                  <a:pos x="T32" y="T33"/>
                                </a:cxn>
                                <a:cxn ang="0">
                                  <a:pos x="T34" y="T35"/>
                                </a:cxn>
                                <a:cxn ang="0">
                                  <a:pos x="T36" y="T37"/>
                                </a:cxn>
                                <a:cxn ang="0">
                                  <a:pos x="T38" y="T39"/>
                                </a:cxn>
                                <a:cxn ang="0">
                                  <a:pos x="T40" y="T41"/>
                                </a:cxn>
                                <a:cxn ang="0">
                                  <a:pos x="T42" y="T43"/>
                                </a:cxn>
                                <a:cxn ang="0">
                                  <a:pos x="T44" y="T45"/>
                                </a:cxn>
                                <a:cxn ang="0">
                                  <a:pos x="T46" y="T47"/>
                                </a:cxn>
                                <a:cxn ang="0">
                                  <a:pos x="T48" y="T49"/>
                                </a:cxn>
                                <a:cxn ang="0">
                                  <a:pos x="T50" y="T51"/>
                                </a:cxn>
                                <a:cxn ang="0">
                                  <a:pos x="T52" y="T53"/>
                                </a:cxn>
                                <a:cxn ang="0">
                                  <a:pos x="T54" y="T55"/>
                                </a:cxn>
                                <a:cxn ang="0">
                                  <a:pos x="T56" y="T57"/>
                                </a:cxn>
                                <a:cxn ang="0">
                                  <a:pos x="T58" y="T59"/>
                                </a:cxn>
                                <a:cxn ang="0">
                                  <a:pos x="T60" y="T61"/>
                                </a:cxn>
                                <a:cxn ang="0">
                                  <a:pos x="T62" y="T63"/>
                                </a:cxn>
                                <a:cxn ang="0">
                                  <a:pos x="T64" y="T65"/>
                                </a:cxn>
                                <a:cxn ang="0">
                                  <a:pos x="T66" y="T67"/>
                                </a:cxn>
                                <a:cxn ang="0">
                                  <a:pos x="T68" y="T69"/>
                                </a:cxn>
                                <a:cxn ang="0">
                                  <a:pos x="T70" y="T71"/>
                                </a:cxn>
                                <a:cxn ang="0">
                                  <a:pos x="T72" y="T73"/>
                                </a:cxn>
                                <a:cxn ang="0">
                                  <a:pos x="T74" y="T75"/>
                                </a:cxn>
                                <a:cxn ang="0">
                                  <a:pos x="T76" y="T77"/>
                                </a:cxn>
                                <a:cxn ang="0">
                                  <a:pos x="T78" y="T79"/>
                                </a:cxn>
                                <a:cxn ang="0">
                                  <a:pos x="T80" y="T81"/>
                                </a:cxn>
                                <a:cxn ang="0">
                                  <a:pos x="T82" y="T83"/>
                                </a:cxn>
                              </a:cxnLst>
                              <a:rect l="0" t="0" r="r" b="b"/>
                              <a:pathLst>
                                <a:path w="479" h="30">
                                  <a:moveTo>
                                    <a:pt x="0" y="30"/>
                                  </a:moveTo>
                                  <a:lnTo>
                                    <a:pt x="3" y="30"/>
                                  </a:lnTo>
                                  <a:lnTo>
                                    <a:pt x="7" y="30"/>
                                  </a:lnTo>
                                  <a:lnTo>
                                    <a:pt x="11" y="30"/>
                                  </a:lnTo>
                                  <a:lnTo>
                                    <a:pt x="15" y="30"/>
                                  </a:lnTo>
                                  <a:lnTo>
                                    <a:pt x="19" y="30"/>
                                  </a:lnTo>
                                  <a:lnTo>
                                    <a:pt x="22" y="30"/>
                                  </a:lnTo>
                                  <a:lnTo>
                                    <a:pt x="26" y="30"/>
                                  </a:lnTo>
                                  <a:lnTo>
                                    <a:pt x="30" y="30"/>
                                  </a:lnTo>
                                  <a:lnTo>
                                    <a:pt x="34" y="26"/>
                                  </a:lnTo>
                                  <a:lnTo>
                                    <a:pt x="38" y="26"/>
                                  </a:lnTo>
                                  <a:lnTo>
                                    <a:pt x="41" y="26"/>
                                  </a:lnTo>
                                  <a:lnTo>
                                    <a:pt x="45" y="26"/>
                                  </a:lnTo>
                                  <a:lnTo>
                                    <a:pt x="49" y="26"/>
                                  </a:lnTo>
                                  <a:lnTo>
                                    <a:pt x="53" y="26"/>
                                  </a:lnTo>
                                  <a:lnTo>
                                    <a:pt x="57" y="26"/>
                                  </a:lnTo>
                                  <a:lnTo>
                                    <a:pt x="60" y="26"/>
                                  </a:lnTo>
                                  <a:lnTo>
                                    <a:pt x="64" y="26"/>
                                  </a:lnTo>
                                  <a:lnTo>
                                    <a:pt x="68" y="26"/>
                                  </a:lnTo>
                                  <a:lnTo>
                                    <a:pt x="72" y="26"/>
                                  </a:lnTo>
                                  <a:lnTo>
                                    <a:pt x="76" y="26"/>
                                  </a:lnTo>
                                  <a:lnTo>
                                    <a:pt x="79" y="26"/>
                                  </a:lnTo>
                                  <a:lnTo>
                                    <a:pt x="83" y="26"/>
                                  </a:lnTo>
                                  <a:lnTo>
                                    <a:pt x="87" y="26"/>
                                  </a:lnTo>
                                  <a:lnTo>
                                    <a:pt x="91" y="26"/>
                                  </a:lnTo>
                                  <a:lnTo>
                                    <a:pt x="95" y="26"/>
                                  </a:lnTo>
                                  <a:lnTo>
                                    <a:pt x="99" y="26"/>
                                  </a:lnTo>
                                  <a:lnTo>
                                    <a:pt x="102" y="26"/>
                                  </a:lnTo>
                                  <a:lnTo>
                                    <a:pt x="106" y="26"/>
                                  </a:lnTo>
                                  <a:lnTo>
                                    <a:pt x="110" y="26"/>
                                  </a:lnTo>
                                  <a:lnTo>
                                    <a:pt x="114" y="26"/>
                                  </a:lnTo>
                                  <a:lnTo>
                                    <a:pt x="118" y="30"/>
                                  </a:lnTo>
                                  <a:lnTo>
                                    <a:pt x="121" y="30"/>
                                  </a:lnTo>
                                  <a:lnTo>
                                    <a:pt x="125" y="30"/>
                                  </a:lnTo>
                                  <a:lnTo>
                                    <a:pt x="129" y="30"/>
                                  </a:lnTo>
                                  <a:lnTo>
                                    <a:pt x="133" y="30"/>
                                  </a:lnTo>
                                  <a:lnTo>
                                    <a:pt x="137" y="30"/>
                                  </a:lnTo>
                                  <a:lnTo>
                                    <a:pt x="140" y="30"/>
                                  </a:lnTo>
                                  <a:lnTo>
                                    <a:pt x="144" y="26"/>
                                  </a:lnTo>
                                  <a:lnTo>
                                    <a:pt x="148" y="30"/>
                                  </a:lnTo>
                                  <a:lnTo>
                                    <a:pt x="148" y="26"/>
                                  </a:lnTo>
                                  <a:lnTo>
                                    <a:pt x="152" y="30"/>
                                  </a:lnTo>
                                  <a:lnTo>
                                    <a:pt x="156" y="26"/>
                                  </a:lnTo>
                                  <a:lnTo>
                                    <a:pt x="159" y="26"/>
                                  </a:lnTo>
                                  <a:lnTo>
                                    <a:pt x="163" y="26"/>
                                  </a:lnTo>
                                  <a:lnTo>
                                    <a:pt x="167" y="30"/>
                                  </a:lnTo>
                                  <a:lnTo>
                                    <a:pt x="171" y="30"/>
                                  </a:lnTo>
                                  <a:lnTo>
                                    <a:pt x="175" y="30"/>
                                  </a:lnTo>
                                  <a:lnTo>
                                    <a:pt x="178" y="26"/>
                                  </a:lnTo>
                                  <a:lnTo>
                                    <a:pt x="182" y="30"/>
                                  </a:lnTo>
                                  <a:lnTo>
                                    <a:pt x="186" y="26"/>
                                  </a:lnTo>
                                  <a:lnTo>
                                    <a:pt x="190" y="30"/>
                                  </a:lnTo>
                                  <a:lnTo>
                                    <a:pt x="194" y="30"/>
                                  </a:lnTo>
                                  <a:lnTo>
                                    <a:pt x="197" y="30"/>
                                  </a:lnTo>
                                  <a:lnTo>
                                    <a:pt x="201" y="30"/>
                                  </a:lnTo>
                                  <a:lnTo>
                                    <a:pt x="205" y="30"/>
                                  </a:lnTo>
                                  <a:lnTo>
                                    <a:pt x="209" y="30"/>
                                  </a:lnTo>
                                  <a:lnTo>
                                    <a:pt x="213" y="30"/>
                                  </a:lnTo>
                                  <a:lnTo>
                                    <a:pt x="216" y="30"/>
                                  </a:lnTo>
                                  <a:lnTo>
                                    <a:pt x="220" y="30"/>
                                  </a:lnTo>
                                  <a:lnTo>
                                    <a:pt x="224" y="30"/>
                                  </a:lnTo>
                                  <a:lnTo>
                                    <a:pt x="228" y="30"/>
                                  </a:lnTo>
                                  <a:lnTo>
                                    <a:pt x="232" y="30"/>
                                  </a:lnTo>
                                  <a:lnTo>
                                    <a:pt x="235" y="30"/>
                                  </a:lnTo>
                                  <a:lnTo>
                                    <a:pt x="239" y="30"/>
                                  </a:lnTo>
                                  <a:lnTo>
                                    <a:pt x="243" y="30"/>
                                  </a:lnTo>
                                  <a:lnTo>
                                    <a:pt x="247" y="30"/>
                                  </a:lnTo>
                                  <a:lnTo>
                                    <a:pt x="251" y="30"/>
                                  </a:lnTo>
                                  <a:lnTo>
                                    <a:pt x="254" y="30"/>
                                  </a:lnTo>
                                  <a:lnTo>
                                    <a:pt x="258" y="30"/>
                                  </a:lnTo>
                                  <a:lnTo>
                                    <a:pt x="262" y="30"/>
                                  </a:lnTo>
                                  <a:lnTo>
                                    <a:pt x="266" y="30"/>
                                  </a:lnTo>
                                  <a:lnTo>
                                    <a:pt x="270" y="30"/>
                                  </a:lnTo>
                                  <a:lnTo>
                                    <a:pt x="273" y="30"/>
                                  </a:lnTo>
                                  <a:lnTo>
                                    <a:pt x="277" y="30"/>
                                  </a:lnTo>
                                  <a:lnTo>
                                    <a:pt x="281" y="30"/>
                                  </a:lnTo>
                                  <a:lnTo>
                                    <a:pt x="285" y="30"/>
                                  </a:lnTo>
                                  <a:lnTo>
                                    <a:pt x="289" y="30"/>
                                  </a:lnTo>
                                  <a:lnTo>
                                    <a:pt x="292" y="30"/>
                                  </a:lnTo>
                                  <a:lnTo>
                                    <a:pt x="296" y="30"/>
                                  </a:lnTo>
                                  <a:lnTo>
                                    <a:pt x="300" y="30"/>
                                  </a:lnTo>
                                  <a:lnTo>
                                    <a:pt x="304" y="26"/>
                                  </a:lnTo>
                                  <a:lnTo>
                                    <a:pt x="308" y="26"/>
                                  </a:lnTo>
                                  <a:lnTo>
                                    <a:pt x="311" y="26"/>
                                  </a:lnTo>
                                  <a:lnTo>
                                    <a:pt x="315" y="26"/>
                                  </a:lnTo>
                                  <a:lnTo>
                                    <a:pt x="319" y="30"/>
                                  </a:lnTo>
                                  <a:lnTo>
                                    <a:pt x="323" y="30"/>
                                  </a:lnTo>
                                  <a:lnTo>
                                    <a:pt x="327" y="30"/>
                                  </a:lnTo>
                                  <a:lnTo>
                                    <a:pt x="331" y="30"/>
                                  </a:lnTo>
                                  <a:lnTo>
                                    <a:pt x="334" y="26"/>
                                  </a:lnTo>
                                  <a:lnTo>
                                    <a:pt x="338" y="26"/>
                                  </a:lnTo>
                                  <a:lnTo>
                                    <a:pt x="342" y="26"/>
                                  </a:lnTo>
                                  <a:lnTo>
                                    <a:pt x="346" y="26"/>
                                  </a:lnTo>
                                  <a:lnTo>
                                    <a:pt x="350" y="26"/>
                                  </a:lnTo>
                                  <a:lnTo>
                                    <a:pt x="353" y="26"/>
                                  </a:lnTo>
                                  <a:lnTo>
                                    <a:pt x="357" y="26"/>
                                  </a:lnTo>
                                  <a:lnTo>
                                    <a:pt x="361" y="30"/>
                                  </a:lnTo>
                                  <a:lnTo>
                                    <a:pt x="365" y="26"/>
                                  </a:lnTo>
                                  <a:lnTo>
                                    <a:pt x="369" y="30"/>
                                  </a:lnTo>
                                  <a:lnTo>
                                    <a:pt x="372" y="30"/>
                                  </a:lnTo>
                                  <a:lnTo>
                                    <a:pt x="376" y="30"/>
                                  </a:lnTo>
                                  <a:lnTo>
                                    <a:pt x="380" y="30"/>
                                  </a:lnTo>
                                  <a:lnTo>
                                    <a:pt x="384" y="30"/>
                                  </a:lnTo>
                                  <a:lnTo>
                                    <a:pt x="388" y="30"/>
                                  </a:lnTo>
                                  <a:lnTo>
                                    <a:pt x="391" y="26"/>
                                  </a:lnTo>
                                  <a:lnTo>
                                    <a:pt x="395" y="26"/>
                                  </a:lnTo>
                                  <a:lnTo>
                                    <a:pt x="399" y="26"/>
                                  </a:lnTo>
                                  <a:lnTo>
                                    <a:pt x="403" y="26"/>
                                  </a:lnTo>
                                  <a:lnTo>
                                    <a:pt x="407" y="22"/>
                                  </a:lnTo>
                                  <a:lnTo>
                                    <a:pt x="410" y="22"/>
                                  </a:lnTo>
                                  <a:lnTo>
                                    <a:pt x="414" y="22"/>
                                  </a:lnTo>
                                  <a:lnTo>
                                    <a:pt x="418" y="22"/>
                                  </a:lnTo>
                                  <a:lnTo>
                                    <a:pt x="422" y="22"/>
                                  </a:lnTo>
                                  <a:lnTo>
                                    <a:pt x="426" y="17"/>
                                  </a:lnTo>
                                  <a:lnTo>
                                    <a:pt x="429" y="17"/>
                                  </a:lnTo>
                                  <a:lnTo>
                                    <a:pt x="433" y="17"/>
                                  </a:lnTo>
                                  <a:lnTo>
                                    <a:pt x="437" y="13"/>
                                  </a:lnTo>
                                  <a:lnTo>
                                    <a:pt x="441" y="13"/>
                                  </a:lnTo>
                                  <a:lnTo>
                                    <a:pt x="445" y="13"/>
                                  </a:lnTo>
                                  <a:lnTo>
                                    <a:pt x="448" y="9"/>
                                  </a:lnTo>
                                  <a:lnTo>
                                    <a:pt x="452" y="9"/>
                                  </a:lnTo>
                                  <a:lnTo>
                                    <a:pt x="456" y="5"/>
                                  </a:lnTo>
                                  <a:lnTo>
                                    <a:pt x="460" y="5"/>
                                  </a:lnTo>
                                  <a:lnTo>
                                    <a:pt x="464" y="5"/>
                                  </a:lnTo>
                                  <a:lnTo>
                                    <a:pt x="467" y="0"/>
                                  </a:lnTo>
                                  <a:lnTo>
                                    <a:pt x="471" y="0"/>
                                  </a:lnTo>
                                  <a:lnTo>
                                    <a:pt x="475" y="0"/>
                                  </a:lnTo>
                                  <a:lnTo>
                                    <a:pt x="479" y="0"/>
                                  </a:lnTo>
                                </a:path>
                              </a:pathLst>
                            </a:custGeom>
                            <a:noFill/>
                            <a:ln w="0">
                              <a:solidFill>
                                <a:srgbClr val="0000FF"/>
                              </a:solidFill>
                              <a:prstDash val="solid"/>
                              <a:round/>
                              <a:headEnd/>
                              <a:tailEnd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  <p:txBody>
                            <a:bodyPr vert="horz" wrap="square" lIns="91440" tIns="45720" rIns="91440" bIns="45720" numCol="1" anchor="t" anchorCtr="0" compatLnSpc="1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endParaRPr lang="en-US"/>
                            </a:p>
                          </p:txBody>
                        </p:sp>
                      </p:grpSp>
                      <p:sp>
                        <p:nvSpPr>
                          <p:cNvPr id="107" name="Freeform 205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279650" y="4740518"/>
                            <a:ext cx="742950" cy="61913"/>
                          </a:xfrm>
                          <a:custGeom>
                            <a:avLst/>
                            <a:gdLst>
                              <a:gd name="T0" fmla="*/ 7 w 468"/>
                              <a:gd name="T1" fmla="*/ 0 h 39"/>
                              <a:gd name="T2" fmla="*/ 19 w 468"/>
                              <a:gd name="T3" fmla="*/ 0 h 39"/>
                              <a:gd name="T4" fmla="*/ 26 w 468"/>
                              <a:gd name="T5" fmla="*/ 0 h 39"/>
                              <a:gd name="T6" fmla="*/ 38 w 468"/>
                              <a:gd name="T7" fmla="*/ 5 h 39"/>
                              <a:gd name="T8" fmla="*/ 49 w 468"/>
                              <a:gd name="T9" fmla="*/ 5 h 39"/>
                              <a:gd name="T10" fmla="*/ 61 w 468"/>
                              <a:gd name="T11" fmla="*/ 13 h 39"/>
                              <a:gd name="T12" fmla="*/ 72 w 468"/>
                              <a:gd name="T13" fmla="*/ 13 h 39"/>
                              <a:gd name="T14" fmla="*/ 84 w 468"/>
                              <a:gd name="T15" fmla="*/ 17 h 39"/>
                              <a:gd name="T16" fmla="*/ 95 w 468"/>
                              <a:gd name="T17" fmla="*/ 17 h 39"/>
                              <a:gd name="T18" fmla="*/ 110 w 468"/>
                              <a:gd name="T19" fmla="*/ 22 h 39"/>
                              <a:gd name="T20" fmla="*/ 114 w 468"/>
                              <a:gd name="T21" fmla="*/ 17 h 39"/>
                              <a:gd name="T22" fmla="*/ 122 w 468"/>
                              <a:gd name="T23" fmla="*/ 17 h 39"/>
                              <a:gd name="T24" fmla="*/ 133 w 468"/>
                              <a:gd name="T25" fmla="*/ 22 h 39"/>
                              <a:gd name="T26" fmla="*/ 144 w 468"/>
                              <a:gd name="T27" fmla="*/ 22 h 39"/>
                              <a:gd name="T28" fmla="*/ 156 w 468"/>
                              <a:gd name="T29" fmla="*/ 26 h 39"/>
                              <a:gd name="T30" fmla="*/ 167 w 468"/>
                              <a:gd name="T31" fmla="*/ 26 h 39"/>
                              <a:gd name="T32" fmla="*/ 179 w 468"/>
                              <a:gd name="T33" fmla="*/ 26 h 39"/>
                              <a:gd name="T34" fmla="*/ 190 w 468"/>
                              <a:gd name="T35" fmla="*/ 30 h 39"/>
                              <a:gd name="T36" fmla="*/ 201 w 468"/>
                              <a:gd name="T37" fmla="*/ 30 h 39"/>
                              <a:gd name="T38" fmla="*/ 213 w 468"/>
                              <a:gd name="T39" fmla="*/ 30 h 39"/>
                              <a:gd name="T40" fmla="*/ 224 w 468"/>
                              <a:gd name="T41" fmla="*/ 35 h 39"/>
                              <a:gd name="T42" fmla="*/ 236 w 468"/>
                              <a:gd name="T43" fmla="*/ 35 h 39"/>
                              <a:gd name="T44" fmla="*/ 247 w 468"/>
                              <a:gd name="T45" fmla="*/ 35 h 39"/>
                              <a:gd name="T46" fmla="*/ 258 w 468"/>
                              <a:gd name="T47" fmla="*/ 35 h 39"/>
                              <a:gd name="T48" fmla="*/ 270 w 468"/>
                              <a:gd name="T49" fmla="*/ 35 h 39"/>
                              <a:gd name="T50" fmla="*/ 281 w 468"/>
                              <a:gd name="T51" fmla="*/ 35 h 39"/>
                              <a:gd name="T52" fmla="*/ 293 w 468"/>
                              <a:gd name="T53" fmla="*/ 35 h 39"/>
                              <a:gd name="T54" fmla="*/ 304 w 468"/>
                              <a:gd name="T55" fmla="*/ 35 h 39"/>
                              <a:gd name="T56" fmla="*/ 316 w 468"/>
                              <a:gd name="T57" fmla="*/ 39 h 39"/>
                              <a:gd name="T58" fmla="*/ 323 w 468"/>
                              <a:gd name="T59" fmla="*/ 39 h 39"/>
                              <a:gd name="T60" fmla="*/ 335 w 468"/>
                              <a:gd name="T61" fmla="*/ 35 h 39"/>
                              <a:gd name="T62" fmla="*/ 346 w 468"/>
                              <a:gd name="T63" fmla="*/ 35 h 39"/>
                              <a:gd name="T64" fmla="*/ 357 w 468"/>
                              <a:gd name="T65" fmla="*/ 35 h 39"/>
                              <a:gd name="T66" fmla="*/ 369 w 468"/>
                              <a:gd name="T67" fmla="*/ 35 h 39"/>
                              <a:gd name="T68" fmla="*/ 380 w 468"/>
                              <a:gd name="T69" fmla="*/ 35 h 39"/>
                              <a:gd name="T70" fmla="*/ 392 w 468"/>
                              <a:gd name="T71" fmla="*/ 35 h 39"/>
                              <a:gd name="T72" fmla="*/ 403 w 468"/>
                              <a:gd name="T73" fmla="*/ 39 h 39"/>
                              <a:gd name="T74" fmla="*/ 414 w 468"/>
                              <a:gd name="T75" fmla="*/ 39 h 39"/>
                              <a:gd name="T76" fmla="*/ 426 w 468"/>
                              <a:gd name="T77" fmla="*/ 39 h 39"/>
                              <a:gd name="T78" fmla="*/ 437 w 468"/>
                              <a:gd name="T79" fmla="*/ 39 h 39"/>
                              <a:gd name="T80" fmla="*/ 449 w 468"/>
                              <a:gd name="T81" fmla="*/ 39 h 39"/>
                              <a:gd name="T82" fmla="*/ 460 w 468"/>
                              <a:gd name="T83" fmla="*/ 39 h 39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  <a:cxn ang="0">
                                <a:pos x="T6" y="T7"/>
                              </a:cxn>
                              <a:cxn ang="0">
                                <a:pos x="T8" y="T9"/>
                              </a:cxn>
                              <a:cxn ang="0">
                                <a:pos x="T10" y="T11"/>
                              </a:cxn>
                              <a:cxn ang="0">
                                <a:pos x="T12" y="T13"/>
                              </a:cxn>
                              <a:cxn ang="0">
                                <a:pos x="T14" y="T15"/>
                              </a:cxn>
                              <a:cxn ang="0">
                                <a:pos x="T16" y="T17"/>
                              </a:cxn>
                              <a:cxn ang="0">
                                <a:pos x="T18" y="T19"/>
                              </a:cxn>
                              <a:cxn ang="0">
                                <a:pos x="T20" y="T21"/>
                              </a:cxn>
                              <a:cxn ang="0">
                                <a:pos x="T22" y="T23"/>
                              </a:cxn>
                              <a:cxn ang="0">
                                <a:pos x="T24" y="T25"/>
                              </a:cxn>
                              <a:cxn ang="0">
                                <a:pos x="T26" y="T27"/>
                              </a:cxn>
                              <a:cxn ang="0">
                                <a:pos x="T28" y="T29"/>
                              </a:cxn>
                              <a:cxn ang="0">
                                <a:pos x="T30" y="T31"/>
                              </a:cxn>
                              <a:cxn ang="0">
                                <a:pos x="T32" y="T33"/>
                              </a:cxn>
                              <a:cxn ang="0">
                                <a:pos x="T34" y="T35"/>
                              </a:cxn>
                              <a:cxn ang="0">
                                <a:pos x="T36" y="T37"/>
                              </a:cxn>
                              <a:cxn ang="0">
                                <a:pos x="T38" y="T39"/>
                              </a:cxn>
                              <a:cxn ang="0">
                                <a:pos x="T40" y="T41"/>
                              </a:cxn>
                              <a:cxn ang="0">
                                <a:pos x="T42" y="T43"/>
                              </a:cxn>
                              <a:cxn ang="0">
                                <a:pos x="T44" y="T45"/>
                              </a:cxn>
                              <a:cxn ang="0">
                                <a:pos x="T46" y="T47"/>
                              </a:cxn>
                              <a:cxn ang="0">
                                <a:pos x="T48" y="T49"/>
                              </a:cxn>
                              <a:cxn ang="0">
                                <a:pos x="T50" y="T51"/>
                              </a:cxn>
                              <a:cxn ang="0">
                                <a:pos x="T52" y="T53"/>
                              </a:cxn>
                              <a:cxn ang="0">
                                <a:pos x="T54" y="T55"/>
                              </a:cxn>
                              <a:cxn ang="0">
                                <a:pos x="T56" y="T57"/>
                              </a:cxn>
                              <a:cxn ang="0">
                                <a:pos x="T58" y="T59"/>
                              </a:cxn>
                              <a:cxn ang="0">
                                <a:pos x="T60" y="T61"/>
                              </a:cxn>
                              <a:cxn ang="0">
                                <a:pos x="T62" y="T63"/>
                              </a:cxn>
                              <a:cxn ang="0">
                                <a:pos x="T64" y="T65"/>
                              </a:cxn>
                              <a:cxn ang="0">
                                <a:pos x="T66" y="T67"/>
                              </a:cxn>
                              <a:cxn ang="0">
                                <a:pos x="T68" y="T69"/>
                              </a:cxn>
                              <a:cxn ang="0">
                                <a:pos x="T70" y="T71"/>
                              </a:cxn>
                              <a:cxn ang="0">
                                <a:pos x="T72" y="T73"/>
                              </a:cxn>
                              <a:cxn ang="0">
                                <a:pos x="T74" y="T75"/>
                              </a:cxn>
                              <a:cxn ang="0">
                                <a:pos x="T76" y="T77"/>
                              </a:cxn>
                              <a:cxn ang="0">
                                <a:pos x="T78" y="T79"/>
                              </a:cxn>
                              <a:cxn ang="0">
                                <a:pos x="T80" y="T81"/>
                              </a:cxn>
                              <a:cxn ang="0">
                                <a:pos x="T82" y="T83"/>
                              </a:cxn>
                            </a:cxnLst>
                            <a:rect l="0" t="0" r="r" b="b"/>
                            <a:pathLst>
                              <a:path w="468" h="39">
                                <a:moveTo>
                                  <a:pt x="0" y="0"/>
                                </a:moveTo>
                                <a:lnTo>
                                  <a:pt x="4" y="0"/>
                                </a:lnTo>
                                <a:lnTo>
                                  <a:pt x="7" y="0"/>
                                </a:lnTo>
                                <a:lnTo>
                                  <a:pt x="11" y="0"/>
                                </a:lnTo>
                                <a:lnTo>
                                  <a:pt x="15" y="5"/>
                                </a:lnTo>
                                <a:lnTo>
                                  <a:pt x="19" y="0"/>
                                </a:lnTo>
                                <a:lnTo>
                                  <a:pt x="19" y="5"/>
                                </a:lnTo>
                                <a:lnTo>
                                  <a:pt x="23" y="0"/>
                                </a:lnTo>
                                <a:lnTo>
                                  <a:pt x="26" y="0"/>
                                </a:lnTo>
                                <a:lnTo>
                                  <a:pt x="30" y="5"/>
                                </a:lnTo>
                                <a:lnTo>
                                  <a:pt x="34" y="5"/>
                                </a:lnTo>
                                <a:lnTo>
                                  <a:pt x="38" y="5"/>
                                </a:lnTo>
                                <a:lnTo>
                                  <a:pt x="42" y="5"/>
                                </a:lnTo>
                                <a:lnTo>
                                  <a:pt x="45" y="5"/>
                                </a:lnTo>
                                <a:lnTo>
                                  <a:pt x="49" y="5"/>
                                </a:lnTo>
                                <a:lnTo>
                                  <a:pt x="53" y="5"/>
                                </a:lnTo>
                                <a:lnTo>
                                  <a:pt x="57" y="9"/>
                                </a:lnTo>
                                <a:lnTo>
                                  <a:pt x="61" y="13"/>
                                </a:lnTo>
                                <a:lnTo>
                                  <a:pt x="65" y="13"/>
                                </a:lnTo>
                                <a:lnTo>
                                  <a:pt x="68" y="13"/>
                                </a:lnTo>
                                <a:lnTo>
                                  <a:pt x="72" y="13"/>
                                </a:lnTo>
                                <a:lnTo>
                                  <a:pt x="76" y="13"/>
                                </a:lnTo>
                                <a:lnTo>
                                  <a:pt x="80" y="13"/>
                                </a:lnTo>
                                <a:lnTo>
                                  <a:pt x="84" y="17"/>
                                </a:lnTo>
                                <a:lnTo>
                                  <a:pt x="87" y="17"/>
                                </a:lnTo>
                                <a:lnTo>
                                  <a:pt x="91" y="17"/>
                                </a:lnTo>
                                <a:lnTo>
                                  <a:pt x="95" y="17"/>
                                </a:lnTo>
                                <a:lnTo>
                                  <a:pt x="99" y="22"/>
                                </a:lnTo>
                                <a:lnTo>
                                  <a:pt x="103" y="22"/>
                                </a:lnTo>
                                <a:lnTo>
                                  <a:pt x="110" y="22"/>
                                </a:lnTo>
                                <a:lnTo>
                                  <a:pt x="106" y="22"/>
                                </a:lnTo>
                                <a:lnTo>
                                  <a:pt x="110" y="22"/>
                                </a:lnTo>
                                <a:lnTo>
                                  <a:pt x="114" y="17"/>
                                </a:lnTo>
                                <a:lnTo>
                                  <a:pt x="122" y="17"/>
                                </a:lnTo>
                                <a:lnTo>
                                  <a:pt x="118" y="17"/>
                                </a:lnTo>
                                <a:lnTo>
                                  <a:pt x="122" y="17"/>
                                </a:lnTo>
                                <a:lnTo>
                                  <a:pt x="125" y="22"/>
                                </a:lnTo>
                                <a:lnTo>
                                  <a:pt x="129" y="22"/>
                                </a:lnTo>
                                <a:lnTo>
                                  <a:pt x="133" y="22"/>
                                </a:lnTo>
                                <a:lnTo>
                                  <a:pt x="137" y="22"/>
                                </a:lnTo>
                                <a:lnTo>
                                  <a:pt x="141" y="22"/>
                                </a:lnTo>
                                <a:lnTo>
                                  <a:pt x="144" y="22"/>
                                </a:lnTo>
                                <a:lnTo>
                                  <a:pt x="148" y="26"/>
                                </a:lnTo>
                                <a:lnTo>
                                  <a:pt x="152" y="26"/>
                                </a:lnTo>
                                <a:lnTo>
                                  <a:pt x="156" y="26"/>
                                </a:lnTo>
                                <a:lnTo>
                                  <a:pt x="160" y="26"/>
                                </a:lnTo>
                                <a:lnTo>
                                  <a:pt x="163" y="26"/>
                                </a:lnTo>
                                <a:lnTo>
                                  <a:pt x="167" y="26"/>
                                </a:lnTo>
                                <a:lnTo>
                                  <a:pt x="171" y="26"/>
                                </a:lnTo>
                                <a:lnTo>
                                  <a:pt x="175" y="26"/>
                                </a:lnTo>
                                <a:lnTo>
                                  <a:pt x="179" y="26"/>
                                </a:lnTo>
                                <a:lnTo>
                                  <a:pt x="182" y="26"/>
                                </a:lnTo>
                                <a:lnTo>
                                  <a:pt x="186" y="30"/>
                                </a:lnTo>
                                <a:lnTo>
                                  <a:pt x="190" y="30"/>
                                </a:lnTo>
                                <a:lnTo>
                                  <a:pt x="194" y="30"/>
                                </a:lnTo>
                                <a:lnTo>
                                  <a:pt x="198" y="30"/>
                                </a:lnTo>
                                <a:lnTo>
                                  <a:pt x="201" y="30"/>
                                </a:lnTo>
                                <a:lnTo>
                                  <a:pt x="205" y="35"/>
                                </a:lnTo>
                                <a:lnTo>
                                  <a:pt x="209" y="30"/>
                                </a:lnTo>
                                <a:lnTo>
                                  <a:pt x="213" y="30"/>
                                </a:lnTo>
                                <a:lnTo>
                                  <a:pt x="217" y="35"/>
                                </a:lnTo>
                                <a:lnTo>
                                  <a:pt x="220" y="35"/>
                                </a:lnTo>
                                <a:lnTo>
                                  <a:pt x="224" y="35"/>
                                </a:lnTo>
                                <a:lnTo>
                                  <a:pt x="228" y="35"/>
                                </a:lnTo>
                                <a:lnTo>
                                  <a:pt x="232" y="35"/>
                                </a:lnTo>
                                <a:lnTo>
                                  <a:pt x="236" y="35"/>
                                </a:lnTo>
                                <a:lnTo>
                                  <a:pt x="239" y="35"/>
                                </a:lnTo>
                                <a:lnTo>
                                  <a:pt x="243" y="35"/>
                                </a:lnTo>
                                <a:lnTo>
                                  <a:pt x="247" y="35"/>
                                </a:lnTo>
                                <a:lnTo>
                                  <a:pt x="251" y="35"/>
                                </a:lnTo>
                                <a:lnTo>
                                  <a:pt x="255" y="35"/>
                                </a:lnTo>
                                <a:lnTo>
                                  <a:pt x="258" y="35"/>
                                </a:lnTo>
                                <a:lnTo>
                                  <a:pt x="262" y="35"/>
                                </a:lnTo>
                                <a:lnTo>
                                  <a:pt x="266" y="39"/>
                                </a:lnTo>
                                <a:lnTo>
                                  <a:pt x="270" y="35"/>
                                </a:lnTo>
                                <a:lnTo>
                                  <a:pt x="274" y="39"/>
                                </a:lnTo>
                                <a:lnTo>
                                  <a:pt x="277" y="39"/>
                                </a:lnTo>
                                <a:lnTo>
                                  <a:pt x="281" y="35"/>
                                </a:lnTo>
                                <a:lnTo>
                                  <a:pt x="285" y="39"/>
                                </a:lnTo>
                                <a:lnTo>
                                  <a:pt x="289" y="35"/>
                                </a:lnTo>
                                <a:lnTo>
                                  <a:pt x="293" y="35"/>
                                </a:lnTo>
                                <a:lnTo>
                                  <a:pt x="297" y="39"/>
                                </a:lnTo>
                                <a:lnTo>
                                  <a:pt x="300" y="39"/>
                                </a:lnTo>
                                <a:lnTo>
                                  <a:pt x="304" y="35"/>
                                </a:lnTo>
                                <a:lnTo>
                                  <a:pt x="308" y="39"/>
                                </a:lnTo>
                                <a:lnTo>
                                  <a:pt x="312" y="35"/>
                                </a:lnTo>
                                <a:lnTo>
                                  <a:pt x="316" y="39"/>
                                </a:lnTo>
                                <a:lnTo>
                                  <a:pt x="316" y="35"/>
                                </a:lnTo>
                                <a:lnTo>
                                  <a:pt x="319" y="39"/>
                                </a:lnTo>
                                <a:lnTo>
                                  <a:pt x="323" y="39"/>
                                </a:lnTo>
                                <a:lnTo>
                                  <a:pt x="327" y="35"/>
                                </a:lnTo>
                                <a:lnTo>
                                  <a:pt x="331" y="35"/>
                                </a:lnTo>
                                <a:lnTo>
                                  <a:pt x="335" y="35"/>
                                </a:lnTo>
                                <a:lnTo>
                                  <a:pt x="338" y="35"/>
                                </a:lnTo>
                                <a:lnTo>
                                  <a:pt x="342" y="35"/>
                                </a:lnTo>
                                <a:lnTo>
                                  <a:pt x="346" y="35"/>
                                </a:lnTo>
                                <a:lnTo>
                                  <a:pt x="350" y="35"/>
                                </a:lnTo>
                                <a:lnTo>
                                  <a:pt x="354" y="39"/>
                                </a:lnTo>
                                <a:lnTo>
                                  <a:pt x="357" y="35"/>
                                </a:lnTo>
                                <a:lnTo>
                                  <a:pt x="361" y="35"/>
                                </a:lnTo>
                                <a:lnTo>
                                  <a:pt x="365" y="35"/>
                                </a:lnTo>
                                <a:lnTo>
                                  <a:pt x="369" y="35"/>
                                </a:lnTo>
                                <a:lnTo>
                                  <a:pt x="373" y="35"/>
                                </a:lnTo>
                                <a:lnTo>
                                  <a:pt x="376" y="35"/>
                                </a:lnTo>
                                <a:lnTo>
                                  <a:pt x="380" y="35"/>
                                </a:lnTo>
                                <a:lnTo>
                                  <a:pt x="384" y="35"/>
                                </a:lnTo>
                                <a:lnTo>
                                  <a:pt x="388" y="35"/>
                                </a:lnTo>
                                <a:lnTo>
                                  <a:pt x="392" y="35"/>
                                </a:lnTo>
                                <a:lnTo>
                                  <a:pt x="395" y="35"/>
                                </a:lnTo>
                                <a:lnTo>
                                  <a:pt x="399" y="35"/>
                                </a:lnTo>
                                <a:lnTo>
                                  <a:pt x="403" y="39"/>
                                </a:lnTo>
                                <a:lnTo>
                                  <a:pt x="407" y="39"/>
                                </a:lnTo>
                                <a:lnTo>
                                  <a:pt x="411" y="39"/>
                                </a:lnTo>
                                <a:lnTo>
                                  <a:pt x="414" y="39"/>
                                </a:lnTo>
                                <a:lnTo>
                                  <a:pt x="418" y="39"/>
                                </a:lnTo>
                                <a:lnTo>
                                  <a:pt x="422" y="39"/>
                                </a:lnTo>
                                <a:lnTo>
                                  <a:pt x="426" y="39"/>
                                </a:lnTo>
                                <a:lnTo>
                                  <a:pt x="430" y="39"/>
                                </a:lnTo>
                                <a:lnTo>
                                  <a:pt x="433" y="39"/>
                                </a:lnTo>
                                <a:lnTo>
                                  <a:pt x="437" y="39"/>
                                </a:lnTo>
                                <a:lnTo>
                                  <a:pt x="441" y="39"/>
                                </a:lnTo>
                                <a:lnTo>
                                  <a:pt x="445" y="39"/>
                                </a:lnTo>
                                <a:lnTo>
                                  <a:pt x="449" y="39"/>
                                </a:lnTo>
                                <a:lnTo>
                                  <a:pt x="452" y="39"/>
                                </a:lnTo>
                                <a:lnTo>
                                  <a:pt x="456" y="39"/>
                                </a:lnTo>
                                <a:lnTo>
                                  <a:pt x="460" y="39"/>
                                </a:lnTo>
                                <a:lnTo>
                                  <a:pt x="464" y="39"/>
                                </a:lnTo>
                                <a:lnTo>
                                  <a:pt x="468" y="39"/>
                                </a:lnTo>
                              </a:path>
                            </a:pathLst>
                          </a:custGeom>
                          <a:noFill/>
                          <a:ln w="0">
                            <a:solidFill>
                              <a:srgbClr val="0000FF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 vert="horz" wrap="square" lIns="91440" tIns="45720" rIns="91440" bIns="45720" numCol="1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sp>
                      <p:nvSpPr>
                        <p:cNvPr id="105" name="Freeform 20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022600" y="4802430"/>
                          <a:ext cx="766763" cy="6350"/>
                        </a:xfrm>
                        <a:custGeom>
                          <a:avLst/>
                          <a:gdLst>
                            <a:gd name="T0" fmla="*/ 7 w 483"/>
                            <a:gd name="T1" fmla="*/ 4 h 4"/>
                            <a:gd name="T2" fmla="*/ 19 w 483"/>
                            <a:gd name="T3" fmla="*/ 4 h 4"/>
                            <a:gd name="T4" fmla="*/ 30 w 483"/>
                            <a:gd name="T5" fmla="*/ 4 h 4"/>
                            <a:gd name="T6" fmla="*/ 41 w 483"/>
                            <a:gd name="T7" fmla="*/ 4 h 4"/>
                            <a:gd name="T8" fmla="*/ 53 w 483"/>
                            <a:gd name="T9" fmla="*/ 4 h 4"/>
                            <a:gd name="T10" fmla="*/ 64 w 483"/>
                            <a:gd name="T11" fmla="*/ 4 h 4"/>
                            <a:gd name="T12" fmla="*/ 76 w 483"/>
                            <a:gd name="T13" fmla="*/ 4 h 4"/>
                            <a:gd name="T14" fmla="*/ 87 w 483"/>
                            <a:gd name="T15" fmla="*/ 4 h 4"/>
                            <a:gd name="T16" fmla="*/ 99 w 483"/>
                            <a:gd name="T17" fmla="*/ 4 h 4"/>
                            <a:gd name="T18" fmla="*/ 110 w 483"/>
                            <a:gd name="T19" fmla="*/ 4 h 4"/>
                            <a:gd name="T20" fmla="*/ 121 w 483"/>
                            <a:gd name="T21" fmla="*/ 4 h 4"/>
                            <a:gd name="T22" fmla="*/ 133 w 483"/>
                            <a:gd name="T23" fmla="*/ 4 h 4"/>
                            <a:gd name="T24" fmla="*/ 144 w 483"/>
                            <a:gd name="T25" fmla="*/ 4 h 4"/>
                            <a:gd name="T26" fmla="*/ 156 w 483"/>
                            <a:gd name="T27" fmla="*/ 4 h 4"/>
                            <a:gd name="T28" fmla="*/ 167 w 483"/>
                            <a:gd name="T29" fmla="*/ 4 h 4"/>
                            <a:gd name="T30" fmla="*/ 178 w 483"/>
                            <a:gd name="T31" fmla="*/ 4 h 4"/>
                            <a:gd name="T32" fmla="*/ 190 w 483"/>
                            <a:gd name="T33" fmla="*/ 4 h 4"/>
                            <a:gd name="T34" fmla="*/ 201 w 483"/>
                            <a:gd name="T35" fmla="*/ 4 h 4"/>
                            <a:gd name="T36" fmla="*/ 213 w 483"/>
                            <a:gd name="T37" fmla="*/ 4 h 4"/>
                            <a:gd name="T38" fmla="*/ 224 w 483"/>
                            <a:gd name="T39" fmla="*/ 4 h 4"/>
                            <a:gd name="T40" fmla="*/ 235 w 483"/>
                            <a:gd name="T41" fmla="*/ 4 h 4"/>
                            <a:gd name="T42" fmla="*/ 247 w 483"/>
                            <a:gd name="T43" fmla="*/ 4 h 4"/>
                            <a:gd name="T44" fmla="*/ 258 w 483"/>
                            <a:gd name="T45" fmla="*/ 4 h 4"/>
                            <a:gd name="T46" fmla="*/ 270 w 483"/>
                            <a:gd name="T47" fmla="*/ 4 h 4"/>
                            <a:gd name="T48" fmla="*/ 281 w 483"/>
                            <a:gd name="T49" fmla="*/ 4 h 4"/>
                            <a:gd name="T50" fmla="*/ 293 w 483"/>
                            <a:gd name="T51" fmla="*/ 4 h 4"/>
                            <a:gd name="T52" fmla="*/ 304 w 483"/>
                            <a:gd name="T53" fmla="*/ 4 h 4"/>
                            <a:gd name="T54" fmla="*/ 315 w 483"/>
                            <a:gd name="T55" fmla="*/ 4 h 4"/>
                            <a:gd name="T56" fmla="*/ 327 w 483"/>
                            <a:gd name="T57" fmla="*/ 4 h 4"/>
                            <a:gd name="T58" fmla="*/ 338 w 483"/>
                            <a:gd name="T59" fmla="*/ 4 h 4"/>
                            <a:gd name="T60" fmla="*/ 350 w 483"/>
                            <a:gd name="T61" fmla="*/ 4 h 4"/>
                            <a:gd name="T62" fmla="*/ 361 w 483"/>
                            <a:gd name="T63" fmla="*/ 4 h 4"/>
                            <a:gd name="T64" fmla="*/ 372 w 483"/>
                            <a:gd name="T65" fmla="*/ 4 h 4"/>
                            <a:gd name="T66" fmla="*/ 384 w 483"/>
                            <a:gd name="T67" fmla="*/ 4 h 4"/>
                            <a:gd name="T68" fmla="*/ 395 w 483"/>
                            <a:gd name="T69" fmla="*/ 4 h 4"/>
                            <a:gd name="T70" fmla="*/ 407 w 483"/>
                            <a:gd name="T71" fmla="*/ 4 h 4"/>
                            <a:gd name="T72" fmla="*/ 418 w 483"/>
                            <a:gd name="T73" fmla="*/ 4 h 4"/>
                            <a:gd name="T74" fmla="*/ 429 w 483"/>
                            <a:gd name="T75" fmla="*/ 4 h 4"/>
                            <a:gd name="T76" fmla="*/ 441 w 483"/>
                            <a:gd name="T77" fmla="*/ 4 h 4"/>
                            <a:gd name="T78" fmla="*/ 452 w 483"/>
                            <a:gd name="T79" fmla="*/ 4 h 4"/>
                            <a:gd name="T80" fmla="*/ 464 w 483"/>
                            <a:gd name="T81" fmla="*/ 4 h 4"/>
                            <a:gd name="T82" fmla="*/ 475 w 483"/>
                            <a:gd name="T83" fmla="*/ 4 h 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  <a:cxn ang="0">
                              <a:pos x="T16" y="T17"/>
                            </a:cxn>
                            <a:cxn ang="0">
                              <a:pos x="T18" y="T19"/>
                            </a:cxn>
                            <a:cxn ang="0">
                              <a:pos x="T20" y="T21"/>
                            </a:cxn>
                            <a:cxn ang="0">
                              <a:pos x="T22" y="T23"/>
                            </a:cxn>
                            <a:cxn ang="0">
                              <a:pos x="T24" y="T25"/>
                            </a:cxn>
                            <a:cxn ang="0">
                              <a:pos x="T26" y="T27"/>
                            </a:cxn>
                            <a:cxn ang="0">
                              <a:pos x="T28" y="T29"/>
                            </a:cxn>
                            <a:cxn ang="0">
                              <a:pos x="T30" y="T31"/>
                            </a:cxn>
                            <a:cxn ang="0">
                              <a:pos x="T32" y="T33"/>
                            </a:cxn>
                            <a:cxn ang="0">
                              <a:pos x="T34" y="T35"/>
                            </a:cxn>
                            <a:cxn ang="0">
                              <a:pos x="T36" y="T37"/>
                            </a:cxn>
                            <a:cxn ang="0">
                              <a:pos x="T38" y="T39"/>
                            </a:cxn>
                            <a:cxn ang="0">
                              <a:pos x="T40" y="T41"/>
                            </a:cxn>
                            <a:cxn ang="0">
                              <a:pos x="T42" y="T43"/>
                            </a:cxn>
                            <a:cxn ang="0">
                              <a:pos x="T44" y="T45"/>
                            </a:cxn>
                            <a:cxn ang="0">
                              <a:pos x="T46" y="T47"/>
                            </a:cxn>
                            <a:cxn ang="0">
                              <a:pos x="T48" y="T49"/>
                            </a:cxn>
                            <a:cxn ang="0">
                              <a:pos x="T50" y="T51"/>
                            </a:cxn>
                            <a:cxn ang="0">
                              <a:pos x="T52" y="T53"/>
                            </a:cxn>
                            <a:cxn ang="0">
                              <a:pos x="T54" y="T55"/>
                            </a:cxn>
                            <a:cxn ang="0">
                              <a:pos x="T56" y="T57"/>
                            </a:cxn>
                            <a:cxn ang="0">
                              <a:pos x="T58" y="T59"/>
                            </a:cxn>
                            <a:cxn ang="0">
                              <a:pos x="T60" y="T61"/>
                            </a:cxn>
                            <a:cxn ang="0">
                              <a:pos x="T62" y="T63"/>
                            </a:cxn>
                            <a:cxn ang="0">
                              <a:pos x="T64" y="T65"/>
                            </a:cxn>
                            <a:cxn ang="0">
                              <a:pos x="T66" y="T67"/>
                            </a:cxn>
                            <a:cxn ang="0">
                              <a:pos x="T68" y="T69"/>
                            </a:cxn>
                            <a:cxn ang="0">
                              <a:pos x="T70" y="T71"/>
                            </a:cxn>
                            <a:cxn ang="0">
                              <a:pos x="T72" y="T73"/>
                            </a:cxn>
                            <a:cxn ang="0">
                              <a:pos x="T74" y="T75"/>
                            </a:cxn>
                            <a:cxn ang="0">
                              <a:pos x="T76" y="T77"/>
                            </a:cxn>
                            <a:cxn ang="0">
                              <a:pos x="T78" y="T79"/>
                            </a:cxn>
                            <a:cxn ang="0">
                              <a:pos x="T80" y="T81"/>
                            </a:cxn>
                            <a:cxn ang="0">
                              <a:pos x="T82" y="T83"/>
                            </a:cxn>
                          </a:cxnLst>
                          <a:rect l="0" t="0" r="r" b="b"/>
                          <a:pathLst>
                            <a:path w="483" h="4">
                              <a:moveTo>
                                <a:pt x="0" y="0"/>
                              </a:moveTo>
                              <a:lnTo>
                                <a:pt x="3" y="0"/>
                              </a:lnTo>
                              <a:lnTo>
                                <a:pt x="7" y="4"/>
                              </a:lnTo>
                              <a:lnTo>
                                <a:pt x="11" y="4"/>
                              </a:lnTo>
                              <a:lnTo>
                                <a:pt x="15" y="4"/>
                              </a:lnTo>
                              <a:lnTo>
                                <a:pt x="19" y="4"/>
                              </a:lnTo>
                              <a:lnTo>
                                <a:pt x="22" y="4"/>
                              </a:lnTo>
                              <a:lnTo>
                                <a:pt x="26" y="4"/>
                              </a:lnTo>
                              <a:lnTo>
                                <a:pt x="30" y="4"/>
                              </a:lnTo>
                              <a:lnTo>
                                <a:pt x="34" y="4"/>
                              </a:lnTo>
                              <a:lnTo>
                                <a:pt x="38" y="4"/>
                              </a:lnTo>
                              <a:lnTo>
                                <a:pt x="41" y="4"/>
                              </a:lnTo>
                              <a:lnTo>
                                <a:pt x="45" y="4"/>
                              </a:lnTo>
                              <a:lnTo>
                                <a:pt x="49" y="4"/>
                              </a:lnTo>
                              <a:lnTo>
                                <a:pt x="53" y="4"/>
                              </a:lnTo>
                              <a:lnTo>
                                <a:pt x="57" y="4"/>
                              </a:lnTo>
                              <a:lnTo>
                                <a:pt x="61" y="4"/>
                              </a:lnTo>
                              <a:lnTo>
                                <a:pt x="64" y="4"/>
                              </a:lnTo>
                              <a:lnTo>
                                <a:pt x="68" y="4"/>
                              </a:lnTo>
                              <a:lnTo>
                                <a:pt x="72" y="4"/>
                              </a:lnTo>
                              <a:lnTo>
                                <a:pt x="76" y="4"/>
                              </a:lnTo>
                              <a:lnTo>
                                <a:pt x="80" y="4"/>
                              </a:lnTo>
                              <a:lnTo>
                                <a:pt x="83" y="4"/>
                              </a:lnTo>
                              <a:lnTo>
                                <a:pt x="87" y="4"/>
                              </a:lnTo>
                              <a:lnTo>
                                <a:pt x="91" y="4"/>
                              </a:lnTo>
                              <a:lnTo>
                                <a:pt x="95" y="4"/>
                              </a:lnTo>
                              <a:lnTo>
                                <a:pt x="99" y="4"/>
                              </a:lnTo>
                              <a:lnTo>
                                <a:pt x="102" y="4"/>
                              </a:lnTo>
                              <a:lnTo>
                                <a:pt x="106" y="4"/>
                              </a:lnTo>
                              <a:lnTo>
                                <a:pt x="110" y="4"/>
                              </a:lnTo>
                              <a:lnTo>
                                <a:pt x="114" y="4"/>
                              </a:lnTo>
                              <a:lnTo>
                                <a:pt x="118" y="4"/>
                              </a:lnTo>
                              <a:lnTo>
                                <a:pt x="121" y="4"/>
                              </a:lnTo>
                              <a:lnTo>
                                <a:pt x="125" y="4"/>
                              </a:lnTo>
                              <a:lnTo>
                                <a:pt x="129" y="4"/>
                              </a:lnTo>
                              <a:lnTo>
                                <a:pt x="133" y="4"/>
                              </a:lnTo>
                              <a:lnTo>
                                <a:pt x="137" y="4"/>
                              </a:lnTo>
                              <a:lnTo>
                                <a:pt x="140" y="4"/>
                              </a:lnTo>
                              <a:lnTo>
                                <a:pt x="144" y="4"/>
                              </a:lnTo>
                              <a:lnTo>
                                <a:pt x="148" y="4"/>
                              </a:lnTo>
                              <a:lnTo>
                                <a:pt x="152" y="4"/>
                              </a:lnTo>
                              <a:lnTo>
                                <a:pt x="156" y="4"/>
                              </a:lnTo>
                              <a:lnTo>
                                <a:pt x="159" y="4"/>
                              </a:lnTo>
                              <a:lnTo>
                                <a:pt x="163" y="4"/>
                              </a:lnTo>
                              <a:lnTo>
                                <a:pt x="167" y="4"/>
                              </a:lnTo>
                              <a:lnTo>
                                <a:pt x="171" y="4"/>
                              </a:lnTo>
                              <a:lnTo>
                                <a:pt x="175" y="4"/>
                              </a:lnTo>
                              <a:lnTo>
                                <a:pt x="178" y="4"/>
                              </a:lnTo>
                              <a:lnTo>
                                <a:pt x="182" y="4"/>
                              </a:lnTo>
                              <a:lnTo>
                                <a:pt x="186" y="4"/>
                              </a:lnTo>
                              <a:lnTo>
                                <a:pt x="190" y="4"/>
                              </a:lnTo>
                              <a:lnTo>
                                <a:pt x="194" y="4"/>
                              </a:lnTo>
                              <a:lnTo>
                                <a:pt x="197" y="4"/>
                              </a:lnTo>
                              <a:lnTo>
                                <a:pt x="201" y="4"/>
                              </a:lnTo>
                              <a:lnTo>
                                <a:pt x="205" y="4"/>
                              </a:lnTo>
                              <a:lnTo>
                                <a:pt x="209" y="4"/>
                              </a:lnTo>
                              <a:lnTo>
                                <a:pt x="213" y="4"/>
                              </a:lnTo>
                              <a:lnTo>
                                <a:pt x="216" y="4"/>
                              </a:lnTo>
                              <a:lnTo>
                                <a:pt x="220" y="4"/>
                              </a:lnTo>
                              <a:lnTo>
                                <a:pt x="224" y="4"/>
                              </a:lnTo>
                              <a:lnTo>
                                <a:pt x="228" y="4"/>
                              </a:lnTo>
                              <a:lnTo>
                                <a:pt x="232" y="4"/>
                              </a:lnTo>
                              <a:lnTo>
                                <a:pt x="235" y="4"/>
                              </a:lnTo>
                              <a:lnTo>
                                <a:pt x="239" y="4"/>
                              </a:lnTo>
                              <a:lnTo>
                                <a:pt x="243" y="4"/>
                              </a:lnTo>
                              <a:lnTo>
                                <a:pt x="247" y="4"/>
                              </a:lnTo>
                              <a:lnTo>
                                <a:pt x="251" y="4"/>
                              </a:lnTo>
                              <a:lnTo>
                                <a:pt x="254" y="4"/>
                              </a:lnTo>
                              <a:lnTo>
                                <a:pt x="258" y="4"/>
                              </a:lnTo>
                              <a:lnTo>
                                <a:pt x="262" y="4"/>
                              </a:lnTo>
                              <a:lnTo>
                                <a:pt x="266" y="4"/>
                              </a:lnTo>
                              <a:lnTo>
                                <a:pt x="270" y="4"/>
                              </a:lnTo>
                              <a:lnTo>
                                <a:pt x="274" y="4"/>
                              </a:lnTo>
                              <a:lnTo>
                                <a:pt x="277" y="4"/>
                              </a:lnTo>
                              <a:lnTo>
                                <a:pt x="281" y="4"/>
                              </a:lnTo>
                              <a:lnTo>
                                <a:pt x="285" y="4"/>
                              </a:lnTo>
                              <a:lnTo>
                                <a:pt x="289" y="4"/>
                              </a:lnTo>
                              <a:lnTo>
                                <a:pt x="293" y="4"/>
                              </a:lnTo>
                              <a:lnTo>
                                <a:pt x="296" y="4"/>
                              </a:lnTo>
                              <a:lnTo>
                                <a:pt x="300" y="4"/>
                              </a:lnTo>
                              <a:lnTo>
                                <a:pt x="304" y="4"/>
                              </a:lnTo>
                              <a:lnTo>
                                <a:pt x="308" y="4"/>
                              </a:lnTo>
                              <a:lnTo>
                                <a:pt x="312" y="4"/>
                              </a:lnTo>
                              <a:lnTo>
                                <a:pt x="315" y="4"/>
                              </a:lnTo>
                              <a:lnTo>
                                <a:pt x="319" y="4"/>
                              </a:lnTo>
                              <a:lnTo>
                                <a:pt x="323" y="4"/>
                              </a:lnTo>
                              <a:lnTo>
                                <a:pt x="327" y="4"/>
                              </a:lnTo>
                              <a:lnTo>
                                <a:pt x="331" y="4"/>
                              </a:lnTo>
                              <a:lnTo>
                                <a:pt x="334" y="4"/>
                              </a:lnTo>
                              <a:lnTo>
                                <a:pt x="338" y="4"/>
                              </a:lnTo>
                              <a:lnTo>
                                <a:pt x="342" y="4"/>
                              </a:lnTo>
                              <a:lnTo>
                                <a:pt x="346" y="4"/>
                              </a:lnTo>
                              <a:lnTo>
                                <a:pt x="350" y="4"/>
                              </a:lnTo>
                              <a:lnTo>
                                <a:pt x="353" y="4"/>
                              </a:lnTo>
                              <a:lnTo>
                                <a:pt x="357" y="4"/>
                              </a:lnTo>
                              <a:lnTo>
                                <a:pt x="361" y="4"/>
                              </a:lnTo>
                              <a:lnTo>
                                <a:pt x="365" y="4"/>
                              </a:lnTo>
                              <a:lnTo>
                                <a:pt x="369" y="4"/>
                              </a:lnTo>
                              <a:lnTo>
                                <a:pt x="372" y="4"/>
                              </a:lnTo>
                              <a:lnTo>
                                <a:pt x="376" y="4"/>
                              </a:lnTo>
                              <a:lnTo>
                                <a:pt x="380" y="4"/>
                              </a:lnTo>
                              <a:lnTo>
                                <a:pt x="384" y="4"/>
                              </a:lnTo>
                              <a:lnTo>
                                <a:pt x="388" y="4"/>
                              </a:lnTo>
                              <a:lnTo>
                                <a:pt x="391" y="4"/>
                              </a:lnTo>
                              <a:lnTo>
                                <a:pt x="395" y="4"/>
                              </a:lnTo>
                              <a:lnTo>
                                <a:pt x="399" y="4"/>
                              </a:lnTo>
                              <a:lnTo>
                                <a:pt x="403" y="4"/>
                              </a:lnTo>
                              <a:lnTo>
                                <a:pt x="407" y="4"/>
                              </a:lnTo>
                              <a:lnTo>
                                <a:pt x="410" y="4"/>
                              </a:lnTo>
                              <a:lnTo>
                                <a:pt x="414" y="4"/>
                              </a:lnTo>
                              <a:lnTo>
                                <a:pt x="418" y="4"/>
                              </a:lnTo>
                              <a:lnTo>
                                <a:pt x="422" y="4"/>
                              </a:lnTo>
                              <a:lnTo>
                                <a:pt x="426" y="4"/>
                              </a:lnTo>
                              <a:lnTo>
                                <a:pt x="429" y="4"/>
                              </a:lnTo>
                              <a:lnTo>
                                <a:pt x="433" y="4"/>
                              </a:lnTo>
                              <a:lnTo>
                                <a:pt x="437" y="4"/>
                              </a:lnTo>
                              <a:lnTo>
                                <a:pt x="441" y="4"/>
                              </a:lnTo>
                              <a:lnTo>
                                <a:pt x="445" y="4"/>
                              </a:lnTo>
                              <a:lnTo>
                                <a:pt x="448" y="4"/>
                              </a:lnTo>
                              <a:lnTo>
                                <a:pt x="452" y="4"/>
                              </a:lnTo>
                              <a:lnTo>
                                <a:pt x="456" y="4"/>
                              </a:lnTo>
                              <a:lnTo>
                                <a:pt x="460" y="4"/>
                              </a:lnTo>
                              <a:lnTo>
                                <a:pt x="464" y="4"/>
                              </a:lnTo>
                              <a:lnTo>
                                <a:pt x="467" y="4"/>
                              </a:lnTo>
                              <a:lnTo>
                                <a:pt x="471" y="4"/>
                              </a:lnTo>
                              <a:lnTo>
                                <a:pt x="475" y="4"/>
                              </a:lnTo>
                              <a:lnTo>
                                <a:pt x="479" y="4"/>
                              </a:lnTo>
                              <a:lnTo>
                                <a:pt x="483" y="4"/>
                              </a:lnTo>
                            </a:path>
                          </a:pathLst>
                        </a:custGeom>
                        <a:noFill/>
                        <a:ln w="0">
                          <a:solidFill>
                            <a:srgbClr val="0000FF"/>
                          </a:solidFill>
                          <a:prstDash val="solid"/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103" name="Freeform 20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89363" y="4802430"/>
                        <a:ext cx="766763" cy="6350"/>
                      </a:xfrm>
                      <a:custGeom>
                        <a:avLst/>
                        <a:gdLst>
                          <a:gd name="T0" fmla="*/ 7 w 483"/>
                          <a:gd name="T1" fmla="*/ 4 h 4"/>
                          <a:gd name="T2" fmla="*/ 19 w 483"/>
                          <a:gd name="T3" fmla="*/ 4 h 4"/>
                          <a:gd name="T4" fmla="*/ 30 w 483"/>
                          <a:gd name="T5" fmla="*/ 4 h 4"/>
                          <a:gd name="T6" fmla="*/ 42 w 483"/>
                          <a:gd name="T7" fmla="*/ 4 h 4"/>
                          <a:gd name="T8" fmla="*/ 53 w 483"/>
                          <a:gd name="T9" fmla="*/ 4 h 4"/>
                          <a:gd name="T10" fmla="*/ 64 w 483"/>
                          <a:gd name="T11" fmla="*/ 4 h 4"/>
                          <a:gd name="T12" fmla="*/ 76 w 483"/>
                          <a:gd name="T13" fmla="*/ 4 h 4"/>
                          <a:gd name="T14" fmla="*/ 87 w 483"/>
                          <a:gd name="T15" fmla="*/ 4 h 4"/>
                          <a:gd name="T16" fmla="*/ 99 w 483"/>
                          <a:gd name="T17" fmla="*/ 4 h 4"/>
                          <a:gd name="T18" fmla="*/ 110 w 483"/>
                          <a:gd name="T19" fmla="*/ 4 h 4"/>
                          <a:gd name="T20" fmla="*/ 121 w 483"/>
                          <a:gd name="T21" fmla="*/ 4 h 4"/>
                          <a:gd name="T22" fmla="*/ 133 w 483"/>
                          <a:gd name="T23" fmla="*/ 4 h 4"/>
                          <a:gd name="T24" fmla="*/ 144 w 483"/>
                          <a:gd name="T25" fmla="*/ 4 h 4"/>
                          <a:gd name="T26" fmla="*/ 156 w 483"/>
                          <a:gd name="T27" fmla="*/ 4 h 4"/>
                          <a:gd name="T28" fmla="*/ 167 w 483"/>
                          <a:gd name="T29" fmla="*/ 4 h 4"/>
                          <a:gd name="T30" fmla="*/ 178 w 483"/>
                          <a:gd name="T31" fmla="*/ 4 h 4"/>
                          <a:gd name="T32" fmla="*/ 190 w 483"/>
                          <a:gd name="T33" fmla="*/ 4 h 4"/>
                          <a:gd name="T34" fmla="*/ 201 w 483"/>
                          <a:gd name="T35" fmla="*/ 0 h 4"/>
                          <a:gd name="T36" fmla="*/ 213 w 483"/>
                          <a:gd name="T37" fmla="*/ 0 h 4"/>
                          <a:gd name="T38" fmla="*/ 224 w 483"/>
                          <a:gd name="T39" fmla="*/ 0 h 4"/>
                          <a:gd name="T40" fmla="*/ 235 w 483"/>
                          <a:gd name="T41" fmla="*/ 0 h 4"/>
                          <a:gd name="T42" fmla="*/ 247 w 483"/>
                          <a:gd name="T43" fmla="*/ 0 h 4"/>
                          <a:gd name="T44" fmla="*/ 258 w 483"/>
                          <a:gd name="T45" fmla="*/ 0 h 4"/>
                          <a:gd name="T46" fmla="*/ 270 w 483"/>
                          <a:gd name="T47" fmla="*/ 0 h 4"/>
                          <a:gd name="T48" fmla="*/ 281 w 483"/>
                          <a:gd name="T49" fmla="*/ 4 h 4"/>
                          <a:gd name="T50" fmla="*/ 293 w 483"/>
                          <a:gd name="T51" fmla="*/ 4 h 4"/>
                          <a:gd name="T52" fmla="*/ 304 w 483"/>
                          <a:gd name="T53" fmla="*/ 4 h 4"/>
                          <a:gd name="T54" fmla="*/ 315 w 483"/>
                          <a:gd name="T55" fmla="*/ 4 h 4"/>
                          <a:gd name="T56" fmla="*/ 327 w 483"/>
                          <a:gd name="T57" fmla="*/ 4 h 4"/>
                          <a:gd name="T58" fmla="*/ 338 w 483"/>
                          <a:gd name="T59" fmla="*/ 4 h 4"/>
                          <a:gd name="T60" fmla="*/ 350 w 483"/>
                          <a:gd name="T61" fmla="*/ 4 h 4"/>
                          <a:gd name="T62" fmla="*/ 361 w 483"/>
                          <a:gd name="T63" fmla="*/ 4 h 4"/>
                          <a:gd name="T64" fmla="*/ 372 w 483"/>
                          <a:gd name="T65" fmla="*/ 4 h 4"/>
                          <a:gd name="T66" fmla="*/ 384 w 483"/>
                          <a:gd name="T67" fmla="*/ 4 h 4"/>
                          <a:gd name="T68" fmla="*/ 395 w 483"/>
                          <a:gd name="T69" fmla="*/ 4 h 4"/>
                          <a:gd name="T70" fmla="*/ 407 w 483"/>
                          <a:gd name="T71" fmla="*/ 4 h 4"/>
                          <a:gd name="T72" fmla="*/ 418 w 483"/>
                          <a:gd name="T73" fmla="*/ 4 h 4"/>
                          <a:gd name="T74" fmla="*/ 429 w 483"/>
                          <a:gd name="T75" fmla="*/ 4 h 4"/>
                          <a:gd name="T76" fmla="*/ 441 w 483"/>
                          <a:gd name="T77" fmla="*/ 4 h 4"/>
                          <a:gd name="T78" fmla="*/ 452 w 483"/>
                          <a:gd name="T79" fmla="*/ 4 h 4"/>
                          <a:gd name="T80" fmla="*/ 464 w 483"/>
                          <a:gd name="T81" fmla="*/ 4 h 4"/>
                          <a:gd name="T82" fmla="*/ 475 w 483"/>
                          <a:gd name="T83" fmla="*/ 4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  <a:cxn ang="0">
                            <a:pos x="T82" y="T83"/>
                          </a:cxn>
                        </a:cxnLst>
                        <a:rect l="0" t="0" r="r" b="b"/>
                        <a:pathLst>
                          <a:path w="483" h="4">
                            <a:moveTo>
                              <a:pt x="0" y="4"/>
                            </a:moveTo>
                            <a:lnTo>
                              <a:pt x="3" y="4"/>
                            </a:lnTo>
                            <a:lnTo>
                              <a:pt x="7" y="4"/>
                            </a:lnTo>
                            <a:lnTo>
                              <a:pt x="11" y="4"/>
                            </a:lnTo>
                            <a:lnTo>
                              <a:pt x="15" y="4"/>
                            </a:lnTo>
                            <a:lnTo>
                              <a:pt x="19" y="4"/>
                            </a:lnTo>
                            <a:lnTo>
                              <a:pt x="23" y="4"/>
                            </a:lnTo>
                            <a:lnTo>
                              <a:pt x="26" y="4"/>
                            </a:lnTo>
                            <a:lnTo>
                              <a:pt x="30" y="4"/>
                            </a:lnTo>
                            <a:lnTo>
                              <a:pt x="34" y="4"/>
                            </a:lnTo>
                            <a:lnTo>
                              <a:pt x="38" y="4"/>
                            </a:lnTo>
                            <a:lnTo>
                              <a:pt x="42" y="4"/>
                            </a:lnTo>
                            <a:lnTo>
                              <a:pt x="45" y="4"/>
                            </a:lnTo>
                            <a:lnTo>
                              <a:pt x="49" y="4"/>
                            </a:lnTo>
                            <a:lnTo>
                              <a:pt x="53" y="4"/>
                            </a:lnTo>
                            <a:lnTo>
                              <a:pt x="57" y="4"/>
                            </a:lnTo>
                            <a:lnTo>
                              <a:pt x="61" y="4"/>
                            </a:lnTo>
                            <a:lnTo>
                              <a:pt x="64" y="4"/>
                            </a:lnTo>
                            <a:lnTo>
                              <a:pt x="68" y="4"/>
                            </a:lnTo>
                            <a:lnTo>
                              <a:pt x="72" y="4"/>
                            </a:lnTo>
                            <a:lnTo>
                              <a:pt x="76" y="4"/>
                            </a:lnTo>
                            <a:lnTo>
                              <a:pt x="80" y="4"/>
                            </a:lnTo>
                            <a:lnTo>
                              <a:pt x="83" y="4"/>
                            </a:lnTo>
                            <a:lnTo>
                              <a:pt x="87" y="4"/>
                            </a:lnTo>
                            <a:lnTo>
                              <a:pt x="91" y="4"/>
                            </a:lnTo>
                            <a:lnTo>
                              <a:pt x="95" y="4"/>
                            </a:lnTo>
                            <a:lnTo>
                              <a:pt x="99" y="4"/>
                            </a:lnTo>
                            <a:lnTo>
                              <a:pt x="102" y="4"/>
                            </a:lnTo>
                            <a:lnTo>
                              <a:pt x="106" y="4"/>
                            </a:lnTo>
                            <a:lnTo>
                              <a:pt x="110" y="4"/>
                            </a:lnTo>
                            <a:lnTo>
                              <a:pt x="114" y="4"/>
                            </a:lnTo>
                            <a:lnTo>
                              <a:pt x="118" y="4"/>
                            </a:lnTo>
                            <a:lnTo>
                              <a:pt x="121" y="4"/>
                            </a:lnTo>
                            <a:lnTo>
                              <a:pt x="125" y="4"/>
                            </a:lnTo>
                            <a:lnTo>
                              <a:pt x="129" y="4"/>
                            </a:lnTo>
                            <a:lnTo>
                              <a:pt x="133" y="4"/>
                            </a:lnTo>
                            <a:lnTo>
                              <a:pt x="137" y="4"/>
                            </a:lnTo>
                            <a:lnTo>
                              <a:pt x="140" y="4"/>
                            </a:lnTo>
                            <a:lnTo>
                              <a:pt x="144" y="4"/>
                            </a:lnTo>
                            <a:lnTo>
                              <a:pt x="148" y="4"/>
                            </a:lnTo>
                            <a:lnTo>
                              <a:pt x="152" y="4"/>
                            </a:lnTo>
                            <a:lnTo>
                              <a:pt x="156" y="4"/>
                            </a:lnTo>
                            <a:lnTo>
                              <a:pt x="159" y="4"/>
                            </a:lnTo>
                            <a:lnTo>
                              <a:pt x="163" y="4"/>
                            </a:lnTo>
                            <a:lnTo>
                              <a:pt x="167" y="4"/>
                            </a:lnTo>
                            <a:lnTo>
                              <a:pt x="171" y="4"/>
                            </a:lnTo>
                            <a:lnTo>
                              <a:pt x="175" y="4"/>
                            </a:lnTo>
                            <a:lnTo>
                              <a:pt x="178" y="4"/>
                            </a:lnTo>
                            <a:lnTo>
                              <a:pt x="182" y="4"/>
                            </a:lnTo>
                            <a:lnTo>
                              <a:pt x="186" y="4"/>
                            </a:lnTo>
                            <a:lnTo>
                              <a:pt x="190" y="4"/>
                            </a:lnTo>
                            <a:lnTo>
                              <a:pt x="194" y="4"/>
                            </a:lnTo>
                            <a:lnTo>
                              <a:pt x="197" y="0"/>
                            </a:lnTo>
                            <a:lnTo>
                              <a:pt x="201" y="0"/>
                            </a:lnTo>
                            <a:lnTo>
                              <a:pt x="205" y="0"/>
                            </a:lnTo>
                            <a:lnTo>
                              <a:pt x="209" y="0"/>
                            </a:lnTo>
                            <a:lnTo>
                              <a:pt x="213" y="0"/>
                            </a:lnTo>
                            <a:lnTo>
                              <a:pt x="216" y="0"/>
                            </a:lnTo>
                            <a:lnTo>
                              <a:pt x="220" y="0"/>
                            </a:lnTo>
                            <a:lnTo>
                              <a:pt x="224" y="0"/>
                            </a:lnTo>
                            <a:lnTo>
                              <a:pt x="228" y="0"/>
                            </a:lnTo>
                            <a:lnTo>
                              <a:pt x="232" y="0"/>
                            </a:lnTo>
                            <a:lnTo>
                              <a:pt x="235" y="0"/>
                            </a:lnTo>
                            <a:lnTo>
                              <a:pt x="239" y="0"/>
                            </a:lnTo>
                            <a:lnTo>
                              <a:pt x="243" y="0"/>
                            </a:lnTo>
                            <a:lnTo>
                              <a:pt x="247" y="0"/>
                            </a:lnTo>
                            <a:lnTo>
                              <a:pt x="251" y="0"/>
                            </a:lnTo>
                            <a:lnTo>
                              <a:pt x="255" y="0"/>
                            </a:lnTo>
                            <a:lnTo>
                              <a:pt x="258" y="0"/>
                            </a:lnTo>
                            <a:lnTo>
                              <a:pt x="262" y="0"/>
                            </a:lnTo>
                            <a:lnTo>
                              <a:pt x="266" y="0"/>
                            </a:lnTo>
                            <a:lnTo>
                              <a:pt x="270" y="0"/>
                            </a:lnTo>
                            <a:lnTo>
                              <a:pt x="274" y="0"/>
                            </a:lnTo>
                            <a:lnTo>
                              <a:pt x="277" y="0"/>
                            </a:lnTo>
                            <a:lnTo>
                              <a:pt x="281" y="4"/>
                            </a:lnTo>
                            <a:lnTo>
                              <a:pt x="285" y="4"/>
                            </a:lnTo>
                            <a:lnTo>
                              <a:pt x="289" y="4"/>
                            </a:lnTo>
                            <a:lnTo>
                              <a:pt x="293" y="4"/>
                            </a:lnTo>
                            <a:lnTo>
                              <a:pt x="296" y="4"/>
                            </a:lnTo>
                            <a:lnTo>
                              <a:pt x="300" y="4"/>
                            </a:lnTo>
                            <a:lnTo>
                              <a:pt x="304" y="4"/>
                            </a:lnTo>
                            <a:lnTo>
                              <a:pt x="308" y="4"/>
                            </a:lnTo>
                            <a:lnTo>
                              <a:pt x="312" y="4"/>
                            </a:lnTo>
                            <a:lnTo>
                              <a:pt x="315" y="4"/>
                            </a:lnTo>
                            <a:lnTo>
                              <a:pt x="319" y="4"/>
                            </a:lnTo>
                            <a:lnTo>
                              <a:pt x="323" y="4"/>
                            </a:lnTo>
                            <a:lnTo>
                              <a:pt x="327" y="4"/>
                            </a:lnTo>
                            <a:lnTo>
                              <a:pt x="331" y="4"/>
                            </a:lnTo>
                            <a:lnTo>
                              <a:pt x="334" y="4"/>
                            </a:lnTo>
                            <a:lnTo>
                              <a:pt x="338" y="4"/>
                            </a:lnTo>
                            <a:lnTo>
                              <a:pt x="342" y="4"/>
                            </a:lnTo>
                            <a:lnTo>
                              <a:pt x="346" y="4"/>
                            </a:lnTo>
                            <a:lnTo>
                              <a:pt x="350" y="4"/>
                            </a:lnTo>
                            <a:lnTo>
                              <a:pt x="353" y="4"/>
                            </a:lnTo>
                            <a:lnTo>
                              <a:pt x="357" y="4"/>
                            </a:lnTo>
                            <a:lnTo>
                              <a:pt x="361" y="4"/>
                            </a:lnTo>
                            <a:lnTo>
                              <a:pt x="365" y="4"/>
                            </a:lnTo>
                            <a:lnTo>
                              <a:pt x="369" y="4"/>
                            </a:lnTo>
                            <a:lnTo>
                              <a:pt x="372" y="4"/>
                            </a:lnTo>
                            <a:lnTo>
                              <a:pt x="376" y="4"/>
                            </a:lnTo>
                            <a:lnTo>
                              <a:pt x="380" y="4"/>
                            </a:lnTo>
                            <a:lnTo>
                              <a:pt x="384" y="4"/>
                            </a:lnTo>
                            <a:lnTo>
                              <a:pt x="388" y="4"/>
                            </a:lnTo>
                            <a:lnTo>
                              <a:pt x="391" y="4"/>
                            </a:lnTo>
                            <a:lnTo>
                              <a:pt x="395" y="4"/>
                            </a:lnTo>
                            <a:lnTo>
                              <a:pt x="399" y="4"/>
                            </a:lnTo>
                            <a:lnTo>
                              <a:pt x="403" y="4"/>
                            </a:lnTo>
                            <a:lnTo>
                              <a:pt x="407" y="4"/>
                            </a:lnTo>
                            <a:lnTo>
                              <a:pt x="410" y="4"/>
                            </a:lnTo>
                            <a:lnTo>
                              <a:pt x="414" y="4"/>
                            </a:lnTo>
                            <a:lnTo>
                              <a:pt x="418" y="4"/>
                            </a:lnTo>
                            <a:lnTo>
                              <a:pt x="422" y="4"/>
                            </a:lnTo>
                            <a:lnTo>
                              <a:pt x="426" y="4"/>
                            </a:lnTo>
                            <a:lnTo>
                              <a:pt x="429" y="4"/>
                            </a:lnTo>
                            <a:lnTo>
                              <a:pt x="433" y="4"/>
                            </a:lnTo>
                            <a:lnTo>
                              <a:pt x="437" y="4"/>
                            </a:lnTo>
                            <a:lnTo>
                              <a:pt x="441" y="4"/>
                            </a:lnTo>
                            <a:lnTo>
                              <a:pt x="445" y="4"/>
                            </a:lnTo>
                            <a:lnTo>
                              <a:pt x="448" y="4"/>
                            </a:lnTo>
                            <a:lnTo>
                              <a:pt x="452" y="4"/>
                            </a:lnTo>
                            <a:lnTo>
                              <a:pt x="456" y="4"/>
                            </a:lnTo>
                            <a:lnTo>
                              <a:pt x="460" y="4"/>
                            </a:lnTo>
                            <a:lnTo>
                              <a:pt x="464" y="4"/>
                            </a:lnTo>
                            <a:lnTo>
                              <a:pt x="468" y="4"/>
                            </a:lnTo>
                            <a:lnTo>
                              <a:pt x="471" y="4"/>
                            </a:lnTo>
                            <a:lnTo>
                              <a:pt x="475" y="4"/>
                            </a:lnTo>
                            <a:lnTo>
                              <a:pt x="479" y="4"/>
                            </a:lnTo>
                            <a:lnTo>
                              <a:pt x="483" y="4"/>
                            </a:lnTo>
                          </a:path>
                        </a:pathLst>
                      </a:custGeom>
                      <a:noFill/>
                      <a:ln w="0">
                        <a:solidFill>
                          <a:srgbClr val="0000FF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101" name="Freeform 208"/>
                    <p:cNvSpPr>
                      <a:spLocks/>
                    </p:cNvSpPr>
                    <p:nvPr/>
                  </p:nvSpPr>
                  <p:spPr bwMode="auto">
                    <a:xfrm>
                      <a:off x="4556125" y="4808780"/>
                      <a:ext cx="766763" cy="0"/>
                    </a:xfrm>
                    <a:custGeom>
                      <a:avLst/>
                      <a:gdLst>
                        <a:gd name="T0" fmla="*/ 7 w 483"/>
                        <a:gd name="T1" fmla="*/ 19 w 483"/>
                        <a:gd name="T2" fmla="*/ 30 w 483"/>
                        <a:gd name="T3" fmla="*/ 42 w 483"/>
                        <a:gd name="T4" fmla="*/ 53 w 483"/>
                        <a:gd name="T5" fmla="*/ 64 w 483"/>
                        <a:gd name="T6" fmla="*/ 76 w 483"/>
                        <a:gd name="T7" fmla="*/ 87 w 483"/>
                        <a:gd name="T8" fmla="*/ 99 w 483"/>
                        <a:gd name="T9" fmla="*/ 110 w 483"/>
                        <a:gd name="T10" fmla="*/ 121 w 483"/>
                        <a:gd name="T11" fmla="*/ 133 w 483"/>
                        <a:gd name="T12" fmla="*/ 144 w 483"/>
                        <a:gd name="T13" fmla="*/ 156 w 483"/>
                        <a:gd name="T14" fmla="*/ 167 w 483"/>
                        <a:gd name="T15" fmla="*/ 178 w 483"/>
                        <a:gd name="T16" fmla="*/ 190 w 483"/>
                        <a:gd name="T17" fmla="*/ 201 w 483"/>
                        <a:gd name="T18" fmla="*/ 213 w 483"/>
                        <a:gd name="T19" fmla="*/ 224 w 483"/>
                        <a:gd name="T20" fmla="*/ 236 w 483"/>
                        <a:gd name="T21" fmla="*/ 247 w 483"/>
                        <a:gd name="T22" fmla="*/ 258 w 483"/>
                        <a:gd name="T23" fmla="*/ 270 w 483"/>
                        <a:gd name="T24" fmla="*/ 281 w 483"/>
                        <a:gd name="T25" fmla="*/ 293 w 483"/>
                        <a:gd name="T26" fmla="*/ 304 w 483"/>
                        <a:gd name="T27" fmla="*/ 315 w 483"/>
                        <a:gd name="T28" fmla="*/ 327 w 483"/>
                        <a:gd name="T29" fmla="*/ 338 w 483"/>
                        <a:gd name="T30" fmla="*/ 350 w 483"/>
                        <a:gd name="T31" fmla="*/ 361 w 483"/>
                        <a:gd name="T32" fmla="*/ 372 w 483"/>
                        <a:gd name="T33" fmla="*/ 384 w 483"/>
                        <a:gd name="T34" fmla="*/ 395 w 483"/>
                        <a:gd name="T35" fmla="*/ 407 w 483"/>
                        <a:gd name="T36" fmla="*/ 418 w 483"/>
                        <a:gd name="T37" fmla="*/ 429 w 483"/>
                        <a:gd name="T38" fmla="*/ 441 w 483"/>
                        <a:gd name="T39" fmla="*/ 452 w 483"/>
                        <a:gd name="T40" fmla="*/ 464 w 483"/>
                        <a:gd name="T41" fmla="*/ 475 w 483"/>
                      </a:gdLst>
                      <a:ahLst/>
                      <a:cxnLst>
                        <a:cxn ang="0">
                          <a:pos x="T0" y="0"/>
                        </a:cxn>
                        <a:cxn ang="0">
                          <a:pos x="T1" y="0"/>
                        </a:cxn>
                        <a:cxn ang="0">
                          <a:pos x="T2" y="0"/>
                        </a:cxn>
                        <a:cxn ang="0">
                          <a:pos x="T3" y="0"/>
                        </a:cxn>
                        <a:cxn ang="0">
                          <a:pos x="T4" y="0"/>
                        </a:cxn>
                        <a:cxn ang="0">
                          <a:pos x="T5" y="0"/>
                        </a:cxn>
                        <a:cxn ang="0">
                          <a:pos x="T6" y="0"/>
                        </a:cxn>
                        <a:cxn ang="0">
                          <a:pos x="T7" y="0"/>
                        </a:cxn>
                        <a:cxn ang="0">
                          <a:pos x="T8" y="0"/>
                        </a:cxn>
                        <a:cxn ang="0">
                          <a:pos x="T9" y="0"/>
                        </a:cxn>
                        <a:cxn ang="0">
                          <a:pos x="T10" y="0"/>
                        </a:cxn>
                        <a:cxn ang="0">
                          <a:pos x="T11" y="0"/>
                        </a:cxn>
                        <a:cxn ang="0">
                          <a:pos x="T12" y="0"/>
                        </a:cxn>
                        <a:cxn ang="0">
                          <a:pos x="T13" y="0"/>
                        </a:cxn>
                        <a:cxn ang="0">
                          <a:pos x="T14" y="0"/>
                        </a:cxn>
                        <a:cxn ang="0">
                          <a:pos x="T15" y="0"/>
                        </a:cxn>
                        <a:cxn ang="0">
                          <a:pos x="T16" y="0"/>
                        </a:cxn>
                        <a:cxn ang="0">
                          <a:pos x="T17" y="0"/>
                        </a:cxn>
                        <a:cxn ang="0">
                          <a:pos x="T18" y="0"/>
                        </a:cxn>
                        <a:cxn ang="0">
                          <a:pos x="T19" y="0"/>
                        </a:cxn>
                        <a:cxn ang="0">
                          <a:pos x="T20" y="0"/>
                        </a:cxn>
                        <a:cxn ang="0">
                          <a:pos x="T21" y="0"/>
                        </a:cxn>
                        <a:cxn ang="0">
                          <a:pos x="T22" y="0"/>
                        </a:cxn>
                        <a:cxn ang="0">
                          <a:pos x="T23" y="0"/>
                        </a:cxn>
                        <a:cxn ang="0">
                          <a:pos x="T24" y="0"/>
                        </a:cxn>
                        <a:cxn ang="0">
                          <a:pos x="T25" y="0"/>
                        </a:cxn>
                        <a:cxn ang="0">
                          <a:pos x="T26" y="0"/>
                        </a:cxn>
                        <a:cxn ang="0">
                          <a:pos x="T27" y="0"/>
                        </a:cxn>
                        <a:cxn ang="0">
                          <a:pos x="T28" y="0"/>
                        </a:cxn>
                        <a:cxn ang="0">
                          <a:pos x="T29" y="0"/>
                        </a:cxn>
                        <a:cxn ang="0">
                          <a:pos x="T30" y="0"/>
                        </a:cxn>
                        <a:cxn ang="0">
                          <a:pos x="T31" y="0"/>
                        </a:cxn>
                        <a:cxn ang="0">
                          <a:pos x="T32" y="0"/>
                        </a:cxn>
                        <a:cxn ang="0">
                          <a:pos x="T33" y="0"/>
                        </a:cxn>
                        <a:cxn ang="0">
                          <a:pos x="T34" y="0"/>
                        </a:cxn>
                        <a:cxn ang="0">
                          <a:pos x="T35" y="0"/>
                        </a:cxn>
                        <a:cxn ang="0">
                          <a:pos x="T36" y="0"/>
                        </a:cxn>
                        <a:cxn ang="0">
                          <a:pos x="T37" y="0"/>
                        </a:cxn>
                        <a:cxn ang="0">
                          <a:pos x="T38" y="0"/>
                        </a:cxn>
                        <a:cxn ang="0">
                          <a:pos x="T39" y="0"/>
                        </a:cxn>
                        <a:cxn ang="0">
                          <a:pos x="T40" y="0"/>
                        </a:cxn>
                        <a:cxn ang="0">
                          <a:pos x="T41" y="0"/>
                        </a:cxn>
                      </a:cxnLst>
                      <a:rect l="0" t="0" r="r" b="b"/>
                      <a:pathLst>
                        <a:path w="483">
                          <a:moveTo>
                            <a:pt x="0" y="0"/>
                          </a:moveTo>
                          <a:lnTo>
                            <a:pt x="4" y="0"/>
                          </a:lnTo>
                          <a:lnTo>
                            <a:pt x="7" y="0"/>
                          </a:lnTo>
                          <a:lnTo>
                            <a:pt x="11" y="0"/>
                          </a:lnTo>
                          <a:lnTo>
                            <a:pt x="15" y="0"/>
                          </a:lnTo>
                          <a:lnTo>
                            <a:pt x="19" y="0"/>
                          </a:lnTo>
                          <a:lnTo>
                            <a:pt x="23" y="0"/>
                          </a:lnTo>
                          <a:lnTo>
                            <a:pt x="26" y="0"/>
                          </a:lnTo>
                          <a:lnTo>
                            <a:pt x="30" y="0"/>
                          </a:lnTo>
                          <a:lnTo>
                            <a:pt x="34" y="0"/>
                          </a:lnTo>
                          <a:lnTo>
                            <a:pt x="38" y="0"/>
                          </a:lnTo>
                          <a:lnTo>
                            <a:pt x="42" y="0"/>
                          </a:lnTo>
                          <a:lnTo>
                            <a:pt x="45" y="0"/>
                          </a:lnTo>
                          <a:lnTo>
                            <a:pt x="49" y="0"/>
                          </a:lnTo>
                          <a:lnTo>
                            <a:pt x="53" y="0"/>
                          </a:lnTo>
                          <a:lnTo>
                            <a:pt x="57" y="0"/>
                          </a:lnTo>
                          <a:lnTo>
                            <a:pt x="61" y="0"/>
                          </a:lnTo>
                          <a:lnTo>
                            <a:pt x="64" y="0"/>
                          </a:lnTo>
                          <a:lnTo>
                            <a:pt x="68" y="0"/>
                          </a:lnTo>
                          <a:lnTo>
                            <a:pt x="72" y="0"/>
                          </a:lnTo>
                          <a:lnTo>
                            <a:pt x="76" y="0"/>
                          </a:lnTo>
                          <a:lnTo>
                            <a:pt x="80" y="0"/>
                          </a:lnTo>
                          <a:lnTo>
                            <a:pt x="83" y="0"/>
                          </a:lnTo>
                          <a:lnTo>
                            <a:pt x="87" y="0"/>
                          </a:lnTo>
                          <a:lnTo>
                            <a:pt x="91" y="0"/>
                          </a:lnTo>
                          <a:lnTo>
                            <a:pt x="95" y="0"/>
                          </a:lnTo>
                          <a:lnTo>
                            <a:pt x="99" y="0"/>
                          </a:lnTo>
                          <a:lnTo>
                            <a:pt x="102" y="0"/>
                          </a:lnTo>
                          <a:lnTo>
                            <a:pt x="106" y="0"/>
                          </a:lnTo>
                          <a:lnTo>
                            <a:pt x="110" y="0"/>
                          </a:lnTo>
                          <a:lnTo>
                            <a:pt x="114" y="0"/>
                          </a:lnTo>
                          <a:lnTo>
                            <a:pt x="118" y="0"/>
                          </a:lnTo>
                          <a:lnTo>
                            <a:pt x="121" y="0"/>
                          </a:lnTo>
                          <a:lnTo>
                            <a:pt x="125" y="0"/>
                          </a:lnTo>
                          <a:lnTo>
                            <a:pt x="129" y="0"/>
                          </a:lnTo>
                          <a:lnTo>
                            <a:pt x="133" y="0"/>
                          </a:lnTo>
                          <a:lnTo>
                            <a:pt x="137" y="0"/>
                          </a:lnTo>
                          <a:lnTo>
                            <a:pt x="140" y="0"/>
                          </a:lnTo>
                          <a:lnTo>
                            <a:pt x="144" y="0"/>
                          </a:lnTo>
                          <a:lnTo>
                            <a:pt x="148" y="0"/>
                          </a:lnTo>
                          <a:lnTo>
                            <a:pt x="152" y="0"/>
                          </a:lnTo>
                          <a:lnTo>
                            <a:pt x="156" y="0"/>
                          </a:lnTo>
                          <a:lnTo>
                            <a:pt x="159" y="0"/>
                          </a:lnTo>
                          <a:lnTo>
                            <a:pt x="163" y="0"/>
                          </a:lnTo>
                          <a:lnTo>
                            <a:pt x="167" y="0"/>
                          </a:lnTo>
                          <a:lnTo>
                            <a:pt x="171" y="0"/>
                          </a:lnTo>
                          <a:lnTo>
                            <a:pt x="175" y="0"/>
                          </a:lnTo>
                          <a:lnTo>
                            <a:pt x="178" y="0"/>
                          </a:lnTo>
                          <a:lnTo>
                            <a:pt x="182" y="0"/>
                          </a:lnTo>
                          <a:lnTo>
                            <a:pt x="186" y="0"/>
                          </a:lnTo>
                          <a:lnTo>
                            <a:pt x="190" y="0"/>
                          </a:lnTo>
                          <a:lnTo>
                            <a:pt x="194" y="0"/>
                          </a:lnTo>
                          <a:lnTo>
                            <a:pt x="197" y="0"/>
                          </a:lnTo>
                          <a:lnTo>
                            <a:pt x="201" y="0"/>
                          </a:lnTo>
                          <a:lnTo>
                            <a:pt x="205" y="0"/>
                          </a:lnTo>
                          <a:lnTo>
                            <a:pt x="209" y="0"/>
                          </a:lnTo>
                          <a:lnTo>
                            <a:pt x="213" y="0"/>
                          </a:lnTo>
                          <a:lnTo>
                            <a:pt x="217" y="0"/>
                          </a:lnTo>
                          <a:lnTo>
                            <a:pt x="220" y="0"/>
                          </a:lnTo>
                          <a:lnTo>
                            <a:pt x="224" y="0"/>
                          </a:lnTo>
                          <a:lnTo>
                            <a:pt x="228" y="0"/>
                          </a:lnTo>
                          <a:lnTo>
                            <a:pt x="232" y="0"/>
                          </a:lnTo>
                          <a:lnTo>
                            <a:pt x="236" y="0"/>
                          </a:lnTo>
                          <a:lnTo>
                            <a:pt x="239" y="0"/>
                          </a:lnTo>
                          <a:lnTo>
                            <a:pt x="243" y="0"/>
                          </a:lnTo>
                          <a:lnTo>
                            <a:pt x="247" y="0"/>
                          </a:lnTo>
                          <a:lnTo>
                            <a:pt x="251" y="0"/>
                          </a:lnTo>
                          <a:lnTo>
                            <a:pt x="255" y="0"/>
                          </a:lnTo>
                          <a:lnTo>
                            <a:pt x="258" y="0"/>
                          </a:lnTo>
                          <a:lnTo>
                            <a:pt x="262" y="0"/>
                          </a:lnTo>
                          <a:lnTo>
                            <a:pt x="266" y="0"/>
                          </a:lnTo>
                          <a:lnTo>
                            <a:pt x="270" y="0"/>
                          </a:lnTo>
                          <a:lnTo>
                            <a:pt x="274" y="0"/>
                          </a:lnTo>
                          <a:lnTo>
                            <a:pt x="277" y="0"/>
                          </a:lnTo>
                          <a:lnTo>
                            <a:pt x="281" y="0"/>
                          </a:lnTo>
                          <a:lnTo>
                            <a:pt x="285" y="0"/>
                          </a:lnTo>
                          <a:lnTo>
                            <a:pt x="289" y="0"/>
                          </a:lnTo>
                          <a:lnTo>
                            <a:pt x="293" y="0"/>
                          </a:lnTo>
                          <a:lnTo>
                            <a:pt x="296" y="0"/>
                          </a:lnTo>
                          <a:lnTo>
                            <a:pt x="300" y="0"/>
                          </a:lnTo>
                          <a:lnTo>
                            <a:pt x="304" y="0"/>
                          </a:lnTo>
                          <a:lnTo>
                            <a:pt x="308" y="0"/>
                          </a:lnTo>
                          <a:lnTo>
                            <a:pt x="312" y="0"/>
                          </a:lnTo>
                          <a:lnTo>
                            <a:pt x="315" y="0"/>
                          </a:lnTo>
                          <a:lnTo>
                            <a:pt x="319" y="0"/>
                          </a:lnTo>
                          <a:lnTo>
                            <a:pt x="323" y="0"/>
                          </a:lnTo>
                          <a:lnTo>
                            <a:pt x="327" y="0"/>
                          </a:lnTo>
                          <a:lnTo>
                            <a:pt x="331" y="0"/>
                          </a:lnTo>
                          <a:lnTo>
                            <a:pt x="334" y="0"/>
                          </a:lnTo>
                          <a:lnTo>
                            <a:pt x="338" y="0"/>
                          </a:lnTo>
                          <a:lnTo>
                            <a:pt x="342" y="0"/>
                          </a:lnTo>
                          <a:lnTo>
                            <a:pt x="346" y="0"/>
                          </a:lnTo>
                          <a:lnTo>
                            <a:pt x="350" y="0"/>
                          </a:lnTo>
                          <a:lnTo>
                            <a:pt x="353" y="0"/>
                          </a:lnTo>
                          <a:lnTo>
                            <a:pt x="357" y="0"/>
                          </a:lnTo>
                          <a:lnTo>
                            <a:pt x="361" y="0"/>
                          </a:lnTo>
                          <a:lnTo>
                            <a:pt x="365" y="0"/>
                          </a:lnTo>
                          <a:lnTo>
                            <a:pt x="369" y="0"/>
                          </a:lnTo>
                          <a:lnTo>
                            <a:pt x="372" y="0"/>
                          </a:lnTo>
                          <a:lnTo>
                            <a:pt x="376" y="0"/>
                          </a:lnTo>
                          <a:lnTo>
                            <a:pt x="380" y="0"/>
                          </a:lnTo>
                          <a:lnTo>
                            <a:pt x="384" y="0"/>
                          </a:lnTo>
                          <a:lnTo>
                            <a:pt x="388" y="0"/>
                          </a:lnTo>
                          <a:lnTo>
                            <a:pt x="391" y="0"/>
                          </a:lnTo>
                          <a:lnTo>
                            <a:pt x="395" y="0"/>
                          </a:lnTo>
                          <a:lnTo>
                            <a:pt x="399" y="0"/>
                          </a:lnTo>
                          <a:lnTo>
                            <a:pt x="403" y="0"/>
                          </a:lnTo>
                          <a:lnTo>
                            <a:pt x="407" y="0"/>
                          </a:lnTo>
                          <a:lnTo>
                            <a:pt x="410" y="0"/>
                          </a:lnTo>
                          <a:lnTo>
                            <a:pt x="414" y="0"/>
                          </a:lnTo>
                          <a:lnTo>
                            <a:pt x="418" y="0"/>
                          </a:lnTo>
                          <a:lnTo>
                            <a:pt x="422" y="0"/>
                          </a:lnTo>
                          <a:lnTo>
                            <a:pt x="426" y="0"/>
                          </a:lnTo>
                          <a:lnTo>
                            <a:pt x="429" y="0"/>
                          </a:lnTo>
                          <a:lnTo>
                            <a:pt x="433" y="0"/>
                          </a:lnTo>
                          <a:lnTo>
                            <a:pt x="437" y="0"/>
                          </a:lnTo>
                          <a:lnTo>
                            <a:pt x="441" y="0"/>
                          </a:lnTo>
                          <a:lnTo>
                            <a:pt x="445" y="0"/>
                          </a:lnTo>
                          <a:lnTo>
                            <a:pt x="449" y="0"/>
                          </a:lnTo>
                          <a:lnTo>
                            <a:pt x="452" y="0"/>
                          </a:lnTo>
                          <a:lnTo>
                            <a:pt x="456" y="0"/>
                          </a:lnTo>
                          <a:lnTo>
                            <a:pt x="460" y="0"/>
                          </a:lnTo>
                          <a:lnTo>
                            <a:pt x="464" y="0"/>
                          </a:lnTo>
                          <a:lnTo>
                            <a:pt x="468" y="0"/>
                          </a:lnTo>
                          <a:lnTo>
                            <a:pt x="471" y="0"/>
                          </a:lnTo>
                          <a:lnTo>
                            <a:pt x="475" y="0"/>
                          </a:lnTo>
                          <a:lnTo>
                            <a:pt x="479" y="0"/>
                          </a:lnTo>
                          <a:lnTo>
                            <a:pt x="483" y="0"/>
                          </a:lnTo>
                        </a:path>
                      </a:pathLst>
                    </a:custGeom>
                    <a:noFill/>
                    <a:ln w="0">
                      <a:solidFill>
                        <a:srgbClr val="0000FF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99" name="Freeform 209"/>
                  <p:cNvSpPr>
                    <a:spLocks/>
                  </p:cNvSpPr>
                  <p:nvPr/>
                </p:nvSpPr>
                <p:spPr bwMode="auto">
                  <a:xfrm>
                    <a:off x="5322888" y="4802430"/>
                    <a:ext cx="766763" cy="6350"/>
                  </a:xfrm>
                  <a:custGeom>
                    <a:avLst/>
                    <a:gdLst>
                      <a:gd name="T0" fmla="*/ 7 w 483"/>
                      <a:gd name="T1" fmla="*/ 4 h 4"/>
                      <a:gd name="T2" fmla="*/ 19 w 483"/>
                      <a:gd name="T3" fmla="*/ 4 h 4"/>
                      <a:gd name="T4" fmla="*/ 30 w 483"/>
                      <a:gd name="T5" fmla="*/ 4 h 4"/>
                      <a:gd name="T6" fmla="*/ 42 w 483"/>
                      <a:gd name="T7" fmla="*/ 4 h 4"/>
                      <a:gd name="T8" fmla="*/ 53 w 483"/>
                      <a:gd name="T9" fmla="*/ 4 h 4"/>
                      <a:gd name="T10" fmla="*/ 64 w 483"/>
                      <a:gd name="T11" fmla="*/ 4 h 4"/>
                      <a:gd name="T12" fmla="*/ 76 w 483"/>
                      <a:gd name="T13" fmla="*/ 4 h 4"/>
                      <a:gd name="T14" fmla="*/ 87 w 483"/>
                      <a:gd name="T15" fmla="*/ 4 h 4"/>
                      <a:gd name="T16" fmla="*/ 99 w 483"/>
                      <a:gd name="T17" fmla="*/ 4 h 4"/>
                      <a:gd name="T18" fmla="*/ 110 w 483"/>
                      <a:gd name="T19" fmla="*/ 4 h 4"/>
                      <a:gd name="T20" fmla="*/ 121 w 483"/>
                      <a:gd name="T21" fmla="*/ 4 h 4"/>
                      <a:gd name="T22" fmla="*/ 133 w 483"/>
                      <a:gd name="T23" fmla="*/ 4 h 4"/>
                      <a:gd name="T24" fmla="*/ 144 w 483"/>
                      <a:gd name="T25" fmla="*/ 4 h 4"/>
                      <a:gd name="T26" fmla="*/ 156 w 483"/>
                      <a:gd name="T27" fmla="*/ 4 h 4"/>
                      <a:gd name="T28" fmla="*/ 167 w 483"/>
                      <a:gd name="T29" fmla="*/ 4 h 4"/>
                      <a:gd name="T30" fmla="*/ 179 w 483"/>
                      <a:gd name="T31" fmla="*/ 4 h 4"/>
                      <a:gd name="T32" fmla="*/ 190 w 483"/>
                      <a:gd name="T33" fmla="*/ 4 h 4"/>
                      <a:gd name="T34" fmla="*/ 201 w 483"/>
                      <a:gd name="T35" fmla="*/ 4 h 4"/>
                      <a:gd name="T36" fmla="*/ 213 w 483"/>
                      <a:gd name="T37" fmla="*/ 4 h 4"/>
                      <a:gd name="T38" fmla="*/ 224 w 483"/>
                      <a:gd name="T39" fmla="*/ 4 h 4"/>
                      <a:gd name="T40" fmla="*/ 236 w 483"/>
                      <a:gd name="T41" fmla="*/ 4 h 4"/>
                      <a:gd name="T42" fmla="*/ 247 w 483"/>
                      <a:gd name="T43" fmla="*/ 4 h 4"/>
                      <a:gd name="T44" fmla="*/ 258 w 483"/>
                      <a:gd name="T45" fmla="*/ 4 h 4"/>
                      <a:gd name="T46" fmla="*/ 270 w 483"/>
                      <a:gd name="T47" fmla="*/ 0 h 4"/>
                      <a:gd name="T48" fmla="*/ 281 w 483"/>
                      <a:gd name="T49" fmla="*/ 0 h 4"/>
                      <a:gd name="T50" fmla="*/ 293 w 483"/>
                      <a:gd name="T51" fmla="*/ 0 h 4"/>
                      <a:gd name="T52" fmla="*/ 304 w 483"/>
                      <a:gd name="T53" fmla="*/ 0 h 4"/>
                      <a:gd name="T54" fmla="*/ 315 w 483"/>
                      <a:gd name="T55" fmla="*/ 0 h 4"/>
                      <a:gd name="T56" fmla="*/ 327 w 483"/>
                      <a:gd name="T57" fmla="*/ 0 h 4"/>
                      <a:gd name="T58" fmla="*/ 338 w 483"/>
                      <a:gd name="T59" fmla="*/ 0 h 4"/>
                      <a:gd name="T60" fmla="*/ 350 w 483"/>
                      <a:gd name="T61" fmla="*/ 0 h 4"/>
                      <a:gd name="T62" fmla="*/ 361 w 483"/>
                      <a:gd name="T63" fmla="*/ 0 h 4"/>
                      <a:gd name="T64" fmla="*/ 372 w 483"/>
                      <a:gd name="T65" fmla="*/ 0 h 4"/>
                      <a:gd name="T66" fmla="*/ 384 w 483"/>
                      <a:gd name="T67" fmla="*/ 0 h 4"/>
                      <a:gd name="T68" fmla="*/ 395 w 483"/>
                      <a:gd name="T69" fmla="*/ 0 h 4"/>
                      <a:gd name="T70" fmla="*/ 407 w 483"/>
                      <a:gd name="T71" fmla="*/ 0 h 4"/>
                      <a:gd name="T72" fmla="*/ 418 w 483"/>
                      <a:gd name="T73" fmla="*/ 0 h 4"/>
                      <a:gd name="T74" fmla="*/ 430 w 483"/>
                      <a:gd name="T75" fmla="*/ 0 h 4"/>
                      <a:gd name="T76" fmla="*/ 441 w 483"/>
                      <a:gd name="T77" fmla="*/ 0 h 4"/>
                      <a:gd name="T78" fmla="*/ 452 w 483"/>
                      <a:gd name="T79" fmla="*/ 0 h 4"/>
                      <a:gd name="T80" fmla="*/ 464 w 483"/>
                      <a:gd name="T81" fmla="*/ 0 h 4"/>
                      <a:gd name="T82" fmla="*/ 475 w 483"/>
                      <a:gd name="T83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483" h="4">
                        <a:moveTo>
                          <a:pt x="0" y="4"/>
                        </a:moveTo>
                        <a:lnTo>
                          <a:pt x="4" y="4"/>
                        </a:lnTo>
                        <a:lnTo>
                          <a:pt x="7" y="4"/>
                        </a:lnTo>
                        <a:lnTo>
                          <a:pt x="11" y="4"/>
                        </a:lnTo>
                        <a:lnTo>
                          <a:pt x="15" y="4"/>
                        </a:lnTo>
                        <a:lnTo>
                          <a:pt x="19" y="4"/>
                        </a:lnTo>
                        <a:lnTo>
                          <a:pt x="23" y="4"/>
                        </a:lnTo>
                        <a:lnTo>
                          <a:pt x="26" y="4"/>
                        </a:lnTo>
                        <a:lnTo>
                          <a:pt x="30" y="4"/>
                        </a:lnTo>
                        <a:lnTo>
                          <a:pt x="34" y="4"/>
                        </a:lnTo>
                        <a:lnTo>
                          <a:pt x="38" y="4"/>
                        </a:lnTo>
                        <a:lnTo>
                          <a:pt x="42" y="4"/>
                        </a:lnTo>
                        <a:lnTo>
                          <a:pt x="45" y="4"/>
                        </a:lnTo>
                        <a:lnTo>
                          <a:pt x="49" y="4"/>
                        </a:lnTo>
                        <a:lnTo>
                          <a:pt x="53" y="4"/>
                        </a:lnTo>
                        <a:lnTo>
                          <a:pt x="57" y="4"/>
                        </a:lnTo>
                        <a:lnTo>
                          <a:pt x="61" y="4"/>
                        </a:lnTo>
                        <a:lnTo>
                          <a:pt x="64" y="4"/>
                        </a:lnTo>
                        <a:lnTo>
                          <a:pt x="68" y="4"/>
                        </a:lnTo>
                        <a:lnTo>
                          <a:pt x="72" y="4"/>
                        </a:lnTo>
                        <a:lnTo>
                          <a:pt x="76" y="4"/>
                        </a:lnTo>
                        <a:lnTo>
                          <a:pt x="80" y="4"/>
                        </a:lnTo>
                        <a:lnTo>
                          <a:pt x="83" y="4"/>
                        </a:lnTo>
                        <a:lnTo>
                          <a:pt x="87" y="4"/>
                        </a:lnTo>
                        <a:lnTo>
                          <a:pt x="91" y="4"/>
                        </a:lnTo>
                        <a:lnTo>
                          <a:pt x="95" y="4"/>
                        </a:lnTo>
                        <a:lnTo>
                          <a:pt x="99" y="4"/>
                        </a:lnTo>
                        <a:lnTo>
                          <a:pt x="102" y="4"/>
                        </a:lnTo>
                        <a:lnTo>
                          <a:pt x="106" y="4"/>
                        </a:lnTo>
                        <a:lnTo>
                          <a:pt x="110" y="4"/>
                        </a:lnTo>
                        <a:lnTo>
                          <a:pt x="114" y="4"/>
                        </a:lnTo>
                        <a:lnTo>
                          <a:pt x="118" y="4"/>
                        </a:lnTo>
                        <a:lnTo>
                          <a:pt x="121" y="4"/>
                        </a:lnTo>
                        <a:lnTo>
                          <a:pt x="125" y="4"/>
                        </a:lnTo>
                        <a:lnTo>
                          <a:pt x="129" y="4"/>
                        </a:lnTo>
                        <a:lnTo>
                          <a:pt x="133" y="4"/>
                        </a:lnTo>
                        <a:lnTo>
                          <a:pt x="137" y="4"/>
                        </a:lnTo>
                        <a:lnTo>
                          <a:pt x="140" y="4"/>
                        </a:lnTo>
                        <a:lnTo>
                          <a:pt x="144" y="4"/>
                        </a:lnTo>
                        <a:lnTo>
                          <a:pt x="148" y="4"/>
                        </a:lnTo>
                        <a:lnTo>
                          <a:pt x="152" y="4"/>
                        </a:lnTo>
                        <a:lnTo>
                          <a:pt x="156" y="4"/>
                        </a:lnTo>
                        <a:lnTo>
                          <a:pt x="159" y="4"/>
                        </a:lnTo>
                        <a:lnTo>
                          <a:pt x="163" y="4"/>
                        </a:lnTo>
                        <a:lnTo>
                          <a:pt x="167" y="4"/>
                        </a:lnTo>
                        <a:lnTo>
                          <a:pt x="171" y="4"/>
                        </a:lnTo>
                        <a:lnTo>
                          <a:pt x="175" y="4"/>
                        </a:lnTo>
                        <a:lnTo>
                          <a:pt x="179" y="4"/>
                        </a:lnTo>
                        <a:lnTo>
                          <a:pt x="182" y="4"/>
                        </a:lnTo>
                        <a:lnTo>
                          <a:pt x="186" y="4"/>
                        </a:lnTo>
                        <a:lnTo>
                          <a:pt x="190" y="4"/>
                        </a:lnTo>
                        <a:lnTo>
                          <a:pt x="194" y="4"/>
                        </a:lnTo>
                        <a:lnTo>
                          <a:pt x="198" y="4"/>
                        </a:lnTo>
                        <a:lnTo>
                          <a:pt x="201" y="4"/>
                        </a:lnTo>
                        <a:lnTo>
                          <a:pt x="205" y="4"/>
                        </a:lnTo>
                        <a:lnTo>
                          <a:pt x="209" y="4"/>
                        </a:lnTo>
                        <a:lnTo>
                          <a:pt x="213" y="4"/>
                        </a:lnTo>
                        <a:lnTo>
                          <a:pt x="217" y="4"/>
                        </a:lnTo>
                        <a:lnTo>
                          <a:pt x="220" y="4"/>
                        </a:lnTo>
                        <a:lnTo>
                          <a:pt x="224" y="4"/>
                        </a:lnTo>
                        <a:lnTo>
                          <a:pt x="228" y="4"/>
                        </a:lnTo>
                        <a:lnTo>
                          <a:pt x="232" y="4"/>
                        </a:lnTo>
                        <a:lnTo>
                          <a:pt x="236" y="4"/>
                        </a:lnTo>
                        <a:lnTo>
                          <a:pt x="239" y="4"/>
                        </a:lnTo>
                        <a:lnTo>
                          <a:pt x="243" y="4"/>
                        </a:lnTo>
                        <a:lnTo>
                          <a:pt x="247" y="4"/>
                        </a:lnTo>
                        <a:lnTo>
                          <a:pt x="251" y="4"/>
                        </a:lnTo>
                        <a:lnTo>
                          <a:pt x="255" y="4"/>
                        </a:lnTo>
                        <a:lnTo>
                          <a:pt x="258" y="4"/>
                        </a:lnTo>
                        <a:lnTo>
                          <a:pt x="262" y="0"/>
                        </a:lnTo>
                        <a:lnTo>
                          <a:pt x="266" y="0"/>
                        </a:lnTo>
                        <a:lnTo>
                          <a:pt x="270" y="0"/>
                        </a:lnTo>
                        <a:lnTo>
                          <a:pt x="274" y="0"/>
                        </a:lnTo>
                        <a:lnTo>
                          <a:pt x="277" y="0"/>
                        </a:lnTo>
                        <a:lnTo>
                          <a:pt x="281" y="0"/>
                        </a:lnTo>
                        <a:lnTo>
                          <a:pt x="285" y="0"/>
                        </a:lnTo>
                        <a:lnTo>
                          <a:pt x="289" y="0"/>
                        </a:lnTo>
                        <a:lnTo>
                          <a:pt x="293" y="0"/>
                        </a:lnTo>
                        <a:lnTo>
                          <a:pt x="296" y="0"/>
                        </a:lnTo>
                        <a:lnTo>
                          <a:pt x="300" y="0"/>
                        </a:lnTo>
                        <a:lnTo>
                          <a:pt x="304" y="0"/>
                        </a:lnTo>
                        <a:lnTo>
                          <a:pt x="308" y="0"/>
                        </a:lnTo>
                        <a:lnTo>
                          <a:pt x="312" y="0"/>
                        </a:lnTo>
                        <a:lnTo>
                          <a:pt x="315" y="0"/>
                        </a:lnTo>
                        <a:lnTo>
                          <a:pt x="319" y="0"/>
                        </a:lnTo>
                        <a:lnTo>
                          <a:pt x="323" y="0"/>
                        </a:lnTo>
                        <a:lnTo>
                          <a:pt x="327" y="0"/>
                        </a:lnTo>
                        <a:lnTo>
                          <a:pt x="331" y="0"/>
                        </a:lnTo>
                        <a:lnTo>
                          <a:pt x="334" y="0"/>
                        </a:lnTo>
                        <a:lnTo>
                          <a:pt x="338" y="0"/>
                        </a:lnTo>
                        <a:lnTo>
                          <a:pt x="342" y="0"/>
                        </a:lnTo>
                        <a:lnTo>
                          <a:pt x="346" y="0"/>
                        </a:lnTo>
                        <a:lnTo>
                          <a:pt x="350" y="0"/>
                        </a:lnTo>
                        <a:lnTo>
                          <a:pt x="353" y="0"/>
                        </a:lnTo>
                        <a:lnTo>
                          <a:pt x="357" y="0"/>
                        </a:lnTo>
                        <a:lnTo>
                          <a:pt x="361" y="0"/>
                        </a:lnTo>
                        <a:lnTo>
                          <a:pt x="365" y="0"/>
                        </a:lnTo>
                        <a:lnTo>
                          <a:pt x="369" y="0"/>
                        </a:lnTo>
                        <a:lnTo>
                          <a:pt x="372" y="0"/>
                        </a:lnTo>
                        <a:lnTo>
                          <a:pt x="376" y="0"/>
                        </a:lnTo>
                        <a:lnTo>
                          <a:pt x="380" y="0"/>
                        </a:lnTo>
                        <a:lnTo>
                          <a:pt x="384" y="0"/>
                        </a:lnTo>
                        <a:lnTo>
                          <a:pt x="388" y="0"/>
                        </a:lnTo>
                        <a:lnTo>
                          <a:pt x="391" y="0"/>
                        </a:lnTo>
                        <a:lnTo>
                          <a:pt x="395" y="0"/>
                        </a:lnTo>
                        <a:lnTo>
                          <a:pt x="399" y="0"/>
                        </a:lnTo>
                        <a:lnTo>
                          <a:pt x="403" y="0"/>
                        </a:lnTo>
                        <a:lnTo>
                          <a:pt x="407" y="0"/>
                        </a:lnTo>
                        <a:lnTo>
                          <a:pt x="411" y="0"/>
                        </a:lnTo>
                        <a:lnTo>
                          <a:pt x="414" y="0"/>
                        </a:lnTo>
                        <a:lnTo>
                          <a:pt x="418" y="0"/>
                        </a:lnTo>
                        <a:lnTo>
                          <a:pt x="422" y="0"/>
                        </a:lnTo>
                        <a:lnTo>
                          <a:pt x="426" y="0"/>
                        </a:lnTo>
                        <a:lnTo>
                          <a:pt x="430" y="0"/>
                        </a:lnTo>
                        <a:lnTo>
                          <a:pt x="433" y="0"/>
                        </a:lnTo>
                        <a:lnTo>
                          <a:pt x="437" y="0"/>
                        </a:lnTo>
                        <a:lnTo>
                          <a:pt x="441" y="0"/>
                        </a:lnTo>
                        <a:lnTo>
                          <a:pt x="445" y="0"/>
                        </a:lnTo>
                        <a:lnTo>
                          <a:pt x="449" y="0"/>
                        </a:lnTo>
                        <a:lnTo>
                          <a:pt x="452" y="0"/>
                        </a:lnTo>
                        <a:lnTo>
                          <a:pt x="456" y="0"/>
                        </a:lnTo>
                        <a:lnTo>
                          <a:pt x="460" y="0"/>
                        </a:lnTo>
                        <a:lnTo>
                          <a:pt x="464" y="0"/>
                        </a:lnTo>
                        <a:lnTo>
                          <a:pt x="468" y="0"/>
                        </a:lnTo>
                        <a:lnTo>
                          <a:pt x="471" y="0"/>
                        </a:lnTo>
                        <a:lnTo>
                          <a:pt x="475" y="0"/>
                        </a:lnTo>
                        <a:lnTo>
                          <a:pt x="483" y="0"/>
                        </a:lnTo>
                        <a:lnTo>
                          <a:pt x="479" y="0"/>
                        </a:lnTo>
                      </a:path>
                    </a:pathLst>
                  </a:custGeom>
                  <a:noFill/>
                  <a:ln w="0">
                    <a:solidFill>
                      <a:srgbClr val="0000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96" name="Freeform 210"/>
                <p:cNvSpPr>
                  <a:spLocks/>
                </p:cNvSpPr>
                <p:nvPr/>
              </p:nvSpPr>
              <p:spPr bwMode="auto">
                <a:xfrm>
                  <a:off x="6083300" y="3659430"/>
                  <a:ext cx="646113" cy="1143000"/>
                </a:xfrm>
                <a:custGeom>
                  <a:avLst/>
                  <a:gdLst>
                    <a:gd name="T0" fmla="*/ 8 w 407"/>
                    <a:gd name="T1" fmla="*/ 720 h 720"/>
                    <a:gd name="T2" fmla="*/ 19 w 407"/>
                    <a:gd name="T3" fmla="*/ 716 h 720"/>
                    <a:gd name="T4" fmla="*/ 30 w 407"/>
                    <a:gd name="T5" fmla="*/ 716 h 720"/>
                    <a:gd name="T6" fmla="*/ 42 w 407"/>
                    <a:gd name="T7" fmla="*/ 716 h 720"/>
                    <a:gd name="T8" fmla="*/ 53 w 407"/>
                    <a:gd name="T9" fmla="*/ 716 h 720"/>
                    <a:gd name="T10" fmla="*/ 65 w 407"/>
                    <a:gd name="T11" fmla="*/ 716 h 720"/>
                    <a:gd name="T12" fmla="*/ 76 w 407"/>
                    <a:gd name="T13" fmla="*/ 716 h 720"/>
                    <a:gd name="T14" fmla="*/ 87 w 407"/>
                    <a:gd name="T15" fmla="*/ 716 h 720"/>
                    <a:gd name="T16" fmla="*/ 99 w 407"/>
                    <a:gd name="T17" fmla="*/ 716 h 720"/>
                    <a:gd name="T18" fmla="*/ 110 w 407"/>
                    <a:gd name="T19" fmla="*/ 716 h 720"/>
                    <a:gd name="T20" fmla="*/ 122 w 407"/>
                    <a:gd name="T21" fmla="*/ 711 h 720"/>
                    <a:gd name="T22" fmla="*/ 133 w 407"/>
                    <a:gd name="T23" fmla="*/ 711 h 720"/>
                    <a:gd name="T24" fmla="*/ 144 w 407"/>
                    <a:gd name="T25" fmla="*/ 707 h 720"/>
                    <a:gd name="T26" fmla="*/ 156 w 407"/>
                    <a:gd name="T27" fmla="*/ 707 h 720"/>
                    <a:gd name="T28" fmla="*/ 167 w 407"/>
                    <a:gd name="T29" fmla="*/ 707 h 720"/>
                    <a:gd name="T30" fmla="*/ 179 w 407"/>
                    <a:gd name="T31" fmla="*/ 703 h 720"/>
                    <a:gd name="T32" fmla="*/ 190 w 407"/>
                    <a:gd name="T33" fmla="*/ 694 h 720"/>
                    <a:gd name="T34" fmla="*/ 202 w 407"/>
                    <a:gd name="T35" fmla="*/ 690 h 720"/>
                    <a:gd name="T36" fmla="*/ 209 w 407"/>
                    <a:gd name="T37" fmla="*/ 677 h 720"/>
                    <a:gd name="T38" fmla="*/ 221 w 407"/>
                    <a:gd name="T39" fmla="*/ 652 h 720"/>
                    <a:gd name="T40" fmla="*/ 228 w 407"/>
                    <a:gd name="T41" fmla="*/ 626 h 720"/>
                    <a:gd name="T42" fmla="*/ 236 w 407"/>
                    <a:gd name="T43" fmla="*/ 588 h 720"/>
                    <a:gd name="T44" fmla="*/ 243 w 407"/>
                    <a:gd name="T45" fmla="*/ 549 h 720"/>
                    <a:gd name="T46" fmla="*/ 251 w 407"/>
                    <a:gd name="T47" fmla="*/ 494 h 720"/>
                    <a:gd name="T48" fmla="*/ 259 w 407"/>
                    <a:gd name="T49" fmla="*/ 426 h 720"/>
                    <a:gd name="T50" fmla="*/ 270 w 407"/>
                    <a:gd name="T51" fmla="*/ 358 h 720"/>
                    <a:gd name="T52" fmla="*/ 278 w 407"/>
                    <a:gd name="T53" fmla="*/ 281 h 720"/>
                    <a:gd name="T54" fmla="*/ 285 w 407"/>
                    <a:gd name="T55" fmla="*/ 204 h 720"/>
                    <a:gd name="T56" fmla="*/ 293 w 407"/>
                    <a:gd name="T57" fmla="*/ 132 h 720"/>
                    <a:gd name="T58" fmla="*/ 300 w 407"/>
                    <a:gd name="T59" fmla="*/ 81 h 720"/>
                    <a:gd name="T60" fmla="*/ 308 w 407"/>
                    <a:gd name="T61" fmla="*/ 38 h 720"/>
                    <a:gd name="T62" fmla="*/ 319 w 407"/>
                    <a:gd name="T63" fmla="*/ 12 h 720"/>
                    <a:gd name="T64" fmla="*/ 327 w 407"/>
                    <a:gd name="T65" fmla="*/ 0 h 720"/>
                    <a:gd name="T66" fmla="*/ 338 w 407"/>
                    <a:gd name="T67" fmla="*/ 12 h 720"/>
                    <a:gd name="T68" fmla="*/ 346 w 407"/>
                    <a:gd name="T69" fmla="*/ 46 h 720"/>
                    <a:gd name="T70" fmla="*/ 354 w 407"/>
                    <a:gd name="T71" fmla="*/ 89 h 720"/>
                    <a:gd name="T72" fmla="*/ 361 w 407"/>
                    <a:gd name="T73" fmla="*/ 136 h 720"/>
                    <a:gd name="T74" fmla="*/ 369 w 407"/>
                    <a:gd name="T75" fmla="*/ 191 h 720"/>
                    <a:gd name="T76" fmla="*/ 380 w 407"/>
                    <a:gd name="T77" fmla="*/ 242 h 720"/>
                    <a:gd name="T78" fmla="*/ 388 w 407"/>
                    <a:gd name="T79" fmla="*/ 302 h 720"/>
                    <a:gd name="T80" fmla="*/ 396 w 407"/>
                    <a:gd name="T81" fmla="*/ 349 h 720"/>
                    <a:gd name="T82" fmla="*/ 403 w 407"/>
                    <a:gd name="T83" fmla="*/ 392 h 7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07" h="720">
                      <a:moveTo>
                        <a:pt x="0" y="720"/>
                      </a:moveTo>
                      <a:lnTo>
                        <a:pt x="4" y="720"/>
                      </a:lnTo>
                      <a:lnTo>
                        <a:pt x="8" y="720"/>
                      </a:lnTo>
                      <a:lnTo>
                        <a:pt x="11" y="720"/>
                      </a:lnTo>
                      <a:lnTo>
                        <a:pt x="15" y="720"/>
                      </a:lnTo>
                      <a:lnTo>
                        <a:pt x="19" y="716"/>
                      </a:lnTo>
                      <a:lnTo>
                        <a:pt x="23" y="716"/>
                      </a:lnTo>
                      <a:lnTo>
                        <a:pt x="27" y="716"/>
                      </a:lnTo>
                      <a:lnTo>
                        <a:pt x="30" y="716"/>
                      </a:lnTo>
                      <a:lnTo>
                        <a:pt x="34" y="716"/>
                      </a:lnTo>
                      <a:lnTo>
                        <a:pt x="38" y="716"/>
                      </a:lnTo>
                      <a:lnTo>
                        <a:pt x="42" y="716"/>
                      </a:lnTo>
                      <a:lnTo>
                        <a:pt x="46" y="716"/>
                      </a:lnTo>
                      <a:lnTo>
                        <a:pt x="49" y="716"/>
                      </a:lnTo>
                      <a:lnTo>
                        <a:pt x="53" y="716"/>
                      </a:lnTo>
                      <a:lnTo>
                        <a:pt x="57" y="716"/>
                      </a:lnTo>
                      <a:lnTo>
                        <a:pt x="61" y="716"/>
                      </a:lnTo>
                      <a:lnTo>
                        <a:pt x="65" y="716"/>
                      </a:lnTo>
                      <a:lnTo>
                        <a:pt x="68" y="716"/>
                      </a:lnTo>
                      <a:lnTo>
                        <a:pt x="72" y="716"/>
                      </a:lnTo>
                      <a:lnTo>
                        <a:pt x="76" y="716"/>
                      </a:lnTo>
                      <a:lnTo>
                        <a:pt x="80" y="716"/>
                      </a:lnTo>
                      <a:lnTo>
                        <a:pt x="84" y="716"/>
                      </a:lnTo>
                      <a:lnTo>
                        <a:pt x="87" y="716"/>
                      </a:lnTo>
                      <a:lnTo>
                        <a:pt x="91" y="716"/>
                      </a:lnTo>
                      <a:lnTo>
                        <a:pt x="95" y="716"/>
                      </a:lnTo>
                      <a:lnTo>
                        <a:pt x="99" y="716"/>
                      </a:lnTo>
                      <a:lnTo>
                        <a:pt x="103" y="716"/>
                      </a:lnTo>
                      <a:lnTo>
                        <a:pt x="106" y="716"/>
                      </a:lnTo>
                      <a:lnTo>
                        <a:pt x="110" y="716"/>
                      </a:lnTo>
                      <a:lnTo>
                        <a:pt x="114" y="716"/>
                      </a:lnTo>
                      <a:lnTo>
                        <a:pt x="118" y="711"/>
                      </a:lnTo>
                      <a:lnTo>
                        <a:pt x="122" y="711"/>
                      </a:lnTo>
                      <a:lnTo>
                        <a:pt x="125" y="711"/>
                      </a:lnTo>
                      <a:lnTo>
                        <a:pt x="129" y="711"/>
                      </a:lnTo>
                      <a:lnTo>
                        <a:pt x="133" y="711"/>
                      </a:lnTo>
                      <a:lnTo>
                        <a:pt x="137" y="711"/>
                      </a:lnTo>
                      <a:lnTo>
                        <a:pt x="141" y="707"/>
                      </a:lnTo>
                      <a:lnTo>
                        <a:pt x="144" y="707"/>
                      </a:lnTo>
                      <a:lnTo>
                        <a:pt x="148" y="707"/>
                      </a:lnTo>
                      <a:lnTo>
                        <a:pt x="152" y="707"/>
                      </a:lnTo>
                      <a:lnTo>
                        <a:pt x="156" y="707"/>
                      </a:lnTo>
                      <a:lnTo>
                        <a:pt x="160" y="707"/>
                      </a:lnTo>
                      <a:lnTo>
                        <a:pt x="164" y="707"/>
                      </a:lnTo>
                      <a:lnTo>
                        <a:pt x="167" y="707"/>
                      </a:lnTo>
                      <a:lnTo>
                        <a:pt x="171" y="703"/>
                      </a:lnTo>
                      <a:lnTo>
                        <a:pt x="175" y="703"/>
                      </a:lnTo>
                      <a:lnTo>
                        <a:pt x="179" y="703"/>
                      </a:lnTo>
                      <a:lnTo>
                        <a:pt x="183" y="698"/>
                      </a:lnTo>
                      <a:lnTo>
                        <a:pt x="186" y="698"/>
                      </a:lnTo>
                      <a:lnTo>
                        <a:pt x="190" y="694"/>
                      </a:lnTo>
                      <a:lnTo>
                        <a:pt x="194" y="694"/>
                      </a:lnTo>
                      <a:lnTo>
                        <a:pt x="198" y="690"/>
                      </a:lnTo>
                      <a:lnTo>
                        <a:pt x="202" y="690"/>
                      </a:lnTo>
                      <a:lnTo>
                        <a:pt x="205" y="686"/>
                      </a:lnTo>
                      <a:lnTo>
                        <a:pt x="209" y="686"/>
                      </a:lnTo>
                      <a:lnTo>
                        <a:pt x="209" y="677"/>
                      </a:lnTo>
                      <a:lnTo>
                        <a:pt x="213" y="673"/>
                      </a:lnTo>
                      <a:lnTo>
                        <a:pt x="217" y="664"/>
                      </a:lnTo>
                      <a:lnTo>
                        <a:pt x="221" y="652"/>
                      </a:lnTo>
                      <a:lnTo>
                        <a:pt x="221" y="647"/>
                      </a:lnTo>
                      <a:lnTo>
                        <a:pt x="224" y="639"/>
                      </a:lnTo>
                      <a:lnTo>
                        <a:pt x="228" y="626"/>
                      </a:lnTo>
                      <a:lnTo>
                        <a:pt x="228" y="618"/>
                      </a:lnTo>
                      <a:lnTo>
                        <a:pt x="232" y="605"/>
                      </a:lnTo>
                      <a:lnTo>
                        <a:pt x="236" y="588"/>
                      </a:lnTo>
                      <a:lnTo>
                        <a:pt x="240" y="575"/>
                      </a:lnTo>
                      <a:lnTo>
                        <a:pt x="240" y="562"/>
                      </a:lnTo>
                      <a:lnTo>
                        <a:pt x="243" y="549"/>
                      </a:lnTo>
                      <a:lnTo>
                        <a:pt x="247" y="532"/>
                      </a:lnTo>
                      <a:lnTo>
                        <a:pt x="251" y="515"/>
                      </a:lnTo>
                      <a:lnTo>
                        <a:pt x="251" y="494"/>
                      </a:lnTo>
                      <a:lnTo>
                        <a:pt x="255" y="477"/>
                      </a:lnTo>
                      <a:lnTo>
                        <a:pt x="259" y="451"/>
                      </a:lnTo>
                      <a:lnTo>
                        <a:pt x="259" y="426"/>
                      </a:lnTo>
                      <a:lnTo>
                        <a:pt x="262" y="404"/>
                      </a:lnTo>
                      <a:lnTo>
                        <a:pt x="266" y="379"/>
                      </a:lnTo>
                      <a:lnTo>
                        <a:pt x="270" y="358"/>
                      </a:lnTo>
                      <a:lnTo>
                        <a:pt x="270" y="332"/>
                      </a:lnTo>
                      <a:lnTo>
                        <a:pt x="274" y="306"/>
                      </a:lnTo>
                      <a:lnTo>
                        <a:pt x="278" y="281"/>
                      </a:lnTo>
                      <a:lnTo>
                        <a:pt x="278" y="255"/>
                      </a:lnTo>
                      <a:lnTo>
                        <a:pt x="281" y="230"/>
                      </a:lnTo>
                      <a:lnTo>
                        <a:pt x="285" y="204"/>
                      </a:lnTo>
                      <a:lnTo>
                        <a:pt x="289" y="179"/>
                      </a:lnTo>
                      <a:lnTo>
                        <a:pt x="289" y="153"/>
                      </a:lnTo>
                      <a:lnTo>
                        <a:pt x="293" y="132"/>
                      </a:lnTo>
                      <a:lnTo>
                        <a:pt x="297" y="115"/>
                      </a:lnTo>
                      <a:lnTo>
                        <a:pt x="300" y="93"/>
                      </a:lnTo>
                      <a:lnTo>
                        <a:pt x="300" y="81"/>
                      </a:lnTo>
                      <a:lnTo>
                        <a:pt x="304" y="59"/>
                      </a:lnTo>
                      <a:lnTo>
                        <a:pt x="308" y="46"/>
                      </a:lnTo>
                      <a:lnTo>
                        <a:pt x="308" y="38"/>
                      </a:lnTo>
                      <a:lnTo>
                        <a:pt x="312" y="21"/>
                      </a:lnTo>
                      <a:lnTo>
                        <a:pt x="316" y="12"/>
                      </a:lnTo>
                      <a:lnTo>
                        <a:pt x="319" y="12"/>
                      </a:lnTo>
                      <a:lnTo>
                        <a:pt x="319" y="4"/>
                      </a:lnTo>
                      <a:lnTo>
                        <a:pt x="323" y="4"/>
                      </a:lnTo>
                      <a:lnTo>
                        <a:pt x="327" y="0"/>
                      </a:lnTo>
                      <a:lnTo>
                        <a:pt x="331" y="0"/>
                      </a:lnTo>
                      <a:lnTo>
                        <a:pt x="335" y="8"/>
                      </a:lnTo>
                      <a:lnTo>
                        <a:pt x="338" y="12"/>
                      </a:lnTo>
                      <a:lnTo>
                        <a:pt x="338" y="21"/>
                      </a:lnTo>
                      <a:lnTo>
                        <a:pt x="342" y="29"/>
                      </a:lnTo>
                      <a:lnTo>
                        <a:pt x="346" y="46"/>
                      </a:lnTo>
                      <a:lnTo>
                        <a:pt x="350" y="63"/>
                      </a:lnTo>
                      <a:lnTo>
                        <a:pt x="350" y="76"/>
                      </a:lnTo>
                      <a:lnTo>
                        <a:pt x="354" y="89"/>
                      </a:lnTo>
                      <a:lnTo>
                        <a:pt x="357" y="106"/>
                      </a:lnTo>
                      <a:lnTo>
                        <a:pt x="357" y="123"/>
                      </a:lnTo>
                      <a:lnTo>
                        <a:pt x="361" y="136"/>
                      </a:lnTo>
                      <a:lnTo>
                        <a:pt x="365" y="153"/>
                      </a:lnTo>
                      <a:lnTo>
                        <a:pt x="369" y="170"/>
                      </a:lnTo>
                      <a:lnTo>
                        <a:pt x="369" y="191"/>
                      </a:lnTo>
                      <a:lnTo>
                        <a:pt x="373" y="208"/>
                      </a:lnTo>
                      <a:lnTo>
                        <a:pt x="377" y="221"/>
                      </a:lnTo>
                      <a:lnTo>
                        <a:pt x="380" y="242"/>
                      </a:lnTo>
                      <a:lnTo>
                        <a:pt x="380" y="264"/>
                      </a:lnTo>
                      <a:lnTo>
                        <a:pt x="384" y="281"/>
                      </a:lnTo>
                      <a:lnTo>
                        <a:pt x="388" y="302"/>
                      </a:lnTo>
                      <a:lnTo>
                        <a:pt x="388" y="315"/>
                      </a:lnTo>
                      <a:lnTo>
                        <a:pt x="392" y="332"/>
                      </a:lnTo>
                      <a:lnTo>
                        <a:pt x="396" y="349"/>
                      </a:lnTo>
                      <a:lnTo>
                        <a:pt x="399" y="362"/>
                      </a:lnTo>
                      <a:lnTo>
                        <a:pt x="399" y="375"/>
                      </a:lnTo>
                      <a:lnTo>
                        <a:pt x="403" y="392"/>
                      </a:lnTo>
                      <a:lnTo>
                        <a:pt x="407" y="404"/>
                      </a:lnTo>
                      <a:lnTo>
                        <a:pt x="407" y="417"/>
                      </a:lnTo>
                    </a:path>
                  </a:pathLst>
                </a:cu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" name="Freeform 211"/>
                <p:cNvSpPr>
                  <a:spLocks/>
                </p:cNvSpPr>
                <p:nvPr/>
              </p:nvSpPr>
              <p:spPr bwMode="auto">
                <a:xfrm>
                  <a:off x="6729413" y="4321418"/>
                  <a:ext cx="320675" cy="439738"/>
                </a:xfrm>
                <a:custGeom>
                  <a:avLst/>
                  <a:gdLst>
                    <a:gd name="T0" fmla="*/ 0 w 202"/>
                    <a:gd name="T1" fmla="*/ 0 h 277"/>
                    <a:gd name="T2" fmla="*/ 4 w 202"/>
                    <a:gd name="T3" fmla="*/ 13 h 277"/>
                    <a:gd name="T4" fmla="*/ 8 w 202"/>
                    <a:gd name="T5" fmla="*/ 22 h 277"/>
                    <a:gd name="T6" fmla="*/ 11 w 202"/>
                    <a:gd name="T7" fmla="*/ 30 h 277"/>
                    <a:gd name="T8" fmla="*/ 11 w 202"/>
                    <a:gd name="T9" fmla="*/ 43 h 277"/>
                    <a:gd name="T10" fmla="*/ 15 w 202"/>
                    <a:gd name="T11" fmla="*/ 56 h 277"/>
                    <a:gd name="T12" fmla="*/ 19 w 202"/>
                    <a:gd name="T13" fmla="*/ 64 h 277"/>
                    <a:gd name="T14" fmla="*/ 23 w 202"/>
                    <a:gd name="T15" fmla="*/ 68 h 277"/>
                    <a:gd name="T16" fmla="*/ 23 w 202"/>
                    <a:gd name="T17" fmla="*/ 73 h 277"/>
                    <a:gd name="T18" fmla="*/ 27 w 202"/>
                    <a:gd name="T19" fmla="*/ 81 h 277"/>
                    <a:gd name="T20" fmla="*/ 30 w 202"/>
                    <a:gd name="T21" fmla="*/ 85 h 277"/>
                    <a:gd name="T22" fmla="*/ 30 w 202"/>
                    <a:gd name="T23" fmla="*/ 98 h 277"/>
                    <a:gd name="T24" fmla="*/ 34 w 202"/>
                    <a:gd name="T25" fmla="*/ 107 h 277"/>
                    <a:gd name="T26" fmla="*/ 38 w 202"/>
                    <a:gd name="T27" fmla="*/ 120 h 277"/>
                    <a:gd name="T28" fmla="*/ 42 w 202"/>
                    <a:gd name="T29" fmla="*/ 128 h 277"/>
                    <a:gd name="T30" fmla="*/ 42 w 202"/>
                    <a:gd name="T31" fmla="*/ 137 h 277"/>
                    <a:gd name="T32" fmla="*/ 46 w 202"/>
                    <a:gd name="T33" fmla="*/ 145 h 277"/>
                    <a:gd name="T34" fmla="*/ 49 w 202"/>
                    <a:gd name="T35" fmla="*/ 154 h 277"/>
                    <a:gd name="T36" fmla="*/ 53 w 202"/>
                    <a:gd name="T37" fmla="*/ 166 h 277"/>
                    <a:gd name="T38" fmla="*/ 53 w 202"/>
                    <a:gd name="T39" fmla="*/ 171 h 277"/>
                    <a:gd name="T40" fmla="*/ 57 w 202"/>
                    <a:gd name="T41" fmla="*/ 175 h 277"/>
                    <a:gd name="T42" fmla="*/ 61 w 202"/>
                    <a:gd name="T43" fmla="*/ 179 h 277"/>
                    <a:gd name="T44" fmla="*/ 61 w 202"/>
                    <a:gd name="T45" fmla="*/ 183 h 277"/>
                    <a:gd name="T46" fmla="*/ 65 w 202"/>
                    <a:gd name="T47" fmla="*/ 196 h 277"/>
                    <a:gd name="T48" fmla="*/ 68 w 202"/>
                    <a:gd name="T49" fmla="*/ 201 h 277"/>
                    <a:gd name="T50" fmla="*/ 72 w 202"/>
                    <a:gd name="T51" fmla="*/ 201 h 277"/>
                    <a:gd name="T52" fmla="*/ 72 w 202"/>
                    <a:gd name="T53" fmla="*/ 209 h 277"/>
                    <a:gd name="T54" fmla="*/ 76 w 202"/>
                    <a:gd name="T55" fmla="*/ 213 h 277"/>
                    <a:gd name="T56" fmla="*/ 80 w 202"/>
                    <a:gd name="T57" fmla="*/ 218 h 277"/>
                    <a:gd name="T58" fmla="*/ 84 w 202"/>
                    <a:gd name="T59" fmla="*/ 218 h 277"/>
                    <a:gd name="T60" fmla="*/ 87 w 202"/>
                    <a:gd name="T61" fmla="*/ 222 h 277"/>
                    <a:gd name="T62" fmla="*/ 95 w 202"/>
                    <a:gd name="T63" fmla="*/ 235 h 277"/>
                    <a:gd name="T64" fmla="*/ 91 w 202"/>
                    <a:gd name="T65" fmla="*/ 235 h 277"/>
                    <a:gd name="T66" fmla="*/ 95 w 202"/>
                    <a:gd name="T67" fmla="*/ 235 h 277"/>
                    <a:gd name="T68" fmla="*/ 99 w 202"/>
                    <a:gd name="T69" fmla="*/ 243 h 277"/>
                    <a:gd name="T70" fmla="*/ 103 w 202"/>
                    <a:gd name="T71" fmla="*/ 247 h 277"/>
                    <a:gd name="T72" fmla="*/ 106 w 202"/>
                    <a:gd name="T73" fmla="*/ 252 h 277"/>
                    <a:gd name="T74" fmla="*/ 110 w 202"/>
                    <a:gd name="T75" fmla="*/ 256 h 277"/>
                    <a:gd name="T76" fmla="*/ 114 w 202"/>
                    <a:gd name="T77" fmla="*/ 252 h 277"/>
                    <a:gd name="T78" fmla="*/ 118 w 202"/>
                    <a:gd name="T79" fmla="*/ 256 h 277"/>
                    <a:gd name="T80" fmla="*/ 122 w 202"/>
                    <a:gd name="T81" fmla="*/ 256 h 277"/>
                    <a:gd name="T82" fmla="*/ 125 w 202"/>
                    <a:gd name="T83" fmla="*/ 256 h 277"/>
                    <a:gd name="T84" fmla="*/ 129 w 202"/>
                    <a:gd name="T85" fmla="*/ 260 h 277"/>
                    <a:gd name="T86" fmla="*/ 133 w 202"/>
                    <a:gd name="T87" fmla="*/ 260 h 277"/>
                    <a:gd name="T88" fmla="*/ 137 w 202"/>
                    <a:gd name="T89" fmla="*/ 260 h 277"/>
                    <a:gd name="T90" fmla="*/ 141 w 202"/>
                    <a:gd name="T91" fmla="*/ 260 h 277"/>
                    <a:gd name="T92" fmla="*/ 144 w 202"/>
                    <a:gd name="T93" fmla="*/ 260 h 277"/>
                    <a:gd name="T94" fmla="*/ 148 w 202"/>
                    <a:gd name="T95" fmla="*/ 260 h 277"/>
                    <a:gd name="T96" fmla="*/ 152 w 202"/>
                    <a:gd name="T97" fmla="*/ 260 h 277"/>
                    <a:gd name="T98" fmla="*/ 156 w 202"/>
                    <a:gd name="T99" fmla="*/ 260 h 277"/>
                    <a:gd name="T100" fmla="*/ 160 w 202"/>
                    <a:gd name="T101" fmla="*/ 264 h 277"/>
                    <a:gd name="T102" fmla="*/ 163 w 202"/>
                    <a:gd name="T103" fmla="*/ 264 h 277"/>
                    <a:gd name="T104" fmla="*/ 167 w 202"/>
                    <a:gd name="T105" fmla="*/ 269 h 277"/>
                    <a:gd name="T106" fmla="*/ 171 w 202"/>
                    <a:gd name="T107" fmla="*/ 269 h 277"/>
                    <a:gd name="T108" fmla="*/ 175 w 202"/>
                    <a:gd name="T109" fmla="*/ 269 h 277"/>
                    <a:gd name="T110" fmla="*/ 179 w 202"/>
                    <a:gd name="T111" fmla="*/ 273 h 277"/>
                    <a:gd name="T112" fmla="*/ 182 w 202"/>
                    <a:gd name="T113" fmla="*/ 273 h 277"/>
                    <a:gd name="T114" fmla="*/ 186 w 202"/>
                    <a:gd name="T115" fmla="*/ 273 h 277"/>
                    <a:gd name="T116" fmla="*/ 190 w 202"/>
                    <a:gd name="T117" fmla="*/ 273 h 277"/>
                    <a:gd name="T118" fmla="*/ 194 w 202"/>
                    <a:gd name="T119" fmla="*/ 273 h 277"/>
                    <a:gd name="T120" fmla="*/ 198 w 202"/>
                    <a:gd name="T121" fmla="*/ 277 h 277"/>
                    <a:gd name="T122" fmla="*/ 202 w 202"/>
                    <a:gd name="T123" fmla="*/ 277 h 2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02" h="277">
                      <a:moveTo>
                        <a:pt x="0" y="0"/>
                      </a:moveTo>
                      <a:lnTo>
                        <a:pt x="4" y="13"/>
                      </a:lnTo>
                      <a:lnTo>
                        <a:pt x="8" y="22"/>
                      </a:lnTo>
                      <a:lnTo>
                        <a:pt x="11" y="30"/>
                      </a:lnTo>
                      <a:lnTo>
                        <a:pt x="11" y="43"/>
                      </a:lnTo>
                      <a:lnTo>
                        <a:pt x="15" y="56"/>
                      </a:lnTo>
                      <a:lnTo>
                        <a:pt x="19" y="64"/>
                      </a:lnTo>
                      <a:lnTo>
                        <a:pt x="23" y="68"/>
                      </a:lnTo>
                      <a:lnTo>
                        <a:pt x="23" y="73"/>
                      </a:lnTo>
                      <a:lnTo>
                        <a:pt x="27" y="81"/>
                      </a:lnTo>
                      <a:lnTo>
                        <a:pt x="30" y="85"/>
                      </a:lnTo>
                      <a:lnTo>
                        <a:pt x="30" y="98"/>
                      </a:lnTo>
                      <a:lnTo>
                        <a:pt x="34" y="107"/>
                      </a:lnTo>
                      <a:lnTo>
                        <a:pt x="38" y="120"/>
                      </a:lnTo>
                      <a:lnTo>
                        <a:pt x="42" y="128"/>
                      </a:lnTo>
                      <a:lnTo>
                        <a:pt x="42" y="137"/>
                      </a:lnTo>
                      <a:lnTo>
                        <a:pt x="46" y="145"/>
                      </a:lnTo>
                      <a:lnTo>
                        <a:pt x="49" y="154"/>
                      </a:lnTo>
                      <a:lnTo>
                        <a:pt x="53" y="166"/>
                      </a:lnTo>
                      <a:lnTo>
                        <a:pt x="53" y="171"/>
                      </a:lnTo>
                      <a:lnTo>
                        <a:pt x="57" y="175"/>
                      </a:lnTo>
                      <a:lnTo>
                        <a:pt x="61" y="179"/>
                      </a:lnTo>
                      <a:lnTo>
                        <a:pt x="61" y="183"/>
                      </a:lnTo>
                      <a:lnTo>
                        <a:pt x="65" y="196"/>
                      </a:lnTo>
                      <a:lnTo>
                        <a:pt x="68" y="201"/>
                      </a:lnTo>
                      <a:lnTo>
                        <a:pt x="72" y="201"/>
                      </a:lnTo>
                      <a:lnTo>
                        <a:pt x="72" y="209"/>
                      </a:lnTo>
                      <a:lnTo>
                        <a:pt x="76" y="213"/>
                      </a:lnTo>
                      <a:lnTo>
                        <a:pt x="80" y="218"/>
                      </a:lnTo>
                      <a:lnTo>
                        <a:pt x="84" y="218"/>
                      </a:lnTo>
                      <a:lnTo>
                        <a:pt x="87" y="222"/>
                      </a:lnTo>
                      <a:lnTo>
                        <a:pt x="95" y="235"/>
                      </a:lnTo>
                      <a:lnTo>
                        <a:pt x="91" y="235"/>
                      </a:lnTo>
                      <a:lnTo>
                        <a:pt x="95" y="235"/>
                      </a:lnTo>
                      <a:lnTo>
                        <a:pt x="99" y="243"/>
                      </a:lnTo>
                      <a:lnTo>
                        <a:pt x="103" y="247"/>
                      </a:lnTo>
                      <a:lnTo>
                        <a:pt x="106" y="252"/>
                      </a:lnTo>
                      <a:lnTo>
                        <a:pt x="110" y="256"/>
                      </a:lnTo>
                      <a:lnTo>
                        <a:pt x="114" y="252"/>
                      </a:lnTo>
                      <a:lnTo>
                        <a:pt x="118" y="256"/>
                      </a:lnTo>
                      <a:lnTo>
                        <a:pt x="122" y="256"/>
                      </a:lnTo>
                      <a:lnTo>
                        <a:pt x="125" y="256"/>
                      </a:lnTo>
                      <a:lnTo>
                        <a:pt x="129" y="260"/>
                      </a:lnTo>
                      <a:lnTo>
                        <a:pt x="133" y="260"/>
                      </a:lnTo>
                      <a:lnTo>
                        <a:pt x="137" y="260"/>
                      </a:lnTo>
                      <a:lnTo>
                        <a:pt x="141" y="260"/>
                      </a:lnTo>
                      <a:lnTo>
                        <a:pt x="144" y="260"/>
                      </a:lnTo>
                      <a:lnTo>
                        <a:pt x="148" y="260"/>
                      </a:lnTo>
                      <a:lnTo>
                        <a:pt x="152" y="260"/>
                      </a:lnTo>
                      <a:lnTo>
                        <a:pt x="156" y="260"/>
                      </a:lnTo>
                      <a:lnTo>
                        <a:pt x="160" y="264"/>
                      </a:lnTo>
                      <a:lnTo>
                        <a:pt x="163" y="264"/>
                      </a:lnTo>
                      <a:lnTo>
                        <a:pt x="167" y="269"/>
                      </a:lnTo>
                      <a:lnTo>
                        <a:pt x="171" y="269"/>
                      </a:lnTo>
                      <a:lnTo>
                        <a:pt x="175" y="269"/>
                      </a:lnTo>
                      <a:lnTo>
                        <a:pt x="179" y="273"/>
                      </a:lnTo>
                      <a:lnTo>
                        <a:pt x="182" y="273"/>
                      </a:lnTo>
                      <a:lnTo>
                        <a:pt x="186" y="273"/>
                      </a:lnTo>
                      <a:lnTo>
                        <a:pt x="190" y="273"/>
                      </a:lnTo>
                      <a:lnTo>
                        <a:pt x="194" y="273"/>
                      </a:lnTo>
                      <a:lnTo>
                        <a:pt x="198" y="277"/>
                      </a:lnTo>
                      <a:lnTo>
                        <a:pt x="202" y="277"/>
                      </a:lnTo>
                    </a:path>
                  </a:pathLst>
                </a:cu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7" name="Group 66"/>
              <p:cNvGrpSpPr/>
              <p:nvPr/>
            </p:nvGrpSpPr>
            <p:grpSpPr>
              <a:xfrm>
                <a:off x="899782" y="2560965"/>
                <a:ext cx="6286500" cy="203201"/>
                <a:chOff x="763588" y="4599230"/>
                <a:chExt cx="6286500" cy="203201"/>
              </a:xfrm>
            </p:grpSpPr>
            <p:sp>
              <p:nvSpPr>
                <p:cNvPr id="86" name="Freeform 212"/>
                <p:cNvSpPr>
                  <a:spLocks/>
                </p:cNvSpPr>
                <p:nvPr/>
              </p:nvSpPr>
              <p:spPr bwMode="auto">
                <a:xfrm>
                  <a:off x="763588" y="4796080"/>
                  <a:ext cx="760413" cy="6350"/>
                </a:xfrm>
                <a:custGeom>
                  <a:avLst/>
                  <a:gdLst>
                    <a:gd name="T0" fmla="*/ 8 w 479"/>
                    <a:gd name="T1" fmla="*/ 0 h 4"/>
                    <a:gd name="T2" fmla="*/ 19 w 479"/>
                    <a:gd name="T3" fmla="*/ 0 h 4"/>
                    <a:gd name="T4" fmla="*/ 31 w 479"/>
                    <a:gd name="T5" fmla="*/ 0 h 4"/>
                    <a:gd name="T6" fmla="*/ 42 w 479"/>
                    <a:gd name="T7" fmla="*/ 0 h 4"/>
                    <a:gd name="T8" fmla="*/ 53 w 479"/>
                    <a:gd name="T9" fmla="*/ 0 h 4"/>
                    <a:gd name="T10" fmla="*/ 65 w 479"/>
                    <a:gd name="T11" fmla="*/ 4 h 4"/>
                    <a:gd name="T12" fmla="*/ 76 w 479"/>
                    <a:gd name="T13" fmla="*/ 4 h 4"/>
                    <a:gd name="T14" fmla="*/ 88 w 479"/>
                    <a:gd name="T15" fmla="*/ 4 h 4"/>
                    <a:gd name="T16" fmla="*/ 99 w 479"/>
                    <a:gd name="T17" fmla="*/ 4 h 4"/>
                    <a:gd name="T18" fmla="*/ 110 w 479"/>
                    <a:gd name="T19" fmla="*/ 4 h 4"/>
                    <a:gd name="T20" fmla="*/ 122 w 479"/>
                    <a:gd name="T21" fmla="*/ 4 h 4"/>
                    <a:gd name="T22" fmla="*/ 133 w 479"/>
                    <a:gd name="T23" fmla="*/ 4 h 4"/>
                    <a:gd name="T24" fmla="*/ 145 w 479"/>
                    <a:gd name="T25" fmla="*/ 4 h 4"/>
                    <a:gd name="T26" fmla="*/ 156 w 479"/>
                    <a:gd name="T27" fmla="*/ 4 h 4"/>
                    <a:gd name="T28" fmla="*/ 168 w 479"/>
                    <a:gd name="T29" fmla="*/ 4 h 4"/>
                    <a:gd name="T30" fmla="*/ 179 w 479"/>
                    <a:gd name="T31" fmla="*/ 4 h 4"/>
                    <a:gd name="T32" fmla="*/ 190 w 479"/>
                    <a:gd name="T33" fmla="*/ 4 h 4"/>
                    <a:gd name="T34" fmla="*/ 202 w 479"/>
                    <a:gd name="T35" fmla="*/ 4 h 4"/>
                    <a:gd name="T36" fmla="*/ 213 w 479"/>
                    <a:gd name="T37" fmla="*/ 4 h 4"/>
                    <a:gd name="T38" fmla="*/ 225 w 479"/>
                    <a:gd name="T39" fmla="*/ 4 h 4"/>
                    <a:gd name="T40" fmla="*/ 236 w 479"/>
                    <a:gd name="T41" fmla="*/ 4 h 4"/>
                    <a:gd name="T42" fmla="*/ 247 w 479"/>
                    <a:gd name="T43" fmla="*/ 4 h 4"/>
                    <a:gd name="T44" fmla="*/ 259 w 479"/>
                    <a:gd name="T45" fmla="*/ 4 h 4"/>
                    <a:gd name="T46" fmla="*/ 270 w 479"/>
                    <a:gd name="T47" fmla="*/ 0 h 4"/>
                    <a:gd name="T48" fmla="*/ 282 w 479"/>
                    <a:gd name="T49" fmla="*/ 4 h 4"/>
                    <a:gd name="T50" fmla="*/ 293 w 479"/>
                    <a:gd name="T51" fmla="*/ 4 h 4"/>
                    <a:gd name="T52" fmla="*/ 304 w 479"/>
                    <a:gd name="T53" fmla="*/ 4 h 4"/>
                    <a:gd name="T54" fmla="*/ 316 w 479"/>
                    <a:gd name="T55" fmla="*/ 4 h 4"/>
                    <a:gd name="T56" fmla="*/ 327 w 479"/>
                    <a:gd name="T57" fmla="*/ 4 h 4"/>
                    <a:gd name="T58" fmla="*/ 339 w 479"/>
                    <a:gd name="T59" fmla="*/ 4 h 4"/>
                    <a:gd name="T60" fmla="*/ 350 w 479"/>
                    <a:gd name="T61" fmla="*/ 4 h 4"/>
                    <a:gd name="T62" fmla="*/ 362 w 479"/>
                    <a:gd name="T63" fmla="*/ 4 h 4"/>
                    <a:gd name="T64" fmla="*/ 373 w 479"/>
                    <a:gd name="T65" fmla="*/ 4 h 4"/>
                    <a:gd name="T66" fmla="*/ 384 w 479"/>
                    <a:gd name="T67" fmla="*/ 4 h 4"/>
                    <a:gd name="T68" fmla="*/ 392 w 479"/>
                    <a:gd name="T69" fmla="*/ 4 h 4"/>
                    <a:gd name="T70" fmla="*/ 403 w 479"/>
                    <a:gd name="T71" fmla="*/ 0 h 4"/>
                    <a:gd name="T72" fmla="*/ 415 w 479"/>
                    <a:gd name="T73" fmla="*/ 0 h 4"/>
                    <a:gd name="T74" fmla="*/ 426 w 479"/>
                    <a:gd name="T75" fmla="*/ 4 h 4"/>
                    <a:gd name="T76" fmla="*/ 438 w 479"/>
                    <a:gd name="T77" fmla="*/ 4 h 4"/>
                    <a:gd name="T78" fmla="*/ 449 w 479"/>
                    <a:gd name="T79" fmla="*/ 4 h 4"/>
                    <a:gd name="T80" fmla="*/ 460 w 479"/>
                    <a:gd name="T81" fmla="*/ 4 h 4"/>
                    <a:gd name="T82" fmla="*/ 472 w 479"/>
                    <a:gd name="T83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79" h="4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8" y="0"/>
                      </a:lnTo>
                      <a:lnTo>
                        <a:pt x="12" y="0"/>
                      </a:lnTo>
                      <a:lnTo>
                        <a:pt x="15" y="0"/>
                      </a:lnTo>
                      <a:lnTo>
                        <a:pt x="19" y="0"/>
                      </a:lnTo>
                      <a:lnTo>
                        <a:pt x="23" y="0"/>
                      </a:lnTo>
                      <a:lnTo>
                        <a:pt x="27" y="0"/>
                      </a:lnTo>
                      <a:lnTo>
                        <a:pt x="31" y="0"/>
                      </a:lnTo>
                      <a:lnTo>
                        <a:pt x="34" y="0"/>
                      </a:lnTo>
                      <a:lnTo>
                        <a:pt x="38" y="0"/>
                      </a:lnTo>
                      <a:lnTo>
                        <a:pt x="42" y="0"/>
                      </a:lnTo>
                      <a:lnTo>
                        <a:pt x="46" y="0"/>
                      </a:lnTo>
                      <a:lnTo>
                        <a:pt x="50" y="0"/>
                      </a:lnTo>
                      <a:lnTo>
                        <a:pt x="53" y="0"/>
                      </a:lnTo>
                      <a:lnTo>
                        <a:pt x="57" y="4"/>
                      </a:lnTo>
                      <a:lnTo>
                        <a:pt x="61" y="4"/>
                      </a:lnTo>
                      <a:lnTo>
                        <a:pt x="65" y="4"/>
                      </a:lnTo>
                      <a:lnTo>
                        <a:pt x="69" y="4"/>
                      </a:lnTo>
                      <a:lnTo>
                        <a:pt x="72" y="4"/>
                      </a:lnTo>
                      <a:lnTo>
                        <a:pt x="76" y="4"/>
                      </a:lnTo>
                      <a:lnTo>
                        <a:pt x="80" y="4"/>
                      </a:lnTo>
                      <a:lnTo>
                        <a:pt x="84" y="4"/>
                      </a:lnTo>
                      <a:lnTo>
                        <a:pt x="88" y="4"/>
                      </a:lnTo>
                      <a:lnTo>
                        <a:pt x="91" y="4"/>
                      </a:lnTo>
                      <a:lnTo>
                        <a:pt x="95" y="4"/>
                      </a:lnTo>
                      <a:lnTo>
                        <a:pt x="99" y="4"/>
                      </a:lnTo>
                      <a:lnTo>
                        <a:pt x="103" y="4"/>
                      </a:lnTo>
                      <a:lnTo>
                        <a:pt x="107" y="4"/>
                      </a:lnTo>
                      <a:lnTo>
                        <a:pt x="110" y="4"/>
                      </a:lnTo>
                      <a:lnTo>
                        <a:pt x="114" y="4"/>
                      </a:lnTo>
                      <a:lnTo>
                        <a:pt x="118" y="4"/>
                      </a:lnTo>
                      <a:lnTo>
                        <a:pt x="122" y="4"/>
                      </a:lnTo>
                      <a:lnTo>
                        <a:pt x="126" y="4"/>
                      </a:lnTo>
                      <a:lnTo>
                        <a:pt x="130" y="4"/>
                      </a:lnTo>
                      <a:lnTo>
                        <a:pt x="133" y="4"/>
                      </a:lnTo>
                      <a:lnTo>
                        <a:pt x="137" y="4"/>
                      </a:lnTo>
                      <a:lnTo>
                        <a:pt x="141" y="4"/>
                      </a:lnTo>
                      <a:lnTo>
                        <a:pt x="145" y="4"/>
                      </a:lnTo>
                      <a:lnTo>
                        <a:pt x="149" y="4"/>
                      </a:lnTo>
                      <a:lnTo>
                        <a:pt x="152" y="4"/>
                      </a:lnTo>
                      <a:lnTo>
                        <a:pt x="156" y="4"/>
                      </a:lnTo>
                      <a:lnTo>
                        <a:pt x="160" y="4"/>
                      </a:lnTo>
                      <a:lnTo>
                        <a:pt x="164" y="4"/>
                      </a:lnTo>
                      <a:lnTo>
                        <a:pt x="168" y="4"/>
                      </a:lnTo>
                      <a:lnTo>
                        <a:pt x="171" y="4"/>
                      </a:lnTo>
                      <a:lnTo>
                        <a:pt x="175" y="4"/>
                      </a:lnTo>
                      <a:lnTo>
                        <a:pt x="179" y="4"/>
                      </a:lnTo>
                      <a:lnTo>
                        <a:pt x="183" y="4"/>
                      </a:lnTo>
                      <a:lnTo>
                        <a:pt x="187" y="4"/>
                      </a:lnTo>
                      <a:lnTo>
                        <a:pt x="190" y="4"/>
                      </a:lnTo>
                      <a:lnTo>
                        <a:pt x="194" y="4"/>
                      </a:lnTo>
                      <a:lnTo>
                        <a:pt x="198" y="4"/>
                      </a:lnTo>
                      <a:lnTo>
                        <a:pt x="202" y="4"/>
                      </a:lnTo>
                      <a:lnTo>
                        <a:pt x="206" y="4"/>
                      </a:lnTo>
                      <a:lnTo>
                        <a:pt x="209" y="4"/>
                      </a:lnTo>
                      <a:lnTo>
                        <a:pt x="213" y="4"/>
                      </a:lnTo>
                      <a:lnTo>
                        <a:pt x="217" y="4"/>
                      </a:lnTo>
                      <a:lnTo>
                        <a:pt x="221" y="4"/>
                      </a:lnTo>
                      <a:lnTo>
                        <a:pt x="225" y="4"/>
                      </a:lnTo>
                      <a:lnTo>
                        <a:pt x="228" y="4"/>
                      </a:lnTo>
                      <a:lnTo>
                        <a:pt x="232" y="4"/>
                      </a:lnTo>
                      <a:lnTo>
                        <a:pt x="236" y="4"/>
                      </a:lnTo>
                      <a:lnTo>
                        <a:pt x="240" y="4"/>
                      </a:lnTo>
                      <a:lnTo>
                        <a:pt x="244" y="4"/>
                      </a:lnTo>
                      <a:lnTo>
                        <a:pt x="247" y="4"/>
                      </a:lnTo>
                      <a:lnTo>
                        <a:pt x="251" y="4"/>
                      </a:lnTo>
                      <a:lnTo>
                        <a:pt x="255" y="4"/>
                      </a:lnTo>
                      <a:lnTo>
                        <a:pt x="259" y="4"/>
                      </a:lnTo>
                      <a:lnTo>
                        <a:pt x="263" y="4"/>
                      </a:lnTo>
                      <a:lnTo>
                        <a:pt x="266" y="0"/>
                      </a:lnTo>
                      <a:lnTo>
                        <a:pt x="270" y="0"/>
                      </a:lnTo>
                      <a:lnTo>
                        <a:pt x="274" y="4"/>
                      </a:lnTo>
                      <a:lnTo>
                        <a:pt x="278" y="4"/>
                      </a:lnTo>
                      <a:lnTo>
                        <a:pt x="282" y="4"/>
                      </a:lnTo>
                      <a:lnTo>
                        <a:pt x="285" y="4"/>
                      </a:lnTo>
                      <a:lnTo>
                        <a:pt x="289" y="4"/>
                      </a:lnTo>
                      <a:lnTo>
                        <a:pt x="293" y="4"/>
                      </a:lnTo>
                      <a:lnTo>
                        <a:pt x="297" y="4"/>
                      </a:lnTo>
                      <a:lnTo>
                        <a:pt x="301" y="4"/>
                      </a:lnTo>
                      <a:lnTo>
                        <a:pt x="304" y="4"/>
                      </a:lnTo>
                      <a:lnTo>
                        <a:pt x="308" y="4"/>
                      </a:lnTo>
                      <a:lnTo>
                        <a:pt x="312" y="4"/>
                      </a:lnTo>
                      <a:lnTo>
                        <a:pt x="316" y="4"/>
                      </a:lnTo>
                      <a:lnTo>
                        <a:pt x="320" y="4"/>
                      </a:lnTo>
                      <a:lnTo>
                        <a:pt x="323" y="4"/>
                      </a:lnTo>
                      <a:lnTo>
                        <a:pt x="327" y="4"/>
                      </a:lnTo>
                      <a:lnTo>
                        <a:pt x="331" y="4"/>
                      </a:lnTo>
                      <a:lnTo>
                        <a:pt x="335" y="4"/>
                      </a:lnTo>
                      <a:lnTo>
                        <a:pt x="339" y="4"/>
                      </a:lnTo>
                      <a:lnTo>
                        <a:pt x="343" y="4"/>
                      </a:lnTo>
                      <a:lnTo>
                        <a:pt x="346" y="4"/>
                      </a:lnTo>
                      <a:lnTo>
                        <a:pt x="350" y="4"/>
                      </a:lnTo>
                      <a:lnTo>
                        <a:pt x="354" y="4"/>
                      </a:lnTo>
                      <a:lnTo>
                        <a:pt x="358" y="4"/>
                      </a:lnTo>
                      <a:lnTo>
                        <a:pt x="362" y="4"/>
                      </a:lnTo>
                      <a:lnTo>
                        <a:pt x="365" y="4"/>
                      </a:lnTo>
                      <a:lnTo>
                        <a:pt x="369" y="4"/>
                      </a:lnTo>
                      <a:lnTo>
                        <a:pt x="373" y="4"/>
                      </a:lnTo>
                      <a:lnTo>
                        <a:pt x="377" y="0"/>
                      </a:lnTo>
                      <a:lnTo>
                        <a:pt x="381" y="4"/>
                      </a:lnTo>
                      <a:lnTo>
                        <a:pt x="384" y="4"/>
                      </a:lnTo>
                      <a:lnTo>
                        <a:pt x="392" y="4"/>
                      </a:lnTo>
                      <a:lnTo>
                        <a:pt x="388" y="4"/>
                      </a:lnTo>
                      <a:lnTo>
                        <a:pt x="392" y="4"/>
                      </a:lnTo>
                      <a:lnTo>
                        <a:pt x="396" y="0"/>
                      </a:lnTo>
                      <a:lnTo>
                        <a:pt x="400" y="0"/>
                      </a:lnTo>
                      <a:lnTo>
                        <a:pt x="403" y="0"/>
                      </a:lnTo>
                      <a:lnTo>
                        <a:pt x="407" y="0"/>
                      </a:lnTo>
                      <a:lnTo>
                        <a:pt x="411" y="0"/>
                      </a:lnTo>
                      <a:lnTo>
                        <a:pt x="415" y="0"/>
                      </a:lnTo>
                      <a:lnTo>
                        <a:pt x="419" y="0"/>
                      </a:lnTo>
                      <a:lnTo>
                        <a:pt x="422" y="0"/>
                      </a:lnTo>
                      <a:lnTo>
                        <a:pt x="426" y="4"/>
                      </a:lnTo>
                      <a:lnTo>
                        <a:pt x="430" y="4"/>
                      </a:lnTo>
                      <a:lnTo>
                        <a:pt x="434" y="4"/>
                      </a:lnTo>
                      <a:lnTo>
                        <a:pt x="438" y="4"/>
                      </a:lnTo>
                      <a:lnTo>
                        <a:pt x="441" y="4"/>
                      </a:lnTo>
                      <a:lnTo>
                        <a:pt x="445" y="4"/>
                      </a:lnTo>
                      <a:lnTo>
                        <a:pt x="449" y="4"/>
                      </a:lnTo>
                      <a:lnTo>
                        <a:pt x="453" y="4"/>
                      </a:lnTo>
                      <a:lnTo>
                        <a:pt x="457" y="4"/>
                      </a:lnTo>
                      <a:lnTo>
                        <a:pt x="460" y="4"/>
                      </a:lnTo>
                      <a:lnTo>
                        <a:pt x="464" y="4"/>
                      </a:lnTo>
                      <a:lnTo>
                        <a:pt x="468" y="4"/>
                      </a:lnTo>
                      <a:lnTo>
                        <a:pt x="472" y="4"/>
                      </a:lnTo>
                      <a:lnTo>
                        <a:pt x="476" y="4"/>
                      </a:lnTo>
                      <a:lnTo>
                        <a:pt x="479" y="4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" name="Freeform 213"/>
                <p:cNvSpPr>
                  <a:spLocks/>
                </p:cNvSpPr>
                <p:nvPr/>
              </p:nvSpPr>
              <p:spPr bwMode="auto">
                <a:xfrm>
                  <a:off x="1524000" y="4734168"/>
                  <a:ext cx="762000" cy="68263"/>
                </a:xfrm>
                <a:custGeom>
                  <a:avLst/>
                  <a:gdLst>
                    <a:gd name="T0" fmla="*/ 8 w 480"/>
                    <a:gd name="T1" fmla="*/ 43 h 43"/>
                    <a:gd name="T2" fmla="*/ 19 w 480"/>
                    <a:gd name="T3" fmla="*/ 43 h 43"/>
                    <a:gd name="T4" fmla="*/ 31 w 480"/>
                    <a:gd name="T5" fmla="*/ 43 h 43"/>
                    <a:gd name="T6" fmla="*/ 42 w 480"/>
                    <a:gd name="T7" fmla="*/ 43 h 43"/>
                    <a:gd name="T8" fmla="*/ 54 w 480"/>
                    <a:gd name="T9" fmla="*/ 43 h 43"/>
                    <a:gd name="T10" fmla="*/ 65 w 480"/>
                    <a:gd name="T11" fmla="*/ 39 h 43"/>
                    <a:gd name="T12" fmla="*/ 76 w 480"/>
                    <a:gd name="T13" fmla="*/ 39 h 43"/>
                    <a:gd name="T14" fmla="*/ 88 w 480"/>
                    <a:gd name="T15" fmla="*/ 39 h 43"/>
                    <a:gd name="T16" fmla="*/ 99 w 480"/>
                    <a:gd name="T17" fmla="*/ 39 h 43"/>
                    <a:gd name="T18" fmla="*/ 111 w 480"/>
                    <a:gd name="T19" fmla="*/ 39 h 43"/>
                    <a:gd name="T20" fmla="*/ 122 w 480"/>
                    <a:gd name="T21" fmla="*/ 39 h 43"/>
                    <a:gd name="T22" fmla="*/ 134 w 480"/>
                    <a:gd name="T23" fmla="*/ 39 h 43"/>
                    <a:gd name="T24" fmla="*/ 145 w 480"/>
                    <a:gd name="T25" fmla="*/ 39 h 43"/>
                    <a:gd name="T26" fmla="*/ 156 w 480"/>
                    <a:gd name="T27" fmla="*/ 39 h 43"/>
                    <a:gd name="T28" fmla="*/ 168 w 480"/>
                    <a:gd name="T29" fmla="*/ 39 h 43"/>
                    <a:gd name="T30" fmla="*/ 179 w 480"/>
                    <a:gd name="T31" fmla="*/ 39 h 43"/>
                    <a:gd name="T32" fmla="*/ 191 w 480"/>
                    <a:gd name="T33" fmla="*/ 43 h 43"/>
                    <a:gd name="T34" fmla="*/ 202 w 480"/>
                    <a:gd name="T35" fmla="*/ 43 h 43"/>
                    <a:gd name="T36" fmla="*/ 213 w 480"/>
                    <a:gd name="T37" fmla="*/ 43 h 43"/>
                    <a:gd name="T38" fmla="*/ 225 w 480"/>
                    <a:gd name="T39" fmla="*/ 43 h 43"/>
                    <a:gd name="T40" fmla="*/ 236 w 480"/>
                    <a:gd name="T41" fmla="*/ 43 h 43"/>
                    <a:gd name="T42" fmla="*/ 248 w 480"/>
                    <a:gd name="T43" fmla="*/ 43 h 43"/>
                    <a:gd name="T44" fmla="*/ 259 w 480"/>
                    <a:gd name="T45" fmla="*/ 43 h 43"/>
                    <a:gd name="T46" fmla="*/ 270 w 480"/>
                    <a:gd name="T47" fmla="*/ 34 h 43"/>
                    <a:gd name="T48" fmla="*/ 282 w 480"/>
                    <a:gd name="T49" fmla="*/ 34 h 43"/>
                    <a:gd name="T50" fmla="*/ 293 w 480"/>
                    <a:gd name="T51" fmla="*/ 34 h 43"/>
                    <a:gd name="T52" fmla="*/ 305 w 480"/>
                    <a:gd name="T53" fmla="*/ 34 h 43"/>
                    <a:gd name="T54" fmla="*/ 316 w 480"/>
                    <a:gd name="T55" fmla="*/ 34 h 43"/>
                    <a:gd name="T56" fmla="*/ 328 w 480"/>
                    <a:gd name="T57" fmla="*/ 34 h 43"/>
                    <a:gd name="T58" fmla="*/ 339 w 480"/>
                    <a:gd name="T59" fmla="*/ 30 h 43"/>
                    <a:gd name="T60" fmla="*/ 350 w 480"/>
                    <a:gd name="T61" fmla="*/ 34 h 43"/>
                    <a:gd name="T62" fmla="*/ 362 w 480"/>
                    <a:gd name="T63" fmla="*/ 39 h 43"/>
                    <a:gd name="T64" fmla="*/ 373 w 480"/>
                    <a:gd name="T65" fmla="*/ 39 h 43"/>
                    <a:gd name="T66" fmla="*/ 385 w 480"/>
                    <a:gd name="T67" fmla="*/ 39 h 43"/>
                    <a:gd name="T68" fmla="*/ 396 w 480"/>
                    <a:gd name="T69" fmla="*/ 39 h 43"/>
                    <a:gd name="T70" fmla="*/ 407 w 480"/>
                    <a:gd name="T71" fmla="*/ 34 h 43"/>
                    <a:gd name="T72" fmla="*/ 419 w 480"/>
                    <a:gd name="T73" fmla="*/ 39 h 43"/>
                    <a:gd name="T74" fmla="*/ 430 w 480"/>
                    <a:gd name="T75" fmla="*/ 39 h 43"/>
                    <a:gd name="T76" fmla="*/ 442 w 480"/>
                    <a:gd name="T77" fmla="*/ 39 h 43"/>
                    <a:gd name="T78" fmla="*/ 453 w 480"/>
                    <a:gd name="T79" fmla="*/ 34 h 43"/>
                    <a:gd name="T80" fmla="*/ 464 w 480"/>
                    <a:gd name="T81" fmla="*/ 26 h 43"/>
                    <a:gd name="T82" fmla="*/ 476 w 480"/>
                    <a:gd name="T83" fmla="*/ 1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80" h="43">
                      <a:moveTo>
                        <a:pt x="0" y="43"/>
                      </a:moveTo>
                      <a:lnTo>
                        <a:pt x="4" y="43"/>
                      </a:lnTo>
                      <a:lnTo>
                        <a:pt x="8" y="43"/>
                      </a:lnTo>
                      <a:lnTo>
                        <a:pt x="12" y="43"/>
                      </a:lnTo>
                      <a:lnTo>
                        <a:pt x="16" y="43"/>
                      </a:lnTo>
                      <a:lnTo>
                        <a:pt x="19" y="43"/>
                      </a:lnTo>
                      <a:lnTo>
                        <a:pt x="23" y="43"/>
                      </a:lnTo>
                      <a:lnTo>
                        <a:pt x="27" y="43"/>
                      </a:lnTo>
                      <a:lnTo>
                        <a:pt x="31" y="43"/>
                      </a:lnTo>
                      <a:lnTo>
                        <a:pt x="35" y="43"/>
                      </a:lnTo>
                      <a:lnTo>
                        <a:pt x="38" y="43"/>
                      </a:lnTo>
                      <a:lnTo>
                        <a:pt x="42" y="43"/>
                      </a:lnTo>
                      <a:lnTo>
                        <a:pt x="46" y="43"/>
                      </a:lnTo>
                      <a:lnTo>
                        <a:pt x="50" y="43"/>
                      </a:lnTo>
                      <a:lnTo>
                        <a:pt x="54" y="43"/>
                      </a:lnTo>
                      <a:lnTo>
                        <a:pt x="57" y="39"/>
                      </a:lnTo>
                      <a:lnTo>
                        <a:pt x="61" y="39"/>
                      </a:lnTo>
                      <a:lnTo>
                        <a:pt x="65" y="39"/>
                      </a:lnTo>
                      <a:lnTo>
                        <a:pt x="69" y="39"/>
                      </a:lnTo>
                      <a:lnTo>
                        <a:pt x="73" y="39"/>
                      </a:lnTo>
                      <a:lnTo>
                        <a:pt x="76" y="39"/>
                      </a:lnTo>
                      <a:lnTo>
                        <a:pt x="80" y="39"/>
                      </a:lnTo>
                      <a:lnTo>
                        <a:pt x="84" y="39"/>
                      </a:lnTo>
                      <a:lnTo>
                        <a:pt x="88" y="39"/>
                      </a:lnTo>
                      <a:lnTo>
                        <a:pt x="92" y="39"/>
                      </a:lnTo>
                      <a:lnTo>
                        <a:pt x="96" y="39"/>
                      </a:lnTo>
                      <a:lnTo>
                        <a:pt x="99" y="39"/>
                      </a:lnTo>
                      <a:lnTo>
                        <a:pt x="103" y="39"/>
                      </a:lnTo>
                      <a:lnTo>
                        <a:pt x="107" y="39"/>
                      </a:lnTo>
                      <a:lnTo>
                        <a:pt x="111" y="39"/>
                      </a:lnTo>
                      <a:lnTo>
                        <a:pt x="115" y="39"/>
                      </a:lnTo>
                      <a:lnTo>
                        <a:pt x="118" y="39"/>
                      </a:lnTo>
                      <a:lnTo>
                        <a:pt x="122" y="39"/>
                      </a:lnTo>
                      <a:lnTo>
                        <a:pt x="126" y="39"/>
                      </a:lnTo>
                      <a:lnTo>
                        <a:pt x="130" y="39"/>
                      </a:lnTo>
                      <a:lnTo>
                        <a:pt x="134" y="39"/>
                      </a:lnTo>
                      <a:lnTo>
                        <a:pt x="137" y="39"/>
                      </a:lnTo>
                      <a:lnTo>
                        <a:pt x="141" y="39"/>
                      </a:lnTo>
                      <a:lnTo>
                        <a:pt x="145" y="39"/>
                      </a:lnTo>
                      <a:lnTo>
                        <a:pt x="149" y="39"/>
                      </a:lnTo>
                      <a:lnTo>
                        <a:pt x="153" y="39"/>
                      </a:lnTo>
                      <a:lnTo>
                        <a:pt x="156" y="39"/>
                      </a:lnTo>
                      <a:lnTo>
                        <a:pt x="160" y="39"/>
                      </a:lnTo>
                      <a:lnTo>
                        <a:pt x="164" y="39"/>
                      </a:lnTo>
                      <a:lnTo>
                        <a:pt x="168" y="39"/>
                      </a:lnTo>
                      <a:lnTo>
                        <a:pt x="172" y="39"/>
                      </a:lnTo>
                      <a:lnTo>
                        <a:pt x="175" y="39"/>
                      </a:lnTo>
                      <a:lnTo>
                        <a:pt x="179" y="39"/>
                      </a:lnTo>
                      <a:lnTo>
                        <a:pt x="183" y="43"/>
                      </a:lnTo>
                      <a:lnTo>
                        <a:pt x="187" y="43"/>
                      </a:lnTo>
                      <a:lnTo>
                        <a:pt x="191" y="43"/>
                      </a:lnTo>
                      <a:lnTo>
                        <a:pt x="194" y="43"/>
                      </a:lnTo>
                      <a:lnTo>
                        <a:pt x="198" y="43"/>
                      </a:lnTo>
                      <a:lnTo>
                        <a:pt x="202" y="43"/>
                      </a:lnTo>
                      <a:lnTo>
                        <a:pt x="206" y="43"/>
                      </a:lnTo>
                      <a:lnTo>
                        <a:pt x="210" y="43"/>
                      </a:lnTo>
                      <a:lnTo>
                        <a:pt x="213" y="43"/>
                      </a:lnTo>
                      <a:lnTo>
                        <a:pt x="217" y="43"/>
                      </a:lnTo>
                      <a:lnTo>
                        <a:pt x="221" y="43"/>
                      </a:lnTo>
                      <a:lnTo>
                        <a:pt x="225" y="43"/>
                      </a:lnTo>
                      <a:lnTo>
                        <a:pt x="229" y="43"/>
                      </a:lnTo>
                      <a:lnTo>
                        <a:pt x="232" y="43"/>
                      </a:lnTo>
                      <a:lnTo>
                        <a:pt x="236" y="43"/>
                      </a:lnTo>
                      <a:lnTo>
                        <a:pt x="240" y="43"/>
                      </a:lnTo>
                      <a:lnTo>
                        <a:pt x="244" y="43"/>
                      </a:lnTo>
                      <a:lnTo>
                        <a:pt x="248" y="43"/>
                      </a:lnTo>
                      <a:lnTo>
                        <a:pt x="251" y="43"/>
                      </a:lnTo>
                      <a:lnTo>
                        <a:pt x="255" y="43"/>
                      </a:lnTo>
                      <a:lnTo>
                        <a:pt x="259" y="43"/>
                      </a:lnTo>
                      <a:lnTo>
                        <a:pt x="263" y="43"/>
                      </a:lnTo>
                      <a:lnTo>
                        <a:pt x="267" y="39"/>
                      </a:lnTo>
                      <a:lnTo>
                        <a:pt x="270" y="34"/>
                      </a:lnTo>
                      <a:lnTo>
                        <a:pt x="274" y="34"/>
                      </a:lnTo>
                      <a:lnTo>
                        <a:pt x="278" y="34"/>
                      </a:lnTo>
                      <a:lnTo>
                        <a:pt x="282" y="34"/>
                      </a:lnTo>
                      <a:lnTo>
                        <a:pt x="286" y="34"/>
                      </a:lnTo>
                      <a:lnTo>
                        <a:pt x="289" y="34"/>
                      </a:lnTo>
                      <a:lnTo>
                        <a:pt x="293" y="34"/>
                      </a:lnTo>
                      <a:lnTo>
                        <a:pt x="297" y="34"/>
                      </a:lnTo>
                      <a:lnTo>
                        <a:pt x="301" y="34"/>
                      </a:lnTo>
                      <a:lnTo>
                        <a:pt x="305" y="34"/>
                      </a:lnTo>
                      <a:lnTo>
                        <a:pt x="308" y="34"/>
                      </a:lnTo>
                      <a:lnTo>
                        <a:pt x="312" y="34"/>
                      </a:lnTo>
                      <a:lnTo>
                        <a:pt x="316" y="34"/>
                      </a:lnTo>
                      <a:lnTo>
                        <a:pt x="320" y="34"/>
                      </a:lnTo>
                      <a:lnTo>
                        <a:pt x="324" y="34"/>
                      </a:lnTo>
                      <a:lnTo>
                        <a:pt x="328" y="34"/>
                      </a:lnTo>
                      <a:lnTo>
                        <a:pt x="331" y="34"/>
                      </a:lnTo>
                      <a:lnTo>
                        <a:pt x="335" y="34"/>
                      </a:lnTo>
                      <a:lnTo>
                        <a:pt x="339" y="30"/>
                      </a:lnTo>
                      <a:lnTo>
                        <a:pt x="343" y="30"/>
                      </a:lnTo>
                      <a:lnTo>
                        <a:pt x="347" y="34"/>
                      </a:lnTo>
                      <a:lnTo>
                        <a:pt x="350" y="34"/>
                      </a:lnTo>
                      <a:lnTo>
                        <a:pt x="354" y="39"/>
                      </a:lnTo>
                      <a:lnTo>
                        <a:pt x="358" y="39"/>
                      </a:lnTo>
                      <a:lnTo>
                        <a:pt x="362" y="39"/>
                      </a:lnTo>
                      <a:lnTo>
                        <a:pt x="366" y="39"/>
                      </a:lnTo>
                      <a:lnTo>
                        <a:pt x="369" y="39"/>
                      </a:lnTo>
                      <a:lnTo>
                        <a:pt x="373" y="39"/>
                      </a:lnTo>
                      <a:lnTo>
                        <a:pt x="377" y="39"/>
                      </a:lnTo>
                      <a:lnTo>
                        <a:pt x="381" y="39"/>
                      </a:lnTo>
                      <a:lnTo>
                        <a:pt x="385" y="39"/>
                      </a:lnTo>
                      <a:lnTo>
                        <a:pt x="388" y="39"/>
                      </a:lnTo>
                      <a:lnTo>
                        <a:pt x="392" y="39"/>
                      </a:lnTo>
                      <a:lnTo>
                        <a:pt x="396" y="39"/>
                      </a:lnTo>
                      <a:lnTo>
                        <a:pt x="400" y="39"/>
                      </a:lnTo>
                      <a:lnTo>
                        <a:pt x="404" y="34"/>
                      </a:lnTo>
                      <a:lnTo>
                        <a:pt x="407" y="34"/>
                      </a:lnTo>
                      <a:lnTo>
                        <a:pt x="411" y="34"/>
                      </a:lnTo>
                      <a:lnTo>
                        <a:pt x="415" y="34"/>
                      </a:lnTo>
                      <a:lnTo>
                        <a:pt x="419" y="39"/>
                      </a:lnTo>
                      <a:lnTo>
                        <a:pt x="423" y="39"/>
                      </a:lnTo>
                      <a:lnTo>
                        <a:pt x="426" y="39"/>
                      </a:lnTo>
                      <a:lnTo>
                        <a:pt x="430" y="39"/>
                      </a:lnTo>
                      <a:lnTo>
                        <a:pt x="434" y="39"/>
                      </a:lnTo>
                      <a:lnTo>
                        <a:pt x="438" y="39"/>
                      </a:lnTo>
                      <a:lnTo>
                        <a:pt x="442" y="39"/>
                      </a:lnTo>
                      <a:lnTo>
                        <a:pt x="445" y="39"/>
                      </a:lnTo>
                      <a:lnTo>
                        <a:pt x="449" y="39"/>
                      </a:lnTo>
                      <a:lnTo>
                        <a:pt x="453" y="34"/>
                      </a:lnTo>
                      <a:lnTo>
                        <a:pt x="457" y="34"/>
                      </a:lnTo>
                      <a:lnTo>
                        <a:pt x="461" y="30"/>
                      </a:lnTo>
                      <a:lnTo>
                        <a:pt x="464" y="26"/>
                      </a:lnTo>
                      <a:lnTo>
                        <a:pt x="468" y="21"/>
                      </a:lnTo>
                      <a:lnTo>
                        <a:pt x="472" y="17"/>
                      </a:lnTo>
                      <a:lnTo>
                        <a:pt x="476" y="13"/>
                      </a:lnTo>
                      <a:lnTo>
                        <a:pt x="476" y="9"/>
                      </a:lnTo>
                      <a:lnTo>
                        <a:pt x="480" y="0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" name="Freeform 214"/>
                <p:cNvSpPr>
                  <a:spLocks/>
                </p:cNvSpPr>
                <p:nvPr/>
              </p:nvSpPr>
              <p:spPr bwMode="auto">
                <a:xfrm>
                  <a:off x="2286000" y="4599230"/>
                  <a:ext cx="711200" cy="155575"/>
                </a:xfrm>
                <a:custGeom>
                  <a:avLst/>
                  <a:gdLst>
                    <a:gd name="T0" fmla="*/ 3 w 448"/>
                    <a:gd name="T1" fmla="*/ 77 h 98"/>
                    <a:gd name="T2" fmla="*/ 15 w 448"/>
                    <a:gd name="T3" fmla="*/ 64 h 98"/>
                    <a:gd name="T4" fmla="*/ 22 w 448"/>
                    <a:gd name="T5" fmla="*/ 47 h 98"/>
                    <a:gd name="T6" fmla="*/ 30 w 448"/>
                    <a:gd name="T7" fmla="*/ 34 h 98"/>
                    <a:gd name="T8" fmla="*/ 38 w 448"/>
                    <a:gd name="T9" fmla="*/ 21 h 98"/>
                    <a:gd name="T10" fmla="*/ 45 w 448"/>
                    <a:gd name="T11" fmla="*/ 4 h 98"/>
                    <a:gd name="T12" fmla="*/ 57 w 448"/>
                    <a:gd name="T13" fmla="*/ 0 h 98"/>
                    <a:gd name="T14" fmla="*/ 68 w 448"/>
                    <a:gd name="T15" fmla="*/ 0 h 98"/>
                    <a:gd name="T16" fmla="*/ 80 w 448"/>
                    <a:gd name="T17" fmla="*/ 0 h 98"/>
                    <a:gd name="T18" fmla="*/ 91 w 448"/>
                    <a:gd name="T19" fmla="*/ 8 h 98"/>
                    <a:gd name="T20" fmla="*/ 99 w 448"/>
                    <a:gd name="T21" fmla="*/ 21 h 98"/>
                    <a:gd name="T22" fmla="*/ 106 w 448"/>
                    <a:gd name="T23" fmla="*/ 34 h 98"/>
                    <a:gd name="T24" fmla="*/ 118 w 448"/>
                    <a:gd name="T25" fmla="*/ 43 h 98"/>
                    <a:gd name="T26" fmla="*/ 129 w 448"/>
                    <a:gd name="T27" fmla="*/ 55 h 98"/>
                    <a:gd name="T28" fmla="*/ 140 w 448"/>
                    <a:gd name="T29" fmla="*/ 51 h 98"/>
                    <a:gd name="T30" fmla="*/ 148 w 448"/>
                    <a:gd name="T31" fmla="*/ 60 h 98"/>
                    <a:gd name="T32" fmla="*/ 159 w 448"/>
                    <a:gd name="T33" fmla="*/ 64 h 98"/>
                    <a:gd name="T34" fmla="*/ 171 w 448"/>
                    <a:gd name="T35" fmla="*/ 72 h 98"/>
                    <a:gd name="T36" fmla="*/ 182 w 448"/>
                    <a:gd name="T37" fmla="*/ 77 h 98"/>
                    <a:gd name="T38" fmla="*/ 194 w 448"/>
                    <a:gd name="T39" fmla="*/ 81 h 98"/>
                    <a:gd name="T40" fmla="*/ 205 w 448"/>
                    <a:gd name="T41" fmla="*/ 85 h 98"/>
                    <a:gd name="T42" fmla="*/ 216 w 448"/>
                    <a:gd name="T43" fmla="*/ 89 h 98"/>
                    <a:gd name="T44" fmla="*/ 228 w 448"/>
                    <a:gd name="T45" fmla="*/ 89 h 98"/>
                    <a:gd name="T46" fmla="*/ 239 w 448"/>
                    <a:gd name="T47" fmla="*/ 94 h 98"/>
                    <a:gd name="T48" fmla="*/ 251 w 448"/>
                    <a:gd name="T49" fmla="*/ 94 h 98"/>
                    <a:gd name="T50" fmla="*/ 262 w 448"/>
                    <a:gd name="T51" fmla="*/ 98 h 98"/>
                    <a:gd name="T52" fmla="*/ 273 w 448"/>
                    <a:gd name="T53" fmla="*/ 94 h 98"/>
                    <a:gd name="T54" fmla="*/ 285 w 448"/>
                    <a:gd name="T55" fmla="*/ 94 h 98"/>
                    <a:gd name="T56" fmla="*/ 296 w 448"/>
                    <a:gd name="T57" fmla="*/ 94 h 98"/>
                    <a:gd name="T58" fmla="*/ 308 w 448"/>
                    <a:gd name="T59" fmla="*/ 94 h 98"/>
                    <a:gd name="T60" fmla="*/ 319 w 448"/>
                    <a:gd name="T61" fmla="*/ 98 h 98"/>
                    <a:gd name="T62" fmla="*/ 331 w 448"/>
                    <a:gd name="T63" fmla="*/ 98 h 98"/>
                    <a:gd name="T64" fmla="*/ 342 w 448"/>
                    <a:gd name="T65" fmla="*/ 94 h 98"/>
                    <a:gd name="T66" fmla="*/ 353 w 448"/>
                    <a:gd name="T67" fmla="*/ 98 h 98"/>
                    <a:gd name="T68" fmla="*/ 361 w 448"/>
                    <a:gd name="T69" fmla="*/ 98 h 98"/>
                    <a:gd name="T70" fmla="*/ 372 w 448"/>
                    <a:gd name="T71" fmla="*/ 98 h 98"/>
                    <a:gd name="T72" fmla="*/ 384 w 448"/>
                    <a:gd name="T73" fmla="*/ 94 h 98"/>
                    <a:gd name="T74" fmla="*/ 395 w 448"/>
                    <a:gd name="T75" fmla="*/ 94 h 98"/>
                    <a:gd name="T76" fmla="*/ 407 w 448"/>
                    <a:gd name="T77" fmla="*/ 89 h 98"/>
                    <a:gd name="T78" fmla="*/ 418 w 448"/>
                    <a:gd name="T79" fmla="*/ 89 h 98"/>
                    <a:gd name="T80" fmla="*/ 429 w 448"/>
                    <a:gd name="T81" fmla="*/ 89 h 98"/>
                    <a:gd name="T82" fmla="*/ 441 w 448"/>
                    <a:gd name="T83" fmla="*/ 89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48" h="98">
                      <a:moveTo>
                        <a:pt x="0" y="85"/>
                      </a:moveTo>
                      <a:lnTo>
                        <a:pt x="3" y="81"/>
                      </a:lnTo>
                      <a:lnTo>
                        <a:pt x="3" y="77"/>
                      </a:lnTo>
                      <a:lnTo>
                        <a:pt x="7" y="72"/>
                      </a:lnTo>
                      <a:lnTo>
                        <a:pt x="11" y="72"/>
                      </a:lnTo>
                      <a:lnTo>
                        <a:pt x="15" y="64"/>
                      </a:lnTo>
                      <a:lnTo>
                        <a:pt x="15" y="55"/>
                      </a:lnTo>
                      <a:lnTo>
                        <a:pt x="19" y="51"/>
                      </a:lnTo>
                      <a:lnTo>
                        <a:pt x="22" y="47"/>
                      </a:lnTo>
                      <a:lnTo>
                        <a:pt x="26" y="43"/>
                      </a:lnTo>
                      <a:lnTo>
                        <a:pt x="26" y="38"/>
                      </a:lnTo>
                      <a:lnTo>
                        <a:pt x="30" y="34"/>
                      </a:lnTo>
                      <a:lnTo>
                        <a:pt x="34" y="30"/>
                      </a:lnTo>
                      <a:lnTo>
                        <a:pt x="34" y="21"/>
                      </a:lnTo>
                      <a:lnTo>
                        <a:pt x="38" y="21"/>
                      </a:lnTo>
                      <a:lnTo>
                        <a:pt x="41" y="13"/>
                      </a:lnTo>
                      <a:lnTo>
                        <a:pt x="45" y="8"/>
                      </a:lnTo>
                      <a:lnTo>
                        <a:pt x="45" y="4"/>
                      </a:lnTo>
                      <a:lnTo>
                        <a:pt x="49" y="0"/>
                      </a:lnTo>
                      <a:lnTo>
                        <a:pt x="53" y="0"/>
                      </a:lnTo>
                      <a:lnTo>
                        <a:pt x="57" y="0"/>
                      </a:lnTo>
                      <a:lnTo>
                        <a:pt x="61" y="0"/>
                      </a:lnTo>
                      <a:lnTo>
                        <a:pt x="64" y="0"/>
                      </a:lnTo>
                      <a:lnTo>
                        <a:pt x="68" y="0"/>
                      </a:lnTo>
                      <a:lnTo>
                        <a:pt x="72" y="0"/>
                      </a:lnTo>
                      <a:lnTo>
                        <a:pt x="76" y="0"/>
                      </a:lnTo>
                      <a:lnTo>
                        <a:pt x="80" y="0"/>
                      </a:lnTo>
                      <a:lnTo>
                        <a:pt x="83" y="4"/>
                      </a:lnTo>
                      <a:lnTo>
                        <a:pt x="87" y="8"/>
                      </a:lnTo>
                      <a:lnTo>
                        <a:pt x="91" y="8"/>
                      </a:lnTo>
                      <a:lnTo>
                        <a:pt x="95" y="13"/>
                      </a:lnTo>
                      <a:lnTo>
                        <a:pt x="95" y="17"/>
                      </a:lnTo>
                      <a:lnTo>
                        <a:pt x="99" y="21"/>
                      </a:lnTo>
                      <a:lnTo>
                        <a:pt x="102" y="26"/>
                      </a:lnTo>
                      <a:lnTo>
                        <a:pt x="102" y="30"/>
                      </a:lnTo>
                      <a:lnTo>
                        <a:pt x="106" y="34"/>
                      </a:lnTo>
                      <a:lnTo>
                        <a:pt x="110" y="38"/>
                      </a:lnTo>
                      <a:lnTo>
                        <a:pt x="114" y="43"/>
                      </a:lnTo>
                      <a:lnTo>
                        <a:pt x="118" y="43"/>
                      </a:lnTo>
                      <a:lnTo>
                        <a:pt x="121" y="47"/>
                      </a:lnTo>
                      <a:lnTo>
                        <a:pt x="125" y="51"/>
                      </a:lnTo>
                      <a:lnTo>
                        <a:pt x="129" y="55"/>
                      </a:lnTo>
                      <a:lnTo>
                        <a:pt x="133" y="55"/>
                      </a:lnTo>
                      <a:lnTo>
                        <a:pt x="137" y="51"/>
                      </a:lnTo>
                      <a:lnTo>
                        <a:pt x="140" y="51"/>
                      </a:lnTo>
                      <a:lnTo>
                        <a:pt x="148" y="60"/>
                      </a:lnTo>
                      <a:lnTo>
                        <a:pt x="144" y="60"/>
                      </a:lnTo>
                      <a:lnTo>
                        <a:pt x="148" y="60"/>
                      </a:lnTo>
                      <a:lnTo>
                        <a:pt x="152" y="60"/>
                      </a:lnTo>
                      <a:lnTo>
                        <a:pt x="156" y="64"/>
                      </a:lnTo>
                      <a:lnTo>
                        <a:pt x="159" y="64"/>
                      </a:lnTo>
                      <a:lnTo>
                        <a:pt x="163" y="72"/>
                      </a:lnTo>
                      <a:lnTo>
                        <a:pt x="167" y="72"/>
                      </a:lnTo>
                      <a:lnTo>
                        <a:pt x="171" y="72"/>
                      </a:lnTo>
                      <a:lnTo>
                        <a:pt x="175" y="77"/>
                      </a:lnTo>
                      <a:lnTo>
                        <a:pt x="178" y="77"/>
                      </a:lnTo>
                      <a:lnTo>
                        <a:pt x="182" y="77"/>
                      </a:lnTo>
                      <a:lnTo>
                        <a:pt x="186" y="77"/>
                      </a:lnTo>
                      <a:lnTo>
                        <a:pt x="190" y="77"/>
                      </a:lnTo>
                      <a:lnTo>
                        <a:pt x="194" y="81"/>
                      </a:lnTo>
                      <a:lnTo>
                        <a:pt x="197" y="81"/>
                      </a:lnTo>
                      <a:lnTo>
                        <a:pt x="201" y="81"/>
                      </a:lnTo>
                      <a:lnTo>
                        <a:pt x="205" y="85"/>
                      </a:lnTo>
                      <a:lnTo>
                        <a:pt x="209" y="85"/>
                      </a:lnTo>
                      <a:lnTo>
                        <a:pt x="213" y="89"/>
                      </a:lnTo>
                      <a:lnTo>
                        <a:pt x="216" y="89"/>
                      </a:lnTo>
                      <a:lnTo>
                        <a:pt x="220" y="89"/>
                      </a:lnTo>
                      <a:lnTo>
                        <a:pt x="224" y="89"/>
                      </a:lnTo>
                      <a:lnTo>
                        <a:pt x="228" y="89"/>
                      </a:lnTo>
                      <a:lnTo>
                        <a:pt x="232" y="94"/>
                      </a:lnTo>
                      <a:lnTo>
                        <a:pt x="235" y="94"/>
                      </a:lnTo>
                      <a:lnTo>
                        <a:pt x="239" y="94"/>
                      </a:lnTo>
                      <a:lnTo>
                        <a:pt x="243" y="94"/>
                      </a:lnTo>
                      <a:lnTo>
                        <a:pt x="247" y="94"/>
                      </a:lnTo>
                      <a:lnTo>
                        <a:pt x="251" y="94"/>
                      </a:lnTo>
                      <a:lnTo>
                        <a:pt x="254" y="98"/>
                      </a:lnTo>
                      <a:lnTo>
                        <a:pt x="258" y="98"/>
                      </a:lnTo>
                      <a:lnTo>
                        <a:pt x="262" y="98"/>
                      </a:lnTo>
                      <a:lnTo>
                        <a:pt x="266" y="98"/>
                      </a:lnTo>
                      <a:lnTo>
                        <a:pt x="270" y="94"/>
                      </a:lnTo>
                      <a:lnTo>
                        <a:pt x="273" y="94"/>
                      </a:lnTo>
                      <a:lnTo>
                        <a:pt x="277" y="94"/>
                      </a:lnTo>
                      <a:lnTo>
                        <a:pt x="281" y="94"/>
                      </a:lnTo>
                      <a:lnTo>
                        <a:pt x="285" y="94"/>
                      </a:lnTo>
                      <a:lnTo>
                        <a:pt x="289" y="94"/>
                      </a:lnTo>
                      <a:lnTo>
                        <a:pt x="293" y="94"/>
                      </a:lnTo>
                      <a:lnTo>
                        <a:pt x="296" y="94"/>
                      </a:lnTo>
                      <a:lnTo>
                        <a:pt x="300" y="98"/>
                      </a:lnTo>
                      <a:lnTo>
                        <a:pt x="304" y="94"/>
                      </a:lnTo>
                      <a:lnTo>
                        <a:pt x="308" y="94"/>
                      </a:lnTo>
                      <a:lnTo>
                        <a:pt x="312" y="94"/>
                      </a:lnTo>
                      <a:lnTo>
                        <a:pt x="315" y="94"/>
                      </a:lnTo>
                      <a:lnTo>
                        <a:pt x="319" y="98"/>
                      </a:lnTo>
                      <a:lnTo>
                        <a:pt x="323" y="98"/>
                      </a:lnTo>
                      <a:lnTo>
                        <a:pt x="327" y="98"/>
                      </a:lnTo>
                      <a:lnTo>
                        <a:pt x="331" y="98"/>
                      </a:lnTo>
                      <a:lnTo>
                        <a:pt x="334" y="94"/>
                      </a:lnTo>
                      <a:lnTo>
                        <a:pt x="338" y="98"/>
                      </a:lnTo>
                      <a:lnTo>
                        <a:pt x="342" y="94"/>
                      </a:lnTo>
                      <a:lnTo>
                        <a:pt x="346" y="94"/>
                      </a:lnTo>
                      <a:lnTo>
                        <a:pt x="350" y="94"/>
                      </a:lnTo>
                      <a:lnTo>
                        <a:pt x="353" y="98"/>
                      </a:lnTo>
                      <a:lnTo>
                        <a:pt x="353" y="94"/>
                      </a:lnTo>
                      <a:lnTo>
                        <a:pt x="357" y="98"/>
                      </a:lnTo>
                      <a:lnTo>
                        <a:pt x="361" y="98"/>
                      </a:lnTo>
                      <a:lnTo>
                        <a:pt x="365" y="98"/>
                      </a:lnTo>
                      <a:lnTo>
                        <a:pt x="369" y="98"/>
                      </a:lnTo>
                      <a:lnTo>
                        <a:pt x="372" y="98"/>
                      </a:lnTo>
                      <a:lnTo>
                        <a:pt x="376" y="98"/>
                      </a:lnTo>
                      <a:lnTo>
                        <a:pt x="380" y="98"/>
                      </a:lnTo>
                      <a:lnTo>
                        <a:pt x="384" y="94"/>
                      </a:lnTo>
                      <a:lnTo>
                        <a:pt x="388" y="94"/>
                      </a:lnTo>
                      <a:lnTo>
                        <a:pt x="391" y="94"/>
                      </a:lnTo>
                      <a:lnTo>
                        <a:pt x="395" y="94"/>
                      </a:lnTo>
                      <a:lnTo>
                        <a:pt x="399" y="94"/>
                      </a:lnTo>
                      <a:lnTo>
                        <a:pt x="403" y="89"/>
                      </a:lnTo>
                      <a:lnTo>
                        <a:pt x="407" y="89"/>
                      </a:lnTo>
                      <a:lnTo>
                        <a:pt x="410" y="94"/>
                      </a:lnTo>
                      <a:lnTo>
                        <a:pt x="414" y="94"/>
                      </a:lnTo>
                      <a:lnTo>
                        <a:pt x="418" y="89"/>
                      </a:lnTo>
                      <a:lnTo>
                        <a:pt x="422" y="89"/>
                      </a:lnTo>
                      <a:lnTo>
                        <a:pt x="426" y="89"/>
                      </a:lnTo>
                      <a:lnTo>
                        <a:pt x="429" y="89"/>
                      </a:lnTo>
                      <a:lnTo>
                        <a:pt x="433" y="89"/>
                      </a:lnTo>
                      <a:lnTo>
                        <a:pt x="437" y="89"/>
                      </a:lnTo>
                      <a:lnTo>
                        <a:pt x="441" y="89"/>
                      </a:lnTo>
                      <a:lnTo>
                        <a:pt x="445" y="89"/>
                      </a:lnTo>
                      <a:lnTo>
                        <a:pt x="448" y="89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" name="Freeform 215"/>
                <p:cNvSpPr>
                  <a:spLocks/>
                </p:cNvSpPr>
                <p:nvPr/>
              </p:nvSpPr>
              <p:spPr bwMode="auto">
                <a:xfrm>
                  <a:off x="2997200" y="4734168"/>
                  <a:ext cx="762000" cy="33338"/>
                </a:xfrm>
                <a:custGeom>
                  <a:avLst/>
                  <a:gdLst>
                    <a:gd name="T0" fmla="*/ 8 w 480"/>
                    <a:gd name="T1" fmla="*/ 4 h 21"/>
                    <a:gd name="T2" fmla="*/ 19 w 480"/>
                    <a:gd name="T3" fmla="*/ 4 h 21"/>
                    <a:gd name="T4" fmla="*/ 31 w 480"/>
                    <a:gd name="T5" fmla="*/ 9 h 21"/>
                    <a:gd name="T6" fmla="*/ 42 w 480"/>
                    <a:gd name="T7" fmla="*/ 13 h 21"/>
                    <a:gd name="T8" fmla="*/ 50 w 480"/>
                    <a:gd name="T9" fmla="*/ 13 h 21"/>
                    <a:gd name="T10" fmla="*/ 61 w 480"/>
                    <a:gd name="T11" fmla="*/ 17 h 21"/>
                    <a:gd name="T12" fmla="*/ 73 w 480"/>
                    <a:gd name="T13" fmla="*/ 17 h 21"/>
                    <a:gd name="T14" fmla="*/ 84 w 480"/>
                    <a:gd name="T15" fmla="*/ 17 h 21"/>
                    <a:gd name="T16" fmla="*/ 96 w 480"/>
                    <a:gd name="T17" fmla="*/ 17 h 21"/>
                    <a:gd name="T18" fmla="*/ 107 w 480"/>
                    <a:gd name="T19" fmla="*/ 13 h 21"/>
                    <a:gd name="T20" fmla="*/ 118 w 480"/>
                    <a:gd name="T21" fmla="*/ 9 h 21"/>
                    <a:gd name="T22" fmla="*/ 130 w 480"/>
                    <a:gd name="T23" fmla="*/ 4 h 21"/>
                    <a:gd name="T24" fmla="*/ 141 w 480"/>
                    <a:gd name="T25" fmla="*/ 0 h 21"/>
                    <a:gd name="T26" fmla="*/ 153 w 480"/>
                    <a:gd name="T27" fmla="*/ 0 h 21"/>
                    <a:gd name="T28" fmla="*/ 164 w 480"/>
                    <a:gd name="T29" fmla="*/ 0 h 21"/>
                    <a:gd name="T30" fmla="*/ 175 w 480"/>
                    <a:gd name="T31" fmla="*/ 0 h 21"/>
                    <a:gd name="T32" fmla="*/ 187 w 480"/>
                    <a:gd name="T33" fmla="*/ 4 h 21"/>
                    <a:gd name="T34" fmla="*/ 198 w 480"/>
                    <a:gd name="T35" fmla="*/ 9 h 21"/>
                    <a:gd name="T36" fmla="*/ 210 w 480"/>
                    <a:gd name="T37" fmla="*/ 9 h 21"/>
                    <a:gd name="T38" fmla="*/ 221 w 480"/>
                    <a:gd name="T39" fmla="*/ 17 h 21"/>
                    <a:gd name="T40" fmla="*/ 232 w 480"/>
                    <a:gd name="T41" fmla="*/ 17 h 21"/>
                    <a:gd name="T42" fmla="*/ 244 w 480"/>
                    <a:gd name="T43" fmla="*/ 17 h 21"/>
                    <a:gd name="T44" fmla="*/ 255 w 480"/>
                    <a:gd name="T45" fmla="*/ 17 h 21"/>
                    <a:gd name="T46" fmla="*/ 267 w 480"/>
                    <a:gd name="T47" fmla="*/ 17 h 21"/>
                    <a:gd name="T48" fmla="*/ 278 w 480"/>
                    <a:gd name="T49" fmla="*/ 17 h 21"/>
                    <a:gd name="T50" fmla="*/ 290 w 480"/>
                    <a:gd name="T51" fmla="*/ 17 h 21"/>
                    <a:gd name="T52" fmla="*/ 301 w 480"/>
                    <a:gd name="T53" fmla="*/ 17 h 21"/>
                    <a:gd name="T54" fmla="*/ 312 w 480"/>
                    <a:gd name="T55" fmla="*/ 17 h 21"/>
                    <a:gd name="T56" fmla="*/ 324 w 480"/>
                    <a:gd name="T57" fmla="*/ 17 h 21"/>
                    <a:gd name="T58" fmla="*/ 335 w 480"/>
                    <a:gd name="T59" fmla="*/ 17 h 21"/>
                    <a:gd name="T60" fmla="*/ 347 w 480"/>
                    <a:gd name="T61" fmla="*/ 17 h 21"/>
                    <a:gd name="T62" fmla="*/ 358 w 480"/>
                    <a:gd name="T63" fmla="*/ 17 h 21"/>
                    <a:gd name="T64" fmla="*/ 369 w 480"/>
                    <a:gd name="T65" fmla="*/ 17 h 21"/>
                    <a:gd name="T66" fmla="*/ 381 w 480"/>
                    <a:gd name="T67" fmla="*/ 17 h 21"/>
                    <a:gd name="T68" fmla="*/ 392 w 480"/>
                    <a:gd name="T69" fmla="*/ 17 h 21"/>
                    <a:gd name="T70" fmla="*/ 404 w 480"/>
                    <a:gd name="T71" fmla="*/ 17 h 21"/>
                    <a:gd name="T72" fmla="*/ 415 w 480"/>
                    <a:gd name="T73" fmla="*/ 17 h 21"/>
                    <a:gd name="T74" fmla="*/ 426 w 480"/>
                    <a:gd name="T75" fmla="*/ 17 h 21"/>
                    <a:gd name="T76" fmla="*/ 438 w 480"/>
                    <a:gd name="T77" fmla="*/ 17 h 21"/>
                    <a:gd name="T78" fmla="*/ 449 w 480"/>
                    <a:gd name="T79" fmla="*/ 13 h 21"/>
                    <a:gd name="T80" fmla="*/ 461 w 480"/>
                    <a:gd name="T81" fmla="*/ 17 h 21"/>
                    <a:gd name="T82" fmla="*/ 472 w 480"/>
                    <a:gd name="T83" fmla="*/ 13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80" h="21">
                      <a:moveTo>
                        <a:pt x="0" y="4"/>
                      </a:moveTo>
                      <a:lnTo>
                        <a:pt x="4" y="9"/>
                      </a:lnTo>
                      <a:lnTo>
                        <a:pt x="8" y="4"/>
                      </a:lnTo>
                      <a:lnTo>
                        <a:pt x="12" y="4"/>
                      </a:lnTo>
                      <a:lnTo>
                        <a:pt x="16" y="4"/>
                      </a:lnTo>
                      <a:lnTo>
                        <a:pt x="19" y="4"/>
                      </a:lnTo>
                      <a:lnTo>
                        <a:pt x="23" y="9"/>
                      </a:lnTo>
                      <a:lnTo>
                        <a:pt x="27" y="9"/>
                      </a:lnTo>
                      <a:lnTo>
                        <a:pt x="31" y="9"/>
                      </a:lnTo>
                      <a:lnTo>
                        <a:pt x="35" y="9"/>
                      </a:lnTo>
                      <a:lnTo>
                        <a:pt x="38" y="9"/>
                      </a:lnTo>
                      <a:lnTo>
                        <a:pt x="42" y="13"/>
                      </a:lnTo>
                      <a:lnTo>
                        <a:pt x="42" y="9"/>
                      </a:lnTo>
                      <a:lnTo>
                        <a:pt x="46" y="13"/>
                      </a:lnTo>
                      <a:lnTo>
                        <a:pt x="50" y="13"/>
                      </a:lnTo>
                      <a:lnTo>
                        <a:pt x="54" y="13"/>
                      </a:lnTo>
                      <a:lnTo>
                        <a:pt x="57" y="13"/>
                      </a:lnTo>
                      <a:lnTo>
                        <a:pt x="61" y="17"/>
                      </a:lnTo>
                      <a:lnTo>
                        <a:pt x="65" y="17"/>
                      </a:lnTo>
                      <a:lnTo>
                        <a:pt x="69" y="17"/>
                      </a:lnTo>
                      <a:lnTo>
                        <a:pt x="73" y="17"/>
                      </a:lnTo>
                      <a:lnTo>
                        <a:pt x="77" y="17"/>
                      </a:lnTo>
                      <a:lnTo>
                        <a:pt x="80" y="21"/>
                      </a:lnTo>
                      <a:lnTo>
                        <a:pt x="84" y="17"/>
                      </a:lnTo>
                      <a:lnTo>
                        <a:pt x="88" y="17"/>
                      </a:lnTo>
                      <a:lnTo>
                        <a:pt x="92" y="17"/>
                      </a:lnTo>
                      <a:lnTo>
                        <a:pt x="96" y="17"/>
                      </a:lnTo>
                      <a:lnTo>
                        <a:pt x="99" y="17"/>
                      </a:lnTo>
                      <a:lnTo>
                        <a:pt x="103" y="17"/>
                      </a:lnTo>
                      <a:lnTo>
                        <a:pt x="107" y="13"/>
                      </a:lnTo>
                      <a:lnTo>
                        <a:pt x="111" y="13"/>
                      </a:lnTo>
                      <a:lnTo>
                        <a:pt x="115" y="9"/>
                      </a:lnTo>
                      <a:lnTo>
                        <a:pt x="118" y="9"/>
                      </a:lnTo>
                      <a:lnTo>
                        <a:pt x="122" y="4"/>
                      </a:lnTo>
                      <a:lnTo>
                        <a:pt x="126" y="9"/>
                      </a:lnTo>
                      <a:lnTo>
                        <a:pt x="130" y="4"/>
                      </a:lnTo>
                      <a:lnTo>
                        <a:pt x="134" y="0"/>
                      </a:lnTo>
                      <a:lnTo>
                        <a:pt x="137" y="0"/>
                      </a:lnTo>
                      <a:lnTo>
                        <a:pt x="141" y="0"/>
                      </a:lnTo>
                      <a:lnTo>
                        <a:pt x="145" y="0"/>
                      </a:lnTo>
                      <a:lnTo>
                        <a:pt x="149" y="0"/>
                      </a:lnTo>
                      <a:lnTo>
                        <a:pt x="153" y="0"/>
                      </a:lnTo>
                      <a:lnTo>
                        <a:pt x="156" y="0"/>
                      </a:lnTo>
                      <a:lnTo>
                        <a:pt x="160" y="0"/>
                      </a:lnTo>
                      <a:lnTo>
                        <a:pt x="164" y="0"/>
                      </a:lnTo>
                      <a:lnTo>
                        <a:pt x="168" y="0"/>
                      </a:lnTo>
                      <a:lnTo>
                        <a:pt x="172" y="0"/>
                      </a:lnTo>
                      <a:lnTo>
                        <a:pt x="175" y="0"/>
                      </a:lnTo>
                      <a:lnTo>
                        <a:pt x="179" y="0"/>
                      </a:lnTo>
                      <a:lnTo>
                        <a:pt x="183" y="4"/>
                      </a:lnTo>
                      <a:lnTo>
                        <a:pt x="187" y="4"/>
                      </a:lnTo>
                      <a:lnTo>
                        <a:pt x="191" y="4"/>
                      </a:lnTo>
                      <a:lnTo>
                        <a:pt x="194" y="9"/>
                      </a:lnTo>
                      <a:lnTo>
                        <a:pt x="198" y="9"/>
                      </a:lnTo>
                      <a:lnTo>
                        <a:pt x="202" y="13"/>
                      </a:lnTo>
                      <a:lnTo>
                        <a:pt x="206" y="13"/>
                      </a:lnTo>
                      <a:lnTo>
                        <a:pt x="210" y="9"/>
                      </a:lnTo>
                      <a:lnTo>
                        <a:pt x="213" y="13"/>
                      </a:lnTo>
                      <a:lnTo>
                        <a:pt x="217" y="17"/>
                      </a:lnTo>
                      <a:lnTo>
                        <a:pt x="221" y="17"/>
                      </a:lnTo>
                      <a:lnTo>
                        <a:pt x="225" y="13"/>
                      </a:lnTo>
                      <a:lnTo>
                        <a:pt x="229" y="13"/>
                      </a:lnTo>
                      <a:lnTo>
                        <a:pt x="232" y="17"/>
                      </a:lnTo>
                      <a:lnTo>
                        <a:pt x="236" y="13"/>
                      </a:lnTo>
                      <a:lnTo>
                        <a:pt x="240" y="17"/>
                      </a:lnTo>
                      <a:lnTo>
                        <a:pt x="244" y="17"/>
                      </a:lnTo>
                      <a:lnTo>
                        <a:pt x="248" y="17"/>
                      </a:lnTo>
                      <a:lnTo>
                        <a:pt x="251" y="17"/>
                      </a:lnTo>
                      <a:lnTo>
                        <a:pt x="255" y="17"/>
                      </a:lnTo>
                      <a:lnTo>
                        <a:pt x="259" y="17"/>
                      </a:lnTo>
                      <a:lnTo>
                        <a:pt x="263" y="17"/>
                      </a:lnTo>
                      <a:lnTo>
                        <a:pt x="267" y="17"/>
                      </a:lnTo>
                      <a:lnTo>
                        <a:pt x="270" y="17"/>
                      </a:lnTo>
                      <a:lnTo>
                        <a:pt x="274" y="17"/>
                      </a:lnTo>
                      <a:lnTo>
                        <a:pt x="278" y="17"/>
                      </a:lnTo>
                      <a:lnTo>
                        <a:pt x="282" y="17"/>
                      </a:lnTo>
                      <a:lnTo>
                        <a:pt x="286" y="17"/>
                      </a:lnTo>
                      <a:lnTo>
                        <a:pt x="290" y="17"/>
                      </a:lnTo>
                      <a:lnTo>
                        <a:pt x="293" y="17"/>
                      </a:lnTo>
                      <a:lnTo>
                        <a:pt x="297" y="17"/>
                      </a:lnTo>
                      <a:lnTo>
                        <a:pt x="301" y="17"/>
                      </a:lnTo>
                      <a:lnTo>
                        <a:pt x="305" y="21"/>
                      </a:lnTo>
                      <a:lnTo>
                        <a:pt x="309" y="21"/>
                      </a:lnTo>
                      <a:lnTo>
                        <a:pt x="312" y="17"/>
                      </a:lnTo>
                      <a:lnTo>
                        <a:pt x="316" y="17"/>
                      </a:lnTo>
                      <a:lnTo>
                        <a:pt x="320" y="17"/>
                      </a:lnTo>
                      <a:lnTo>
                        <a:pt x="324" y="17"/>
                      </a:lnTo>
                      <a:lnTo>
                        <a:pt x="328" y="17"/>
                      </a:lnTo>
                      <a:lnTo>
                        <a:pt x="331" y="17"/>
                      </a:lnTo>
                      <a:lnTo>
                        <a:pt x="335" y="17"/>
                      </a:lnTo>
                      <a:lnTo>
                        <a:pt x="339" y="17"/>
                      </a:lnTo>
                      <a:lnTo>
                        <a:pt x="343" y="17"/>
                      </a:lnTo>
                      <a:lnTo>
                        <a:pt x="347" y="17"/>
                      </a:lnTo>
                      <a:lnTo>
                        <a:pt x="350" y="17"/>
                      </a:lnTo>
                      <a:lnTo>
                        <a:pt x="354" y="17"/>
                      </a:lnTo>
                      <a:lnTo>
                        <a:pt x="358" y="17"/>
                      </a:lnTo>
                      <a:lnTo>
                        <a:pt x="362" y="17"/>
                      </a:lnTo>
                      <a:lnTo>
                        <a:pt x="366" y="17"/>
                      </a:lnTo>
                      <a:lnTo>
                        <a:pt x="369" y="17"/>
                      </a:lnTo>
                      <a:lnTo>
                        <a:pt x="373" y="17"/>
                      </a:lnTo>
                      <a:lnTo>
                        <a:pt x="377" y="17"/>
                      </a:lnTo>
                      <a:lnTo>
                        <a:pt x="381" y="17"/>
                      </a:lnTo>
                      <a:lnTo>
                        <a:pt x="385" y="13"/>
                      </a:lnTo>
                      <a:lnTo>
                        <a:pt x="388" y="13"/>
                      </a:lnTo>
                      <a:lnTo>
                        <a:pt x="392" y="17"/>
                      </a:lnTo>
                      <a:lnTo>
                        <a:pt x="396" y="17"/>
                      </a:lnTo>
                      <a:lnTo>
                        <a:pt x="400" y="17"/>
                      </a:lnTo>
                      <a:lnTo>
                        <a:pt x="404" y="17"/>
                      </a:lnTo>
                      <a:lnTo>
                        <a:pt x="407" y="17"/>
                      </a:lnTo>
                      <a:lnTo>
                        <a:pt x="411" y="17"/>
                      </a:lnTo>
                      <a:lnTo>
                        <a:pt x="415" y="17"/>
                      </a:lnTo>
                      <a:lnTo>
                        <a:pt x="419" y="17"/>
                      </a:lnTo>
                      <a:lnTo>
                        <a:pt x="423" y="17"/>
                      </a:lnTo>
                      <a:lnTo>
                        <a:pt x="426" y="17"/>
                      </a:lnTo>
                      <a:lnTo>
                        <a:pt x="430" y="17"/>
                      </a:lnTo>
                      <a:lnTo>
                        <a:pt x="434" y="17"/>
                      </a:lnTo>
                      <a:lnTo>
                        <a:pt x="438" y="17"/>
                      </a:lnTo>
                      <a:lnTo>
                        <a:pt x="442" y="17"/>
                      </a:lnTo>
                      <a:lnTo>
                        <a:pt x="445" y="17"/>
                      </a:lnTo>
                      <a:lnTo>
                        <a:pt x="449" y="13"/>
                      </a:lnTo>
                      <a:lnTo>
                        <a:pt x="453" y="17"/>
                      </a:lnTo>
                      <a:lnTo>
                        <a:pt x="457" y="17"/>
                      </a:lnTo>
                      <a:lnTo>
                        <a:pt x="461" y="17"/>
                      </a:lnTo>
                      <a:lnTo>
                        <a:pt x="464" y="17"/>
                      </a:lnTo>
                      <a:lnTo>
                        <a:pt x="468" y="17"/>
                      </a:lnTo>
                      <a:lnTo>
                        <a:pt x="472" y="13"/>
                      </a:lnTo>
                      <a:lnTo>
                        <a:pt x="476" y="17"/>
                      </a:lnTo>
                      <a:lnTo>
                        <a:pt x="480" y="17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" name="Freeform 216"/>
                <p:cNvSpPr>
                  <a:spLocks/>
                </p:cNvSpPr>
                <p:nvPr/>
              </p:nvSpPr>
              <p:spPr bwMode="auto">
                <a:xfrm>
                  <a:off x="3759200" y="4754805"/>
                  <a:ext cx="760413" cy="26988"/>
                </a:xfrm>
                <a:custGeom>
                  <a:avLst/>
                  <a:gdLst>
                    <a:gd name="T0" fmla="*/ 7 w 479"/>
                    <a:gd name="T1" fmla="*/ 4 h 17"/>
                    <a:gd name="T2" fmla="*/ 19 w 479"/>
                    <a:gd name="T3" fmla="*/ 4 h 17"/>
                    <a:gd name="T4" fmla="*/ 30 w 479"/>
                    <a:gd name="T5" fmla="*/ 8 h 17"/>
                    <a:gd name="T6" fmla="*/ 42 w 479"/>
                    <a:gd name="T7" fmla="*/ 8 h 17"/>
                    <a:gd name="T8" fmla="*/ 53 w 479"/>
                    <a:gd name="T9" fmla="*/ 8 h 17"/>
                    <a:gd name="T10" fmla="*/ 64 w 479"/>
                    <a:gd name="T11" fmla="*/ 8 h 17"/>
                    <a:gd name="T12" fmla="*/ 72 w 479"/>
                    <a:gd name="T13" fmla="*/ 8 h 17"/>
                    <a:gd name="T14" fmla="*/ 83 w 479"/>
                    <a:gd name="T15" fmla="*/ 8 h 17"/>
                    <a:gd name="T16" fmla="*/ 95 w 479"/>
                    <a:gd name="T17" fmla="*/ 4 h 17"/>
                    <a:gd name="T18" fmla="*/ 106 w 479"/>
                    <a:gd name="T19" fmla="*/ 4 h 17"/>
                    <a:gd name="T20" fmla="*/ 118 w 479"/>
                    <a:gd name="T21" fmla="*/ 4 h 17"/>
                    <a:gd name="T22" fmla="*/ 129 w 479"/>
                    <a:gd name="T23" fmla="*/ 4 h 17"/>
                    <a:gd name="T24" fmla="*/ 140 w 479"/>
                    <a:gd name="T25" fmla="*/ 4 h 17"/>
                    <a:gd name="T26" fmla="*/ 152 w 479"/>
                    <a:gd name="T27" fmla="*/ 4 h 17"/>
                    <a:gd name="T28" fmla="*/ 163 w 479"/>
                    <a:gd name="T29" fmla="*/ 4 h 17"/>
                    <a:gd name="T30" fmla="*/ 175 w 479"/>
                    <a:gd name="T31" fmla="*/ 8 h 17"/>
                    <a:gd name="T32" fmla="*/ 186 w 479"/>
                    <a:gd name="T33" fmla="*/ 13 h 17"/>
                    <a:gd name="T34" fmla="*/ 197 w 479"/>
                    <a:gd name="T35" fmla="*/ 8 h 17"/>
                    <a:gd name="T36" fmla="*/ 209 w 479"/>
                    <a:gd name="T37" fmla="*/ 13 h 17"/>
                    <a:gd name="T38" fmla="*/ 220 w 479"/>
                    <a:gd name="T39" fmla="*/ 13 h 17"/>
                    <a:gd name="T40" fmla="*/ 232 w 479"/>
                    <a:gd name="T41" fmla="*/ 17 h 17"/>
                    <a:gd name="T42" fmla="*/ 243 w 479"/>
                    <a:gd name="T43" fmla="*/ 17 h 17"/>
                    <a:gd name="T44" fmla="*/ 254 w 479"/>
                    <a:gd name="T45" fmla="*/ 17 h 17"/>
                    <a:gd name="T46" fmla="*/ 266 w 479"/>
                    <a:gd name="T47" fmla="*/ 17 h 17"/>
                    <a:gd name="T48" fmla="*/ 277 w 479"/>
                    <a:gd name="T49" fmla="*/ 17 h 17"/>
                    <a:gd name="T50" fmla="*/ 289 w 479"/>
                    <a:gd name="T51" fmla="*/ 17 h 17"/>
                    <a:gd name="T52" fmla="*/ 300 w 479"/>
                    <a:gd name="T53" fmla="*/ 17 h 17"/>
                    <a:gd name="T54" fmla="*/ 312 w 479"/>
                    <a:gd name="T55" fmla="*/ 13 h 17"/>
                    <a:gd name="T56" fmla="*/ 323 w 479"/>
                    <a:gd name="T57" fmla="*/ 13 h 17"/>
                    <a:gd name="T58" fmla="*/ 334 w 479"/>
                    <a:gd name="T59" fmla="*/ 8 h 17"/>
                    <a:gd name="T60" fmla="*/ 346 w 479"/>
                    <a:gd name="T61" fmla="*/ 4 h 17"/>
                    <a:gd name="T62" fmla="*/ 357 w 479"/>
                    <a:gd name="T63" fmla="*/ 4 h 17"/>
                    <a:gd name="T64" fmla="*/ 369 w 479"/>
                    <a:gd name="T65" fmla="*/ 4 h 17"/>
                    <a:gd name="T66" fmla="*/ 380 w 479"/>
                    <a:gd name="T67" fmla="*/ 0 h 17"/>
                    <a:gd name="T68" fmla="*/ 391 w 479"/>
                    <a:gd name="T69" fmla="*/ 0 h 17"/>
                    <a:gd name="T70" fmla="*/ 403 w 479"/>
                    <a:gd name="T71" fmla="*/ 4 h 17"/>
                    <a:gd name="T72" fmla="*/ 414 w 479"/>
                    <a:gd name="T73" fmla="*/ 4 h 17"/>
                    <a:gd name="T74" fmla="*/ 426 w 479"/>
                    <a:gd name="T75" fmla="*/ 8 h 17"/>
                    <a:gd name="T76" fmla="*/ 437 w 479"/>
                    <a:gd name="T77" fmla="*/ 8 h 17"/>
                    <a:gd name="T78" fmla="*/ 448 w 479"/>
                    <a:gd name="T79" fmla="*/ 8 h 17"/>
                    <a:gd name="T80" fmla="*/ 460 w 479"/>
                    <a:gd name="T81" fmla="*/ 8 h 17"/>
                    <a:gd name="T82" fmla="*/ 471 w 479"/>
                    <a:gd name="T83" fmla="*/ 8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79" h="17">
                      <a:moveTo>
                        <a:pt x="0" y="4"/>
                      </a:moveTo>
                      <a:lnTo>
                        <a:pt x="3" y="4"/>
                      </a:lnTo>
                      <a:lnTo>
                        <a:pt x="7" y="4"/>
                      </a:lnTo>
                      <a:lnTo>
                        <a:pt x="11" y="4"/>
                      </a:lnTo>
                      <a:lnTo>
                        <a:pt x="15" y="4"/>
                      </a:lnTo>
                      <a:lnTo>
                        <a:pt x="19" y="4"/>
                      </a:lnTo>
                      <a:lnTo>
                        <a:pt x="22" y="8"/>
                      </a:lnTo>
                      <a:lnTo>
                        <a:pt x="26" y="4"/>
                      </a:lnTo>
                      <a:lnTo>
                        <a:pt x="30" y="8"/>
                      </a:lnTo>
                      <a:lnTo>
                        <a:pt x="34" y="8"/>
                      </a:lnTo>
                      <a:lnTo>
                        <a:pt x="38" y="8"/>
                      </a:lnTo>
                      <a:lnTo>
                        <a:pt x="42" y="8"/>
                      </a:lnTo>
                      <a:lnTo>
                        <a:pt x="45" y="8"/>
                      </a:lnTo>
                      <a:lnTo>
                        <a:pt x="49" y="8"/>
                      </a:lnTo>
                      <a:lnTo>
                        <a:pt x="53" y="8"/>
                      </a:lnTo>
                      <a:lnTo>
                        <a:pt x="57" y="8"/>
                      </a:lnTo>
                      <a:lnTo>
                        <a:pt x="61" y="8"/>
                      </a:lnTo>
                      <a:lnTo>
                        <a:pt x="64" y="8"/>
                      </a:lnTo>
                      <a:lnTo>
                        <a:pt x="68" y="8"/>
                      </a:lnTo>
                      <a:lnTo>
                        <a:pt x="76" y="8"/>
                      </a:lnTo>
                      <a:lnTo>
                        <a:pt x="72" y="8"/>
                      </a:lnTo>
                      <a:lnTo>
                        <a:pt x="76" y="8"/>
                      </a:lnTo>
                      <a:lnTo>
                        <a:pt x="80" y="8"/>
                      </a:lnTo>
                      <a:lnTo>
                        <a:pt x="83" y="8"/>
                      </a:lnTo>
                      <a:lnTo>
                        <a:pt x="87" y="4"/>
                      </a:lnTo>
                      <a:lnTo>
                        <a:pt x="91" y="4"/>
                      </a:lnTo>
                      <a:lnTo>
                        <a:pt x="95" y="4"/>
                      </a:lnTo>
                      <a:lnTo>
                        <a:pt x="99" y="4"/>
                      </a:lnTo>
                      <a:lnTo>
                        <a:pt x="102" y="4"/>
                      </a:lnTo>
                      <a:lnTo>
                        <a:pt x="106" y="4"/>
                      </a:lnTo>
                      <a:lnTo>
                        <a:pt x="110" y="4"/>
                      </a:lnTo>
                      <a:lnTo>
                        <a:pt x="114" y="4"/>
                      </a:lnTo>
                      <a:lnTo>
                        <a:pt x="118" y="4"/>
                      </a:lnTo>
                      <a:lnTo>
                        <a:pt x="121" y="4"/>
                      </a:lnTo>
                      <a:lnTo>
                        <a:pt x="125" y="8"/>
                      </a:lnTo>
                      <a:lnTo>
                        <a:pt x="129" y="4"/>
                      </a:lnTo>
                      <a:lnTo>
                        <a:pt x="133" y="4"/>
                      </a:lnTo>
                      <a:lnTo>
                        <a:pt x="137" y="4"/>
                      </a:lnTo>
                      <a:lnTo>
                        <a:pt x="140" y="4"/>
                      </a:lnTo>
                      <a:lnTo>
                        <a:pt x="144" y="4"/>
                      </a:lnTo>
                      <a:lnTo>
                        <a:pt x="148" y="4"/>
                      </a:lnTo>
                      <a:lnTo>
                        <a:pt x="152" y="4"/>
                      </a:lnTo>
                      <a:lnTo>
                        <a:pt x="156" y="4"/>
                      </a:lnTo>
                      <a:lnTo>
                        <a:pt x="159" y="4"/>
                      </a:lnTo>
                      <a:lnTo>
                        <a:pt x="163" y="4"/>
                      </a:lnTo>
                      <a:lnTo>
                        <a:pt x="167" y="4"/>
                      </a:lnTo>
                      <a:lnTo>
                        <a:pt x="171" y="8"/>
                      </a:lnTo>
                      <a:lnTo>
                        <a:pt x="175" y="8"/>
                      </a:lnTo>
                      <a:lnTo>
                        <a:pt x="178" y="8"/>
                      </a:lnTo>
                      <a:lnTo>
                        <a:pt x="182" y="13"/>
                      </a:lnTo>
                      <a:lnTo>
                        <a:pt x="186" y="13"/>
                      </a:lnTo>
                      <a:lnTo>
                        <a:pt x="190" y="13"/>
                      </a:lnTo>
                      <a:lnTo>
                        <a:pt x="194" y="8"/>
                      </a:lnTo>
                      <a:lnTo>
                        <a:pt x="197" y="8"/>
                      </a:lnTo>
                      <a:lnTo>
                        <a:pt x="201" y="13"/>
                      </a:lnTo>
                      <a:lnTo>
                        <a:pt x="205" y="13"/>
                      </a:lnTo>
                      <a:lnTo>
                        <a:pt x="209" y="13"/>
                      </a:lnTo>
                      <a:lnTo>
                        <a:pt x="213" y="13"/>
                      </a:lnTo>
                      <a:lnTo>
                        <a:pt x="216" y="13"/>
                      </a:lnTo>
                      <a:lnTo>
                        <a:pt x="220" y="13"/>
                      </a:lnTo>
                      <a:lnTo>
                        <a:pt x="224" y="13"/>
                      </a:lnTo>
                      <a:lnTo>
                        <a:pt x="228" y="13"/>
                      </a:lnTo>
                      <a:lnTo>
                        <a:pt x="232" y="17"/>
                      </a:lnTo>
                      <a:lnTo>
                        <a:pt x="235" y="17"/>
                      </a:lnTo>
                      <a:lnTo>
                        <a:pt x="239" y="17"/>
                      </a:lnTo>
                      <a:lnTo>
                        <a:pt x="243" y="17"/>
                      </a:lnTo>
                      <a:lnTo>
                        <a:pt x="247" y="17"/>
                      </a:lnTo>
                      <a:lnTo>
                        <a:pt x="251" y="17"/>
                      </a:lnTo>
                      <a:lnTo>
                        <a:pt x="254" y="17"/>
                      </a:lnTo>
                      <a:lnTo>
                        <a:pt x="258" y="17"/>
                      </a:lnTo>
                      <a:lnTo>
                        <a:pt x="262" y="17"/>
                      </a:lnTo>
                      <a:lnTo>
                        <a:pt x="266" y="17"/>
                      </a:lnTo>
                      <a:lnTo>
                        <a:pt x="270" y="17"/>
                      </a:lnTo>
                      <a:lnTo>
                        <a:pt x="274" y="17"/>
                      </a:lnTo>
                      <a:lnTo>
                        <a:pt x="277" y="17"/>
                      </a:lnTo>
                      <a:lnTo>
                        <a:pt x="281" y="17"/>
                      </a:lnTo>
                      <a:lnTo>
                        <a:pt x="285" y="17"/>
                      </a:lnTo>
                      <a:lnTo>
                        <a:pt x="289" y="17"/>
                      </a:lnTo>
                      <a:lnTo>
                        <a:pt x="293" y="17"/>
                      </a:lnTo>
                      <a:lnTo>
                        <a:pt x="296" y="17"/>
                      </a:lnTo>
                      <a:lnTo>
                        <a:pt x="300" y="17"/>
                      </a:lnTo>
                      <a:lnTo>
                        <a:pt x="304" y="17"/>
                      </a:lnTo>
                      <a:lnTo>
                        <a:pt x="308" y="17"/>
                      </a:lnTo>
                      <a:lnTo>
                        <a:pt x="312" y="13"/>
                      </a:lnTo>
                      <a:lnTo>
                        <a:pt x="315" y="13"/>
                      </a:lnTo>
                      <a:lnTo>
                        <a:pt x="319" y="13"/>
                      </a:lnTo>
                      <a:lnTo>
                        <a:pt x="323" y="13"/>
                      </a:lnTo>
                      <a:lnTo>
                        <a:pt x="327" y="13"/>
                      </a:lnTo>
                      <a:lnTo>
                        <a:pt x="331" y="8"/>
                      </a:lnTo>
                      <a:lnTo>
                        <a:pt x="334" y="8"/>
                      </a:lnTo>
                      <a:lnTo>
                        <a:pt x="338" y="8"/>
                      </a:lnTo>
                      <a:lnTo>
                        <a:pt x="342" y="8"/>
                      </a:lnTo>
                      <a:lnTo>
                        <a:pt x="346" y="4"/>
                      </a:lnTo>
                      <a:lnTo>
                        <a:pt x="350" y="4"/>
                      </a:lnTo>
                      <a:lnTo>
                        <a:pt x="353" y="4"/>
                      </a:lnTo>
                      <a:lnTo>
                        <a:pt x="357" y="4"/>
                      </a:lnTo>
                      <a:lnTo>
                        <a:pt x="361" y="4"/>
                      </a:lnTo>
                      <a:lnTo>
                        <a:pt x="365" y="4"/>
                      </a:lnTo>
                      <a:lnTo>
                        <a:pt x="369" y="4"/>
                      </a:lnTo>
                      <a:lnTo>
                        <a:pt x="372" y="4"/>
                      </a:lnTo>
                      <a:lnTo>
                        <a:pt x="376" y="0"/>
                      </a:lnTo>
                      <a:lnTo>
                        <a:pt x="380" y="0"/>
                      </a:lnTo>
                      <a:lnTo>
                        <a:pt x="384" y="0"/>
                      </a:lnTo>
                      <a:lnTo>
                        <a:pt x="388" y="0"/>
                      </a:lnTo>
                      <a:lnTo>
                        <a:pt x="391" y="0"/>
                      </a:lnTo>
                      <a:lnTo>
                        <a:pt x="395" y="4"/>
                      </a:lnTo>
                      <a:lnTo>
                        <a:pt x="399" y="4"/>
                      </a:lnTo>
                      <a:lnTo>
                        <a:pt x="403" y="4"/>
                      </a:lnTo>
                      <a:lnTo>
                        <a:pt x="407" y="4"/>
                      </a:lnTo>
                      <a:lnTo>
                        <a:pt x="410" y="4"/>
                      </a:lnTo>
                      <a:lnTo>
                        <a:pt x="414" y="4"/>
                      </a:lnTo>
                      <a:lnTo>
                        <a:pt x="418" y="4"/>
                      </a:lnTo>
                      <a:lnTo>
                        <a:pt x="422" y="4"/>
                      </a:lnTo>
                      <a:lnTo>
                        <a:pt x="426" y="8"/>
                      </a:lnTo>
                      <a:lnTo>
                        <a:pt x="429" y="8"/>
                      </a:lnTo>
                      <a:lnTo>
                        <a:pt x="433" y="8"/>
                      </a:lnTo>
                      <a:lnTo>
                        <a:pt x="437" y="8"/>
                      </a:lnTo>
                      <a:lnTo>
                        <a:pt x="441" y="8"/>
                      </a:lnTo>
                      <a:lnTo>
                        <a:pt x="445" y="8"/>
                      </a:lnTo>
                      <a:lnTo>
                        <a:pt x="448" y="8"/>
                      </a:lnTo>
                      <a:lnTo>
                        <a:pt x="452" y="8"/>
                      </a:lnTo>
                      <a:lnTo>
                        <a:pt x="456" y="8"/>
                      </a:lnTo>
                      <a:lnTo>
                        <a:pt x="460" y="8"/>
                      </a:lnTo>
                      <a:lnTo>
                        <a:pt x="464" y="8"/>
                      </a:lnTo>
                      <a:lnTo>
                        <a:pt x="467" y="8"/>
                      </a:lnTo>
                      <a:lnTo>
                        <a:pt x="471" y="8"/>
                      </a:lnTo>
                      <a:lnTo>
                        <a:pt x="475" y="8"/>
                      </a:lnTo>
                      <a:lnTo>
                        <a:pt x="479" y="8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" name="Freeform 217"/>
                <p:cNvSpPr>
                  <a:spLocks/>
                </p:cNvSpPr>
                <p:nvPr/>
              </p:nvSpPr>
              <p:spPr bwMode="auto">
                <a:xfrm>
                  <a:off x="4519613" y="4721468"/>
                  <a:ext cx="754063" cy="53975"/>
                </a:xfrm>
                <a:custGeom>
                  <a:avLst/>
                  <a:gdLst>
                    <a:gd name="T0" fmla="*/ 8 w 475"/>
                    <a:gd name="T1" fmla="*/ 29 h 34"/>
                    <a:gd name="T2" fmla="*/ 19 w 475"/>
                    <a:gd name="T3" fmla="*/ 34 h 34"/>
                    <a:gd name="T4" fmla="*/ 30 w 475"/>
                    <a:gd name="T5" fmla="*/ 29 h 34"/>
                    <a:gd name="T6" fmla="*/ 42 w 475"/>
                    <a:gd name="T7" fmla="*/ 34 h 34"/>
                    <a:gd name="T8" fmla="*/ 53 w 475"/>
                    <a:gd name="T9" fmla="*/ 29 h 34"/>
                    <a:gd name="T10" fmla="*/ 65 w 475"/>
                    <a:gd name="T11" fmla="*/ 29 h 34"/>
                    <a:gd name="T12" fmla="*/ 76 w 475"/>
                    <a:gd name="T13" fmla="*/ 29 h 34"/>
                    <a:gd name="T14" fmla="*/ 87 w 475"/>
                    <a:gd name="T15" fmla="*/ 29 h 34"/>
                    <a:gd name="T16" fmla="*/ 99 w 475"/>
                    <a:gd name="T17" fmla="*/ 25 h 34"/>
                    <a:gd name="T18" fmla="*/ 110 w 475"/>
                    <a:gd name="T19" fmla="*/ 25 h 34"/>
                    <a:gd name="T20" fmla="*/ 122 w 475"/>
                    <a:gd name="T21" fmla="*/ 21 h 34"/>
                    <a:gd name="T22" fmla="*/ 129 w 475"/>
                    <a:gd name="T23" fmla="*/ 21 h 34"/>
                    <a:gd name="T24" fmla="*/ 141 w 475"/>
                    <a:gd name="T25" fmla="*/ 25 h 34"/>
                    <a:gd name="T26" fmla="*/ 152 w 475"/>
                    <a:gd name="T27" fmla="*/ 21 h 34"/>
                    <a:gd name="T28" fmla="*/ 163 w 475"/>
                    <a:gd name="T29" fmla="*/ 21 h 34"/>
                    <a:gd name="T30" fmla="*/ 175 w 475"/>
                    <a:gd name="T31" fmla="*/ 21 h 34"/>
                    <a:gd name="T32" fmla="*/ 186 w 475"/>
                    <a:gd name="T33" fmla="*/ 21 h 34"/>
                    <a:gd name="T34" fmla="*/ 194 w 475"/>
                    <a:gd name="T35" fmla="*/ 21 h 34"/>
                    <a:gd name="T36" fmla="*/ 205 w 475"/>
                    <a:gd name="T37" fmla="*/ 21 h 34"/>
                    <a:gd name="T38" fmla="*/ 217 w 475"/>
                    <a:gd name="T39" fmla="*/ 21 h 34"/>
                    <a:gd name="T40" fmla="*/ 228 w 475"/>
                    <a:gd name="T41" fmla="*/ 17 h 34"/>
                    <a:gd name="T42" fmla="*/ 240 w 475"/>
                    <a:gd name="T43" fmla="*/ 12 h 34"/>
                    <a:gd name="T44" fmla="*/ 251 w 475"/>
                    <a:gd name="T45" fmla="*/ 17 h 34"/>
                    <a:gd name="T46" fmla="*/ 262 w 475"/>
                    <a:gd name="T47" fmla="*/ 17 h 34"/>
                    <a:gd name="T48" fmla="*/ 274 w 475"/>
                    <a:gd name="T49" fmla="*/ 21 h 34"/>
                    <a:gd name="T50" fmla="*/ 285 w 475"/>
                    <a:gd name="T51" fmla="*/ 21 h 34"/>
                    <a:gd name="T52" fmla="*/ 297 w 475"/>
                    <a:gd name="T53" fmla="*/ 21 h 34"/>
                    <a:gd name="T54" fmla="*/ 308 w 475"/>
                    <a:gd name="T55" fmla="*/ 25 h 34"/>
                    <a:gd name="T56" fmla="*/ 319 w 475"/>
                    <a:gd name="T57" fmla="*/ 25 h 34"/>
                    <a:gd name="T58" fmla="*/ 331 w 475"/>
                    <a:gd name="T59" fmla="*/ 21 h 34"/>
                    <a:gd name="T60" fmla="*/ 342 w 475"/>
                    <a:gd name="T61" fmla="*/ 17 h 34"/>
                    <a:gd name="T62" fmla="*/ 354 w 475"/>
                    <a:gd name="T63" fmla="*/ 8 h 34"/>
                    <a:gd name="T64" fmla="*/ 365 w 475"/>
                    <a:gd name="T65" fmla="*/ 8 h 34"/>
                    <a:gd name="T66" fmla="*/ 376 w 475"/>
                    <a:gd name="T67" fmla="*/ 4 h 34"/>
                    <a:gd name="T68" fmla="*/ 388 w 475"/>
                    <a:gd name="T69" fmla="*/ 4 h 34"/>
                    <a:gd name="T70" fmla="*/ 399 w 475"/>
                    <a:gd name="T71" fmla="*/ 0 h 34"/>
                    <a:gd name="T72" fmla="*/ 411 w 475"/>
                    <a:gd name="T73" fmla="*/ 4 h 34"/>
                    <a:gd name="T74" fmla="*/ 422 w 475"/>
                    <a:gd name="T75" fmla="*/ 8 h 34"/>
                    <a:gd name="T76" fmla="*/ 433 w 475"/>
                    <a:gd name="T77" fmla="*/ 12 h 34"/>
                    <a:gd name="T78" fmla="*/ 445 w 475"/>
                    <a:gd name="T79" fmla="*/ 12 h 34"/>
                    <a:gd name="T80" fmla="*/ 456 w 475"/>
                    <a:gd name="T81" fmla="*/ 12 h 34"/>
                    <a:gd name="T82" fmla="*/ 468 w 475"/>
                    <a:gd name="T83" fmla="*/ 12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75" h="34">
                      <a:moveTo>
                        <a:pt x="0" y="29"/>
                      </a:moveTo>
                      <a:lnTo>
                        <a:pt x="4" y="29"/>
                      </a:lnTo>
                      <a:lnTo>
                        <a:pt x="8" y="29"/>
                      </a:lnTo>
                      <a:lnTo>
                        <a:pt x="11" y="29"/>
                      </a:lnTo>
                      <a:lnTo>
                        <a:pt x="15" y="29"/>
                      </a:lnTo>
                      <a:lnTo>
                        <a:pt x="19" y="34"/>
                      </a:lnTo>
                      <a:lnTo>
                        <a:pt x="23" y="29"/>
                      </a:lnTo>
                      <a:lnTo>
                        <a:pt x="27" y="29"/>
                      </a:lnTo>
                      <a:lnTo>
                        <a:pt x="30" y="29"/>
                      </a:lnTo>
                      <a:lnTo>
                        <a:pt x="34" y="34"/>
                      </a:lnTo>
                      <a:lnTo>
                        <a:pt x="38" y="34"/>
                      </a:lnTo>
                      <a:lnTo>
                        <a:pt x="42" y="34"/>
                      </a:lnTo>
                      <a:lnTo>
                        <a:pt x="46" y="34"/>
                      </a:lnTo>
                      <a:lnTo>
                        <a:pt x="49" y="29"/>
                      </a:lnTo>
                      <a:lnTo>
                        <a:pt x="53" y="29"/>
                      </a:lnTo>
                      <a:lnTo>
                        <a:pt x="57" y="29"/>
                      </a:lnTo>
                      <a:lnTo>
                        <a:pt x="61" y="29"/>
                      </a:lnTo>
                      <a:lnTo>
                        <a:pt x="65" y="29"/>
                      </a:lnTo>
                      <a:lnTo>
                        <a:pt x="68" y="34"/>
                      </a:lnTo>
                      <a:lnTo>
                        <a:pt x="72" y="29"/>
                      </a:lnTo>
                      <a:lnTo>
                        <a:pt x="76" y="29"/>
                      </a:lnTo>
                      <a:lnTo>
                        <a:pt x="80" y="29"/>
                      </a:lnTo>
                      <a:lnTo>
                        <a:pt x="84" y="29"/>
                      </a:lnTo>
                      <a:lnTo>
                        <a:pt x="87" y="29"/>
                      </a:lnTo>
                      <a:lnTo>
                        <a:pt x="91" y="29"/>
                      </a:lnTo>
                      <a:lnTo>
                        <a:pt x="95" y="29"/>
                      </a:lnTo>
                      <a:lnTo>
                        <a:pt x="99" y="25"/>
                      </a:lnTo>
                      <a:lnTo>
                        <a:pt x="103" y="25"/>
                      </a:lnTo>
                      <a:lnTo>
                        <a:pt x="106" y="29"/>
                      </a:lnTo>
                      <a:lnTo>
                        <a:pt x="110" y="25"/>
                      </a:lnTo>
                      <a:lnTo>
                        <a:pt x="114" y="25"/>
                      </a:lnTo>
                      <a:lnTo>
                        <a:pt x="118" y="25"/>
                      </a:lnTo>
                      <a:lnTo>
                        <a:pt x="122" y="21"/>
                      </a:lnTo>
                      <a:lnTo>
                        <a:pt x="122" y="25"/>
                      </a:lnTo>
                      <a:lnTo>
                        <a:pt x="125" y="21"/>
                      </a:lnTo>
                      <a:lnTo>
                        <a:pt x="129" y="21"/>
                      </a:lnTo>
                      <a:lnTo>
                        <a:pt x="133" y="21"/>
                      </a:lnTo>
                      <a:lnTo>
                        <a:pt x="137" y="21"/>
                      </a:lnTo>
                      <a:lnTo>
                        <a:pt x="141" y="25"/>
                      </a:lnTo>
                      <a:lnTo>
                        <a:pt x="144" y="25"/>
                      </a:lnTo>
                      <a:lnTo>
                        <a:pt x="148" y="25"/>
                      </a:lnTo>
                      <a:lnTo>
                        <a:pt x="152" y="21"/>
                      </a:lnTo>
                      <a:lnTo>
                        <a:pt x="156" y="21"/>
                      </a:lnTo>
                      <a:lnTo>
                        <a:pt x="160" y="21"/>
                      </a:lnTo>
                      <a:lnTo>
                        <a:pt x="163" y="21"/>
                      </a:lnTo>
                      <a:lnTo>
                        <a:pt x="167" y="21"/>
                      </a:lnTo>
                      <a:lnTo>
                        <a:pt x="171" y="21"/>
                      </a:lnTo>
                      <a:lnTo>
                        <a:pt x="175" y="21"/>
                      </a:lnTo>
                      <a:lnTo>
                        <a:pt x="179" y="21"/>
                      </a:lnTo>
                      <a:lnTo>
                        <a:pt x="182" y="21"/>
                      </a:lnTo>
                      <a:lnTo>
                        <a:pt x="186" y="21"/>
                      </a:lnTo>
                      <a:lnTo>
                        <a:pt x="194" y="21"/>
                      </a:lnTo>
                      <a:lnTo>
                        <a:pt x="190" y="21"/>
                      </a:lnTo>
                      <a:lnTo>
                        <a:pt x="194" y="21"/>
                      </a:lnTo>
                      <a:lnTo>
                        <a:pt x="198" y="21"/>
                      </a:lnTo>
                      <a:lnTo>
                        <a:pt x="201" y="21"/>
                      </a:lnTo>
                      <a:lnTo>
                        <a:pt x="205" y="21"/>
                      </a:lnTo>
                      <a:lnTo>
                        <a:pt x="209" y="17"/>
                      </a:lnTo>
                      <a:lnTo>
                        <a:pt x="213" y="17"/>
                      </a:lnTo>
                      <a:lnTo>
                        <a:pt x="217" y="21"/>
                      </a:lnTo>
                      <a:lnTo>
                        <a:pt x="220" y="21"/>
                      </a:lnTo>
                      <a:lnTo>
                        <a:pt x="224" y="17"/>
                      </a:lnTo>
                      <a:lnTo>
                        <a:pt x="228" y="17"/>
                      </a:lnTo>
                      <a:lnTo>
                        <a:pt x="232" y="12"/>
                      </a:lnTo>
                      <a:lnTo>
                        <a:pt x="236" y="12"/>
                      </a:lnTo>
                      <a:lnTo>
                        <a:pt x="240" y="12"/>
                      </a:lnTo>
                      <a:lnTo>
                        <a:pt x="243" y="12"/>
                      </a:lnTo>
                      <a:lnTo>
                        <a:pt x="247" y="17"/>
                      </a:lnTo>
                      <a:lnTo>
                        <a:pt x="251" y="17"/>
                      </a:lnTo>
                      <a:lnTo>
                        <a:pt x="255" y="17"/>
                      </a:lnTo>
                      <a:lnTo>
                        <a:pt x="259" y="17"/>
                      </a:lnTo>
                      <a:lnTo>
                        <a:pt x="262" y="17"/>
                      </a:lnTo>
                      <a:lnTo>
                        <a:pt x="266" y="17"/>
                      </a:lnTo>
                      <a:lnTo>
                        <a:pt x="270" y="21"/>
                      </a:lnTo>
                      <a:lnTo>
                        <a:pt x="274" y="21"/>
                      </a:lnTo>
                      <a:lnTo>
                        <a:pt x="278" y="21"/>
                      </a:lnTo>
                      <a:lnTo>
                        <a:pt x="281" y="21"/>
                      </a:lnTo>
                      <a:lnTo>
                        <a:pt x="285" y="21"/>
                      </a:lnTo>
                      <a:lnTo>
                        <a:pt x="289" y="21"/>
                      </a:lnTo>
                      <a:lnTo>
                        <a:pt x="293" y="21"/>
                      </a:lnTo>
                      <a:lnTo>
                        <a:pt x="297" y="21"/>
                      </a:lnTo>
                      <a:lnTo>
                        <a:pt x="300" y="21"/>
                      </a:lnTo>
                      <a:lnTo>
                        <a:pt x="304" y="21"/>
                      </a:lnTo>
                      <a:lnTo>
                        <a:pt x="308" y="25"/>
                      </a:lnTo>
                      <a:lnTo>
                        <a:pt x="312" y="25"/>
                      </a:lnTo>
                      <a:lnTo>
                        <a:pt x="316" y="25"/>
                      </a:lnTo>
                      <a:lnTo>
                        <a:pt x="319" y="25"/>
                      </a:lnTo>
                      <a:lnTo>
                        <a:pt x="323" y="25"/>
                      </a:lnTo>
                      <a:lnTo>
                        <a:pt x="327" y="25"/>
                      </a:lnTo>
                      <a:lnTo>
                        <a:pt x="331" y="21"/>
                      </a:lnTo>
                      <a:lnTo>
                        <a:pt x="335" y="21"/>
                      </a:lnTo>
                      <a:lnTo>
                        <a:pt x="338" y="17"/>
                      </a:lnTo>
                      <a:lnTo>
                        <a:pt x="342" y="17"/>
                      </a:lnTo>
                      <a:lnTo>
                        <a:pt x="346" y="12"/>
                      </a:lnTo>
                      <a:lnTo>
                        <a:pt x="350" y="12"/>
                      </a:lnTo>
                      <a:lnTo>
                        <a:pt x="354" y="8"/>
                      </a:lnTo>
                      <a:lnTo>
                        <a:pt x="357" y="8"/>
                      </a:lnTo>
                      <a:lnTo>
                        <a:pt x="361" y="8"/>
                      </a:lnTo>
                      <a:lnTo>
                        <a:pt x="365" y="8"/>
                      </a:lnTo>
                      <a:lnTo>
                        <a:pt x="369" y="4"/>
                      </a:lnTo>
                      <a:lnTo>
                        <a:pt x="373" y="8"/>
                      </a:lnTo>
                      <a:lnTo>
                        <a:pt x="376" y="4"/>
                      </a:lnTo>
                      <a:lnTo>
                        <a:pt x="380" y="8"/>
                      </a:lnTo>
                      <a:lnTo>
                        <a:pt x="384" y="8"/>
                      </a:lnTo>
                      <a:lnTo>
                        <a:pt x="388" y="4"/>
                      </a:lnTo>
                      <a:lnTo>
                        <a:pt x="392" y="4"/>
                      </a:lnTo>
                      <a:lnTo>
                        <a:pt x="395" y="4"/>
                      </a:lnTo>
                      <a:lnTo>
                        <a:pt x="399" y="0"/>
                      </a:lnTo>
                      <a:lnTo>
                        <a:pt x="403" y="0"/>
                      </a:lnTo>
                      <a:lnTo>
                        <a:pt x="407" y="4"/>
                      </a:lnTo>
                      <a:lnTo>
                        <a:pt x="411" y="4"/>
                      </a:lnTo>
                      <a:lnTo>
                        <a:pt x="414" y="8"/>
                      </a:lnTo>
                      <a:lnTo>
                        <a:pt x="418" y="8"/>
                      </a:lnTo>
                      <a:lnTo>
                        <a:pt x="422" y="8"/>
                      </a:lnTo>
                      <a:lnTo>
                        <a:pt x="426" y="8"/>
                      </a:lnTo>
                      <a:lnTo>
                        <a:pt x="430" y="12"/>
                      </a:lnTo>
                      <a:lnTo>
                        <a:pt x="433" y="12"/>
                      </a:lnTo>
                      <a:lnTo>
                        <a:pt x="437" y="12"/>
                      </a:lnTo>
                      <a:lnTo>
                        <a:pt x="441" y="12"/>
                      </a:lnTo>
                      <a:lnTo>
                        <a:pt x="445" y="12"/>
                      </a:lnTo>
                      <a:lnTo>
                        <a:pt x="449" y="12"/>
                      </a:lnTo>
                      <a:lnTo>
                        <a:pt x="452" y="12"/>
                      </a:lnTo>
                      <a:lnTo>
                        <a:pt x="456" y="12"/>
                      </a:lnTo>
                      <a:lnTo>
                        <a:pt x="460" y="12"/>
                      </a:lnTo>
                      <a:lnTo>
                        <a:pt x="464" y="12"/>
                      </a:lnTo>
                      <a:lnTo>
                        <a:pt x="468" y="12"/>
                      </a:lnTo>
                      <a:lnTo>
                        <a:pt x="472" y="12"/>
                      </a:lnTo>
                      <a:lnTo>
                        <a:pt x="475" y="12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" name="Freeform 218"/>
                <p:cNvSpPr>
                  <a:spLocks/>
                </p:cNvSpPr>
                <p:nvPr/>
              </p:nvSpPr>
              <p:spPr bwMode="auto">
                <a:xfrm>
                  <a:off x="5273675" y="4659555"/>
                  <a:ext cx="766763" cy="88900"/>
                </a:xfrm>
                <a:custGeom>
                  <a:avLst/>
                  <a:gdLst>
                    <a:gd name="T0" fmla="*/ 8 w 483"/>
                    <a:gd name="T1" fmla="*/ 56 h 56"/>
                    <a:gd name="T2" fmla="*/ 19 w 483"/>
                    <a:gd name="T3" fmla="*/ 51 h 56"/>
                    <a:gd name="T4" fmla="*/ 31 w 483"/>
                    <a:gd name="T5" fmla="*/ 51 h 56"/>
                    <a:gd name="T6" fmla="*/ 42 w 483"/>
                    <a:gd name="T7" fmla="*/ 51 h 56"/>
                    <a:gd name="T8" fmla="*/ 54 w 483"/>
                    <a:gd name="T9" fmla="*/ 43 h 56"/>
                    <a:gd name="T10" fmla="*/ 65 w 483"/>
                    <a:gd name="T11" fmla="*/ 43 h 56"/>
                    <a:gd name="T12" fmla="*/ 76 w 483"/>
                    <a:gd name="T13" fmla="*/ 39 h 56"/>
                    <a:gd name="T14" fmla="*/ 88 w 483"/>
                    <a:gd name="T15" fmla="*/ 34 h 56"/>
                    <a:gd name="T16" fmla="*/ 99 w 483"/>
                    <a:gd name="T17" fmla="*/ 34 h 56"/>
                    <a:gd name="T18" fmla="*/ 111 w 483"/>
                    <a:gd name="T19" fmla="*/ 30 h 56"/>
                    <a:gd name="T20" fmla="*/ 122 w 483"/>
                    <a:gd name="T21" fmla="*/ 30 h 56"/>
                    <a:gd name="T22" fmla="*/ 133 w 483"/>
                    <a:gd name="T23" fmla="*/ 34 h 56"/>
                    <a:gd name="T24" fmla="*/ 145 w 483"/>
                    <a:gd name="T25" fmla="*/ 30 h 56"/>
                    <a:gd name="T26" fmla="*/ 156 w 483"/>
                    <a:gd name="T27" fmla="*/ 30 h 56"/>
                    <a:gd name="T28" fmla="*/ 168 w 483"/>
                    <a:gd name="T29" fmla="*/ 30 h 56"/>
                    <a:gd name="T30" fmla="*/ 179 w 483"/>
                    <a:gd name="T31" fmla="*/ 30 h 56"/>
                    <a:gd name="T32" fmla="*/ 190 w 483"/>
                    <a:gd name="T33" fmla="*/ 30 h 56"/>
                    <a:gd name="T34" fmla="*/ 202 w 483"/>
                    <a:gd name="T35" fmla="*/ 22 h 56"/>
                    <a:gd name="T36" fmla="*/ 213 w 483"/>
                    <a:gd name="T37" fmla="*/ 17 h 56"/>
                    <a:gd name="T38" fmla="*/ 225 w 483"/>
                    <a:gd name="T39" fmla="*/ 26 h 56"/>
                    <a:gd name="T40" fmla="*/ 236 w 483"/>
                    <a:gd name="T41" fmla="*/ 26 h 56"/>
                    <a:gd name="T42" fmla="*/ 248 w 483"/>
                    <a:gd name="T43" fmla="*/ 30 h 56"/>
                    <a:gd name="T44" fmla="*/ 259 w 483"/>
                    <a:gd name="T45" fmla="*/ 22 h 56"/>
                    <a:gd name="T46" fmla="*/ 270 w 483"/>
                    <a:gd name="T47" fmla="*/ 22 h 56"/>
                    <a:gd name="T48" fmla="*/ 282 w 483"/>
                    <a:gd name="T49" fmla="*/ 26 h 56"/>
                    <a:gd name="T50" fmla="*/ 293 w 483"/>
                    <a:gd name="T51" fmla="*/ 22 h 56"/>
                    <a:gd name="T52" fmla="*/ 305 w 483"/>
                    <a:gd name="T53" fmla="*/ 17 h 56"/>
                    <a:gd name="T54" fmla="*/ 316 w 483"/>
                    <a:gd name="T55" fmla="*/ 13 h 56"/>
                    <a:gd name="T56" fmla="*/ 327 w 483"/>
                    <a:gd name="T57" fmla="*/ 13 h 56"/>
                    <a:gd name="T58" fmla="*/ 339 w 483"/>
                    <a:gd name="T59" fmla="*/ 9 h 56"/>
                    <a:gd name="T60" fmla="*/ 350 w 483"/>
                    <a:gd name="T61" fmla="*/ 9 h 56"/>
                    <a:gd name="T62" fmla="*/ 362 w 483"/>
                    <a:gd name="T63" fmla="*/ 9 h 56"/>
                    <a:gd name="T64" fmla="*/ 373 w 483"/>
                    <a:gd name="T65" fmla="*/ 13 h 56"/>
                    <a:gd name="T66" fmla="*/ 384 w 483"/>
                    <a:gd name="T67" fmla="*/ 17 h 56"/>
                    <a:gd name="T68" fmla="*/ 396 w 483"/>
                    <a:gd name="T69" fmla="*/ 22 h 56"/>
                    <a:gd name="T70" fmla="*/ 407 w 483"/>
                    <a:gd name="T71" fmla="*/ 22 h 56"/>
                    <a:gd name="T72" fmla="*/ 419 w 483"/>
                    <a:gd name="T73" fmla="*/ 22 h 56"/>
                    <a:gd name="T74" fmla="*/ 430 w 483"/>
                    <a:gd name="T75" fmla="*/ 17 h 56"/>
                    <a:gd name="T76" fmla="*/ 442 w 483"/>
                    <a:gd name="T77" fmla="*/ 13 h 56"/>
                    <a:gd name="T78" fmla="*/ 453 w 483"/>
                    <a:gd name="T79" fmla="*/ 9 h 56"/>
                    <a:gd name="T80" fmla="*/ 464 w 483"/>
                    <a:gd name="T81" fmla="*/ 5 h 56"/>
                    <a:gd name="T82" fmla="*/ 476 w 483"/>
                    <a:gd name="T83" fmla="*/ 5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83" h="56">
                      <a:moveTo>
                        <a:pt x="0" y="51"/>
                      </a:moveTo>
                      <a:lnTo>
                        <a:pt x="4" y="51"/>
                      </a:lnTo>
                      <a:lnTo>
                        <a:pt x="8" y="56"/>
                      </a:lnTo>
                      <a:lnTo>
                        <a:pt x="12" y="51"/>
                      </a:lnTo>
                      <a:lnTo>
                        <a:pt x="16" y="51"/>
                      </a:lnTo>
                      <a:lnTo>
                        <a:pt x="19" y="51"/>
                      </a:lnTo>
                      <a:lnTo>
                        <a:pt x="23" y="51"/>
                      </a:lnTo>
                      <a:lnTo>
                        <a:pt x="27" y="51"/>
                      </a:lnTo>
                      <a:lnTo>
                        <a:pt x="31" y="51"/>
                      </a:lnTo>
                      <a:lnTo>
                        <a:pt x="35" y="51"/>
                      </a:lnTo>
                      <a:lnTo>
                        <a:pt x="38" y="51"/>
                      </a:lnTo>
                      <a:lnTo>
                        <a:pt x="42" y="51"/>
                      </a:lnTo>
                      <a:lnTo>
                        <a:pt x="46" y="51"/>
                      </a:lnTo>
                      <a:lnTo>
                        <a:pt x="50" y="47"/>
                      </a:lnTo>
                      <a:lnTo>
                        <a:pt x="54" y="43"/>
                      </a:lnTo>
                      <a:lnTo>
                        <a:pt x="57" y="43"/>
                      </a:lnTo>
                      <a:lnTo>
                        <a:pt x="61" y="43"/>
                      </a:lnTo>
                      <a:lnTo>
                        <a:pt x="65" y="43"/>
                      </a:lnTo>
                      <a:lnTo>
                        <a:pt x="69" y="39"/>
                      </a:lnTo>
                      <a:lnTo>
                        <a:pt x="73" y="39"/>
                      </a:lnTo>
                      <a:lnTo>
                        <a:pt x="76" y="39"/>
                      </a:lnTo>
                      <a:lnTo>
                        <a:pt x="80" y="39"/>
                      </a:lnTo>
                      <a:lnTo>
                        <a:pt x="84" y="34"/>
                      </a:lnTo>
                      <a:lnTo>
                        <a:pt x="88" y="34"/>
                      </a:lnTo>
                      <a:lnTo>
                        <a:pt x="92" y="34"/>
                      </a:lnTo>
                      <a:lnTo>
                        <a:pt x="95" y="34"/>
                      </a:lnTo>
                      <a:lnTo>
                        <a:pt x="99" y="34"/>
                      </a:lnTo>
                      <a:lnTo>
                        <a:pt x="103" y="30"/>
                      </a:lnTo>
                      <a:lnTo>
                        <a:pt x="107" y="30"/>
                      </a:lnTo>
                      <a:lnTo>
                        <a:pt x="111" y="30"/>
                      </a:lnTo>
                      <a:lnTo>
                        <a:pt x="114" y="30"/>
                      </a:lnTo>
                      <a:lnTo>
                        <a:pt x="118" y="30"/>
                      </a:lnTo>
                      <a:lnTo>
                        <a:pt x="122" y="30"/>
                      </a:lnTo>
                      <a:lnTo>
                        <a:pt x="126" y="30"/>
                      </a:lnTo>
                      <a:lnTo>
                        <a:pt x="130" y="30"/>
                      </a:lnTo>
                      <a:lnTo>
                        <a:pt x="133" y="34"/>
                      </a:lnTo>
                      <a:lnTo>
                        <a:pt x="137" y="34"/>
                      </a:lnTo>
                      <a:lnTo>
                        <a:pt x="141" y="30"/>
                      </a:lnTo>
                      <a:lnTo>
                        <a:pt x="145" y="30"/>
                      </a:lnTo>
                      <a:lnTo>
                        <a:pt x="149" y="30"/>
                      </a:lnTo>
                      <a:lnTo>
                        <a:pt x="152" y="34"/>
                      </a:lnTo>
                      <a:lnTo>
                        <a:pt x="156" y="30"/>
                      </a:lnTo>
                      <a:lnTo>
                        <a:pt x="160" y="30"/>
                      </a:lnTo>
                      <a:lnTo>
                        <a:pt x="164" y="26"/>
                      </a:lnTo>
                      <a:lnTo>
                        <a:pt x="168" y="30"/>
                      </a:lnTo>
                      <a:lnTo>
                        <a:pt x="171" y="30"/>
                      </a:lnTo>
                      <a:lnTo>
                        <a:pt x="175" y="30"/>
                      </a:lnTo>
                      <a:lnTo>
                        <a:pt x="179" y="30"/>
                      </a:lnTo>
                      <a:lnTo>
                        <a:pt x="183" y="30"/>
                      </a:lnTo>
                      <a:lnTo>
                        <a:pt x="187" y="30"/>
                      </a:lnTo>
                      <a:lnTo>
                        <a:pt x="190" y="30"/>
                      </a:lnTo>
                      <a:lnTo>
                        <a:pt x="194" y="26"/>
                      </a:lnTo>
                      <a:lnTo>
                        <a:pt x="198" y="26"/>
                      </a:lnTo>
                      <a:lnTo>
                        <a:pt x="202" y="22"/>
                      </a:lnTo>
                      <a:lnTo>
                        <a:pt x="206" y="26"/>
                      </a:lnTo>
                      <a:lnTo>
                        <a:pt x="210" y="22"/>
                      </a:lnTo>
                      <a:lnTo>
                        <a:pt x="213" y="17"/>
                      </a:lnTo>
                      <a:lnTo>
                        <a:pt x="217" y="22"/>
                      </a:lnTo>
                      <a:lnTo>
                        <a:pt x="221" y="26"/>
                      </a:lnTo>
                      <a:lnTo>
                        <a:pt x="225" y="26"/>
                      </a:lnTo>
                      <a:lnTo>
                        <a:pt x="229" y="26"/>
                      </a:lnTo>
                      <a:lnTo>
                        <a:pt x="232" y="30"/>
                      </a:lnTo>
                      <a:lnTo>
                        <a:pt x="236" y="26"/>
                      </a:lnTo>
                      <a:lnTo>
                        <a:pt x="240" y="26"/>
                      </a:lnTo>
                      <a:lnTo>
                        <a:pt x="244" y="30"/>
                      </a:lnTo>
                      <a:lnTo>
                        <a:pt x="248" y="30"/>
                      </a:lnTo>
                      <a:lnTo>
                        <a:pt x="251" y="26"/>
                      </a:lnTo>
                      <a:lnTo>
                        <a:pt x="255" y="26"/>
                      </a:lnTo>
                      <a:lnTo>
                        <a:pt x="259" y="22"/>
                      </a:lnTo>
                      <a:lnTo>
                        <a:pt x="263" y="26"/>
                      </a:lnTo>
                      <a:lnTo>
                        <a:pt x="267" y="22"/>
                      </a:lnTo>
                      <a:lnTo>
                        <a:pt x="270" y="22"/>
                      </a:lnTo>
                      <a:lnTo>
                        <a:pt x="274" y="22"/>
                      </a:lnTo>
                      <a:lnTo>
                        <a:pt x="278" y="22"/>
                      </a:lnTo>
                      <a:lnTo>
                        <a:pt x="282" y="26"/>
                      </a:lnTo>
                      <a:lnTo>
                        <a:pt x="286" y="22"/>
                      </a:lnTo>
                      <a:lnTo>
                        <a:pt x="289" y="22"/>
                      </a:lnTo>
                      <a:lnTo>
                        <a:pt x="293" y="22"/>
                      </a:lnTo>
                      <a:lnTo>
                        <a:pt x="297" y="22"/>
                      </a:lnTo>
                      <a:lnTo>
                        <a:pt x="301" y="17"/>
                      </a:lnTo>
                      <a:lnTo>
                        <a:pt x="305" y="17"/>
                      </a:lnTo>
                      <a:lnTo>
                        <a:pt x="308" y="17"/>
                      </a:lnTo>
                      <a:lnTo>
                        <a:pt x="312" y="13"/>
                      </a:lnTo>
                      <a:lnTo>
                        <a:pt x="316" y="13"/>
                      </a:lnTo>
                      <a:lnTo>
                        <a:pt x="320" y="17"/>
                      </a:lnTo>
                      <a:lnTo>
                        <a:pt x="324" y="13"/>
                      </a:lnTo>
                      <a:lnTo>
                        <a:pt x="327" y="13"/>
                      </a:lnTo>
                      <a:lnTo>
                        <a:pt x="331" y="17"/>
                      </a:lnTo>
                      <a:lnTo>
                        <a:pt x="335" y="13"/>
                      </a:lnTo>
                      <a:lnTo>
                        <a:pt x="339" y="9"/>
                      </a:lnTo>
                      <a:lnTo>
                        <a:pt x="343" y="13"/>
                      </a:lnTo>
                      <a:lnTo>
                        <a:pt x="346" y="13"/>
                      </a:lnTo>
                      <a:lnTo>
                        <a:pt x="350" y="9"/>
                      </a:lnTo>
                      <a:lnTo>
                        <a:pt x="354" y="9"/>
                      </a:lnTo>
                      <a:lnTo>
                        <a:pt x="358" y="9"/>
                      </a:lnTo>
                      <a:lnTo>
                        <a:pt x="362" y="9"/>
                      </a:lnTo>
                      <a:lnTo>
                        <a:pt x="365" y="9"/>
                      </a:lnTo>
                      <a:lnTo>
                        <a:pt x="369" y="13"/>
                      </a:lnTo>
                      <a:lnTo>
                        <a:pt x="373" y="13"/>
                      </a:lnTo>
                      <a:lnTo>
                        <a:pt x="377" y="17"/>
                      </a:lnTo>
                      <a:lnTo>
                        <a:pt x="381" y="17"/>
                      </a:lnTo>
                      <a:lnTo>
                        <a:pt x="384" y="17"/>
                      </a:lnTo>
                      <a:lnTo>
                        <a:pt x="388" y="17"/>
                      </a:lnTo>
                      <a:lnTo>
                        <a:pt x="392" y="17"/>
                      </a:lnTo>
                      <a:lnTo>
                        <a:pt x="396" y="22"/>
                      </a:lnTo>
                      <a:lnTo>
                        <a:pt x="400" y="22"/>
                      </a:lnTo>
                      <a:lnTo>
                        <a:pt x="403" y="22"/>
                      </a:lnTo>
                      <a:lnTo>
                        <a:pt x="407" y="22"/>
                      </a:lnTo>
                      <a:lnTo>
                        <a:pt x="411" y="22"/>
                      </a:lnTo>
                      <a:lnTo>
                        <a:pt x="415" y="22"/>
                      </a:lnTo>
                      <a:lnTo>
                        <a:pt x="419" y="22"/>
                      </a:lnTo>
                      <a:lnTo>
                        <a:pt x="422" y="22"/>
                      </a:lnTo>
                      <a:lnTo>
                        <a:pt x="426" y="22"/>
                      </a:lnTo>
                      <a:lnTo>
                        <a:pt x="430" y="17"/>
                      </a:lnTo>
                      <a:lnTo>
                        <a:pt x="434" y="17"/>
                      </a:lnTo>
                      <a:lnTo>
                        <a:pt x="438" y="17"/>
                      </a:lnTo>
                      <a:lnTo>
                        <a:pt x="442" y="13"/>
                      </a:lnTo>
                      <a:lnTo>
                        <a:pt x="445" y="13"/>
                      </a:lnTo>
                      <a:lnTo>
                        <a:pt x="449" y="13"/>
                      </a:lnTo>
                      <a:lnTo>
                        <a:pt x="453" y="9"/>
                      </a:lnTo>
                      <a:lnTo>
                        <a:pt x="457" y="9"/>
                      </a:lnTo>
                      <a:lnTo>
                        <a:pt x="461" y="5"/>
                      </a:lnTo>
                      <a:lnTo>
                        <a:pt x="464" y="5"/>
                      </a:lnTo>
                      <a:lnTo>
                        <a:pt x="468" y="5"/>
                      </a:lnTo>
                      <a:lnTo>
                        <a:pt x="472" y="5"/>
                      </a:lnTo>
                      <a:lnTo>
                        <a:pt x="476" y="5"/>
                      </a:lnTo>
                      <a:lnTo>
                        <a:pt x="480" y="0"/>
                      </a:lnTo>
                      <a:lnTo>
                        <a:pt x="483" y="0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" name="Freeform 219"/>
                <p:cNvSpPr>
                  <a:spLocks/>
                </p:cNvSpPr>
                <p:nvPr/>
              </p:nvSpPr>
              <p:spPr bwMode="auto">
                <a:xfrm>
                  <a:off x="6040438" y="4659555"/>
                  <a:ext cx="755650" cy="136525"/>
                </a:xfrm>
                <a:custGeom>
                  <a:avLst/>
                  <a:gdLst>
                    <a:gd name="T0" fmla="*/ 8 w 476"/>
                    <a:gd name="T1" fmla="*/ 5 h 86"/>
                    <a:gd name="T2" fmla="*/ 19 w 476"/>
                    <a:gd name="T3" fmla="*/ 5 h 86"/>
                    <a:gd name="T4" fmla="*/ 27 w 476"/>
                    <a:gd name="T5" fmla="*/ 9 h 86"/>
                    <a:gd name="T6" fmla="*/ 38 w 476"/>
                    <a:gd name="T7" fmla="*/ 17 h 86"/>
                    <a:gd name="T8" fmla="*/ 50 w 476"/>
                    <a:gd name="T9" fmla="*/ 22 h 86"/>
                    <a:gd name="T10" fmla="*/ 61 w 476"/>
                    <a:gd name="T11" fmla="*/ 22 h 86"/>
                    <a:gd name="T12" fmla="*/ 73 w 476"/>
                    <a:gd name="T13" fmla="*/ 22 h 86"/>
                    <a:gd name="T14" fmla="*/ 84 w 476"/>
                    <a:gd name="T15" fmla="*/ 22 h 86"/>
                    <a:gd name="T16" fmla="*/ 95 w 476"/>
                    <a:gd name="T17" fmla="*/ 22 h 86"/>
                    <a:gd name="T18" fmla="*/ 107 w 476"/>
                    <a:gd name="T19" fmla="*/ 22 h 86"/>
                    <a:gd name="T20" fmla="*/ 118 w 476"/>
                    <a:gd name="T21" fmla="*/ 22 h 86"/>
                    <a:gd name="T22" fmla="*/ 130 w 476"/>
                    <a:gd name="T23" fmla="*/ 22 h 86"/>
                    <a:gd name="T24" fmla="*/ 141 w 476"/>
                    <a:gd name="T25" fmla="*/ 22 h 86"/>
                    <a:gd name="T26" fmla="*/ 152 w 476"/>
                    <a:gd name="T27" fmla="*/ 22 h 86"/>
                    <a:gd name="T28" fmla="*/ 164 w 476"/>
                    <a:gd name="T29" fmla="*/ 22 h 86"/>
                    <a:gd name="T30" fmla="*/ 175 w 476"/>
                    <a:gd name="T31" fmla="*/ 22 h 86"/>
                    <a:gd name="T32" fmla="*/ 187 w 476"/>
                    <a:gd name="T33" fmla="*/ 22 h 86"/>
                    <a:gd name="T34" fmla="*/ 198 w 476"/>
                    <a:gd name="T35" fmla="*/ 22 h 86"/>
                    <a:gd name="T36" fmla="*/ 210 w 476"/>
                    <a:gd name="T37" fmla="*/ 22 h 86"/>
                    <a:gd name="T38" fmla="*/ 221 w 476"/>
                    <a:gd name="T39" fmla="*/ 22 h 86"/>
                    <a:gd name="T40" fmla="*/ 232 w 476"/>
                    <a:gd name="T41" fmla="*/ 26 h 86"/>
                    <a:gd name="T42" fmla="*/ 244 w 476"/>
                    <a:gd name="T43" fmla="*/ 26 h 86"/>
                    <a:gd name="T44" fmla="*/ 255 w 476"/>
                    <a:gd name="T45" fmla="*/ 26 h 86"/>
                    <a:gd name="T46" fmla="*/ 267 w 476"/>
                    <a:gd name="T47" fmla="*/ 26 h 86"/>
                    <a:gd name="T48" fmla="*/ 278 w 476"/>
                    <a:gd name="T49" fmla="*/ 26 h 86"/>
                    <a:gd name="T50" fmla="*/ 289 w 476"/>
                    <a:gd name="T51" fmla="*/ 22 h 86"/>
                    <a:gd name="T52" fmla="*/ 301 w 476"/>
                    <a:gd name="T53" fmla="*/ 17 h 86"/>
                    <a:gd name="T54" fmla="*/ 312 w 476"/>
                    <a:gd name="T55" fmla="*/ 22 h 86"/>
                    <a:gd name="T56" fmla="*/ 324 w 476"/>
                    <a:gd name="T57" fmla="*/ 22 h 86"/>
                    <a:gd name="T58" fmla="*/ 335 w 476"/>
                    <a:gd name="T59" fmla="*/ 34 h 86"/>
                    <a:gd name="T60" fmla="*/ 346 w 476"/>
                    <a:gd name="T61" fmla="*/ 39 h 86"/>
                    <a:gd name="T62" fmla="*/ 358 w 476"/>
                    <a:gd name="T63" fmla="*/ 51 h 86"/>
                    <a:gd name="T64" fmla="*/ 369 w 476"/>
                    <a:gd name="T65" fmla="*/ 64 h 86"/>
                    <a:gd name="T66" fmla="*/ 381 w 476"/>
                    <a:gd name="T67" fmla="*/ 73 h 86"/>
                    <a:gd name="T68" fmla="*/ 392 w 476"/>
                    <a:gd name="T69" fmla="*/ 77 h 86"/>
                    <a:gd name="T70" fmla="*/ 404 w 476"/>
                    <a:gd name="T71" fmla="*/ 81 h 86"/>
                    <a:gd name="T72" fmla="*/ 415 w 476"/>
                    <a:gd name="T73" fmla="*/ 81 h 86"/>
                    <a:gd name="T74" fmla="*/ 426 w 476"/>
                    <a:gd name="T75" fmla="*/ 81 h 86"/>
                    <a:gd name="T76" fmla="*/ 438 w 476"/>
                    <a:gd name="T77" fmla="*/ 81 h 86"/>
                    <a:gd name="T78" fmla="*/ 449 w 476"/>
                    <a:gd name="T79" fmla="*/ 81 h 86"/>
                    <a:gd name="T80" fmla="*/ 457 w 476"/>
                    <a:gd name="T81" fmla="*/ 86 h 86"/>
                    <a:gd name="T82" fmla="*/ 468 w 476"/>
                    <a:gd name="T83" fmla="*/ 81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76" h="86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8" y="5"/>
                      </a:lnTo>
                      <a:lnTo>
                        <a:pt x="12" y="5"/>
                      </a:lnTo>
                      <a:lnTo>
                        <a:pt x="16" y="5"/>
                      </a:lnTo>
                      <a:lnTo>
                        <a:pt x="19" y="5"/>
                      </a:lnTo>
                      <a:lnTo>
                        <a:pt x="23" y="9"/>
                      </a:lnTo>
                      <a:lnTo>
                        <a:pt x="27" y="5"/>
                      </a:lnTo>
                      <a:lnTo>
                        <a:pt x="27" y="9"/>
                      </a:lnTo>
                      <a:lnTo>
                        <a:pt x="31" y="13"/>
                      </a:lnTo>
                      <a:lnTo>
                        <a:pt x="35" y="13"/>
                      </a:lnTo>
                      <a:lnTo>
                        <a:pt x="38" y="17"/>
                      </a:lnTo>
                      <a:lnTo>
                        <a:pt x="42" y="17"/>
                      </a:lnTo>
                      <a:lnTo>
                        <a:pt x="46" y="17"/>
                      </a:lnTo>
                      <a:lnTo>
                        <a:pt x="50" y="22"/>
                      </a:lnTo>
                      <a:lnTo>
                        <a:pt x="54" y="22"/>
                      </a:lnTo>
                      <a:lnTo>
                        <a:pt x="57" y="22"/>
                      </a:lnTo>
                      <a:lnTo>
                        <a:pt x="61" y="22"/>
                      </a:lnTo>
                      <a:lnTo>
                        <a:pt x="65" y="22"/>
                      </a:lnTo>
                      <a:lnTo>
                        <a:pt x="69" y="22"/>
                      </a:lnTo>
                      <a:lnTo>
                        <a:pt x="73" y="22"/>
                      </a:lnTo>
                      <a:lnTo>
                        <a:pt x="76" y="22"/>
                      </a:lnTo>
                      <a:lnTo>
                        <a:pt x="80" y="26"/>
                      </a:lnTo>
                      <a:lnTo>
                        <a:pt x="84" y="22"/>
                      </a:lnTo>
                      <a:lnTo>
                        <a:pt x="88" y="22"/>
                      </a:lnTo>
                      <a:lnTo>
                        <a:pt x="92" y="22"/>
                      </a:lnTo>
                      <a:lnTo>
                        <a:pt x="95" y="22"/>
                      </a:lnTo>
                      <a:lnTo>
                        <a:pt x="99" y="22"/>
                      </a:lnTo>
                      <a:lnTo>
                        <a:pt x="103" y="22"/>
                      </a:lnTo>
                      <a:lnTo>
                        <a:pt x="107" y="22"/>
                      </a:lnTo>
                      <a:lnTo>
                        <a:pt x="111" y="22"/>
                      </a:lnTo>
                      <a:lnTo>
                        <a:pt x="114" y="22"/>
                      </a:lnTo>
                      <a:lnTo>
                        <a:pt x="118" y="22"/>
                      </a:lnTo>
                      <a:lnTo>
                        <a:pt x="122" y="17"/>
                      </a:lnTo>
                      <a:lnTo>
                        <a:pt x="126" y="17"/>
                      </a:lnTo>
                      <a:lnTo>
                        <a:pt x="130" y="22"/>
                      </a:lnTo>
                      <a:lnTo>
                        <a:pt x="133" y="22"/>
                      </a:lnTo>
                      <a:lnTo>
                        <a:pt x="137" y="22"/>
                      </a:lnTo>
                      <a:lnTo>
                        <a:pt x="141" y="22"/>
                      </a:lnTo>
                      <a:lnTo>
                        <a:pt x="145" y="22"/>
                      </a:lnTo>
                      <a:lnTo>
                        <a:pt x="149" y="22"/>
                      </a:lnTo>
                      <a:lnTo>
                        <a:pt x="152" y="22"/>
                      </a:lnTo>
                      <a:lnTo>
                        <a:pt x="156" y="22"/>
                      </a:lnTo>
                      <a:lnTo>
                        <a:pt x="160" y="22"/>
                      </a:lnTo>
                      <a:lnTo>
                        <a:pt x="164" y="22"/>
                      </a:lnTo>
                      <a:lnTo>
                        <a:pt x="168" y="22"/>
                      </a:lnTo>
                      <a:lnTo>
                        <a:pt x="171" y="22"/>
                      </a:lnTo>
                      <a:lnTo>
                        <a:pt x="175" y="22"/>
                      </a:lnTo>
                      <a:lnTo>
                        <a:pt x="179" y="22"/>
                      </a:lnTo>
                      <a:lnTo>
                        <a:pt x="183" y="22"/>
                      </a:lnTo>
                      <a:lnTo>
                        <a:pt x="187" y="22"/>
                      </a:lnTo>
                      <a:lnTo>
                        <a:pt x="191" y="22"/>
                      </a:lnTo>
                      <a:lnTo>
                        <a:pt x="194" y="22"/>
                      </a:lnTo>
                      <a:lnTo>
                        <a:pt x="198" y="22"/>
                      </a:lnTo>
                      <a:lnTo>
                        <a:pt x="202" y="22"/>
                      </a:lnTo>
                      <a:lnTo>
                        <a:pt x="206" y="26"/>
                      </a:lnTo>
                      <a:lnTo>
                        <a:pt x="210" y="22"/>
                      </a:lnTo>
                      <a:lnTo>
                        <a:pt x="213" y="22"/>
                      </a:lnTo>
                      <a:lnTo>
                        <a:pt x="217" y="22"/>
                      </a:lnTo>
                      <a:lnTo>
                        <a:pt x="221" y="22"/>
                      </a:lnTo>
                      <a:lnTo>
                        <a:pt x="225" y="22"/>
                      </a:lnTo>
                      <a:lnTo>
                        <a:pt x="229" y="26"/>
                      </a:lnTo>
                      <a:lnTo>
                        <a:pt x="232" y="26"/>
                      </a:lnTo>
                      <a:lnTo>
                        <a:pt x="236" y="26"/>
                      </a:lnTo>
                      <a:lnTo>
                        <a:pt x="240" y="26"/>
                      </a:lnTo>
                      <a:lnTo>
                        <a:pt x="244" y="26"/>
                      </a:lnTo>
                      <a:lnTo>
                        <a:pt x="248" y="26"/>
                      </a:lnTo>
                      <a:lnTo>
                        <a:pt x="251" y="26"/>
                      </a:lnTo>
                      <a:lnTo>
                        <a:pt x="255" y="26"/>
                      </a:lnTo>
                      <a:lnTo>
                        <a:pt x="259" y="30"/>
                      </a:lnTo>
                      <a:lnTo>
                        <a:pt x="263" y="30"/>
                      </a:lnTo>
                      <a:lnTo>
                        <a:pt x="267" y="26"/>
                      </a:lnTo>
                      <a:lnTo>
                        <a:pt x="270" y="26"/>
                      </a:lnTo>
                      <a:lnTo>
                        <a:pt x="274" y="26"/>
                      </a:lnTo>
                      <a:lnTo>
                        <a:pt x="278" y="26"/>
                      </a:lnTo>
                      <a:lnTo>
                        <a:pt x="282" y="22"/>
                      </a:lnTo>
                      <a:lnTo>
                        <a:pt x="286" y="22"/>
                      </a:lnTo>
                      <a:lnTo>
                        <a:pt x="289" y="22"/>
                      </a:lnTo>
                      <a:lnTo>
                        <a:pt x="293" y="22"/>
                      </a:lnTo>
                      <a:lnTo>
                        <a:pt x="297" y="17"/>
                      </a:lnTo>
                      <a:lnTo>
                        <a:pt x="301" y="17"/>
                      </a:lnTo>
                      <a:lnTo>
                        <a:pt x="305" y="17"/>
                      </a:lnTo>
                      <a:lnTo>
                        <a:pt x="308" y="17"/>
                      </a:lnTo>
                      <a:lnTo>
                        <a:pt x="312" y="22"/>
                      </a:lnTo>
                      <a:lnTo>
                        <a:pt x="316" y="22"/>
                      </a:lnTo>
                      <a:lnTo>
                        <a:pt x="320" y="22"/>
                      </a:lnTo>
                      <a:lnTo>
                        <a:pt x="324" y="22"/>
                      </a:lnTo>
                      <a:lnTo>
                        <a:pt x="327" y="26"/>
                      </a:lnTo>
                      <a:lnTo>
                        <a:pt x="331" y="30"/>
                      </a:lnTo>
                      <a:lnTo>
                        <a:pt x="335" y="34"/>
                      </a:lnTo>
                      <a:lnTo>
                        <a:pt x="339" y="34"/>
                      </a:lnTo>
                      <a:lnTo>
                        <a:pt x="343" y="34"/>
                      </a:lnTo>
                      <a:lnTo>
                        <a:pt x="346" y="39"/>
                      </a:lnTo>
                      <a:lnTo>
                        <a:pt x="350" y="43"/>
                      </a:lnTo>
                      <a:lnTo>
                        <a:pt x="354" y="47"/>
                      </a:lnTo>
                      <a:lnTo>
                        <a:pt x="358" y="51"/>
                      </a:lnTo>
                      <a:lnTo>
                        <a:pt x="362" y="56"/>
                      </a:lnTo>
                      <a:lnTo>
                        <a:pt x="365" y="60"/>
                      </a:lnTo>
                      <a:lnTo>
                        <a:pt x="369" y="64"/>
                      </a:lnTo>
                      <a:lnTo>
                        <a:pt x="373" y="64"/>
                      </a:lnTo>
                      <a:lnTo>
                        <a:pt x="377" y="68"/>
                      </a:lnTo>
                      <a:lnTo>
                        <a:pt x="381" y="73"/>
                      </a:lnTo>
                      <a:lnTo>
                        <a:pt x="384" y="77"/>
                      </a:lnTo>
                      <a:lnTo>
                        <a:pt x="388" y="77"/>
                      </a:lnTo>
                      <a:lnTo>
                        <a:pt x="392" y="77"/>
                      </a:lnTo>
                      <a:lnTo>
                        <a:pt x="396" y="77"/>
                      </a:lnTo>
                      <a:lnTo>
                        <a:pt x="400" y="77"/>
                      </a:lnTo>
                      <a:lnTo>
                        <a:pt x="404" y="81"/>
                      </a:lnTo>
                      <a:lnTo>
                        <a:pt x="407" y="81"/>
                      </a:lnTo>
                      <a:lnTo>
                        <a:pt x="411" y="81"/>
                      </a:lnTo>
                      <a:lnTo>
                        <a:pt x="415" y="81"/>
                      </a:lnTo>
                      <a:lnTo>
                        <a:pt x="419" y="81"/>
                      </a:lnTo>
                      <a:lnTo>
                        <a:pt x="423" y="81"/>
                      </a:lnTo>
                      <a:lnTo>
                        <a:pt x="426" y="81"/>
                      </a:lnTo>
                      <a:lnTo>
                        <a:pt x="430" y="81"/>
                      </a:lnTo>
                      <a:lnTo>
                        <a:pt x="434" y="81"/>
                      </a:lnTo>
                      <a:lnTo>
                        <a:pt x="438" y="81"/>
                      </a:lnTo>
                      <a:lnTo>
                        <a:pt x="442" y="81"/>
                      </a:lnTo>
                      <a:lnTo>
                        <a:pt x="445" y="81"/>
                      </a:lnTo>
                      <a:lnTo>
                        <a:pt x="449" y="81"/>
                      </a:lnTo>
                      <a:lnTo>
                        <a:pt x="453" y="86"/>
                      </a:lnTo>
                      <a:lnTo>
                        <a:pt x="457" y="81"/>
                      </a:lnTo>
                      <a:lnTo>
                        <a:pt x="457" y="86"/>
                      </a:lnTo>
                      <a:lnTo>
                        <a:pt x="461" y="81"/>
                      </a:lnTo>
                      <a:lnTo>
                        <a:pt x="464" y="81"/>
                      </a:lnTo>
                      <a:lnTo>
                        <a:pt x="468" y="81"/>
                      </a:lnTo>
                      <a:lnTo>
                        <a:pt x="472" y="81"/>
                      </a:lnTo>
                      <a:lnTo>
                        <a:pt x="476" y="86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" name="Freeform 220"/>
                <p:cNvSpPr>
                  <a:spLocks/>
                </p:cNvSpPr>
                <p:nvPr/>
              </p:nvSpPr>
              <p:spPr bwMode="auto">
                <a:xfrm>
                  <a:off x="6796088" y="4788143"/>
                  <a:ext cx="254000" cy="14288"/>
                </a:xfrm>
                <a:custGeom>
                  <a:avLst/>
                  <a:gdLst>
                    <a:gd name="T0" fmla="*/ 0 w 160"/>
                    <a:gd name="T1" fmla="*/ 5 h 9"/>
                    <a:gd name="T2" fmla="*/ 4 w 160"/>
                    <a:gd name="T3" fmla="*/ 0 h 9"/>
                    <a:gd name="T4" fmla="*/ 7 w 160"/>
                    <a:gd name="T5" fmla="*/ 0 h 9"/>
                    <a:gd name="T6" fmla="*/ 11 w 160"/>
                    <a:gd name="T7" fmla="*/ 0 h 9"/>
                    <a:gd name="T8" fmla="*/ 15 w 160"/>
                    <a:gd name="T9" fmla="*/ 0 h 9"/>
                    <a:gd name="T10" fmla="*/ 19 w 160"/>
                    <a:gd name="T11" fmla="*/ 0 h 9"/>
                    <a:gd name="T12" fmla="*/ 23 w 160"/>
                    <a:gd name="T13" fmla="*/ 0 h 9"/>
                    <a:gd name="T14" fmla="*/ 26 w 160"/>
                    <a:gd name="T15" fmla="*/ 0 h 9"/>
                    <a:gd name="T16" fmla="*/ 30 w 160"/>
                    <a:gd name="T17" fmla="*/ 0 h 9"/>
                    <a:gd name="T18" fmla="*/ 34 w 160"/>
                    <a:gd name="T19" fmla="*/ 0 h 9"/>
                    <a:gd name="T20" fmla="*/ 38 w 160"/>
                    <a:gd name="T21" fmla="*/ 0 h 9"/>
                    <a:gd name="T22" fmla="*/ 42 w 160"/>
                    <a:gd name="T23" fmla="*/ 0 h 9"/>
                    <a:gd name="T24" fmla="*/ 45 w 160"/>
                    <a:gd name="T25" fmla="*/ 0 h 9"/>
                    <a:gd name="T26" fmla="*/ 49 w 160"/>
                    <a:gd name="T27" fmla="*/ 0 h 9"/>
                    <a:gd name="T28" fmla="*/ 53 w 160"/>
                    <a:gd name="T29" fmla="*/ 0 h 9"/>
                    <a:gd name="T30" fmla="*/ 57 w 160"/>
                    <a:gd name="T31" fmla="*/ 0 h 9"/>
                    <a:gd name="T32" fmla="*/ 61 w 160"/>
                    <a:gd name="T33" fmla="*/ 0 h 9"/>
                    <a:gd name="T34" fmla="*/ 64 w 160"/>
                    <a:gd name="T35" fmla="*/ 0 h 9"/>
                    <a:gd name="T36" fmla="*/ 68 w 160"/>
                    <a:gd name="T37" fmla="*/ 0 h 9"/>
                    <a:gd name="T38" fmla="*/ 72 w 160"/>
                    <a:gd name="T39" fmla="*/ 0 h 9"/>
                    <a:gd name="T40" fmla="*/ 76 w 160"/>
                    <a:gd name="T41" fmla="*/ 5 h 9"/>
                    <a:gd name="T42" fmla="*/ 80 w 160"/>
                    <a:gd name="T43" fmla="*/ 5 h 9"/>
                    <a:gd name="T44" fmla="*/ 83 w 160"/>
                    <a:gd name="T45" fmla="*/ 5 h 9"/>
                    <a:gd name="T46" fmla="*/ 87 w 160"/>
                    <a:gd name="T47" fmla="*/ 9 h 9"/>
                    <a:gd name="T48" fmla="*/ 91 w 160"/>
                    <a:gd name="T49" fmla="*/ 9 h 9"/>
                    <a:gd name="T50" fmla="*/ 95 w 160"/>
                    <a:gd name="T51" fmla="*/ 9 h 9"/>
                    <a:gd name="T52" fmla="*/ 99 w 160"/>
                    <a:gd name="T53" fmla="*/ 9 h 9"/>
                    <a:gd name="T54" fmla="*/ 102 w 160"/>
                    <a:gd name="T55" fmla="*/ 9 h 9"/>
                    <a:gd name="T56" fmla="*/ 106 w 160"/>
                    <a:gd name="T57" fmla="*/ 9 h 9"/>
                    <a:gd name="T58" fmla="*/ 110 w 160"/>
                    <a:gd name="T59" fmla="*/ 9 h 9"/>
                    <a:gd name="T60" fmla="*/ 114 w 160"/>
                    <a:gd name="T61" fmla="*/ 9 h 9"/>
                    <a:gd name="T62" fmla="*/ 118 w 160"/>
                    <a:gd name="T63" fmla="*/ 9 h 9"/>
                    <a:gd name="T64" fmla="*/ 121 w 160"/>
                    <a:gd name="T65" fmla="*/ 9 h 9"/>
                    <a:gd name="T66" fmla="*/ 125 w 160"/>
                    <a:gd name="T67" fmla="*/ 9 h 9"/>
                    <a:gd name="T68" fmla="*/ 129 w 160"/>
                    <a:gd name="T69" fmla="*/ 9 h 9"/>
                    <a:gd name="T70" fmla="*/ 133 w 160"/>
                    <a:gd name="T71" fmla="*/ 9 h 9"/>
                    <a:gd name="T72" fmla="*/ 137 w 160"/>
                    <a:gd name="T73" fmla="*/ 9 h 9"/>
                    <a:gd name="T74" fmla="*/ 140 w 160"/>
                    <a:gd name="T75" fmla="*/ 9 h 9"/>
                    <a:gd name="T76" fmla="*/ 144 w 160"/>
                    <a:gd name="T77" fmla="*/ 9 h 9"/>
                    <a:gd name="T78" fmla="*/ 148 w 160"/>
                    <a:gd name="T79" fmla="*/ 9 h 9"/>
                    <a:gd name="T80" fmla="*/ 152 w 160"/>
                    <a:gd name="T81" fmla="*/ 5 h 9"/>
                    <a:gd name="T82" fmla="*/ 156 w 160"/>
                    <a:gd name="T83" fmla="*/ 5 h 9"/>
                    <a:gd name="T84" fmla="*/ 160 w 160"/>
                    <a:gd name="T85" fmla="*/ 5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60" h="9">
                      <a:moveTo>
                        <a:pt x="0" y="5"/>
                      </a:moveTo>
                      <a:lnTo>
                        <a:pt x="4" y="0"/>
                      </a:lnTo>
                      <a:lnTo>
                        <a:pt x="7" y="0"/>
                      </a:lnTo>
                      <a:lnTo>
                        <a:pt x="11" y="0"/>
                      </a:lnTo>
                      <a:lnTo>
                        <a:pt x="15" y="0"/>
                      </a:lnTo>
                      <a:lnTo>
                        <a:pt x="19" y="0"/>
                      </a:lnTo>
                      <a:lnTo>
                        <a:pt x="23" y="0"/>
                      </a:lnTo>
                      <a:lnTo>
                        <a:pt x="26" y="0"/>
                      </a:lnTo>
                      <a:lnTo>
                        <a:pt x="30" y="0"/>
                      </a:lnTo>
                      <a:lnTo>
                        <a:pt x="34" y="0"/>
                      </a:lnTo>
                      <a:lnTo>
                        <a:pt x="38" y="0"/>
                      </a:lnTo>
                      <a:lnTo>
                        <a:pt x="42" y="0"/>
                      </a:lnTo>
                      <a:lnTo>
                        <a:pt x="45" y="0"/>
                      </a:lnTo>
                      <a:lnTo>
                        <a:pt x="49" y="0"/>
                      </a:lnTo>
                      <a:lnTo>
                        <a:pt x="53" y="0"/>
                      </a:lnTo>
                      <a:lnTo>
                        <a:pt x="57" y="0"/>
                      </a:lnTo>
                      <a:lnTo>
                        <a:pt x="61" y="0"/>
                      </a:lnTo>
                      <a:lnTo>
                        <a:pt x="64" y="0"/>
                      </a:lnTo>
                      <a:lnTo>
                        <a:pt x="68" y="0"/>
                      </a:lnTo>
                      <a:lnTo>
                        <a:pt x="72" y="0"/>
                      </a:lnTo>
                      <a:lnTo>
                        <a:pt x="76" y="5"/>
                      </a:lnTo>
                      <a:lnTo>
                        <a:pt x="80" y="5"/>
                      </a:lnTo>
                      <a:lnTo>
                        <a:pt x="83" y="5"/>
                      </a:lnTo>
                      <a:lnTo>
                        <a:pt x="87" y="9"/>
                      </a:lnTo>
                      <a:lnTo>
                        <a:pt x="91" y="9"/>
                      </a:lnTo>
                      <a:lnTo>
                        <a:pt x="95" y="9"/>
                      </a:lnTo>
                      <a:lnTo>
                        <a:pt x="99" y="9"/>
                      </a:lnTo>
                      <a:lnTo>
                        <a:pt x="102" y="9"/>
                      </a:lnTo>
                      <a:lnTo>
                        <a:pt x="106" y="9"/>
                      </a:lnTo>
                      <a:lnTo>
                        <a:pt x="110" y="9"/>
                      </a:lnTo>
                      <a:lnTo>
                        <a:pt x="114" y="9"/>
                      </a:lnTo>
                      <a:lnTo>
                        <a:pt x="118" y="9"/>
                      </a:lnTo>
                      <a:lnTo>
                        <a:pt x="121" y="9"/>
                      </a:lnTo>
                      <a:lnTo>
                        <a:pt x="125" y="9"/>
                      </a:lnTo>
                      <a:lnTo>
                        <a:pt x="129" y="9"/>
                      </a:lnTo>
                      <a:lnTo>
                        <a:pt x="133" y="9"/>
                      </a:lnTo>
                      <a:lnTo>
                        <a:pt x="137" y="9"/>
                      </a:lnTo>
                      <a:lnTo>
                        <a:pt x="140" y="9"/>
                      </a:lnTo>
                      <a:lnTo>
                        <a:pt x="144" y="9"/>
                      </a:lnTo>
                      <a:lnTo>
                        <a:pt x="148" y="9"/>
                      </a:lnTo>
                      <a:lnTo>
                        <a:pt x="152" y="5"/>
                      </a:lnTo>
                      <a:lnTo>
                        <a:pt x="156" y="5"/>
                      </a:lnTo>
                      <a:lnTo>
                        <a:pt x="160" y="5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8" name="Group 67"/>
              <p:cNvGrpSpPr/>
              <p:nvPr/>
            </p:nvGrpSpPr>
            <p:grpSpPr>
              <a:xfrm>
                <a:off x="899782" y="2235528"/>
                <a:ext cx="6286500" cy="534988"/>
                <a:chOff x="763588" y="4273793"/>
                <a:chExt cx="6286500" cy="534988"/>
              </a:xfrm>
            </p:grpSpPr>
            <p:grpSp>
              <p:nvGrpSpPr>
                <p:cNvPr id="72" name="Group 71"/>
                <p:cNvGrpSpPr/>
                <p:nvPr/>
              </p:nvGrpSpPr>
              <p:grpSpPr>
                <a:xfrm>
                  <a:off x="763588" y="4273793"/>
                  <a:ext cx="5942013" cy="534988"/>
                  <a:chOff x="763588" y="4273793"/>
                  <a:chExt cx="5942013" cy="534988"/>
                </a:xfrm>
              </p:grpSpPr>
              <p:grpSp>
                <p:nvGrpSpPr>
                  <p:cNvPr id="74" name="Group 73"/>
                  <p:cNvGrpSpPr/>
                  <p:nvPr/>
                </p:nvGrpSpPr>
                <p:grpSpPr>
                  <a:xfrm>
                    <a:off x="763588" y="4273793"/>
                    <a:ext cx="5222875" cy="534988"/>
                    <a:chOff x="763588" y="4273793"/>
                    <a:chExt cx="5222875" cy="534988"/>
                  </a:xfrm>
                </p:grpSpPr>
                <p:grpSp>
                  <p:nvGrpSpPr>
                    <p:cNvPr id="76" name="Group 75"/>
                    <p:cNvGrpSpPr/>
                    <p:nvPr/>
                  </p:nvGrpSpPr>
                  <p:grpSpPr>
                    <a:xfrm>
                      <a:off x="763588" y="4273793"/>
                      <a:ext cx="4456113" cy="534988"/>
                      <a:chOff x="763588" y="4273793"/>
                      <a:chExt cx="4456113" cy="534988"/>
                    </a:xfrm>
                  </p:grpSpPr>
                  <p:grpSp>
                    <p:nvGrpSpPr>
                      <p:cNvPr id="78" name="Group 77"/>
                      <p:cNvGrpSpPr/>
                      <p:nvPr/>
                    </p:nvGrpSpPr>
                    <p:grpSpPr>
                      <a:xfrm>
                        <a:off x="763588" y="4273793"/>
                        <a:ext cx="3689350" cy="534988"/>
                        <a:chOff x="763588" y="4273793"/>
                        <a:chExt cx="3689350" cy="534988"/>
                      </a:xfrm>
                    </p:grpSpPr>
                    <p:grpSp>
                      <p:nvGrpSpPr>
                        <p:cNvPr id="80" name="Group 79"/>
                        <p:cNvGrpSpPr/>
                        <p:nvPr/>
                      </p:nvGrpSpPr>
                      <p:grpSpPr>
                        <a:xfrm>
                          <a:off x="763588" y="4273793"/>
                          <a:ext cx="2922588" cy="534988"/>
                          <a:chOff x="763588" y="4273793"/>
                          <a:chExt cx="2922588" cy="534988"/>
                        </a:xfrm>
                      </p:grpSpPr>
                      <p:sp>
                        <p:nvSpPr>
                          <p:cNvPr id="82" name="Freeform 221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763588" y="4721468"/>
                            <a:ext cx="766763" cy="66675"/>
                          </a:xfrm>
                          <a:custGeom>
                            <a:avLst/>
                            <a:gdLst>
                              <a:gd name="T0" fmla="*/ 8 w 483"/>
                              <a:gd name="T1" fmla="*/ 4 h 42"/>
                              <a:gd name="T2" fmla="*/ 19 w 483"/>
                              <a:gd name="T3" fmla="*/ 4 h 42"/>
                              <a:gd name="T4" fmla="*/ 31 w 483"/>
                              <a:gd name="T5" fmla="*/ 8 h 42"/>
                              <a:gd name="T6" fmla="*/ 42 w 483"/>
                              <a:gd name="T7" fmla="*/ 8 h 42"/>
                              <a:gd name="T8" fmla="*/ 53 w 483"/>
                              <a:gd name="T9" fmla="*/ 12 h 42"/>
                              <a:gd name="T10" fmla="*/ 65 w 483"/>
                              <a:gd name="T11" fmla="*/ 12 h 42"/>
                              <a:gd name="T12" fmla="*/ 76 w 483"/>
                              <a:gd name="T13" fmla="*/ 17 h 42"/>
                              <a:gd name="T14" fmla="*/ 88 w 483"/>
                              <a:gd name="T15" fmla="*/ 17 h 42"/>
                              <a:gd name="T16" fmla="*/ 99 w 483"/>
                              <a:gd name="T17" fmla="*/ 17 h 42"/>
                              <a:gd name="T18" fmla="*/ 110 w 483"/>
                              <a:gd name="T19" fmla="*/ 21 h 42"/>
                              <a:gd name="T20" fmla="*/ 122 w 483"/>
                              <a:gd name="T21" fmla="*/ 21 h 42"/>
                              <a:gd name="T22" fmla="*/ 133 w 483"/>
                              <a:gd name="T23" fmla="*/ 21 h 42"/>
                              <a:gd name="T24" fmla="*/ 145 w 483"/>
                              <a:gd name="T25" fmla="*/ 21 h 42"/>
                              <a:gd name="T26" fmla="*/ 156 w 483"/>
                              <a:gd name="T27" fmla="*/ 17 h 42"/>
                              <a:gd name="T28" fmla="*/ 168 w 483"/>
                              <a:gd name="T29" fmla="*/ 21 h 42"/>
                              <a:gd name="T30" fmla="*/ 179 w 483"/>
                              <a:gd name="T31" fmla="*/ 21 h 42"/>
                              <a:gd name="T32" fmla="*/ 190 w 483"/>
                              <a:gd name="T33" fmla="*/ 25 h 42"/>
                              <a:gd name="T34" fmla="*/ 202 w 483"/>
                              <a:gd name="T35" fmla="*/ 25 h 42"/>
                              <a:gd name="T36" fmla="*/ 213 w 483"/>
                              <a:gd name="T37" fmla="*/ 25 h 42"/>
                              <a:gd name="T38" fmla="*/ 225 w 483"/>
                              <a:gd name="T39" fmla="*/ 29 h 42"/>
                              <a:gd name="T40" fmla="*/ 236 w 483"/>
                              <a:gd name="T41" fmla="*/ 29 h 42"/>
                              <a:gd name="T42" fmla="*/ 247 w 483"/>
                              <a:gd name="T43" fmla="*/ 29 h 42"/>
                              <a:gd name="T44" fmla="*/ 259 w 483"/>
                              <a:gd name="T45" fmla="*/ 29 h 42"/>
                              <a:gd name="T46" fmla="*/ 270 w 483"/>
                              <a:gd name="T47" fmla="*/ 29 h 42"/>
                              <a:gd name="T48" fmla="*/ 282 w 483"/>
                              <a:gd name="T49" fmla="*/ 34 h 42"/>
                              <a:gd name="T50" fmla="*/ 293 w 483"/>
                              <a:gd name="T51" fmla="*/ 34 h 42"/>
                              <a:gd name="T52" fmla="*/ 304 w 483"/>
                              <a:gd name="T53" fmla="*/ 34 h 42"/>
                              <a:gd name="T54" fmla="*/ 316 w 483"/>
                              <a:gd name="T55" fmla="*/ 38 h 42"/>
                              <a:gd name="T56" fmla="*/ 327 w 483"/>
                              <a:gd name="T57" fmla="*/ 38 h 42"/>
                              <a:gd name="T58" fmla="*/ 339 w 483"/>
                              <a:gd name="T59" fmla="*/ 38 h 42"/>
                              <a:gd name="T60" fmla="*/ 350 w 483"/>
                              <a:gd name="T61" fmla="*/ 38 h 42"/>
                              <a:gd name="T62" fmla="*/ 362 w 483"/>
                              <a:gd name="T63" fmla="*/ 38 h 42"/>
                              <a:gd name="T64" fmla="*/ 373 w 483"/>
                              <a:gd name="T65" fmla="*/ 38 h 42"/>
                              <a:gd name="T66" fmla="*/ 384 w 483"/>
                              <a:gd name="T67" fmla="*/ 38 h 42"/>
                              <a:gd name="T68" fmla="*/ 396 w 483"/>
                              <a:gd name="T69" fmla="*/ 38 h 42"/>
                              <a:gd name="T70" fmla="*/ 407 w 483"/>
                              <a:gd name="T71" fmla="*/ 38 h 42"/>
                              <a:gd name="T72" fmla="*/ 419 w 483"/>
                              <a:gd name="T73" fmla="*/ 38 h 42"/>
                              <a:gd name="T74" fmla="*/ 430 w 483"/>
                              <a:gd name="T75" fmla="*/ 42 h 42"/>
                              <a:gd name="T76" fmla="*/ 441 w 483"/>
                              <a:gd name="T77" fmla="*/ 42 h 42"/>
                              <a:gd name="T78" fmla="*/ 453 w 483"/>
                              <a:gd name="T79" fmla="*/ 42 h 42"/>
                              <a:gd name="T80" fmla="*/ 464 w 483"/>
                              <a:gd name="T81" fmla="*/ 38 h 42"/>
                              <a:gd name="T82" fmla="*/ 476 w 483"/>
                              <a:gd name="T83" fmla="*/ 38 h 42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  <a:cxn ang="0">
                                <a:pos x="T6" y="T7"/>
                              </a:cxn>
                              <a:cxn ang="0">
                                <a:pos x="T8" y="T9"/>
                              </a:cxn>
                              <a:cxn ang="0">
                                <a:pos x="T10" y="T11"/>
                              </a:cxn>
                              <a:cxn ang="0">
                                <a:pos x="T12" y="T13"/>
                              </a:cxn>
                              <a:cxn ang="0">
                                <a:pos x="T14" y="T15"/>
                              </a:cxn>
                              <a:cxn ang="0">
                                <a:pos x="T16" y="T17"/>
                              </a:cxn>
                              <a:cxn ang="0">
                                <a:pos x="T18" y="T19"/>
                              </a:cxn>
                              <a:cxn ang="0">
                                <a:pos x="T20" y="T21"/>
                              </a:cxn>
                              <a:cxn ang="0">
                                <a:pos x="T22" y="T23"/>
                              </a:cxn>
                              <a:cxn ang="0">
                                <a:pos x="T24" y="T25"/>
                              </a:cxn>
                              <a:cxn ang="0">
                                <a:pos x="T26" y="T27"/>
                              </a:cxn>
                              <a:cxn ang="0">
                                <a:pos x="T28" y="T29"/>
                              </a:cxn>
                              <a:cxn ang="0">
                                <a:pos x="T30" y="T31"/>
                              </a:cxn>
                              <a:cxn ang="0">
                                <a:pos x="T32" y="T33"/>
                              </a:cxn>
                              <a:cxn ang="0">
                                <a:pos x="T34" y="T35"/>
                              </a:cxn>
                              <a:cxn ang="0">
                                <a:pos x="T36" y="T37"/>
                              </a:cxn>
                              <a:cxn ang="0">
                                <a:pos x="T38" y="T39"/>
                              </a:cxn>
                              <a:cxn ang="0">
                                <a:pos x="T40" y="T41"/>
                              </a:cxn>
                              <a:cxn ang="0">
                                <a:pos x="T42" y="T43"/>
                              </a:cxn>
                              <a:cxn ang="0">
                                <a:pos x="T44" y="T45"/>
                              </a:cxn>
                              <a:cxn ang="0">
                                <a:pos x="T46" y="T47"/>
                              </a:cxn>
                              <a:cxn ang="0">
                                <a:pos x="T48" y="T49"/>
                              </a:cxn>
                              <a:cxn ang="0">
                                <a:pos x="T50" y="T51"/>
                              </a:cxn>
                              <a:cxn ang="0">
                                <a:pos x="T52" y="T53"/>
                              </a:cxn>
                              <a:cxn ang="0">
                                <a:pos x="T54" y="T55"/>
                              </a:cxn>
                              <a:cxn ang="0">
                                <a:pos x="T56" y="T57"/>
                              </a:cxn>
                              <a:cxn ang="0">
                                <a:pos x="T58" y="T59"/>
                              </a:cxn>
                              <a:cxn ang="0">
                                <a:pos x="T60" y="T61"/>
                              </a:cxn>
                              <a:cxn ang="0">
                                <a:pos x="T62" y="T63"/>
                              </a:cxn>
                              <a:cxn ang="0">
                                <a:pos x="T64" y="T65"/>
                              </a:cxn>
                              <a:cxn ang="0">
                                <a:pos x="T66" y="T67"/>
                              </a:cxn>
                              <a:cxn ang="0">
                                <a:pos x="T68" y="T69"/>
                              </a:cxn>
                              <a:cxn ang="0">
                                <a:pos x="T70" y="T71"/>
                              </a:cxn>
                              <a:cxn ang="0">
                                <a:pos x="T72" y="T73"/>
                              </a:cxn>
                              <a:cxn ang="0">
                                <a:pos x="T74" y="T75"/>
                              </a:cxn>
                              <a:cxn ang="0">
                                <a:pos x="T76" y="T77"/>
                              </a:cxn>
                              <a:cxn ang="0">
                                <a:pos x="T78" y="T79"/>
                              </a:cxn>
                              <a:cxn ang="0">
                                <a:pos x="T80" y="T81"/>
                              </a:cxn>
                              <a:cxn ang="0">
                                <a:pos x="T82" y="T83"/>
                              </a:cxn>
                            </a:cxnLst>
                            <a:rect l="0" t="0" r="r" b="b"/>
                            <a:pathLst>
                              <a:path w="483" h="42">
                                <a:moveTo>
                                  <a:pt x="0" y="0"/>
                                </a:moveTo>
                                <a:lnTo>
                                  <a:pt x="4" y="0"/>
                                </a:lnTo>
                                <a:lnTo>
                                  <a:pt x="8" y="4"/>
                                </a:lnTo>
                                <a:lnTo>
                                  <a:pt x="12" y="4"/>
                                </a:lnTo>
                                <a:lnTo>
                                  <a:pt x="15" y="4"/>
                                </a:lnTo>
                                <a:lnTo>
                                  <a:pt x="19" y="4"/>
                                </a:lnTo>
                                <a:lnTo>
                                  <a:pt x="23" y="4"/>
                                </a:lnTo>
                                <a:lnTo>
                                  <a:pt x="27" y="8"/>
                                </a:lnTo>
                                <a:lnTo>
                                  <a:pt x="31" y="8"/>
                                </a:lnTo>
                                <a:lnTo>
                                  <a:pt x="34" y="8"/>
                                </a:lnTo>
                                <a:lnTo>
                                  <a:pt x="38" y="8"/>
                                </a:lnTo>
                                <a:lnTo>
                                  <a:pt x="42" y="8"/>
                                </a:lnTo>
                                <a:lnTo>
                                  <a:pt x="46" y="12"/>
                                </a:lnTo>
                                <a:lnTo>
                                  <a:pt x="50" y="12"/>
                                </a:lnTo>
                                <a:lnTo>
                                  <a:pt x="53" y="12"/>
                                </a:lnTo>
                                <a:lnTo>
                                  <a:pt x="57" y="12"/>
                                </a:lnTo>
                                <a:lnTo>
                                  <a:pt x="61" y="12"/>
                                </a:lnTo>
                                <a:lnTo>
                                  <a:pt x="65" y="12"/>
                                </a:lnTo>
                                <a:lnTo>
                                  <a:pt x="69" y="17"/>
                                </a:lnTo>
                                <a:lnTo>
                                  <a:pt x="72" y="17"/>
                                </a:lnTo>
                                <a:lnTo>
                                  <a:pt x="76" y="17"/>
                                </a:lnTo>
                                <a:lnTo>
                                  <a:pt x="80" y="17"/>
                                </a:lnTo>
                                <a:lnTo>
                                  <a:pt x="84" y="17"/>
                                </a:lnTo>
                                <a:lnTo>
                                  <a:pt x="88" y="17"/>
                                </a:lnTo>
                                <a:lnTo>
                                  <a:pt x="91" y="17"/>
                                </a:lnTo>
                                <a:lnTo>
                                  <a:pt x="95" y="21"/>
                                </a:lnTo>
                                <a:lnTo>
                                  <a:pt x="99" y="17"/>
                                </a:lnTo>
                                <a:lnTo>
                                  <a:pt x="103" y="21"/>
                                </a:lnTo>
                                <a:lnTo>
                                  <a:pt x="107" y="21"/>
                                </a:lnTo>
                                <a:lnTo>
                                  <a:pt x="110" y="21"/>
                                </a:lnTo>
                                <a:lnTo>
                                  <a:pt x="114" y="21"/>
                                </a:lnTo>
                                <a:lnTo>
                                  <a:pt x="118" y="21"/>
                                </a:lnTo>
                                <a:lnTo>
                                  <a:pt x="122" y="21"/>
                                </a:lnTo>
                                <a:lnTo>
                                  <a:pt x="126" y="21"/>
                                </a:lnTo>
                                <a:lnTo>
                                  <a:pt x="130" y="21"/>
                                </a:lnTo>
                                <a:lnTo>
                                  <a:pt x="133" y="21"/>
                                </a:lnTo>
                                <a:lnTo>
                                  <a:pt x="137" y="21"/>
                                </a:lnTo>
                                <a:lnTo>
                                  <a:pt x="141" y="21"/>
                                </a:lnTo>
                                <a:lnTo>
                                  <a:pt x="145" y="21"/>
                                </a:lnTo>
                                <a:lnTo>
                                  <a:pt x="149" y="21"/>
                                </a:lnTo>
                                <a:lnTo>
                                  <a:pt x="152" y="17"/>
                                </a:lnTo>
                                <a:lnTo>
                                  <a:pt x="156" y="17"/>
                                </a:lnTo>
                                <a:lnTo>
                                  <a:pt x="160" y="17"/>
                                </a:lnTo>
                                <a:lnTo>
                                  <a:pt x="164" y="17"/>
                                </a:lnTo>
                                <a:lnTo>
                                  <a:pt x="168" y="21"/>
                                </a:lnTo>
                                <a:lnTo>
                                  <a:pt x="171" y="21"/>
                                </a:lnTo>
                                <a:lnTo>
                                  <a:pt x="175" y="21"/>
                                </a:lnTo>
                                <a:lnTo>
                                  <a:pt x="179" y="21"/>
                                </a:lnTo>
                                <a:lnTo>
                                  <a:pt x="183" y="21"/>
                                </a:lnTo>
                                <a:lnTo>
                                  <a:pt x="187" y="21"/>
                                </a:lnTo>
                                <a:lnTo>
                                  <a:pt x="190" y="25"/>
                                </a:lnTo>
                                <a:lnTo>
                                  <a:pt x="194" y="25"/>
                                </a:lnTo>
                                <a:lnTo>
                                  <a:pt x="198" y="25"/>
                                </a:lnTo>
                                <a:lnTo>
                                  <a:pt x="202" y="25"/>
                                </a:lnTo>
                                <a:lnTo>
                                  <a:pt x="206" y="25"/>
                                </a:lnTo>
                                <a:lnTo>
                                  <a:pt x="209" y="25"/>
                                </a:lnTo>
                                <a:lnTo>
                                  <a:pt x="213" y="25"/>
                                </a:lnTo>
                                <a:lnTo>
                                  <a:pt x="217" y="25"/>
                                </a:lnTo>
                                <a:lnTo>
                                  <a:pt x="221" y="25"/>
                                </a:lnTo>
                                <a:lnTo>
                                  <a:pt x="225" y="29"/>
                                </a:lnTo>
                                <a:lnTo>
                                  <a:pt x="228" y="29"/>
                                </a:lnTo>
                                <a:lnTo>
                                  <a:pt x="232" y="29"/>
                                </a:lnTo>
                                <a:lnTo>
                                  <a:pt x="236" y="29"/>
                                </a:lnTo>
                                <a:lnTo>
                                  <a:pt x="240" y="29"/>
                                </a:lnTo>
                                <a:lnTo>
                                  <a:pt x="244" y="29"/>
                                </a:lnTo>
                                <a:lnTo>
                                  <a:pt x="247" y="29"/>
                                </a:lnTo>
                                <a:lnTo>
                                  <a:pt x="251" y="29"/>
                                </a:lnTo>
                                <a:lnTo>
                                  <a:pt x="255" y="29"/>
                                </a:lnTo>
                                <a:lnTo>
                                  <a:pt x="259" y="29"/>
                                </a:lnTo>
                                <a:lnTo>
                                  <a:pt x="263" y="29"/>
                                </a:lnTo>
                                <a:lnTo>
                                  <a:pt x="266" y="29"/>
                                </a:lnTo>
                                <a:lnTo>
                                  <a:pt x="270" y="29"/>
                                </a:lnTo>
                                <a:lnTo>
                                  <a:pt x="274" y="29"/>
                                </a:lnTo>
                                <a:lnTo>
                                  <a:pt x="278" y="34"/>
                                </a:lnTo>
                                <a:lnTo>
                                  <a:pt x="282" y="34"/>
                                </a:lnTo>
                                <a:lnTo>
                                  <a:pt x="285" y="34"/>
                                </a:lnTo>
                                <a:lnTo>
                                  <a:pt x="289" y="34"/>
                                </a:lnTo>
                                <a:lnTo>
                                  <a:pt x="293" y="34"/>
                                </a:lnTo>
                                <a:lnTo>
                                  <a:pt x="297" y="34"/>
                                </a:lnTo>
                                <a:lnTo>
                                  <a:pt x="301" y="34"/>
                                </a:lnTo>
                                <a:lnTo>
                                  <a:pt x="304" y="34"/>
                                </a:lnTo>
                                <a:lnTo>
                                  <a:pt x="308" y="38"/>
                                </a:lnTo>
                                <a:lnTo>
                                  <a:pt x="312" y="38"/>
                                </a:lnTo>
                                <a:lnTo>
                                  <a:pt x="316" y="38"/>
                                </a:lnTo>
                                <a:lnTo>
                                  <a:pt x="320" y="38"/>
                                </a:lnTo>
                                <a:lnTo>
                                  <a:pt x="323" y="38"/>
                                </a:lnTo>
                                <a:lnTo>
                                  <a:pt x="327" y="38"/>
                                </a:lnTo>
                                <a:lnTo>
                                  <a:pt x="331" y="38"/>
                                </a:lnTo>
                                <a:lnTo>
                                  <a:pt x="335" y="38"/>
                                </a:lnTo>
                                <a:lnTo>
                                  <a:pt x="339" y="38"/>
                                </a:lnTo>
                                <a:lnTo>
                                  <a:pt x="343" y="38"/>
                                </a:lnTo>
                                <a:lnTo>
                                  <a:pt x="346" y="38"/>
                                </a:lnTo>
                                <a:lnTo>
                                  <a:pt x="350" y="38"/>
                                </a:lnTo>
                                <a:lnTo>
                                  <a:pt x="354" y="38"/>
                                </a:lnTo>
                                <a:lnTo>
                                  <a:pt x="358" y="38"/>
                                </a:lnTo>
                                <a:lnTo>
                                  <a:pt x="362" y="38"/>
                                </a:lnTo>
                                <a:lnTo>
                                  <a:pt x="365" y="38"/>
                                </a:lnTo>
                                <a:lnTo>
                                  <a:pt x="369" y="38"/>
                                </a:lnTo>
                                <a:lnTo>
                                  <a:pt x="373" y="38"/>
                                </a:lnTo>
                                <a:lnTo>
                                  <a:pt x="377" y="38"/>
                                </a:lnTo>
                                <a:lnTo>
                                  <a:pt x="381" y="38"/>
                                </a:lnTo>
                                <a:lnTo>
                                  <a:pt x="384" y="38"/>
                                </a:lnTo>
                                <a:lnTo>
                                  <a:pt x="388" y="38"/>
                                </a:lnTo>
                                <a:lnTo>
                                  <a:pt x="392" y="38"/>
                                </a:lnTo>
                                <a:lnTo>
                                  <a:pt x="396" y="38"/>
                                </a:lnTo>
                                <a:lnTo>
                                  <a:pt x="400" y="38"/>
                                </a:lnTo>
                                <a:lnTo>
                                  <a:pt x="403" y="38"/>
                                </a:lnTo>
                                <a:lnTo>
                                  <a:pt x="407" y="38"/>
                                </a:lnTo>
                                <a:lnTo>
                                  <a:pt x="411" y="38"/>
                                </a:lnTo>
                                <a:lnTo>
                                  <a:pt x="415" y="38"/>
                                </a:lnTo>
                                <a:lnTo>
                                  <a:pt x="419" y="38"/>
                                </a:lnTo>
                                <a:lnTo>
                                  <a:pt x="422" y="38"/>
                                </a:lnTo>
                                <a:lnTo>
                                  <a:pt x="426" y="38"/>
                                </a:lnTo>
                                <a:lnTo>
                                  <a:pt x="430" y="42"/>
                                </a:lnTo>
                                <a:lnTo>
                                  <a:pt x="434" y="42"/>
                                </a:lnTo>
                                <a:lnTo>
                                  <a:pt x="438" y="42"/>
                                </a:lnTo>
                                <a:lnTo>
                                  <a:pt x="441" y="42"/>
                                </a:lnTo>
                                <a:lnTo>
                                  <a:pt x="445" y="42"/>
                                </a:lnTo>
                                <a:lnTo>
                                  <a:pt x="449" y="42"/>
                                </a:lnTo>
                                <a:lnTo>
                                  <a:pt x="453" y="42"/>
                                </a:lnTo>
                                <a:lnTo>
                                  <a:pt x="457" y="42"/>
                                </a:lnTo>
                                <a:lnTo>
                                  <a:pt x="460" y="42"/>
                                </a:lnTo>
                                <a:lnTo>
                                  <a:pt x="464" y="38"/>
                                </a:lnTo>
                                <a:lnTo>
                                  <a:pt x="468" y="38"/>
                                </a:lnTo>
                                <a:lnTo>
                                  <a:pt x="472" y="38"/>
                                </a:lnTo>
                                <a:lnTo>
                                  <a:pt x="476" y="38"/>
                                </a:lnTo>
                                <a:lnTo>
                                  <a:pt x="479" y="38"/>
                                </a:lnTo>
                                <a:lnTo>
                                  <a:pt x="483" y="38"/>
                                </a:lnTo>
                              </a:path>
                            </a:pathLst>
                          </a:custGeom>
                          <a:noFill/>
                          <a:ln w="0">
                            <a:solidFill>
                              <a:srgbClr val="00FF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 vert="horz" wrap="square" lIns="91440" tIns="45720" rIns="91440" bIns="45720" numCol="1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83" name="Freeform 222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1530350" y="4578593"/>
                            <a:ext cx="749300" cy="203200"/>
                          </a:xfrm>
                          <a:custGeom>
                            <a:avLst/>
                            <a:gdLst>
                              <a:gd name="T0" fmla="*/ 8 w 472"/>
                              <a:gd name="T1" fmla="*/ 128 h 128"/>
                              <a:gd name="T2" fmla="*/ 19 w 472"/>
                              <a:gd name="T3" fmla="*/ 128 h 128"/>
                              <a:gd name="T4" fmla="*/ 31 w 472"/>
                              <a:gd name="T5" fmla="*/ 124 h 128"/>
                              <a:gd name="T6" fmla="*/ 42 w 472"/>
                              <a:gd name="T7" fmla="*/ 119 h 128"/>
                              <a:gd name="T8" fmla="*/ 53 w 472"/>
                              <a:gd name="T9" fmla="*/ 124 h 128"/>
                              <a:gd name="T10" fmla="*/ 65 w 472"/>
                              <a:gd name="T11" fmla="*/ 119 h 128"/>
                              <a:gd name="T12" fmla="*/ 76 w 472"/>
                              <a:gd name="T13" fmla="*/ 119 h 128"/>
                              <a:gd name="T14" fmla="*/ 88 w 472"/>
                              <a:gd name="T15" fmla="*/ 119 h 128"/>
                              <a:gd name="T16" fmla="*/ 99 w 472"/>
                              <a:gd name="T17" fmla="*/ 119 h 128"/>
                              <a:gd name="T18" fmla="*/ 111 w 472"/>
                              <a:gd name="T19" fmla="*/ 119 h 128"/>
                              <a:gd name="T20" fmla="*/ 122 w 472"/>
                              <a:gd name="T21" fmla="*/ 115 h 128"/>
                              <a:gd name="T22" fmla="*/ 133 w 472"/>
                              <a:gd name="T23" fmla="*/ 115 h 128"/>
                              <a:gd name="T24" fmla="*/ 145 w 472"/>
                              <a:gd name="T25" fmla="*/ 115 h 128"/>
                              <a:gd name="T26" fmla="*/ 156 w 472"/>
                              <a:gd name="T27" fmla="*/ 115 h 128"/>
                              <a:gd name="T28" fmla="*/ 168 w 472"/>
                              <a:gd name="T29" fmla="*/ 111 h 128"/>
                              <a:gd name="T30" fmla="*/ 179 w 472"/>
                              <a:gd name="T31" fmla="*/ 111 h 128"/>
                              <a:gd name="T32" fmla="*/ 190 w 472"/>
                              <a:gd name="T33" fmla="*/ 111 h 128"/>
                              <a:gd name="T34" fmla="*/ 202 w 472"/>
                              <a:gd name="T35" fmla="*/ 115 h 128"/>
                              <a:gd name="T36" fmla="*/ 213 w 472"/>
                              <a:gd name="T37" fmla="*/ 111 h 128"/>
                              <a:gd name="T38" fmla="*/ 225 w 472"/>
                              <a:gd name="T39" fmla="*/ 111 h 128"/>
                              <a:gd name="T40" fmla="*/ 236 w 472"/>
                              <a:gd name="T41" fmla="*/ 111 h 128"/>
                              <a:gd name="T42" fmla="*/ 247 w 472"/>
                              <a:gd name="T43" fmla="*/ 115 h 128"/>
                              <a:gd name="T44" fmla="*/ 259 w 472"/>
                              <a:gd name="T45" fmla="*/ 119 h 128"/>
                              <a:gd name="T46" fmla="*/ 270 w 472"/>
                              <a:gd name="T47" fmla="*/ 119 h 128"/>
                              <a:gd name="T48" fmla="*/ 282 w 472"/>
                              <a:gd name="T49" fmla="*/ 119 h 128"/>
                              <a:gd name="T50" fmla="*/ 293 w 472"/>
                              <a:gd name="T51" fmla="*/ 124 h 128"/>
                              <a:gd name="T52" fmla="*/ 304 w 472"/>
                              <a:gd name="T53" fmla="*/ 124 h 128"/>
                              <a:gd name="T54" fmla="*/ 316 w 472"/>
                              <a:gd name="T55" fmla="*/ 119 h 128"/>
                              <a:gd name="T56" fmla="*/ 327 w 472"/>
                              <a:gd name="T57" fmla="*/ 115 h 128"/>
                              <a:gd name="T58" fmla="*/ 339 w 472"/>
                              <a:gd name="T59" fmla="*/ 115 h 128"/>
                              <a:gd name="T60" fmla="*/ 350 w 472"/>
                              <a:gd name="T61" fmla="*/ 111 h 128"/>
                              <a:gd name="T62" fmla="*/ 362 w 472"/>
                              <a:gd name="T63" fmla="*/ 111 h 128"/>
                              <a:gd name="T64" fmla="*/ 373 w 472"/>
                              <a:gd name="T65" fmla="*/ 107 h 128"/>
                              <a:gd name="T66" fmla="*/ 384 w 472"/>
                              <a:gd name="T67" fmla="*/ 107 h 128"/>
                              <a:gd name="T68" fmla="*/ 396 w 472"/>
                              <a:gd name="T69" fmla="*/ 107 h 128"/>
                              <a:gd name="T70" fmla="*/ 407 w 472"/>
                              <a:gd name="T71" fmla="*/ 107 h 128"/>
                              <a:gd name="T72" fmla="*/ 419 w 472"/>
                              <a:gd name="T73" fmla="*/ 107 h 128"/>
                              <a:gd name="T74" fmla="*/ 430 w 472"/>
                              <a:gd name="T75" fmla="*/ 107 h 128"/>
                              <a:gd name="T76" fmla="*/ 441 w 472"/>
                              <a:gd name="T77" fmla="*/ 94 h 128"/>
                              <a:gd name="T78" fmla="*/ 449 w 472"/>
                              <a:gd name="T79" fmla="*/ 77 h 128"/>
                              <a:gd name="T80" fmla="*/ 457 w 472"/>
                              <a:gd name="T81" fmla="*/ 51 h 128"/>
                              <a:gd name="T82" fmla="*/ 464 w 472"/>
                              <a:gd name="T83" fmla="*/ 17 h 128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  <a:cxn ang="0">
                                <a:pos x="T6" y="T7"/>
                              </a:cxn>
                              <a:cxn ang="0">
                                <a:pos x="T8" y="T9"/>
                              </a:cxn>
                              <a:cxn ang="0">
                                <a:pos x="T10" y="T11"/>
                              </a:cxn>
                              <a:cxn ang="0">
                                <a:pos x="T12" y="T13"/>
                              </a:cxn>
                              <a:cxn ang="0">
                                <a:pos x="T14" y="T15"/>
                              </a:cxn>
                              <a:cxn ang="0">
                                <a:pos x="T16" y="T17"/>
                              </a:cxn>
                              <a:cxn ang="0">
                                <a:pos x="T18" y="T19"/>
                              </a:cxn>
                              <a:cxn ang="0">
                                <a:pos x="T20" y="T21"/>
                              </a:cxn>
                              <a:cxn ang="0">
                                <a:pos x="T22" y="T23"/>
                              </a:cxn>
                              <a:cxn ang="0">
                                <a:pos x="T24" y="T25"/>
                              </a:cxn>
                              <a:cxn ang="0">
                                <a:pos x="T26" y="T27"/>
                              </a:cxn>
                              <a:cxn ang="0">
                                <a:pos x="T28" y="T29"/>
                              </a:cxn>
                              <a:cxn ang="0">
                                <a:pos x="T30" y="T31"/>
                              </a:cxn>
                              <a:cxn ang="0">
                                <a:pos x="T32" y="T33"/>
                              </a:cxn>
                              <a:cxn ang="0">
                                <a:pos x="T34" y="T35"/>
                              </a:cxn>
                              <a:cxn ang="0">
                                <a:pos x="T36" y="T37"/>
                              </a:cxn>
                              <a:cxn ang="0">
                                <a:pos x="T38" y="T39"/>
                              </a:cxn>
                              <a:cxn ang="0">
                                <a:pos x="T40" y="T41"/>
                              </a:cxn>
                              <a:cxn ang="0">
                                <a:pos x="T42" y="T43"/>
                              </a:cxn>
                              <a:cxn ang="0">
                                <a:pos x="T44" y="T45"/>
                              </a:cxn>
                              <a:cxn ang="0">
                                <a:pos x="T46" y="T47"/>
                              </a:cxn>
                              <a:cxn ang="0">
                                <a:pos x="T48" y="T49"/>
                              </a:cxn>
                              <a:cxn ang="0">
                                <a:pos x="T50" y="T51"/>
                              </a:cxn>
                              <a:cxn ang="0">
                                <a:pos x="T52" y="T53"/>
                              </a:cxn>
                              <a:cxn ang="0">
                                <a:pos x="T54" y="T55"/>
                              </a:cxn>
                              <a:cxn ang="0">
                                <a:pos x="T56" y="T57"/>
                              </a:cxn>
                              <a:cxn ang="0">
                                <a:pos x="T58" y="T59"/>
                              </a:cxn>
                              <a:cxn ang="0">
                                <a:pos x="T60" y="T61"/>
                              </a:cxn>
                              <a:cxn ang="0">
                                <a:pos x="T62" y="T63"/>
                              </a:cxn>
                              <a:cxn ang="0">
                                <a:pos x="T64" y="T65"/>
                              </a:cxn>
                              <a:cxn ang="0">
                                <a:pos x="T66" y="T67"/>
                              </a:cxn>
                              <a:cxn ang="0">
                                <a:pos x="T68" y="T69"/>
                              </a:cxn>
                              <a:cxn ang="0">
                                <a:pos x="T70" y="T71"/>
                              </a:cxn>
                              <a:cxn ang="0">
                                <a:pos x="T72" y="T73"/>
                              </a:cxn>
                              <a:cxn ang="0">
                                <a:pos x="T74" y="T75"/>
                              </a:cxn>
                              <a:cxn ang="0">
                                <a:pos x="T76" y="T77"/>
                              </a:cxn>
                              <a:cxn ang="0">
                                <a:pos x="T78" y="T79"/>
                              </a:cxn>
                              <a:cxn ang="0">
                                <a:pos x="T80" y="T81"/>
                              </a:cxn>
                              <a:cxn ang="0">
                                <a:pos x="T82" y="T83"/>
                              </a:cxn>
                            </a:cxnLst>
                            <a:rect l="0" t="0" r="r" b="b"/>
                            <a:pathLst>
                              <a:path w="472" h="128">
                                <a:moveTo>
                                  <a:pt x="0" y="128"/>
                                </a:moveTo>
                                <a:lnTo>
                                  <a:pt x="4" y="128"/>
                                </a:lnTo>
                                <a:lnTo>
                                  <a:pt x="8" y="128"/>
                                </a:lnTo>
                                <a:lnTo>
                                  <a:pt x="12" y="128"/>
                                </a:lnTo>
                                <a:lnTo>
                                  <a:pt x="15" y="128"/>
                                </a:lnTo>
                                <a:lnTo>
                                  <a:pt x="19" y="128"/>
                                </a:lnTo>
                                <a:lnTo>
                                  <a:pt x="23" y="124"/>
                                </a:lnTo>
                                <a:lnTo>
                                  <a:pt x="27" y="124"/>
                                </a:lnTo>
                                <a:lnTo>
                                  <a:pt x="31" y="124"/>
                                </a:lnTo>
                                <a:lnTo>
                                  <a:pt x="34" y="124"/>
                                </a:lnTo>
                                <a:lnTo>
                                  <a:pt x="38" y="124"/>
                                </a:lnTo>
                                <a:lnTo>
                                  <a:pt x="42" y="119"/>
                                </a:lnTo>
                                <a:lnTo>
                                  <a:pt x="46" y="124"/>
                                </a:lnTo>
                                <a:lnTo>
                                  <a:pt x="50" y="124"/>
                                </a:lnTo>
                                <a:lnTo>
                                  <a:pt x="53" y="124"/>
                                </a:lnTo>
                                <a:lnTo>
                                  <a:pt x="57" y="119"/>
                                </a:lnTo>
                                <a:lnTo>
                                  <a:pt x="61" y="119"/>
                                </a:lnTo>
                                <a:lnTo>
                                  <a:pt x="65" y="119"/>
                                </a:lnTo>
                                <a:lnTo>
                                  <a:pt x="69" y="119"/>
                                </a:lnTo>
                                <a:lnTo>
                                  <a:pt x="72" y="119"/>
                                </a:lnTo>
                                <a:lnTo>
                                  <a:pt x="76" y="119"/>
                                </a:lnTo>
                                <a:lnTo>
                                  <a:pt x="80" y="119"/>
                                </a:lnTo>
                                <a:lnTo>
                                  <a:pt x="84" y="119"/>
                                </a:lnTo>
                                <a:lnTo>
                                  <a:pt x="88" y="119"/>
                                </a:lnTo>
                                <a:lnTo>
                                  <a:pt x="92" y="119"/>
                                </a:lnTo>
                                <a:lnTo>
                                  <a:pt x="95" y="119"/>
                                </a:lnTo>
                                <a:lnTo>
                                  <a:pt x="99" y="119"/>
                                </a:lnTo>
                                <a:lnTo>
                                  <a:pt x="103" y="119"/>
                                </a:lnTo>
                                <a:lnTo>
                                  <a:pt x="107" y="119"/>
                                </a:lnTo>
                                <a:lnTo>
                                  <a:pt x="111" y="119"/>
                                </a:lnTo>
                                <a:lnTo>
                                  <a:pt x="114" y="119"/>
                                </a:lnTo>
                                <a:lnTo>
                                  <a:pt x="118" y="115"/>
                                </a:lnTo>
                                <a:lnTo>
                                  <a:pt x="122" y="115"/>
                                </a:lnTo>
                                <a:lnTo>
                                  <a:pt x="126" y="115"/>
                                </a:lnTo>
                                <a:lnTo>
                                  <a:pt x="130" y="115"/>
                                </a:lnTo>
                                <a:lnTo>
                                  <a:pt x="133" y="115"/>
                                </a:lnTo>
                                <a:lnTo>
                                  <a:pt x="137" y="115"/>
                                </a:lnTo>
                                <a:lnTo>
                                  <a:pt x="141" y="115"/>
                                </a:lnTo>
                                <a:lnTo>
                                  <a:pt x="145" y="115"/>
                                </a:lnTo>
                                <a:lnTo>
                                  <a:pt x="149" y="115"/>
                                </a:lnTo>
                                <a:lnTo>
                                  <a:pt x="152" y="115"/>
                                </a:lnTo>
                                <a:lnTo>
                                  <a:pt x="156" y="115"/>
                                </a:lnTo>
                                <a:lnTo>
                                  <a:pt x="160" y="111"/>
                                </a:lnTo>
                                <a:lnTo>
                                  <a:pt x="164" y="111"/>
                                </a:lnTo>
                                <a:lnTo>
                                  <a:pt x="168" y="111"/>
                                </a:lnTo>
                                <a:lnTo>
                                  <a:pt x="171" y="111"/>
                                </a:lnTo>
                                <a:lnTo>
                                  <a:pt x="175" y="111"/>
                                </a:lnTo>
                                <a:lnTo>
                                  <a:pt x="179" y="111"/>
                                </a:lnTo>
                                <a:lnTo>
                                  <a:pt x="183" y="111"/>
                                </a:lnTo>
                                <a:lnTo>
                                  <a:pt x="187" y="111"/>
                                </a:lnTo>
                                <a:lnTo>
                                  <a:pt x="190" y="111"/>
                                </a:lnTo>
                                <a:lnTo>
                                  <a:pt x="194" y="111"/>
                                </a:lnTo>
                                <a:lnTo>
                                  <a:pt x="198" y="111"/>
                                </a:lnTo>
                                <a:lnTo>
                                  <a:pt x="202" y="115"/>
                                </a:lnTo>
                                <a:lnTo>
                                  <a:pt x="206" y="111"/>
                                </a:lnTo>
                                <a:lnTo>
                                  <a:pt x="209" y="111"/>
                                </a:lnTo>
                                <a:lnTo>
                                  <a:pt x="213" y="111"/>
                                </a:lnTo>
                                <a:lnTo>
                                  <a:pt x="217" y="111"/>
                                </a:lnTo>
                                <a:lnTo>
                                  <a:pt x="221" y="111"/>
                                </a:lnTo>
                                <a:lnTo>
                                  <a:pt x="225" y="111"/>
                                </a:lnTo>
                                <a:lnTo>
                                  <a:pt x="228" y="111"/>
                                </a:lnTo>
                                <a:lnTo>
                                  <a:pt x="232" y="111"/>
                                </a:lnTo>
                                <a:lnTo>
                                  <a:pt x="236" y="111"/>
                                </a:lnTo>
                                <a:lnTo>
                                  <a:pt x="240" y="115"/>
                                </a:lnTo>
                                <a:lnTo>
                                  <a:pt x="244" y="115"/>
                                </a:lnTo>
                                <a:lnTo>
                                  <a:pt x="247" y="115"/>
                                </a:lnTo>
                                <a:lnTo>
                                  <a:pt x="251" y="119"/>
                                </a:lnTo>
                                <a:lnTo>
                                  <a:pt x="255" y="119"/>
                                </a:lnTo>
                                <a:lnTo>
                                  <a:pt x="259" y="119"/>
                                </a:lnTo>
                                <a:lnTo>
                                  <a:pt x="263" y="119"/>
                                </a:lnTo>
                                <a:lnTo>
                                  <a:pt x="266" y="119"/>
                                </a:lnTo>
                                <a:lnTo>
                                  <a:pt x="270" y="119"/>
                                </a:lnTo>
                                <a:lnTo>
                                  <a:pt x="274" y="119"/>
                                </a:lnTo>
                                <a:lnTo>
                                  <a:pt x="278" y="119"/>
                                </a:lnTo>
                                <a:lnTo>
                                  <a:pt x="282" y="119"/>
                                </a:lnTo>
                                <a:lnTo>
                                  <a:pt x="285" y="119"/>
                                </a:lnTo>
                                <a:lnTo>
                                  <a:pt x="289" y="119"/>
                                </a:lnTo>
                                <a:lnTo>
                                  <a:pt x="293" y="124"/>
                                </a:lnTo>
                                <a:lnTo>
                                  <a:pt x="297" y="124"/>
                                </a:lnTo>
                                <a:lnTo>
                                  <a:pt x="301" y="124"/>
                                </a:lnTo>
                                <a:lnTo>
                                  <a:pt x="304" y="124"/>
                                </a:lnTo>
                                <a:lnTo>
                                  <a:pt x="308" y="124"/>
                                </a:lnTo>
                                <a:lnTo>
                                  <a:pt x="312" y="124"/>
                                </a:lnTo>
                                <a:lnTo>
                                  <a:pt x="316" y="119"/>
                                </a:lnTo>
                                <a:lnTo>
                                  <a:pt x="320" y="119"/>
                                </a:lnTo>
                                <a:lnTo>
                                  <a:pt x="324" y="119"/>
                                </a:lnTo>
                                <a:lnTo>
                                  <a:pt x="327" y="115"/>
                                </a:lnTo>
                                <a:lnTo>
                                  <a:pt x="331" y="115"/>
                                </a:lnTo>
                                <a:lnTo>
                                  <a:pt x="335" y="115"/>
                                </a:lnTo>
                                <a:lnTo>
                                  <a:pt x="339" y="115"/>
                                </a:lnTo>
                                <a:lnTo>
                                  <a:pt x="343" y="111"/>
                                </a:lnTo>
                                <a:lnTo>
                                  <a:pt x="346" y="111"/>
                                </a:lnTo>
                                <a:lnTo>
                                  <a:pt x="350" y="111"/>
                                </a:lnTo>
                                <a:lnTo>
                                  <a:pt x="354" y="111"/>
                                </a:lnTo>
                                <a:lnTo>
                                  <a:pt x="358" y="111"/>
                                </a:lnTo>
                                <a:lnTo>
                                  <a:pt x="362" y="111"/>
                                </a:lnTo>
                                <a:lnTo>
                                  <a:pt x="365" y="111"/>
                                </a:lnTo>
                                <a:lnTo>
                                  <a:pt x="369" y="111"/>
                                </a:lnTo>
                                <a:lnTo>
                                  <a:pt x="373" y="107"/>
                                </a:lnTo>
                                <a:lnTo>
                                  <a:pt x="377" y="107"/>
                                </a:lnTo>
                                <a:lnTo>
                                  <a:pt x="381" y="107"/>
                                </a:lnTo>
                                <a:lnTo>
                                  <a:pt x="384" y="107"/>
                                </a:lnTo>
                                <a:lnTo>
                                  <a:pt x="388" y="107"/>
                                </a:lnTo>
                                <a:lnTo>
                                  <a:pt x="392" y="107"/>
                                </a:lnTo>
                                <a:lnTo>
                                  <a:pt x="396" y="107"/>
                                </a:lnTo>
                                <a:lnTo>
                                  <a:pt x="400" y="107"/>
                                </a:lnTo>
                                <a:lnTo>
                                  <a:pt x="403" y="107"/>
                                </a:lnTo>
                                <a:lnTo>
                                  <a:pt x="407" y="107"/>
                                </a:lnTo>
                                <a:lnTo>
                                  <a:pt x="411" y="107"/>
                                </a:lnTo>
                                <a:lnTo>
                                  <a:pt x="415" y="107"/>
                                </a:lnTo>
                                <a:lnTo>
                                  <a:pt x="419" y="107"/>
                                </a:lnTo>
                                <a:lnTo>
                                  <a:pt x="422" y="107"/>
                                </a:lnTo>
                                <a:lnTo>
                                  <a:pt x="426" y="107"/>
                                </a:lnTo>
                                <a:lnTo>
                                  <a:pt x="430" y="107"/>
                                </a:lnTo>
                                <a:lnTo>
                                  <a:pt x="434" y="102"/>
                                </a:lnTo>
                                <a:lnTo>
                                  <a:pt x="438" y="98"/>
                                </a:lnTo>
                                <a:lnTo>
                                  <a:pt x="441" y="94"/>
                                </a:lnTo>
                                <a:lnTo>
                                  <a:pt x="441" y="90"/>
                                </a:lnTo>
                                <a:lnTo>
                                  <a:pt x="445" y="85"/>
                                </a:lnTo>
                                <a:lnTo>
                                  <a:pt x="449" y="77"/>
                                </a:lnTo>
                                <a:lnTo>
                                  <a:pt x="449" y="68"/>
                                </a:lnTo>
                                <a:lnTo>
                                  <a:pt x="453" y="60"/>
                                </a:lnTo>
                                <a:lnTo>
                                  <a:pt x="457" y="51"/>
                                </a:lnTo>
                                <a:lnTo>
                                  <a:pt x="460" y="39"/>
                                </a:lnTo>
                                <a:lnTo>
                                  <a:pt x="460" y="26"/>
                                </a:lnTo>
                                <a:lnTo>
                                  <a:pt x="464" y="17"/>
                                </a:lnTo>
                                <a:lnTo>
                                  <a:pt x="468" y="9"/>
                                </a:lnTo>
                                <a:lnTo>
                                  <a:pt x="472" y="0"/>
                                </a:lnTo>
                              </a:path>
                            </a:pathLst>
                          </a:custGeom>
                          <a:noFill/>
                          <a:ln w="0">
                            <a:solidFill>
                              <a:srgbClr val="00FF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 vert="horz" wrap="square" lIns="91440" tIns="45720" rIns="91440" bIns="45720" numCol="1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84" name="Freeform 223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279650" y="4273793"/>
                            <a:ext cx="639763" cy="514350"/>
                          </a:xfrm>
                          <a:custGeom>
                            <a:avLst/>
                            <a:gdLst>
                              <a:gd name="T0" fmla="*/ 4 w 403"/>
                              <a:gd name="T1" fmla="*/ 171 h 324"/>
                              <a:gd name="T2" fmla="*/ 11 w 403"/>
                              <a:gd name="T3" fmla="*/ 137 h 324"/>
                              <a:gd name="T4" fmla="*/ 19 w 403"/>
                              <a:gd name="T5" fmla="*/ 103 h 324"/>
                              <a:gd name="T6" fmla="*/ 30 w 403"/>
                              <a:gd name="T7" fmla="*/ 77 h 324"/>
                              <a:gd name="T8" fmla="*/ 38 w 403"/>
                              <a:gd name="T9" fmla="*/ 47 h 324"/>
                              <a:gd name="T10" fmla="*/ 45 w 403"/>
                              <a:gd name="T11" fmla="*/ 22 h 324"/>
                              <a:gd name="T12" fmla="*/ 53 w 403"/>
                              <a:gd name="T13" fmla="*/ 9 h 324"/>
                              <a:gd name="T14" fmla="*/ 61 w 403"/>
                              <a:gd name="T15" fmla="*/ 5 h 324"/>
                              <a:gd name="T16" fmla="*/ 72 w 403"/>
                              <a:gd name="T17" fmla="*/ 13 h 324"/>
                              <a:gd name="T18" fmla="*/ 84 w 403"/>
                              <a:gd name="T19" fmla="*/ 26 h 324"/>
                              <a:gd name="T20" fmla="*/ 95 w 403"/>
                              <a:gd name="T21" fmla="*/ 39 h 324"/>
                              <a:gd name="T22" fmla="*/ 103 w 403"/>
                              <a:gd name="T23" fmla="*/ 52 h 324"/>
                              <a:gd name="T24" fmla="*/ 110 w 403"/>
                              <a:gd name="T25" fmla="*/ 64 h 324"/>
                              <a:gd name="T26" fmla="*/ 118 w 403"/>
                              <a:gd name="T27" fmla="*/ 77 h 324"/>
                              <a:gd name="T28" fmla="*/ 129 w 403"/>
                              <a:gd name="T29" fmla="*/ 90 h 324"/>
                              <a:gd name="T30" fmla="*/ 137 w 403"/>
                              <a:gd name="T31" fmla="*/ 103 h 324"/>
                              <a:gd name="T32" fmla="*/ 148 w 403"/>
                              <a:gd name="T33" fmla="*/ 120 h 324"/>
                              <a:gd name="T34" fmla="*/ 156 w 403"/>
                              <a:gd name="T35" fmla="*/ 133 h 324"/>
                              <a:gd name="T36" fmla="*/ 163 w 403"/>
                              <a:gd name="T37" fmla="*/ 145 h 324"/>
                              <a:gd name="T38" fmla="*/ 171 w 403"/>
                              <a:gd name="T39" fmla="*/ 162 h 324"/>
                              <a:gd name="T40" fmla="*/ 179 w 403"/>
                              <a:gd name="T41" fmla="*/ 175 h 324"/>
                              <a:gd name="T42" fmla="*/ 186 w 403"/>
                              <a:gd name="T43" fmla="*/ 188 h 324"/>
                              <a:gd name="T44" fmla="*/ 198 w 403"/>
                              <a:gd name="T45" fmla="*/ 201 h 324"/>
                              <a:gd name="T46" fmla="*/ 205 w 403"/>
                              <a:gd name="T47" fmla="*/ 213 h 324"/>
                              <a:gd name="T48" fmla="*/ 213 w 403"/>
                              <a:gd name="T49" fmla="*/ 231 h 324"/>
                              <a:gd name="T50" fmla="*/ 220 w 403"/>
                              <a:gd name="T51" fmla="*/ 239 h 324"/>
                              <a:gd name="T52" fmla="*/ 228 w 403"/>
                              <a:gd name="T53" fmla="*/ 252 h 324"/>
                              <a:gd name="T54" fmla="*/ 236 w 403"/>
                              <a:gd name="T55" fmla="*/ 260 h 324"/>
                              <a:gd name="T56" fmla="*/ 247 w 403"/>
                              <a:gd name="T57" fmla="*/ 273 h 324"/>
                              <a:gd name="T58" fmla="*/ 258 w 403"/>
                              <a:gd name="T59" fmla="*/ 282 h 324"/>
                              <a:gd name="T60" fmla="*/ 270 w 403"/>
                              <a:gd name="T61" fmla="*/ 290 h 324"/>
                              <a:gd name="T62" fmla="*/ 281 w 403"/>
                              <a:gd name="T63" fmla="*/ 294 h 324"/>
                              <a:gd name="T64" fmla="*/ 293 w 403"/>
                              <a:gd name="T65" fmla="*/ 299 h 324"/>
                              <a:gd name="T66" fmla="*/ 304 w 403"/>
                              <a:gd name="T67" fmla="*/ 303 h 324"/>
                              <a:gd name="T68" fmla="*/ 316 w 403"/>
                              <a:gd name="T69" fmla="*/ 307 h 324"/>
                              <a:gd name="T70" fmla="*/ 327 w 403"/>
                              <a:gd name="T71" fmla="*/ 311 h 324"/>
                              <a:gd name="T72" fmla="*/ 338 w 403"/>
                              <a:gd name="T73" fmla="*/ 311 h 324"/>
                              <a:gd name="T74" fmla="*/ 350 w 403"/>
                              <a:gd name="T75" fmla="*/ 316 h 324"/>
                              <a:gd name="T76" fmla="*/ 361 w 403"/>
                              <a:gd name="T77" fmla="*/ 320 h 324"/>
                              <a:gd name="T78" fmla="*/ 373 w 403"/>
                              <a:gd name="T79" fmla="*/ 320 h 324"/>
                              <a:gd name="T80" fmla="*/ 384 w 403"/>
                              <a:gd name="T81" fmla="*/ 324 h 324"/>
                              <a:gd name="T82" fmla="*/ 395 w 403"/>
                              <a:gd name="T83" fmla="*/ 324 h 324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  <a:cxn ang="0">
                                <a:pos x="T6" y="T7"/>
                              </a:cxn>
                              <a:cxn ang="0">
                                <a:pos x="T8" y="T9"/>
                              </a:cxn>
                              <a:cxn ang="0">
                                <a:pos x="T10" y="T11"/>
                              </a:cxn>
                              <a:cxn ang="0">
                                <a:pos x="T12" y="T13"/>
                              </a:cxn>
                              <a:cxn ang="0">
                                <a:pos x="T14" y="T15"/>
                              </a:cxn>
                              <a:cxn ang="0">
                                <a:pos x="T16" y="T17"/>
                              </a:cxn>
                              <a:cxn ang="0">
                                <a:pos x="T18" y="T19"/>
                              </a:cxn>
                              <a:cxn ang="0">
                                <a:pos x="T20" y="T21"/>
                              </a:cxn>
                              <a:cxn ang="0">
                                <a:pos x="T22" y="T23"/>
                              </a:cxn>
                              <a:cxn ang="0">
                                <a:pos x="T24" y="T25"/>
                              </a:cxn>
                              <a:cxn ang="0">
                                <a:pos x="T26" y="T27"/>
                              </a:cxn>
                              <a:cxn ang="0">
                                <a:pos x="T28" y="T29"/>
                              </a:cxn>
                              <a:cxn ang="0">
                                <a:pos x="T30" y="T31"/>
                              </a:cxn>
                              <a:cxn ang="0">
                                <a:pos x="T32" y="T33"/>
                              </a:cxn>
                              <a:cxn ang="0">
                                <a:pos x="T34" y="T35"/>
                              </a:cxn>
                              <a:cxn ang="0">
                                <a:pos x="T36" y="T37"/>
                              </a:cxn>
                              <a:cxn ang="0">
                                <a:pos x="T38" y="T39"/>
                              </a:cxn>
                              <a:cxn ang="0">
                                <a:pos x="T40" y="T41"/>
                              </a:cxn>
                              <a:cxn ang="0">
                                <a:pos x="T42" y="T43"/>
                              </a:cxn>
                              <a:cxn ang="0">
                                <a:pos x="T44" y="T45"/>
                              </a:cxn>
                              <a:cxn ang="0">
                                <a:pos x="T46" y="T47"/>
                              </a:cxn>
                              <a:cxn ang="0">
                                <a:pos x="T48" y="T49"/>
                              </a:cxn>
                              <a:cxn ang="0">
                                <a:pos x="T50" y="T51"/>
                              </a:cxn>
                              <a:cxn ang="0">
                                <a:pos x="T52" y="T53"/>
                              </a:cxn>
                              <a:cxn ang="0">
                                <a:pos x="T54" y="T55"/>
                              </a:cxn>
                              <a:cxn ang="0">
                                <a:pos x="T56" y="T57"/>
                              </a:cxn>
                              <a:cxn ang="0">
                                <a:pos x="T58" y="T59"/>
                              </a:cxn>
                              <a:cxn ang="0">
                                <a:pos x="T60" y="T61"/>
                              </a:cxn>
                              <a:cxn ang="0">
                                <a:pos x="T62" y="T63"/>
                              </a:cxn>
                              <a:cxn ang="0">
                                <a:pos x="T64" y="T65"/>
                              </a:cxn>
                              <a:cxn ang="0">
                                <a:pos x="T66" y="T67"/>
                              </a:cxn>
                              <a:cxn ang="0">
                                <a:pos x="T68" y="T69"/>
                              </a:cxn>
                              <a:cxn ang="0">
                                <a:pos x="T70" y="T71"/>
                              </a:cxn>
                              <a:cxn ang="0">
                                <a:pos x="T72" y="T73"/>
                              </a:cxn>
                              <a:cxn ang="0">
                                <a:pos x="T74" y="T75"/>
                              </a:cxn>
                              <a:cxn ang="0">
                                <a:pos x="T76" y="T77"/>
                              </a:cxn>
                              <a:cxn ang="0">
                                <a:pos x="T78" y="T79"/>
                              </a:cxn>
                              <a:cxn ang="0">
                                <a:pos x="T80" y="T81"/>
                              </a:cxn>
                              <a:cxn ang="0">
                                <a:pos x="T82" y="T83"/>
                              </a:cxn>
                            </a:cxnLst>
                            <a:rect l="0" t="0" r="r" b="b"/>
                            <a:pathLst>
                              <a:path w="403" h="324">
                                <a:moveTo>
                                  <a:pt x="0" y="192"/>
                                </a:moveTo>
                                <a:lnTo>
                                  <a:pt x="0" y="179"/>
                                </a:lnTo>
                                <a:lnTo>
                                  <a:pt x="4" y="171"/>
                                </a:lnTo>
                                <a:lnTo>
                                  <a:pt x="7" y="158"/>
                                </a:lnTo>
                                <a:lnTo>
                                  <a:pt x="7" y="150"/>
                                </a:lnTo>
                                <a:lnTo>
                                  <a:pt x="11" y="137"/>
                                </a:lnTo>
                                <a:lnTo>
                                  <a:pt x="15" y="124"/>
                                </a:lnTo>
                                <a:lnTo>
                                  <a:pt x="19" y="115"/>
                                </a:lnTo>
                                <a:lnTo>
                                  <a:pt x="19" y="103"/>
                                </a:lnTo>
                                <a:lnTo>
                                  <a:pt x="23" y="94"/>
                                </a:lnTo>
                                <a:lnTo>
                                  <a:pt x="26" y="86"/>
                                </a:lnTo>
                                <a:lnTo>
                                  <a:pt x="30" y="77"/>
                                </a:lnTo>
                                <a:lnTo>
                                  <a:pt x="30" y="64"/>
                                </a:lnTo>
                                <a:lnTo>
                                  <a:pt x="34" y="56"/>
                                </a:lnTo>
                                <a:lnTo>
                                  <a:pt x="38" y="47"/>
                                </a:lnTo>
                                <a:lnTo>
                                  <a:pt x="38" y="39"/>
                                </a:lnTo>
                                <a:lnTo>
                                  <a:pt x="42" y="30"/>
                                </a:lnTo>
                                <a:lnTo>
                                  <a:pt x="45" y="22"/>
                                </a:lnTo>
                                <a:lnTo>
                                  <a:pt x="49" y="17"/>
                                </a:lnTo>
                                <a:lnTo>
                                  <a:pt x="49" y="13"/>
                                </a:lnTo>
                                <a:lnTo>
                                  <a:pt x="53" y="9"/>
                                </a:lnTo>
                                <a:lnTo>
                                  <a:pt x="57" y="5"/>
                                </a:lnTo>
                                <a:lnTo>
                                  <a:pt x="57" y="0"/>
                                </a:lnTo>
                                <a:lnTo>
                                  <a:pt x="61" y="5"/>
                                </a:lnTo>
                                <a:lnTo>
                                  <a:pt x="65" y="5"/>
                                </a:lnTo>
                                <a:lnTo>
                                  <a:pt x="68" y="9"/>
                                </a:lnTo>
                                <a:lnTo>
                                  <a:pt x="72" y="13"/>
                                </a:lnTo>
                                <a:lnTo>
                                  <a:pt x="76" y="17"/>
                                </a:lnTo>
                                <a:lnTo>
                                  <a:pt x="80" y="22"/>
                                </a:lnTo>
                                <a:lnTo>
                                  <a:pt x="84" y="26"/>
                                </a:lnTo>
                                <a:lnTo>
                                  <a:pt x="87" y="30"/>
                                </a:lnTo>
                                <a:lnTo>
                                  <a:pt x="91" y="34"/>
                                </a:lnTo>
                                <a:lnTo>
                                  <a:pt x="95" y="39"/>
                                </a:lnTo>
                                <a:lnTo>
                                  <a:pt x="99" y="43"/>
                                </a:lnTo>
                                <a:lnTo>
                                  <a:pt x="99" y="47"/>
                                </a:lnTo>
                                <a:lnTo>
                                  <a:pt x="103" y="52"/>
                                </a:lnTo>
                                <a:lnTo>
                                  <a:pt x="106" y="56"/>
                                </a:lnTo>
                                <a:lnTo>
                                  <a:pt x="106" y="60"/>
                                </a:lnTo>
                                <a:lnTo>
                                  <a:pt x="110" y="64"/>
                                </a:lnTo>
                                <a:lnTo>
                                  <a:pt x="114" y="69"/>
                                </a:lnTo>
                                <a:lnTo>
                                  <a:pt x="118" y="73"/>
                                </a:lnTo>
                                <a:lnTo>
                                  <a:pt x="118" y="77"/>
                                </a:lnTo>
                                <a:lnTo>
                                  <a:pt x="122" y="81"/>
                                </a:lnTo>
                                <a:lnTo>
                                  <a:pt x="125" y="86"/>
                                </a:lnTo>
                                <a:lnTo>
                                  <a:pt x="129" y="90"/>
                                </a:lnTo>
                                <a:lnTo>
                                  <a:pt x="133" y="94"/>
                                </a:lnTo>
                                <a:lnTo>
                                  <a:pt x="137" y="98"/>
                                </a:lnTo>
                                <a:lnTo>
                                  <a:pt x="137" y="103"/>
                                </a:lnTo>
                                <a:lnTo>
                                  <a:pt x="141" y="111"/>
                                </a:lnTo>
                                <a:lnTo>
                                  <a:pt x="144" y="115"/>
                                </a:lnTo>
                                <a:lnTo>
                                  <a:pt x="148" y="120"/>
                                </a:lnTo>
                                <a:lnTo>
                                  <a:pt x="148" y="124"/>
                                </a:lnTo>
                                <a:lnTo>
                                  <a:pt x="152" y="128"/>
                                </a:lnTo>
                                <a:lnTo>
                                  <a:pt x="156" y="133"/>
                                </a:lnTo>
                                <a:lnTo>
                                  <a:pt x="160" y="137"/>
                                </a:lnTo>
                                <a:lnTo>
                                  <a:pt x="160" y="141"/>
                                </a:lnTo>
                                <a:lnTo>
                                  <a:pt x="163" y="145"/>
                                </a:lnTo>
                                <a:lnTo>
                                  <a:pt x="167" y="150"/>
                                </a:lnTo>
                                <a:lnTo>
                                  <a:pt x="167" y="158"/>
                                </a:lnTo>
                                <a:lnTo>
                                  <a:pt x="171" y="162"/>
                                </a:lnTo>
                                <a:lnTo>
                                  <a:pt x="175" y="167"/>
                                </a:lnTo>
                                <a:lnTo>
                                  <a:pt x="179" y="171"/>
                                </a:lnTo>
                                <a:lnTo>
                                  <a:pt x="179" y="175"/>
                                </a:lnTo>
                                <a:lnTo>
                                  <a:pt x="182" y="179"/>
                                </a:lnTo>
                                <a:lnTo>
                                  <a:pt x="186" y="184"/>
                                </a:lnTo>
                                <a:lnTo>
                                  <a:pt x="186" y="188"/>
                                </a:lnTo>
                                <a:lnTo>
                                  <a:pt x="190" y="192"/>
                                </a:lnTo>
                                <a:lnTo>
                                  <a:pt x="194" y="196"/>
                                </a:lnTo>
                                <a:lnTo>
                                  <a:pt x="198" y="201"/>
                                </a:lnTo>
                                <a:lnTo>
                                  <a:pt x="198" y="205"/>
                                </a:lnTo>
                                <a:lnTo>
                                  <a:pt x="201" y="213"/>
                                </a:lnTo>
                                <a:lnTo>
                                  <a:pt x="205" y="213"/>
                                </a:lnTo>
                                <a:lnTo>
                                  <a:pt x="209" y="218"/>
                                </a:lnTo>
                                <a:lnTo>
                                  <a:pt x="209" y="222"/>
                                </a:lnTo>
                                <a:lnTo>
                                  <a:pt x="213" y="231"/>
                                </a:lnTo>
                                <a:lnTo>
                                  <a:pt x="220" y="239"/>
                                </a:lnTo>
                                <a:lnTo>
                                  <a:pt x="217" y="239"/>
                                </a:lnTo>
                                <a:lnTo>
                                  <a:pt x="220" y="239"/>
                                </a:lnTo>
                                <a:lnTo>
                                  <a:pt x="224" y="243"/>
                                </a:lnTo>
                                <a:lnTo>
                                  <a:pt x="232" y="252"/>
                                </a:lnTo>
                                <a:lnTo>
                                  <a:pt x="228" y="252"/>
                                </a:lnTo>
                                <a:lnTo>
                                  <a:pt x="232" y="252"/>
                                </a:lnTo>
                                <a:lnTo>
                                  <a:pt x="236" y="256"/>
                                </a:lnTo>
                                <a:lnTo>
                                  <a:pt x="236" y="260"/>
                                </a:lnTo>
                                <a:lnTo>
                                  <a:pt x="239" y="265"/>
                                </a:lnTo>
                                <a:lnTo>
                                  <a:pt x="243" y="269"/>
                                </a:lnTo>
                                <a:lnTo>
                                  <a:pt x="247" y="273"/>
                                </a:lnTo>
                                <a:lnTo>
                                  <a:pt x="251" y="277"/>
                                </a:lnTo>
                                <a:lnTo>
                                  <a:pt x="255" y="277"/>
                                </a:lnTo>
                                <a:lnTo>
                                  <a:pt x="258" y="282"/>
                                </a:lnTo>
                                <a:lnTo>
                                  <a:pt x="262" y="282"/>
                                </a:lnTo>
                                <a:lnTo>
                                  <a:pt x="266" y="286"/>
                                </a:lnTo>
                                <a:lnTo>
                                  <a:pt x="270" y="290"/>
                                </a:lnTo>
                                <a:lnTo>
                                  <a:pt x="274" y="294"/>
                                </a:lnTo>
                                <a:lnTo>
                                  <a:pt x="277" y="294"/>
                                </a:lnTo>
                                <a:lnTo>
                                  <a:pt x="281" y="294"/>
                                </a:lnTo>
                                <a:lnTo>
                                  <a:pt x="285" y="294"/>
                                </a:lnTo>
                                <a:lnTo>
                                  <a:pt x="289" y="299"/>
                                </a:lnTo>
                                <a:lnTo>
                                  <a:pt x="293" y="299"/>
                                </a:lnTo>
                                <a:lnTo>
                                  <a:pt x="297" y="303"/>
                                </a:lnTo>
                                <a:lnTo>
                                  <a:pt x="300" y="303"/>
                                </a:lnTo>
                                <a:lnTo>
                                  <a:pt x="304" y="303"/>
                                </a:lnTo>
                                <a:lnTo>
                                  <a:pt x="308" y="307"/>
                                </a:lnTo>
                                <a:lnTo>
                                  <a:pt x="312" y="307"/>
                                </a:lnTo>
                                <a:lnTo>
                                  <a:pt x="316" y="307"/>
                                </a:lnTo>
                                <a:lnTo>
                                  <a:pt x="319" y="311"/>
                                </a:lnTo>
                                <a:lnTo>
                                  <a:pt x="323" y="311"/>
                                </a:lnTo>
                                <a:lnTo>
                                  <a:pt x="327" y="311"/>
                                </a:lnTo>
                                <a:lnTo>
                                  <a:pt x="331" y="311"/>
                                </a:lnTo>
                                <a:lnTo>
                                  <a:pt x="335" y="311"/>
                                </a:lnTo>
                                <a:lnTo>
                                  <a:pt x="338" y="311"/>
                                </a:lnTo>
                                <a:lnTo>
                                  <a:pt x="342" y="316"/>
                                </a:lnTo>
                                <a:lnTo>
                                  <a:pt x="346" y="316"/>
                                </a:lnTo>
                                <a:lnTo>
                                  <a:pt x="350" y="316"/>
                                </a:lnTo>
                                <a:lnTo>
                                  <a:pt x="354" y="316"/>
                                </a:lnTo>
                                <a:lnTo>
                                  <a:pt x="357" y="316"/>
                                </a:lnTo>
                                <a:lnTo>
                                  <a:pt x="361" y="320"/>
                                </a:lnTo>
                                <a:lnTo>
                                  <a:pt x="365" y="320"/>
                                </a:lnTo>
                                <a:lnTo>
                                  <a:pt x="369" y="320"/>
                                </a:lnTo>
                                <a:lnTo>
                                  <a:pt x="373" y="320"/>
                                </a:lnTo>
                                <a:lnTo>
                                  <a:pt x="376" y="324"/>
                                </a:lnTo>
                                <a:lnTo>
                                  <a:pt x="380" y="324"/>
                                </a:lnTo>
                                <a:lnTo>
                                  <a:pt x="384" y="324"/>
                                </a:lnTo>
                                <a:lnTo>
                                  <a:pt x="388" y="324"/>
                                </a:lnTo>
                                <a:lnTo>
                                  <a:pt x="392" y="324"/>
                                </a:lnTo>
                                <a:lnTo>
                                  <a:pt x="395" y="324"/>
                                </a:lnTo>
                                <a:lnTo>
                                  <a:pt x="399" y="324"/>
                                </a:lnTo>
                                <a:lnTo>
                                  <a:pt x="403" y="324"/>
                                </a:lnTo>
                              </a:path>
                            </a:pathLst>
                          </a:custGeom>
                          <a:noFill/>
                          <a:ln w="0">
                            <a:solidFill>
                              <a:srgbClr val="00FF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 vert="horz" wrap="square" lIns="91440" tIns="45720" rIns="91440" bIns="45720" numCol="1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85" name="Freeform 224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919413" y="4788143"/>
                            <a:ext cx="766763" cy="20638"/>
                          </a:xfrm>
                          <a:custGeom>
                            <a:avLst/>
                            <a:gdLst>
                              <a:gd name="T0" fmla="*/ 8 w 483"/>
                              <a:gd name="T1" fmla="*/ 0 h 13"/>
                              <a:gd name="T2" fmla="*/ 19 w 483"/>
                              <a:gd name="T3" fmla="*/ 5 h 13"/>
                              <a:gd name="T4" fmla="*/ 30 w 483"/>
                              <a:gd name="T5" fmla="*/ 5 h 13"/>
                              <a:gd name="T6" fmla="*/ 42 w 483"/>
                              <a:gd name="T7" fmla="*/ 5 h 13"/>
                              <a:gd name="T8" fmla="*/ 53 w 483"/>
                              <a:gd name="T9" fmla="*/ 5 h 13"/>
                              <a:gd name="T10" fmla="*/ 65 w 483"/>
                              <a:gd name="T11" fmla="*/ 5 h 13"/>
                              <a:gd name="T12" fmla="*/ 76 w 483"/>
                              <a:gd name="T13" fmla="*/ 9 h 13"/>
                              <a:gd name="T14" fmla="*/ 87 w 483"/>
                              <a:gd name="T15" fmla="*/ 9 h 13"/>
                              <a:gd name="T16" fmla="*/ 99 w 483"/>
                              <a:gd name="T17" fmla="*/ 9 h 13"/>
                              <a:gd name="T18" fmla="*/ 110 w 483"/>
                              <a:gd name="T19" fmla="*/ 9 h 13"/>
                              <a:gd name="T20" fmla="*/ 122 w 483"/>
                              <a:gd name="T21" fmla="*/ 9 h 13"/>
                              <a:gd name="T22" fmla="*/ 133 w 483"/>
                              <a:gd name="T23" fmla="*/ 9 h 13"/>
                              <a:gd name="T24" fmla="*/ 145 w 483"/>
                              <a:gd name="T25" fmla="*/ 9 h 13"/>
                              <a:gd name="T26" fmla="*/ 156 w 483"/>
                              <a:gd name="T27" fmla="*/ 9 h 13"/>
                              <a:gd name="T28" fmla="*/ 167 w 483"/>
                              <a:gd name="T29" fmla="*/ 9 h 13"/>
                              <a:gd name="T30" fmla="*/ 179 w 483"/>
                              <a:gd name="T31" fmla="*/ 9 h 13"/>
                              <a:gd name="T32" fmla="*/ 190 w 483"/>
                              <a:gd name="T33" fmla="*/ 9 h 13"/>
                              <a:gd name="T34" fmla="*/ 202 w 483"/>
                              <a:gd name="T35" fmla="*/ 9 h 13"/>
                              <a:gd name="T36" fmla="*/ 213 w 483"/>
                              <a:gd name="T37" fmla="*/ 9 h 13"/>
                              <a:gd name="T38" fmla="*/ 224 w 483"/>
                              <a:gd name="T39" fmla="*/ 9 h 13"/>
                              <a:gd name="T40" fmla="*/ 236 w 483"/>
                              <a:gd name="T41" fmla="*/ 9 h 13"/>
                              <a:gd name="T42" fmla="*/ 247 w 483"/>
                              <a:gd name="T43" fmla="*/ 9 h 13"/>
                              <a:gd name="T44" fmla="*/ 259 w 483"/>
                              <a:gd name="T45" fmla="*/ 9 h 13"/>
                              <a:gd name="T46" fmla="*/ 270 w 483"/>
                              <a:gd name="T47" fmla="*/ 9 h 13"/>
                              <a:gd name="T48" fmla="*/ 281 w 483"/>
                              <a:gd name="T49" fmla="*/ 9 h 13"/>
                              <a:gd name="T50" fmla="*/ 293 w 483"/>
                              <a:gd name="T51" fmla="*/ 9 h 13"/>
                              <a:gd name="T52" fmla="*/ 304 w 483"/>
                              <a:gd name="T53" fmla="*/ 9 h 13"/>
                              <a:gd name="T54" fmla="*/ 316 w 483"/>
                              <a:gd name="T55" fmla="*/ 9 h 13"/>
                              <a:gd name="T56" fmla="*/ 327 w 483"/>
                              <a:gd name="T57" fmla="*/ 9 h 13"/>
                              <a:gd name="T58" fmla="*/ 339 w 483"/>
                              <a:gd name="T59" fmla="*/ 9 h 13"/>
                              <a:gd name="T60" fmla="*/ 350 w 483"/>
                              <a:gd name="T61" fmla="*/ 13 h 13"/>
                              <a:gd name="T62" fmla="*/ 361 w 483"/>
                              <a:gd name="T63" fmla="*/ 9 h 13"/>
                              <a:gd name="T64" fmla="*/ 373 w 483"/>
                              <a:gd name="T65" fmla="*/ 9 h 13"/>
                              <a:gd name="T66" fmla="*/ 384 w 483"/>
                              <a:gd name="T67" fmla="*/ 9 h 13"/>
                              <a:gd name="T68" fmla="*/ 396 w 483"/>
                              <a:gd name="T69" fmla="*/ 9 h 13"/>
                              <a:gd name="T70" fmla="*/ 407 w 483"/>
                              <a:gd name="T71" fmla="*/ 9 h 13"/>
                              <a:gd name="T72" fmla="*/ 418 w 483"/>
                              <a:gd name="T73" fmla="*/ 9 h 13"/>
                              <a:gd name="T74" fmla="*/ 430 w 483"/>
                              <a:gd name="T75" fmla="*/ 9 h 13"/>
                              <a:gd name="T76" fmla="*/ 441 w 483"/>
                              <a:gd name="T77" fmla="*/ 9 h 13"/>
                              <a:gd name="T78" fmla="*/ 453 w 483"/>
                              <a:gd name="T79" fmla="*/ 9 h 13"/>
                              <a:gd name="T80" fmla="*/ 464 w 483"/>
                              <a:gd name="T81" fmla="*/ 9 h 13"/>
                              <a:gd name="T82" fmla="*/ 475 w 483"/>
                              <a:gd name="T83" fmla="*/ 9 h 13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  <a:cxn ang="0">
                                <a:pos x="T6" y="T7"/>
                              </a:cxn>
                              <a:cxn ang="0">
                                <a:pos x="T8" y="T9"/>
                              </a:cxn>
                              <a:cxn ang="0">
                                <a:pos x="T10" y="T11"/>
                              </a:cxn>
                              <a:cxn ang="0">
                                <a:pos x="T12" y="T13"/>
                              </a:cxn>
                              <a:cxn ang="0">
                                <a:pos x="T14" y="T15"/>
                              </a:cxn>
                              <a:cxn ang="0">
                                <a:pos x="T16" y="T17"/>
                              </a:cxn>
                              <a:cxn ang="0">
                                <a:pos x="T18" y="T19"/>
                              </a:cxn>
                              <a:cxn ang="0">
                                <a:pos x="T20" y="T21"/>
                              </a:cxn>
                              <a:cxn ang="0">
                                <a:pos x="T22" y="T23"/>
                              </a:cxn>
                              <a:cxn ang="0">
                                <a:pos x="T24" y="T25"/>
                              </a:cxn>
                              <a:cxn ang="0">
                                <a:pos x="T26" y="T27"/>
                              </a:cxn>
                              <a:cxn ang="0">
                                <a:pos x="T28" y="T29"/>
                              </a:cxn>
                              <a:cxn ang="0">
                                <a:pos x="T30" y="T31"/>
                              </a:cxn>
                              <a:cxn ang="0">
                                <a:pos x="T32" y="T33"/>
                              </a:cxn>
                              <a:cxn ang="0">
                                <a:pos x="T34" y="T35"/>
                              </a:cxn>
                              <a:cxn ang="0">
                                <a:pos x="T36" y="T37"/>
                              </a:cxn>
                              <a:cxn ang="0">
                                <a:pos x="T38" y="T39"/>
                              </a:cxn>
                              <a:cxn ang="0">
                                <a:pos x="T40" y="T41"/>
                              </a:cxn>
                              <a:cxn ang="0">
                                <a:pos x="T42" y="T43"/>
                              </a:cxn>
                              <a:cxn ang="0">
                                <a:pos x="T44" y="T45"/>
                              </a:cxn>
                              <a:cxn ang="0">
                                <a:pos x="T46" y="T47"/>
                              </a:cxn>
                              <a:cxn ang="0">
                                <a:pos x="T48" y="T49"/>
                              </a:cxn>
                              <a:cxn ang="0">
                                <a:pos x="T50" y="T51"/>
                              </a:cxn>
                              <a:cxn ang="0">
                                <a:pos x="T52" y="T53"/>
                              </a:cxn>
                              <a:cxn ang="0">
                                <a:pos x="T54" y="T55"/>
                              </a:cxn>
                              <a:cxn ang="0">
                                <a:pos x="T56" y="T57"/>
                              </a:cxn>
                              <a:cxn ang="0">
                                <a:pos x="T58" y="T59"/>
                              </a:cxn>
                              <a:cxn ang="0">
                                <a:pos x="T60" y="T61"/>
                              </a:cxn>
                              <a:cxn ang="0">
                                <a:pos x="T62" y="T63"/>
                              </a:cxn>
                              <a:cxn ang="0">
                                <a:pos x="T64" y="T65"/>
                              </a:cxn>
                              <a:cxn ang="0">
                                <a:pos x="T66" y="T67"/>
                              </a:cxn>
                              <a:cxn ang="0">
                                <a:pos x="T68" y="T69"/>
                              </a:cxn>
                              <a:cxn ang="0">
                                <a:pos x="T70" y="T71"/>
                              </a:cxn>
                              <a:cxn ang="0">
                                <a:pos x="T72" y="T73"/>
                              </a:cxn>
                              <a:cxn ang="0">
                                <a:pos x="T74" y="T75"/>
                              </a:cxn>
                              <a:cxn ang="0">
                                <a:pos x="T76" y="T77"/>
                              </a:cxn>
                              <a:cxn ang="0">
                                <a:pos x="T78" y="T79"/>
                              </a:cxn>
                              <a:cxn ang="0">
                                <a:pos x="T80" y="T81"/>
                              </a:cxn>
                              <a:cxn ang="0">
                                <a:pos x="T82" y="T83"/>
                              </a:cxn>
                            </a:cxnLst>
                            <a:rect l="0" t="0" r="r" b="b"/>
                            <a:pathLst>
                              <a:path w="483" h="13">
                                <a:moveTo>
                                  <a:pt x="0" y="0"/>
                                </a:moveTo>
                                <a:lnTo>
                                  <a:pt x="4" y="0"/>
                                </a:lnTo>
                                <a:lnTo>
                                  <a:pt x="8" y="0"/>
                                </a:lnTo>
                                <a:lnTo>
                                  <a:pt x="11" y="0"/>
                                </a:lnTo>
                                <a:lnTo>
                                  <a:pt x="15" y="5"/>
                                </a:lnTo>
                                <a:lnTo>
                                  <a:pt x="19" y="5"/>
                                </a:lnTo>
                                <a:lnTo>
                                  <a:pt x="23" y="5"/>
                                </a:lnTo>
                                <a:lnTo>
                                  <a:pt x="27" y="5"/>
                                </a:lnTo>
                                <a:lnTo>
                                  <a:pt x="30" y="5"/>
                                </a:lnTo>
                                <a:lnTo>
                                  <a:pt x="34" y="5"/>
                                </a:lnTo>
                                <a:lnTo>
                                  <a:pt x="38" y="5"/>
                                </a:lnTo>
                                <a:lnTo>
                                  <a:pt x="42" y="5"/>
                                </a:lnTo>
                                <a:lnTo>
                                  <a:pt x="46" y="5"/>
                                </a:lnTo>
                                <a:lnTo>
                                  <a:pt x="49" y="5"/>
                                </a:lnTo>
                                <a:lnTo>
                                  <a:pt x="53" y="5"/>
                                </a:lnTo>
                                <a:lnTo>
                                  <a:pt x="57" y="5"/>
                                </a:lnTo>
                                <a:lnTo>
                                  <a:pt x="61" y="5"/>
                                </a:lnTo>
                                <a:lnTo>
                                  <a:pt x="65" y="5"/>
                                </a:lnTo>
                                <a:lnTo>
                                  <a:pt x="68" y="9"/>
                                </a:lnTo>
                                <a:lnTo>
                                  <a:pt x="72" y="9"/>
                                </a:lnTo>
                                <a:lnTo>
                                  <a:pt x="76" y="9"/>
                                </a:lnTo>
                                <a:lnTo>
                                  <a:pt x="80" y="9"/>
                                </a:lnTo>
                                <a:lnTo>
                                  <a:pt x="84" y="9"/>
                                </a:lnTo>
                                <a:lnTo>
                                  <a:pt x="87" y="9"/>
                                </a:lnTo>
                                <a:lnTo>
                                  <a:pt x="91" y="9"/>
                                </a:lnTo>
                                <a:lnTo>
                                  <a:pt x="95" y="9"/>
                                </a:lnTo>
                                <a:lnTo>
                                  <a:pt x="99" y="9"/>
                                </a:lnTo>
                                <a:lnTo>
                                  <a:pt x="103" y="9"/>
                                </a:lnTo>
                                <a:lnTo>
                                  <a:pt x="106" y="9"/>
                                </a:lnTo>
                                <a:lnTo>
                                  <a:pt x="110" y="9"/>
                                </a:lnTo>
                                <a:lnTo>
                                  <a:pt x="114" y="9"/>
                                </a:lnTo>
                                <a:lnTo>
                                  <a:pt x="118" y="9"/>
                                </a:lnTo>
                                <a:lnTo>
                                  <a:pt x="122" y="9"/>
                                </a:lnTo>
                                <a:lnTo>
                                  <a:pt x="126" y="9"/>
                                </a:lnTo>
                                <a:lnTo>
                                  <a:pt x="129" y="9"/>
                                </a:lnTo>
                                <a:lnTo>
                                  <a:pt x="133" y="9"/>
                                </a:lnTo>
                                <a:lnTo>
                                  <a:pt x="137" y="9"/>
                                </a:lnTo>
                                <a:lnTo>
                                  <a:pt x="141" y="9"/>
                                </a:lnTo>
                                <a:lnTo>
                                  <a:pt x="145" y="9"/>
                                </a:lnTo>
                                <a:lnTo>
                                  <a:pt x="148" y="9"/>
                                </a:lnTo>
                                <a:lnTo>
                                  <a:pt x="152" y="9"/>
                                </a:lnTo>
                                <a:lnTo>
                                  <a:pt x="156" y="9"/>
                                </a:lnTo>
                                <a:lnTo>
                                  <a:pt x="160" y="9"/>
                                </a:lnTo>
                                <a:lnTo>
                                  <a:pt x="164" y="9"/>
                                </a:lnTo>
                                <a:lnTo>
                                  <a:pt x="167" y="9"/>
                                </a:lnTo>
                                <a:lnTo>
                                  <a:pt x="171" y="9"/>
                                </a:lnTo>
                                <a:lnTo>
                                  <a:pt x="175" y="9"/>
                                </a:lnTo>
                                <a:lnTo>
                                  <a:pt x="179" y="9"/>
                                </a:lnTo>
                                <a:lnTo>
                                  <a:pt x="183" y="9"/>
                                </a:lnTo>
                                <a:lnTo>
                                  <a:pt x="186" y="9"/>
                                </a:lnTo>
                                <a:lnTo>
                                  <a:pt x="190" y="9"/>
                                </a:lnTo>
                                <a:lnTo>
                                  <a:pt x="194" y="9"/>
                                </a:lnTo>
                                <a:lnTo>
                                  <a:pt x="198" y="9"/>
                                </a:lnTo>
                                <a:lnTo>
                                  <a:pt x="202" y="9"/>
                                </a:lnTo>
                                <a:lnTo>
                                  <a:pt x="205" y="9"/>
                                </a:lnTo>
                                <a:lnTo>
                                  <a:pt x="209" y="9"/>
                                </a:lnTo>
                                <a:lnTo>
                                  <a:pt x="213" y="9"/>
                                </a:lnTo>
                                <a:lnTo>
                                  <a:pt x="217" y="9"/>
                                </a:lnTo>
                                <a:lnTo>
                                  <a:pt x="221" y="9"/>
                                </a:lnTo>
                                <a:lnTo>
                                  <a:pt x="224" y="9"/>
                                </a:lnTo>
                                <a:lnTo>
                                  <a:pt x="228" y="9"/>
                                </a:lnTo>
                                <a:lnTo>
                                  <a:pt x="232" y="9"/>
                                </a:lnTo>
                                <a:lnTo>
                                  <a:pt x="236" y="9"/>
                                </a:lnTo>
                                <a:lnTo>
                                  <a:pt x="240" y="9"/>
                                </a:lnTo>
                                <a:lnTo>
                                  <a:pt x="243" y="9"/>
                                </a:lnTo>
                                <a:lnTo>
                                  <a:pt x="247" y="9"/>
                                </a:lnTo>
                                <a:lnTo>
                                  <a:pt x="251" y="9"/>
                                </a:lnTo>
                                <a:lnTo>
                                  <a:pt x="255" y="9"/>
                                </a:lnTo>
                                <a:lnTo>
                                  <a:pt x="259" y="9"/>
                                </a:lnTo>
                                <a:lnTo>
                                  <a:pt x="262" y="9"/>
                                </a:lnTo>
                                <a:lnTo>
                                  <a:pt x="266" y="9"/>
                                </a:lnTo>
                                <a:lnTo>
                                  <a:pt x="270" y="9"/>
                                </a:lnTo>
                                <a:lnTo>
                                  <a:pt x="274" y="9"/>
                                </a:lnTo>
                                <a:lnTo>
                                  <a:pt x="278" y="9"/>
                                </a:lnTo>
                                <a:lnTo>
                                  <a:pt x="281" y="9"/>
                                </a:lnTo>
                                <a:lnTo>
                                  <a:pt x="285" y="9"/>
                                </a:lnTo>
                                <a:lnTo>
                                  <a:pt x="289" y="9"/>
                                </a:lnTo>
                                <a:lnTo>
                                  <a:pt x="293" y="9"/>
                                </a:lnTo>
                                <a:lnTo>
                                  <a:pt x="297" y="9"/>
                                </a:lnTo>
                                <a:lnTo>
                                  <a:pt x="300" y="9"/>
                                </a:lnTo>
                                <a:lnTo>
                                  <a:pt x="304" y="9"/>
                                </a:lnTo>
                                <a:lnTo>
                                  <a:pt x="308" y="9"/>
                                </a:lnTo>
                                <a:lnTo>
                                  <a:pt x="312" y="9"/>
                                </a:lnTo>
                                <a:lnTo>
                                  <a:pt x="316" y="9"/>
                                </a:lnTo>
                                <a:lnTo>
                                  <a:pt x="319" y="9"/>
                                </a:lnTo>
                                <a:lnTo>
                                  <a:pt x="323" y="9"/>
                                </a:lnTo>
                                <a:lnTo>
                                  <a:pt x="327" y="9"/>
                                </a:lnTo>
                                <a:lnTo>
                                  <a:pt x="331" y="9"/>
                                </a:lnTo>
                                <a:lnTo>
                                  <a:pt x="335" y="9"/>
                                </a:lnTo>
                                <a:lnTo>
                                  <a:pt x="339" y="9"/>
                                </a:lnTo>
                                <a:lnTo>
                                  <a:pt x="342" y="9"/>
                                </a:lnTo>
                                <a:lnTo>
                                  <a:pt x="346" y="13"/>
                                </a:lnTo>
                                <a:lnTo>
                                  <a:pt x="350" y="13"/>
                                </a:lnTo>
                                <a:lnTo>
                                  <a:pt x="354" y="13"/>
                                </a:lnTo>
                                <a:lnTo>
                                  <a:pt x="358" y="9"/>
                                </a:lnTo>
                                <a:lnTo>
                                  <a:pt x="361" y="9"/>
                                </a:lnTo>
                                <a:lnTo>
                                  <a:pt x="365" y="9"/>
                                </a:lnTo>
                                <a:lnTo>
                                  <a:pt x="369" y="9"/>
                                </a:lnTo>
                                <a:lnTo>
                                  <a:pt x="373" y="9"/>
                                </a:lnTo>
                                <a:lnTo>
                                  <a:pt x="377" y="9"/>
                                </a:lnTo>
                                <a:lnTo>
                                  <a:pt x="380" y="9"/>
                                </a:lnTo>
                                <a:lnTo>
                                  <a:pt x="384" y="9"/>
                                </a:lnTo>
                                <a:lnTo>
                                  <a:pt x="388" y="9"/>
                                </a:lnTo>
                                <a:lnTo>
                                  <a:pt x="392" y="9"/>
                                </a:lnTo>
                                <a:lnTo>
                                  <a:pt x="396" y="9"/>
                                </a:lnTo>
                                <a:lnTo>
                                  <a:pt x="399" y="9"/>
                                </a:lnTo>
                                <a:lnTo>
                                  <a:pt x="403" y="9"/>
                                </a:lnTo>
                                <a:lnTo>
                                  <a:pt x="407" y="9"/>
                                </a:lnTo>
                                <a:lnTo>
                                  <a:pt x="411" y="9"/>
                                </a:lnTo>
                                <a:lnTo>
                                  <a:pt x="415" y="9"/>
                                </a:lnTo>
                                <a:lnTo>
                                  <a:pt x="418" y="9"/>
                                </a:lnTo>
                                <a:lnTo>
                                  <a:pt x="422" y="9"/>
                                </a:lnTo>
                                <a:lnTo>
                                  <a:pt x="426" y="9"/>
                                </a:lnTo>
                                <a:lnTo>
                                  <a:pt x="430" y="9"/>
                                </a:lnTo>
                                <a:lnTo>
                                  <a:pt x="434" y="9"/>
                                </a:lnTo>
                                <a:lnTo>
                                  <a:pt x="437" y="9"/>
                                </a:lnTo>
                                <a:lnTo>
                                  <a:pt x="441" y="9"/>
                                </a:lnTo>
                                <a:lnTo>
                                  <a:pt x="445" y="9"/>
                                </a:lnTo>
                                <a:lnTo>
                                  <a:pt x="449" y="9"/>
                                </a:lnTo>
                                <a:lnTo>
                                  <a:pt x="453" y="9"/>
                                </a:lnTo>
                                <a:lnTo>
                                  <a:pt x="456" y="9"/>
                                </a:lnTo>
                                <a:lnTo>
                                  <a:pt x="460" y="9"/>
                                </a:lnTo>
                                <a:lnTo>
                                  <a:pt x="464" y="9"/>
                                </a:lnTo>
                                <a:lnTo>
                                  <a:pt x="468" y="9"/>
                                </a:lnTo>
                                <a:lnTo>
                                  <a:pt x="472" y="9"/>
                                </a:lnTo>
                                <a:lnTo>
                                  <a:pt x="475" y="9"/>
                                </a:lnTo>
                                <a:lnTo>
                                  <a:pt x="479" y="9"/>
                                </a:lnTo>
                                <a:lnTo>
                                  <a:pt x="483" y="9"/>
                                </a:lnTo>
                              </a:path>
                            </a:pathLst>
                          </a:custGeom>
                          <a:noFill/>
                          <a:ln w="0">
                            <a:solidFill>
                              <a:srgbClr val="00FF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 vert="horz" wrap="square" lIns="91440" tIns="45720" rIns="91440" bIns="45720" numCol="1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sp>
                      <p:nvSpPr>
                        <p:cNvPr id="81" name="Freeform 22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686175" y="4802430"/>
                          <a:ext cx="766763" cy="6350"/>
                        </a:xfrm>
                        <a:custGeom>
                          <a:avLst/>
                          <a:gdLst>
                            <a:gd name="T0" fmla="*/ 8 w 483"/>
                            <a:gd name="T1" fmla="*/ 0 h 4"/>
                            <a:gd name="T2" fmla="*/ 19 w 483"/>
                            <a:gd name="T3" fmla="*/ 0 h 4"/>
                            <a:gd name="T4" fmla="*/ 30 w 483"/>
                            <a:gd name="T5" fmla="*/ 0 h 4"/>
                            <a:gd name="T6" fmla="*/ 42 w 483"/>
                            <a:gd name="T7" fmla="*/ 0 h 4"/>
                            <a:gd name="T8" fmla="*/ 53 w 483"/>
                            <a:gd name="T9" fmla="*/ 0 h 4"/>
                            <a:gd name="T10" fmla="*/ 65 w 483"/>
                            <a:gd name="T11" fmla="*/ 0 h 4"/>
                            <a:gd name="T12" fmla="*/ 76 w 483"/>
                            <a:gd name="T13" fmla="*/ 0 h 4"/>
                            <a:gd name="T14" fmla="*/ 88 w 483"/>
                            <a:gd name="T15" fmla="*/ 0 h 4"/>
                            <a:gd name="T16" fmla="*/ 99 w 483"/>
                            <a:gd name="T17" fmla="*/ 0 h 4"/>
                            <a:gd name="T18" fmla="*/ 110 w 483"/>
                            <a:gd name="T19" fmla="*/ 0 h 4"/>
                            <a:gd name="T20" fmla="*/ 122 w 483"/>
                            <a:gd name="T21" fmla="*/ 0 h 4"/>
                            <a:gd name="T22" fmla="*/ 133 w 483"/>
                            <a:gd name="T23" fmla="*/ 0 h 4"/>
                            <a:gd name="T24" fmla="*/ 145 w 483"/>
                            <a:gd name="T25" fmla="*/ 0 h 4"/>
                            <a:gd name="T26" fmla="*/ 156 w 483"/>
                            <a:gd name="T27" fmla="*/ 0 h 4"/>
                            <a:gd name="T28" fmla="*/ 167 w 483"/>
                            <a:gd name="T29" fmla="*/ 4 h 4"/>
                            <a:gd name="T30" fmla="*/ 179 w 483"/>
                            <a:gd name="T31" fmla="*/ 4 h 4"/>
                            <a:gd name="T32" fmla="*/ 190 w 483"/>
                            <a:gd name="T33" fmla="*/ 4 h 4"/>
                            <a:gd name="T34" fmla="*/ 202 w 483"/>
                            <a:gd name="T35" fmla="*/ 4 h 4"/>
                            <a:gd name="T36" fmla="*/ 213 w 483"/>
                            <a:gd name="T37" fmla="*/ 4 h 4"/>
                            <a:gd name="T38" fmla="*/ 224 w 483"/>
                            <a:gd name="T39" fmla="*/ 4 h 4"/>
                            <a:gd name="T40" fmla="*/ 236 w 483"/>
                            <a:gd name="T41" fmla="*/ 4 h 4"/>
                            <a:gd name="T42" fmla="*/ 247 w 483"/>
                            <a:gd name="T43" fmla="*/ 4 h 4"/>
                            <a:gd name="T44" fmla="*/ 259 w 483"/>
                            <a:gd name="T45" fmla="*/ 4 h 4"/>
                            <a:gd name="T46" fmla="*/ 270 w 483"/>
                            <a:gd name="T47" fmla="*/ 4 h 4"/>
                            <a:gd name="T48" fmla="*/ 281 w 483"/>
                            <a:gd name="T49" fmla="*/ 4 h 4"/>
                            <a:gd name="T50" fmla="*/ 293 w 483"/>
                            <a:gd name="T51" fmla="*/ 4 h 4"/>
                            <a:gd name="T52" fmla="*/ 304 w 483"/>
                            <a:gd name="T53" fmla="*/ 0 h 4"/>
                            <a:gd name="T54" fmla="*/ 316 w 483"/>
                            <a:gd name="T55" fmla="*/ 0 h 4"/>
                            <a:gd name="T56" fmla="*/ 327 w 483"/>
                            <a:gd name="T57" fmla="*/ 0 h 4"/>
                            <a:gd name="T58" fmla="*/ 339 w 483"/>
                            <a:gd name="T59" fmla="*/ 0 h 4"/>
                            <a:gd name="T60" fmla="*/ 350 w 483"/>
                            <a:gd name="T61" fmla="*/ 0 h 4"/>
                            <a:gd name="T62" fmla="*/ 361 w 483"/>
                            <a:gd name="T63" fmla="*/ 0 h 4"/>
                            <a:gd name="T64" fmla="*/ 373 w 483"/>
                            <a:gd name="T65" fmla="*/ 0 h 4"/>
                            <a:gd name="T66" fmla="*/ 384 w 483"/>
                            <a:gd name="T67" fmla="*/ 0 h 4"/>
                            <a:gd name="T68" fmla="*/ 396 w 483"/>
                            <a:gd name="T69" fmla="*/ 0 h 4"/>
                            <a:gd name="T70" fmla="*/ 407 w 483"/>
                            <a:gd name="T71" fmla="*/ 0 h 4"/>
                            <a:gd name="T72" fmla="*/ 418 w 483"/>
                            <a:gd name="T73" fmla="*/ 0 h 4"/>
                            <a:gd name="T74" fmla="*/ 430 w 483"/>
                            <a:gd name="T75" fmla="*/ 4 h 4"/>
                            <a:gd name="T76" fmla="*/ 441 w 483"/>
                            <a:gd name="T77" fmla="*/ 4 h 4"/>
                            <a:gd name="T78" fmla="*/ 453 w 483"/>
                            <a:gd name="T79" fmla="*/ 4 h 4"/>
                            <a:gd name="T80" fmla="*/ 464 w 483"/>
                            <a:gd name="T81" fmla="*/ 4 h 4"/>
                            <a:gd name="T82" fmla="*/ 475 w 483"/>
                            <a:gd name="T83" fmla="*/ 4 h 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  <a:cxn ang="0">
                              <a:pos x="T16" y="T17"/>
                            </a:cxn>
                            <a:cxn ang="0">
                              <a:pos x="T18" y="T19"/>
                            </a:cxn>
                            <a:cxn ang="0">
                              <a:pos x="T20" y="T21"/>
                            </a:cxn>
                            <a:cxn ang="0">
                              <a:pos x="T22" y="T23"/>
                            </a:cxn>
                            <a:cxn ang="0">
                              <a:pos x="T24" y="T25"/>
                            </a:cxn>
                            <a:cxn ang="0">
                              <a:pos x="T26" y="T27"/>
                            </a:cxn>
                            <a:cxn ang="0">
                              <a:pos x="T28" y="T29"/>
                            </a:cxn>
                            <a:cxn ang="0">
                              <a:pos x="T30" y="T31"/>
                            </a:cxn>
                            <a:cxn ang="0">
                              <a:pos x="T32" y="T33"/>
                            </a:cxn>
                            <a:cxn ang="0">
                              <a:pos x="T34" y="T35"/>
                            </a:cxn>
                            <a:cxn ang="0">
                              <a:pos x="T36" y="T37"/>
                            </a:cxn>
                            <a:cxn ang="0">
                              <a:pos x="T38" y="T39"/>
                            </a:cxn>
                            <a:cxn ang="0">
                              <a:pos x="T40" y="T41"/>
                            </a:cxn>
                            <a:cxn ang="0">
                              <a:pos x="T42" y="T43"/>
                            </a:cxn>
                            <a:cxn ang="0">
                              <a:pos x="T44" y="T45"/>
                            </a:cxn>
                            <a:cxn ang="0">
                              <a:pos x="T46" y="T47"/>
                            </a:cxn>
                            <a:cxn ang="0">
                              <a:pos x="T48" y="T49"/>
                            </a:cxn>
                            <a:cxn ang="0">
                              <a:pos x="T50" y="T51"/>
                            </a:cxn>
                            <a:cxn ang="0">
                              <a:pos x="T52" y="T53"/>
                            </a:cxn>
                            <a:cxn ang="0">
                              <a:pos x="T54" y="T55"/>
                            </a:cxn>
                            <a:cxn ang="0">
                              <a:pos x="T56" y="T57"/>
                            </a:cxn>
                            <a:cxn ang="0">
                              <a:pos x="T58" y="T59"/>
                            </a:cxn>
                            <a:cxn ang="0">
                              <a:pos x="T60" y="T61"/>
                            </a:cxn>
                            <a:cxn ang="0">
                              <a:pos x="T62" y="T63"/>
                            </a:cxn>
                            <a:cxn ang="0">
                              <a:pos x="T64" y="T65"/>
                            </a:cxn>
                            <a:cxn ang="0">
                              <a:pos x="T66" y="T67"/>
                            </a:cxn>
                            <a:cxn ang="0">
                              <a:pos x="T68" y="T69"/>
                            </a:cxn>
                            <a:cxn ang="0">
                              <a:pos x="T70" y="T71"/>
                            </a:cxn>
                            <a:cxn ang="0">
                              <a:pos x="T72" y="T73"/>
                            </a:cxn>
                            <a:cxn ang="0">
                              <a:pos x="T74" y="T75"/>
                            </a:cxn>
                            <a:cxn ang="0">
                              <a:pos x="T76" y="T77"/>
                            </a:cxn>
                            <a:cxn ang="0">
                              <a:pos x="T78" y="T79"/>
                            </a:cxn>
                            <a:cxn ang="0">
                              <a:pos x="T80" y="T81"/>
                            </a:cxn>
                            <a:cxn ang="0">
                              <a:pos x="T82" y="T83"/>
                            </a:cxn>
                          </a:cxnLst>
                          <a:rect l="0" t="0" r="r" b="b"/>
                          <a:pathLst>
                            <a:path w="483" h="4">
                              <a:moveTo>
                                <a:pt x="0" y="0"/>
                              </a:moveTo>
                              <a:lnTo>
                                <a:pt x="4" y="0"/>
                              </a:lnTo>
                              <a:lnTo>
                                <a:pt x="8" y="0"/>
                              </a:lnTo>
                              <a:lnTo>
                                <a:pt x="11" y="0"/>
                              </a:lnTo>
                              <a:lnTo>
                                <a:pt x="15" y="0"/>
                              </a:lnTo>
                              <a:lnTo>
                                <a:pt x="19" y="0"/>
                              </a:lnTo>
                              <a:lnTo>
                                <a:pt x="23" y="0"/>
                              </a:lnTo>
                              <a:lnTo>
                                <a:pt x="27" y="0"/>
                              </a:lnTo>
                              <a:lnTo>
                                <a:pt x="30" y="0"/>
                              </a:lnTo>
                              <a:lnTo>
                                <a:pt x="34" y="0"/>
                              </a:lnTo>
                              <a:lnTo>
                                <a:pt x="38" y="0"/>
                              </a:lnTo>
                              <a:lnTo>
                                <a:pt x="42" y="0"/>
                              </a:lnTo>
                              <a:lnTo>
                                <a:pt x="46" y="0"/>
                              </a:lnTo>
                              <a:lnTo>
                                <a:pt x="49" y="0"/>
                              </a:lnTo>
                              <a:lnTo>
                                <a:pt x="53" y="0"/>
                              </a:lnTo>
                              <a:lnTo>
                                <a:pt x="57" y="4"/>
                              </a:lnTo>
                              <a:lnTo>
                                <a:pt x="61" y="0"/>
                              </a:lnTo>
                              <a:lnTo>
                                <a:pt x="65" y="0"/>
                              </a:lnTo>
                              <a:lnTo>
                                <a:pt x="68" y="0"/>
                              </a:lnTo>
                              <a:lnTo>
                                <a:pt x="72" y="0"/>
                              </a:lnTo>
                              <a:lnTo>
                                <a:pt x="76" y="0"/>
                              </a:lnTo>
                              <a:lnTo>
                                <a:pt x="80" y="0"/>
                              </a:lnTo>
                              <a:lnTo>
                                <a:pt x="84" y="0"/>
                              </a:lnTo>
                              <a:lnTo>
                                <a:pt x="88" y="0"/>
                              </a:lnTo>
                              <a:lnTo>
                                <a:pt x="91" y="0"/>
                              </a:lnTo>
                              <a:lnTo>
                                <a:pt x="95" y="0"/>
                              </a:lnTo>
                              <a:lnTo>
                                <a:pt x="99" y="0"/>
                              </a:lnTo>
                              <a:lnTo>
                                <a:pt x="103" y="0"/>
                              </a:lnTo>
                              <a:lnTo>
                                <a:pt x="107" y="0"/>
                              </a:lnTo>
                              <a:lnTo>
                                <a:pt x="110" y="0"/>
                              </a:lnTo>
                              <a:lnTo>
                                <a:pt x="114" y="0"/>
                              </a:lnTo>
                              <a:lnTo>
                                <a:pt x="118" y="0"/>
                              </a:lnTo>
                              <a:lnTo>
                                <a:pt x="122" y="0"/>
                              </a:lnTo>
                              <a:lnTo>
                                <a:pt x="126" y="0"/>
                              </a:lnTo>
                              <a:lnTo>
                                <a:pt x="129" y="0"/>
                              </a:lnTo>
                              <a:lnTo>
                                <a:pt x="133" y="0"/>
                              </a:lnTo>
                              <a:lnTo>
                                <a:pt x="137" y="0"/>
                              </a:lnTo>
                              <a:lnTo>
                                <a:pt x="141" y="0"/>
                              </a:lnTo>
                              <a:lnTo>
                                <a:pt x="145" y="0"/>
                              </a:lnTo>
                              <a:lnTo>
                                <a:pt x="148" y="0"/>
                              </a:lnTo>
                              <a:lnTo>
                                <a:pt x="152" y="0"/>
                              </a:lnTo>
                              <a:lnTo>
                                <a:pt x="156" y="0"/>
                              </a:lnTo>
                              <a:lnTo>
                                <a:pt x="160" y="0"/>
                              </a:lnTo>
                              <a:lnTo>
                                <a:pt x="164" y="0"/>
                              </a:lnTo>
                              <a:lnTo>
                                <a:pt x="167" y="4"/>
                              </a:lnTo>
                              <a:lnTo>
                                <a:pt x="171" y="4"/>
                              </a:lnTo>
                              <a:lnTo>
                                <a:pt x="175" y="4"/>
                              </a:lnTo>
                              <a:lnTo>
                                <a:pt x="179" y="4"/>
                              </a:lnTo>
                              <a:lnTo>
                                <a:pt x="183" y="4"/>
                              </a:lnTo>
                              <a:lnTo>
                                <a:pt x="186" y="4"/>
                              </a:lnTo>
                              <a:lnTo>
                                <a:pt x="190" y="4"/>
                              </a:lnTo>
                              <a:lnTo>
                                <a:pt x="194" y="4"/>
                              </a:lnTo>
                              <a:lnTo>
                                <a:pt x="198" y="4"/>
                              </a:lnTo>
                              <a:lnTo>
                                <a:pt x="202" y="4"/>
                              </a:lnTo>
                              <a:lnTo>
                                <a:pt x="205" y="4"/>
                              </a:lnTo>
                              <a:lnTo>
                                <a:pt x="209" y="4"/>
                              </a:lnTo>
                              <a:lnTo>
                                <a:pt x="213" y="4"/>
                              </a:lnTo>
                              <a:lnTo>
                                <a:pt x="217" y="4"/>
                              </a:lnTo>
                              <a:lnTo>
                                <a:pt x="221" y="4"/>
                              </a:lnTo>
                              <a:lnTo>
                                <a:pt x="224" y="4"/>
                              </a:lnTo>
                              <a:lnTo>
                                <a:pt x="228" y="4"/>
                              </a:lnTo>
                              <a:lnTo>
                                <a:pt x="232" y="4"/>
                              </a:lnTo>
                              <a:lnTo>
                                <a:pt x="236" y="4"/>
                              </a:lnTo>
                              <a:lnTo>
                                <a:pt x="240" y="4"/>
                              </a:lnTo>
                              <a:lnTo>
                                <a:pt x="243" y="4"/>
                              </a:lnTo>
                              <a:lnTo>
                                <a:pt x="247" y="4"/>
                              </a:lnTo>
                              <a:lnTo>
                                <a:pt x="251" y="4"/>
                              </a:lnTo>
                              <a:lnTo>
                                <a:pt x="255" y="4"/>
                              </a:lnTo>
                              <a:lnTo>
                                <a:pt x="259" y="4"/>
                              </a:lnTo>
                              <a:lnTo>
                                <a:pt x="262" y="4"/>
                              </a:lnTo>
                              <a:lnTo>
                                <a:pt x="266" y="4"/>
                              </a:lnTo>
                              <a:lnTo>
                                <a:pt x="270" y="4"/>
                              </a:lnTo>
                              <a:lnTo>
                                <a:pt x="274" y="4"/>
                              </a:lnTo>
                              <a:lnTo>
                                <a:pt x="278" y="4"/>
                              </a:lnTo>
                              <a:lnTo>
                                <a:pt x="281" y="4"/>
                              </a:lnTo>
                              <a:lnTo>
                                <a:pt x="285" y="4"/>
                              </a:lnTo>
                              <a:lnTo>
                                <a:pt x="289" y="4"/>
                              </a:lnTo>
                              <a:lnTo>
                                <a:pt x="293" y="4"/>
                              </a:lnTo>
                              <a:lnTo>
                                <a:pt x="297" y="4"/>
                              </a:lnTo>
                              <a:lnTo>
                                <a:pt x="300" y="4"/>
                              </a:lnTo>
                              <a:lnTo>
                                <a:pt x="304" y="0"/>
                              </a:lnTo>
                              <a:lnTo>
                                <a:pt x="308" y="0"/>
                              </a:lnTo>
                              <a:lnTo>
                                <a:pt x="312" y="0"/>
                              </a:lnTo>
                              <a:lnTo>
                                <a:pt x="316" y="0"/>
                              </a:lnTo>
                              <a:lnTo>
                                <a:pt x="320" y="0"/>
                              </a:lnTo>
                              <a:lnTo>
                                <a:pt x="323" y="0"/>
                              </a:lnTo>
                              <a:lnTo>
                                <a:pt x="327" y="0"/>
                              </a:lnTo>
                              <a:lnTo>
                                <a:pt x="331" y="0"/>
                              </a:lnTo>
                              <a:lnTo>
                                <a:pt x="335" y="0"/>
                              </a:lnTo>
                              <a:lnTo>
                                <a:pt x="339" y="0"/>
                              </a:lnTo>
                              <a:lnTo>
                                <a:pt x="342" y="0"/>
                              </a:lnTo>
                              <a:lnTo>
                                <a:pt x="346" y="0"/>
                              </a:lnTo>
                              <a:lnTo>
                                <a:pt x="350" y="0"/>
                              </a:lnTo>
                              <a:lnTo>
                                <a:pt x="354" y="0"/>
                              </a:lnTo>
                              <a:lnTo>
                                <a:pt x="358" y="0"/>
                              </a:lnTo>
                              <a:lnTo>
                                <a:pt x="361" y="0"/>
                              </a:lnTo>
                              <a:lnTo>
                                <a:pt x="365" y="0"/>
                              </a:lnTo>
                              <a:lnTo>
                                <a:pt x="369" y="0"/>
                              </a:lnTo>
                              <a:lnTo>
                                <a:pt x="373" y="0"/>
                              </a:lnTo>
                              <a:lnTo>
                                <a:pt x="377" y="0"/>
                              </a:lnTo>
                              <a:lnTo>
                                <a:pt x="380" y="0"/>
                              </a:lnTo>
                              <a:lnTo>
                                <a:pt x="384" y="0"/>
                              </a:lnTo>
                              <a:lnTo>
                                <a:pt x="388" y="0"/>
                              </a:lnTo>
                              <a:lnTo>
                                <a:pt x="392" y="0"/>
                              </a:lnTo>
                              <a:lnTo>
                                <a:pt x="396" y="0"/>
                              </a:lnTo>
                              <a:lnTo>
                                <a:pt x="399" y="0"/>
                              </a:lnTo>
                              <a:lnTo>
                                <a:pt x="403" y="0"/>
                              </a:lnTo>
                              <a:lnTo>
                                <a:pt x="407" y="0"/>
                              </a:lnTo>
                              <a:lnTo>
                                <a:pt x="411" y="0"/>
                              </a:lnTo>
                              <a:lnTo>
                                <a:pt x="415" y="0"/>
                              </a:lnTo>
                              <a:lnTo>
                                <a:pt x="418" y="0"/>
                              </a:lnTo>
                              <a:lnTo>
                                <a:pt x="422" y="4"/>
                              </a:lnTo>
                              <a:lnTo>
                                <a:pt x="426" y="4"/>
                              </a:lnTo>
                              <a:lnTo>
                                <a:pt x="430" y="4"/>
                              </a:lnTo>
                              <a:lnTo>
                                <a:pt x="434" y="4"/>
                              </a:lnTo>
                              <a:lnTo>
                                <a:pt x="437" y="4"/>
                              </a:lnTo>
                              <a:lnTo>
                                <a:pt x="441" y="4"/>
                              </a:lnTo>
                              <a:lnTo>
                                <a:pt x="445" y="4"/>
                              </a:lnTo>
                              <a:lnTo>
                                <a:pt x="449" y="4"/>
                              </a:lnTo>
                              <a:lnTo>
                                <a:pt x="453" y="4"/>
                              </a:lnTo>
                              <a:lnTo>
                                <a:pt x="456" y="4"/>
                              </a:lnTo>
                              <a:lnTo>
                                <a:pt x="460" y="4"/>
                              </a:lnTo>
                              <a:lnTo>
                                <a:pt x="464" y="4"/>
                              </a:lnTo>
                              <a:lnTo>
                                <a:pt x="468" y="4"/>
                              </a:lnTo>
                              <a:lnTo>
                                <a:pt x="472" y="4"/>
                              </a:lnTo>
                              <a:lnTo>
                                <a:pt x="475" y="4"/>
                              </a:lnTo>
                              <a:lnTo>
                                <a:pt x="479" y="4"/>
                              </a:lnTo>
                              <a:lnTo>
                                <a:pt x="483" y="4"/>
                              </a:lnTo>
                            </a:path>
                          </a:pathLst>
                        </a:custGeom>
                        <a:noFill/>
                        <a:ln w="0">
                          <a:solidFill>
                            <a:srgbClr val="00FF00"/>
                          </a:solidFill>
                          <a:prstDash val="solid"/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79" name="Freeform 22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452938" y="4802430"/>
                        <a:ext cx="766763" cy="6350"/>
                      </a:xfrm>
                      <a:custGeom>
                        <a:avLst/>
                        <a:gdLst>
                          <a:gd name="T0" fmla="*/ 8 w 483"/>
                          <a:gd name="T1" fmla="*/ 4 h 4"/>
                          <a:gd name="T2" fmla="*/ 19 w 483"/>
                          <a:gd name="T3" fmla="*/ 4 h 4"/>
                          <a:gd name="T4" fmla="*/ 30 w 483"/>
                          <a:gd name="T5" fmla="*/ 4 h 4"/>
                          <a:gd name="T6" fmla="*/ 42 w 483"/>
                          <a:gd name="T7" fmla="*/ 4 h 4"/>
                          <a:gd name="T8" fmla="*/ 53 w 483"/>
                          <a:gd name="T9" fmla="*/ 4 h 4"/>
                          <a:gd name="T10" fmla="*/ 65 w 483"/>
                          <a:gd name="T11" fmla="*/ 4 h 4"/>
                          <a:gd name="T12" fmla="*/ 76 w 483"/>
                          <a:gd name="T13" fmla="*/ 4 h 4"/>
                          <a:gd name="T14" fmla="*/ 88 w 483"/>
                          <a:gd name="T15" fmla="*/ 4 h 4"/>
                          <a:gd name="T16" fmla="*/ 99 w 483"/>
                          <a:gd name="T17" fmla="*/ 4 h 4"/>
                          <a:gd name="T18" fmla="*/ 110 w 483"/>
                          <a:gd name="T19" fmla="*/ 4 h 4"/>
                          <a:gd name="T20" fmla="*/ 122 w 483"/>
                          <a:gd name="T21" fmla="*/ 4 h 4"/>
                          <a:gd name="T22" fmla="*/ 133 w 483"/>
                          <a:gd name="T23" fmla="*/ 4 h 4"/>
                          <a:gd name="T24" fmla="*/ 145 w 483"/>
                          <a:gd name="T25" fmla="*/ 4 h 4"/>
                          <a:gd name="T26" fmla="*/ 156 w 483"/>
                          <a:gd name="T27" fmla="*/ 4 h 4"/>
                          <a:gd name="T28" fmla="*/ 167 w 483"/>
                          <a:gd name="T29" fmla="*/ 4 h 4"/>
                          <a:gd name="T30" fmla="*/ 179 w 483"/>
                          <a:gd name="T31" fmla="*/ 4 h 4"/>
                          <a:gd name="T32" fmla="*/ 190 w 483"/>
                          <a:gd name="T33" fmla="*/ 4 h 4"/>
                          <a:gd name="T34" fmla="*/ 202 w 483"/>
                          <a:gd name="T35" fmla="*/ 4 h 4"/>
                          <a:gd name="T36" fmla="*/ 213 w 483"/>
                          <a:gd name="T37" fmla="*/ 4 h 4"/>
                          <a:gd name="T38" fmla="*/ 224 w 483"/>
                          <a:gd name="T39" fmla="*/ 4 h 4"/>
                          <a:gd name="T40" fmla="*/ 236 w 483"/>
                          <a:gd name="T41" fmla="*/ 4 h 4"/>
                          <a:gd name="T42" fmla="*/ 247 w 483"/>
                          <a:gd name="T43" fmla="*/ 0 h 4"/>
                          <a:gd name="T44" fmla="*/ 259 w 483"/>
                          <a:gd name="T45" fmla="*/ 0 h 4"/>
                          <a:gd name="T46" fmla="*/ 270 w 483"/>
                          <a:gd name="T47" fmla="*/ 0 h 4"/>
                          <a:gd name="T48" fmla="*/ 282 w 483"/>
                          <a:gd name="T49" fmla="*/ 0 h 4"/>
                          <a:gd name="T50" fmla="*/ 293 w 483"/>
                          <a:gd name="T51" fmla="*/ 0 h 4"/>
                          <a:gd name="T52" fmla="*/ 304 w 483"/>
                          <a:gd name="T53" fmla="*/ 0 h 4"/>
                          <a:gd name="T54" fmla="*/ 316 w 483"/>
                          <a:gd name="T55" fmla="*/ 0 h 4"/>
                          <a:gd name="T56" fmla="*/ 327 w 483"/>
                          <a:gd name="T57" fmla="*/ 0 h 4"/>
                          <a:gd name="T58" fmla="*/ 339 w 483"/>
                          <a:gd name="T59" fmla="*/ 0 h 4"/>
                          <a:gd name="T60" fmla="*/ 350 w 483"/>
                          <a:gd name="T61" fmla="*/ 0 h 4"/>
                          <a:gd name="T62" fmla="*/ 361 w 483"/>
                          <a:gd name="T63" fmla="*/ 0 h 4"/>
                          <a:gd name="T64" fmla="*/ 373 w 483"/>
                          <a:gd name="T65" fmla="*/ 0 h 4"/>
                          <a:gd name="T66" fmla="*/ 384 w 483"/>
                          <a:gd name="T67" fmla="*/ 0 h 4"/>
                          <a:gd name="T68" fmla="*/ 396 w 483"/>
                          <a:gd name="T69" fmla="*/ 0 h 4"/>
                          <a:gd name="T70" fmla="*/ 407 w 483"/>
                          <a:gd name="T71" fmla="*/ 0 h 4"/>
                          <a:gd name="T72" fmla="*/ 418 w 483"/>
                          <a:gd name="T73" fmla="*/ 0 h 4"/>
                          <a:gd name="T74" fmla="*/ 430 w 483"/>
                          <a:gd name="T75" fmla="*/ 0 h 4"/>
                          <a:gd name="T76" fmla="*/ 441 w 483"/>
                          <a:gd name="T77" fmla="*/ 0 h 4"/>
                          <a:gd name="T78" fmla="*/ 453 w 483"/>
                          <a:gd name="T79" fmla="*/ 0 h 4"/>
                          <a:gd name="T80" fmla="*/ 464 w 483"/>
                          <a:gd name="T81" fmla="*/ 0 h 4"/>
                          <a:gd name="T82" fmla="*/ 475 w 483"/>
                          <a:gd name="T83" fmla="*/ 0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  <a:cxn ang="0">
                            <a:pos x="T82" y="T83"/>
                          </a:cxn>
                        </a:cxnLst>
                        <a:rect l="0" t="0" r="r" b="b"/>
                        <a:pathLst>
                          <a:path w="483" h="4">
                            <a:moveTo>
                              <a:pt x="0" y="4"/>
                            </a:moveTo>
                            <a:lnTo>
                              <a:pt x="4" y="4"/>
                            </a:lnTo>
                            <a:lnTo>
                              <a:pt x="8" y="4"/>
                            </a:lnTo>
                            <a:lnTo>
                              <a:pt x="11" y="4"/>
                            </a:lnTo>
                            <a:lnTo>
                              <a:pt x="15" y="4"/>
                            </a:lnTo>
                            <a:lnTo>
                              <a:pt x="19" y="4"/>
                            </a:lnTo>
                            <a:lnTo>
                              <a:pt x="23" y="4"/>
                            </a:lnTo>
                            <a:lnTo>
                              <a:pt x="27" y="4"/>
                            </a:lnTo>
                            <a:lnTo>
                              <a:pt x="30" y="4"/>
                            </a:lnTo>
                            <a:lnTo>
                              <a:pt x="34" y="4"/>
                            </a:lnTo>
                            <a:lnTo>
                              <a:pt x="38" y="4"/>
                            </a:lnTo>
                            <a:lnTo>
                              <a:pt x="42" y="4"/>
                            </a:lnTo>
                            <a:lnTo>
                              <a:pt x="46" y="4"/>
                            </a:lnTo>
                            <a:lnTo>
                              <a:pt x="50" y="4"/>
                            </a:lnTo>
                            <a:lnTo>
                              <a:pt x="53" y="4"/>
                            </a:lnTo>
                            <a:lnTo>
                              <a:pt x="57" y="4"/>
                            </a:lnTo>
                            <a:lnTo>
                              <a:pt x="61" y="4"/>
                            </a:lnTo>
                            <a:lnTo>
                              <a:pt x="65" y="4"/>
                            </a:lnTo>
                            <a:lnTo>
                              <a:pt x="69" y="4"/>
                            </a:lnTo>
                            <a:lnTo>
                              <a:pt x="72" y="4"/>
                            </a:lnTo>
                            <a:lnTo>
                              <a:pt x="76" y="4"/>
                            </a:lnTo>
                            <a:lnTo>
                              <a:pt x="80" y="4"/>
                            </a:lnTo>
                            <a:lnTo>
                              <a:pt x="84" y="4"/>
                            </a:lnTo>
                            <a:lnTo>
                              <a:pt x="88" y="4"/>
                            </a:lnTo>
                            <a:lnTo>
                              <a:pt x="91" y="4"/>
                            </a:lnTo>
                            <a:lnTo>
                              <a:pt x="95" y="4"/>
                            </a:lnTo>
                            <a:lnTo>
                              <a:pt x="99" y="4"/>
                            </a:lnTo>
                            <a:lnTo>
                              <a:pt x="103" y="4"/>
                            </a:lnTo>
                            <a:lnTo>
                              <a:pt x="107" y="4"/>
                            </a:lnTo>
                            <a:lnTo>
                              <a:pt x="110" y="4"/>
                            </a:lnTo>
                            <a:lnTo>
                              <a:pt x="114" y="4"/>
                            </a:lnTo>
                            <a:lnTo>
                              <a:pt x="118" y="4"/>
                            </a:lnTo>
                            <a:lnTo>
                              <a:pt x="122" y="4"/>
                            </a:lnTo>
                            <a:lnTo>
                              <a:pt x="126" y="4"/>
                            </a:lnTo>
                            <a:lnTo>
                              <a:pt x="129" y="4"/>
                            </a:lnTo>
                            <a:lnTo>
                              <a:pt x="133" y="4"/>
                            </a:lnTo>
                            <a:lnTo>
                              <a:pt x="137" y="4"/>
                            </a:lnTo>
                            <a:lnTo>
                              <a:pt x="141" y="4"/>
                            </a:lnTo>
                            <a:lnTo>
                              <a:pt x="145" y="4"/>
                            </a:lnTo>
                            <a:lnTo>
                              <a:pt x="148" y="4"/>
                            </a:lnTo>
                            <a:lnTo>
                              <a:pt x="152" y="4"/>
                            </a:lnTo>
                            <a:lnTo>
                              <a:pt x="156" y="4"/>
                            </a:lnTo>
                            <a:lnTo>
                              <a:pt x="160" y="4"/>
                            </a:lnTo>
                            <a:lnTo>
                              <a:pt x="164" y="4"/>
                            </a:lnTo>
                            <a:lnTo>
                              <a:pt x="167" y="4"/>
                            </a:lnTo>
                            <a:lnTo>
                              <a:pt x="171" y="4"/>
                            </a:lnTo>
                            <a:lnTo>
                              <a:pt x="175" y="4"/>
                            </a:lnTo>
                            <a:lnTo>
                              <a:pt x="179" y="4"/>
                            </a:lnTo>
                            <a:lnTo>
                              <a:pt x="183" y="4"/>
                            </a:lnTo>
                            <a:lnTo>
                              <a:pt x="186" y="4"/>
                            </a:lnTo>
                            <a:lnTo>
                              <a:pt x="190" y="4"/>
                            </a:lnTo>
                            <a:lnTo>
                              <a:pt x="194" y="4"/>
                            </a:lnTo>
                            <a:lnTo>
                              <a:pt x="198" y="4"/>
                            </a:lnTo>
                            <a:lnTo>
                              <a:pt x="202" y="4"/>
                            </a:lnTo>
                            <a:lnTo>
                              <a:pt x="205" y="4"/>
                            </a:lnTo>
                            <a:lnTo>
                              <a:pt x="209" y="4"/>
                            </a:lnTo>
                            <a:lnTo>
                              <a:pt x="213" y="4"/>
                            </a:lnTo>
                            <a:lnTo>
                              <a:pt x="217" y="4"/>
                            </a:lnTo>
                            <a:lnTo>
                              <a:pt x="221" y="4"/>
                            </a:lnTo>
                            <a:lnTo>
                              <a:pt x="224" y="4"/>
                            </a:lnTo>
                            <a:lnTo>
                              <a:pt x="228" y="4"/>
                            </a:lnTo>
                            <a:lnTo>
                              <a:pt x="232" y="4"/>
                            </a:lnTo>
                            <a:lnTo>
                              <a:pt x="236" y="4"/>
                            </a:lnTo>
                            <a:lnTo>
                              <a:pt x="240" y="4"/>
                            </a:lnTo>
                            <a:lnTo>
                              <a:pt x="243" y="4"/>
                            </a:lnTo>
                            <a:lnTo>
                              <a:pt x="247" y="0"/>
                            </a:lnTo>
                            <a:lnTo>
                              <a:pt x="251" y="0"/>
                            </a:lnTo>
                            <a:lnTo>
                              <a:pt x="255" y="0"/>
                            </a:lnTo>
                            <a:lnTo>
                              <a:pt x="259" y="0"/>
                            </a:lnTo>
                            <a:lnTo>
                              <a:pt x="262" y="0"/>
                            </a:lnTo>
                            <a:lnTo>
                              <a:pt x="266" y="0"/>
                            </a:lnTo>
                            <a:lnTo>
                              <a:pt x="270" y="0"/>
                            </a:lnTo>
                            <a:lnTo>
                              <a:pt x="274" y="0"/>
                            </a:lnTo>
                            <a:lnTo>
                              <a:pt x="278" y="0"/>
                            </a:lnTo>
                            <a:lnTo>
                              <a:pt x="282" y="0"/>
                            </a:lnTo>
                            <a:lnTo>
                              <a:pt x="285" y="0"/>
                            </a:lnTo>
                            <a:lnTo>
                              <a:pt x="289" y="0"/>
                            </a:lnTo>
                            <a:lnTo>
                              <a:pt x="293" y="0"/>
                            </a:lnTo>
                            <a:lnTo>
                              <a:pt x="297" y="0"/>
                            </a:lnTo>
                            <a:lnTo>
                              <a:pt x="301" y="0"/>
                            </a:lnTo>
                            <a:lnTo>
                              <a:pt x="304" y="0"/>
                            </a:lnTo>
                            <a:lnTo>
                              <a:pt x="308" y="0"/>
                            </a:lnTo>
                            <a:lnTo>
                              <a:pt x="312" y="0"/>
                            </a:lnTo>
                            <a:lnTo>
                              <a:pt x="316" y="0"/>
                            </a:lnTo>
                            <a:lnTo>
                              <a:pt x="320" y="0"/>
                            </a:lnTo>
                            <a:lnTo>
                              <a:pt x="323" y="0"/>
                            </a:lnTo>
                            <a:lnTo>
                              <a:pt x="327" y="0"/>
                            </a:lnTo>
                            <a:lnTo>
                              <a:pt x="331" y="0"/>
                            </a:lnTo>
                            <a:lnTo>
                              <a:pt x="335" y="0"/>
                            </a:lnTo>
                            <a:lnTo>
                              <a:pt x="339" y="0"/>
                            </a:lnTo>
                            <a:lnTo>
                              <a:pt x="342" y="0"/>
                            </a:lnTo>
                            <a:lnTo>
                              <a:pt x="346" y="0"/>
                            </a:lnTo>
                            <a:lnTo>
                              <a:pt x="350" y="0"/>
                            </a:lnTo>
                            <a:lnTo>
                              <a:pt x="354" y="0"/>
                            </a:lnTo>
                            <a:lnTo>
                              <a:pt x="358" y="0"/>
                            </a:lnTo>
                            <a:lnTo>
                              <a:pt x="361" y="0"/>
                            </a:lnTo>
                            <a:lnTo>
                              <a:pt x="365" y="0"/>
                            </a:lnTo>
                            <a:lnTo>
                              <a:pt x="369" y="0"/>
                            </a:lnTo>
                            <a:lnTo>
                              <a:pt x="373" y="0"/>
                            </a:lnTo>
                            <a:lnTo>
                              <a:pt x="377" y="0"/>
                            </a:lnTo>
                            <a:lnTo>
                              <a:pt x="380" y="0"/>
                            </a:lnTo>
                            <a:lnTo>
                              <a:pt x="384" y="0"/>
                            </a:lnTo>
                            <a:lnTo>
                              <a:pt x="388" y="0"/>
                            </a:lnTo>
                            <a:lnTo>
                              <a:pt x="392" y="0"/>
                            </a:lnTo>
                            <a:lnTo>
                              <a:pt x="396" y="0"/>
                            </a:lnTo>
                            <a:lnTo>
                              <a:pt x="399" y="0"/>
                            </a:lnTo>
                            <a:lnTo>
                              <a:pt x="403" y="0"/>
                            </a:lnTo>
                            <a:lnTo>
                              <a:pt x="407" y="0"/>
                            </a:lnTo>
                            <a:lnTo>
                              <a:pt x="411" y="0"/>
                            </a:lnTo>
                            <a:lnTo>
                              <a:pt x="415" y="0"/>
                            </a:lnTo>
                            <a:lnTo>
                              <a:pt x="418" y="0"/>
                            </a:lnTo>
                            <a:lnTo>
                              <a:pt x="422" y="0"/>
                            </a:lnTo>
                            <a:lnTo>
                              <a:pt x="426" y="0"/>
                            </a:lnTo>
                            <a:lnTo>
                              <a:pt x="430" y="0"/>
                            </a:lnTo>
                            <a:lnTo>
                              <a:pt x="434" y="0"/>
                            </a:lnTo>
                            <a:lnTo>
                              <a:pt x="437" y="0"/>
                            </a:lnTo>
                            <a:lnTo>
                              <a:pt x="441" y="0"/>
                            </a:lnTo>
                            <a:lnTo>
                              <a:pt x="445" y="0"/>
                            </a:lnTo>
                            <a:lnTo>
                              <a:pt x="449" y="0"/>
                            </a:lnTo>
                            <a:lnTo>
                              <a:pt x="453" y="0"/>
                            </a:lnTo>
                            <a:lnTo>
                              <a:pt x="456" y="0"/>
                            </a:lnTo>
                            <a:lnTo>
                              <a:pt x="460" y="0"/>
                            </a:lnTo>
                            <a:lnTo>
                              <a:pt x="464" y="0"/>
                            </a:lnTo>
                            <a:lnTo>
                              <a:pt x="468" y="0"/>
                            </a:lnTo>
                            <a:lnTo>
                              <a:pt x="472" y="0"/>
                            </a:lnTo>
                            <a:lnTo>
                              <a:pt x="475" y="0"/>
                            </a:lnTo>
                            <a:lnTo>
                              <a:pt x="479" y="0"/>
                            </a:lnTo>
                            <a:lnTo>
                              <a:pt x="483" y="0"/>
                            </a:lnTo>
                          </a:path>
                        </a:pathLst>
                      </a:custGeom>
                      <a:noFill/>
                      <a:ln w="0">
                        <a:solidFill>
                          <a:srgbClr val="00FF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77" name="Freeform 227"/>
                    <p:cNvSpPr>
                      <a:spLocks/>
                    </p:cNvSpPr>
                    <p:nvPr/>
                  </p:nvSpPr>
                  <p:spPr bwMode="auto">
                    <a:xfrm>
                      <a:off x="5219700" y="4802430"/>
                      <a:ext cx="766763" cy="0"/>
                    </a:xfrm>
                    <a:custGeom>
                      <a:avLst/>
                      <a:gdLst>
                        <a:gd name="T0" fmla="*/ 8 w 483"/>
                        <a:gd name="T1" fmla="*/ 19 w 483"/>
                        <a:gd name="T2" fmla="*/ 31 w 483"/>
                        <a:gd name="T3" fmla="*/ 42 w 483"/>
                        <a:gd name="T4" fmla="*/ 53 w 483"/>
                        <a:gd name="T5" fmla="*/ 65 w 483"/>
                        <a:gd name="T6" fmla="*/ 76 w 483"/>
                        <a:gd name="T7" fmla="*/ 88 w 483"/>
                        <a:gd name="T8" fmla="*/ 99 w 483"/>
                        <a:gd name="T9" fmla="*/ 110 w 483"/>
                        <a:gd name="T10" fmla="*/ 122 w 483"/>
                        <a:gd name="T11" fmla="*/ 133 w 483"/>
                        <a:gd name="T12" fmla="*/ 145 w 483"/>
                        <a:gd name="T13" fmla="*/ 156 w 483"/>
                        <a:gd name="T14" fmla="*/ 167 w 483"/>
                        <a:gd name="T15" fmla="*/ 179 w 483"/>
                        <a:gd name="T16" fmla="*/ 190 w 483"/>
                        <a:gd name="T17" fmla="*/ 202 w 483"/>
                        <a:gd name="T18" fmla="*/ 213 w 483"/>
                        <a:gd name="T19" fmla="*/ 224 w 483"/>
                        <a:gd name="T20" fmla="*/ 236 w 483"/>
                        <a:gd name="T21" fmla="*/ 247 w 483"/>
                        <a:gd name="T22" fmla="*/ 259 w 483"/>
                        <a:gd name="T23" fmla="*/ 270 w 483"/>
                        <a:gd name="T24" fmla="*/ 282 w 483"/>
                        <a:gd name="T25" fmla="*/ 293 w 483"/>
                        <a:gd name="T26" fmla="*/ 304 w 483"/>
                        <a:gd name="T27" fmla="*/ 316 w 483"/>
                        <a:gd name="T28" fmla="*/ 327 w 483"/>
                        <a:gd name="T29" fmla="*/ 339 w 483"/>
                        <a:gd name="T30" fmla="*/ 350 w 483"/>
                        <a:gd name="T31" fmla="*/ 361 w 483"/>
                        <a:gd name="T32" fmla="*/ 373 w 483"/>
                        <a:gd name="T33" fmla="*/ 384 w 483"/>
                        <a:gd name="T34" fmla="*/ 396 w 483"/>
                        <a:gd name="T35" fmla="*/ 407 w 483"/>
                        <a:gd name="T36" fmla="*/ 418 w 483"/>
                        <a:gd name="T37" fmla="*/ 430 w 483"/>
                        <a:gd name="T38" fmla="*/ 441 w 483"/>
                        <a:gd name="T39" fmla="*/ 453 w 483"/>
                        <a:gd name="T40" fmla="*/ 464 w 483"/>
                        <a:gd name="T41" fmla="*/ 476 w 483"/>
                      </a:gdLst>
                      <a:ahLst/>
                      <a:cxnLst>
                        <a:cxn ang="0">
                          <a:pos x="T0" y="0"/>
                        </a:cxn>
                        <a:cxn ang="0">
                          <a:pos x="T1" y="0"/>
                        </a:cxn>
                        <a:cxn ang="0">
                          <a:pos x="T2" y="0"/>
                        </a:cxn>
                        <a:cxn ang="0">
                          <a:pos x="T3" y="0"/>
                        </a:cxn>
                        <a:cxn ang="0">
                          <a:pos x="T4" y="0"/>
                        </a:cxn>
                        <a:cxn ang="0">
                          <a:pos x="T5" y="0"/>
                        </a:cxn>
                        <a:cxn ang="0">
                          <a:pos x="T6" y="0"/>
                        </a:cxn>
                        <a:cxn ang="0">
                          <a:pos x="T7" y="0"/>
                        </a:cxn>
                        <a:cxn ang="0">
                          <a:pos x="T8" y="0"/>
                        </a:cxn>
                        <a:cxn ang="0">
                          <a:pos x="T9" y="0"/>
                        </a:cxn>
                        <a:cxn ang="0">
                          <a:pos x="T10" y="0"/>
                        </a:cxn>
                        <a:cxn ang="0">
                          <a:pos x="T11" y="0"/>
                        </a:cxn>
                        <a:cxn ang="0">
                          <a:pos x="T12" y="0"/>
                        </a:cxn>
                        <a:cxn ang="0">
                          <a:pos x="T13" y="0"/>
                        </a:cxn>
                        <a:cxn ang="0">
                          <a:pos x="T14" y="0"/>
                        </a:cxn>
                        <a:cxn ang="0">
                          <a:pos x="T15" y="0"/>
                        </a:cxn>
                        <a:cxn ang="0">
                          <a:pos x="T16" y="0"/>
                        </a:cxn>
                        <a:cxn ang="0">
                          <a:pos x="T17" y="0"/>
                        </a:cxn>
                        <a:cxn ang="0">
                          <a:pos x="T18" y="0"/>
                        </a:cxn>
                        <a:cxn ang="0">
                          <a:pos x="T19" y="0"/>
                        </a:cxn>
                        <a:cxn ang="0">
                          <a:pos x="T20" y="0"/>
                        </a:cxn>
                        <a:cxn ang="0">
                          <a:pos x="T21" y="0"/>
                        </a:cxn>
                        <a:cxn ang="0">
                          <a:pos x="T22" y="0"/>
                        </a:cxn>
                        <a:cxn ang="0">
                          <a:pos x="T23" y="0"/>
                        </a:cxn>
                        <a:cxn ang="0">
                          <a:pos x="T24" y="0"/>
                        </a:cxn>
                        <a:cxn ang="0">
                          <a:pos x="T25" y="0"/>
                        </a:cxn>
                        <a:cxn ang="0">
                          <a:pos x="T26" y="0"/>
                        </a:cxn>
                        <a:cxn ang="0">
                          <a:pos x="T27" y="0"/>
                        </a:cxn>
                        <a:cxn ang="0">
                          <a:pos x="T28" y="0"/>
                        </a:cxn>
                        <a:cxn ang="0">
                          <a:pos x="T29" y="0"/>
                        </a:cxn>
                        <a:cxn ang="0">
                          <a:pos x="T30" y="0"/>
                        </a:cxn>
                        <a:cxn ang="0">
                          <a:pos x="T31" y="0"/>
                        </a:cxn>
                        <a:cxn ang="0">
                          <a:pos x="T32" y="0"/>
                        </a:cxn>
                        <a:cxn ang="0">
                          <a:pos x="T33" y="0"/>
                        </a:cxn>
                        <a:cxn ang="0">
                          <a:pos x="T34" y="0"/>
                        </a:cxn>
                        <a:cxn ang="0">
                          <a:pos x="T35" y="0"/>
                        </a:cxn>
                        <a:cxn ang="0">
                          <a:pos x="T36" y="0"/>
                        </a:cxn>
                        <a:cxn ang="0">
                          <a:pos x="T37" y="0"/>
                        </a:cxn>
                        <a:cxn ang="0">
                          <a:pos x="T38" y="0"/>
                        </a:cxn>
                        <a:cxn ang="0">
                          <a:pos x="T39" y="0"/>
                        </a:cxn>
                        <a:cxn ang="0">
                          <a:pos x="T40" y="0"/>
                        </a:cxn>
                        <a:cxn ang="0">
                          <a:pos x="T41" y="0"/>
                        </a:cxn>
                      </a:cxnLst>
                      <a:rect l="0" t="0" r="r" b="b"/>
                      <a:pathLst>
                        <a:path w="483">
                          <a:moveTo>
                            <a:pt x="0" y="0"/>
                          </a:moveTo>
                          <a:lnTo>
                            <a:pt x="4" y="0"/>
                          </a:lnTo>
                          <a:lnTo>
                            <a:pt x="8" y="0"/>
                          </a:lnTo>
                          <a:lnTo>
                            <a:pt x="11" y="0"/>
                          </a:lnTo>
                          <a:lnTo>
                            <a:pt x="15" y="0"/>
                          </a:lnTo>
                          <a:lnTo>
                            <a:pt x="19" y="0"/>
                          </a:lnTo>
                          <a:lnTo>
                            <a:pt x="23" y="0"/>
                          </a:lnTo>
                          <a:lnTo>
                            <a:pt x="27" y="0"/>
                          </a:lnTo>
                          <a:lnTo>
                            <a:pt x="31" y="0"/>
                          </a:lnTo>
                          <a:lnTo>
                            <a:pt x="34" y="0"/>
                          </a:lnTo>
                          <a:lnTo>
                            <a:pt x="38" y="0"/>
                          </a:lnTo>
                          <a:lnTo>
                            <a:pt x="42" y="0"/>
                          </a:lnTo>
                          <a:lnTo>
                            <a:pt x="46" y="0"/>
                          </a:lnTo>
                          <a:lnTo>
                            <a:pt x="50" y="0"/>
                          </a:lnTo>
                          <a:lnTo>
                            <a:pt x="53" y="0"/>
                          </a:lnTo>
                          <a:lnTo>
                            <a:pt x="57" y="0"/>
                          </a:lnTo>
                          <a:lnTo>
                            <a:pt x="61" y="0"/>
                          </a:lnTo>
                          <a:lnTo>
                            <a:pt x="65" y="0"/>
                          </a:lnTo>
                          <a:lnTo>
                            <a:pt x="69" y="0"/>
                          </a:lnTo>
                          <a:lnTo>
                            <a:pt x="72" y="0"/>
                          </a:lnTo>
                          <a:lnTo>
                            <a:pt x="76" y="0"/>
                          </a:lnTo>
                          <a:lnTo>
                            <a:pt x="80" y="0"/>
                          </a:lnTo>
                          <a:lnTo>
                            <a:pt x="84" y="0"/>
                          </a:lnTo>
                          <a:lnTo>
                            <a:pt x="88" y="0"/>
                          </a:lnTo>
                          <a:lnTo>
                            <a:pt x="91" y="0"/>
                          </a:lnTo>
                          <a:lnTo>
                            <a:pt x="95" y="0"/>
                          </a:lnTo>
                          <a:lnTo>
                            <a:pt x="99" y="0"/>
                          </a:lnTo>
                          <a:lnTo>
                            <a:pt x="103" y="0"/>
                          </a:lnTo>
                          <a:lnTo>
                            <a:pt x="107" y="0"/>
                          </a:lnTo>
                          <a:lnTo>
                            <a:pt x="110" y="0"/>
                          </a:lnTo>
                          <a:lnTo>
                            <a:pt x="114" y="0"/>
                          </a:lnTo>
                          <a:lnTo>
                            <a:pt x="118" y="0"/>
                          </a:lnTo>
                          <a:lnTo>
                            <a:pt x="122" y="0"/>
                          </a:lnTo>
                          <a:lnTo>
                            <a:pt x="126" y="0"/>
                          </a:lnTo>
                          <a:lnTo>
                            <a:pt x="129" y="0"/>
                          </a:lnTo>
                          <a:lnTo>
                            <a:pt x="133" y="0"/>
                          </a:lnTo>
                          <a:lnTo>
                            <a:pt x="137" y="0"/>
                          </a:lnTo>
                          <a:lnTo>
                            <a:pt x="141" y="0"/>
                          </a:lnTo>
                          <a:lnTo>
                            <a:pt x="145" y="0"/>
                          </a:lnTo>
                          <a:lnTo>
                            <a:pt x="148" y="0"/>
                          </a:lnTo>
                          <a:lnTo>
                            <a:pt x="152" y="0"/>
                          </a:lnTo>
                          <a:lnTo>
                            <a:pt x="156" y="0"/>
                          </a:lnTo>
                          <a:lnTo>
                            <a:pt x="160" y="0"/>
                          </a:lnTo>
                          <a:lnTo>
                            <a:pt x="164" y="0"/>
                          </a:lnTo>
                          <a:lnTo>
                            <a:pt x="167" y="0"/>
                          </a:lnTo>
                          <a:lnTo>
                            <a:pt x="171" y="0"/>
                          </a:lnTo>
                          <a:lnTo>
                            <a:pt x="175" y="0"/>
                          </a:lnTo>
                          <a:lnTo>
                            <a:pt x="179" y="0"/>
                          </a:lnTo>
                          <a:lnTo>
                            <a:pt x="183" y="0"/>
                          </a:lnTo>
                          <a:lnTo>
                            <a:pt x="186" y="0"/>
                          </a:lnTo>
                          <a:lnTo>
                            <a:pt x="190" y="0"/>
                          </a:lnTo>
                          <a:lnTo>
                            <a:pt x="194" y="0"/>
                          </a:lnTo>
                          <a:lnTo>
                            <a:pt x="198" y="0"/>
                          </a:lnTo>
                          <a:lnTo>
                            <a:pt x="202" y="0"/>
                          </a:lnTo>
                          <a:lnTo>
                            <a:pt x="205" y="0"/>
                          </a:lnTo>
                          <a:lnTo>
                            <a:pt x="209" y="0"/>
                          </a:lnTo>
                          <a:lnTo>
                            <a:pt x="213" y="0"/>
                          </a:lnTo>
                          <a:lnTo>
                            <a:pt x="217" y="0"/>
                          </a:lnTo>
                          <a:lnTo>
                            <a:pt x="221" y="0"/>
                          </a:lnTo>
                          <a:lnTo>
                            <a:pt x="224" y="0"/>
                          </a:lnTo>
                          <a:lnTo>
                            <a:pt x="228" y="0"/>
                          </a:lnTo>
                          <a:lnTo>
                            <a:pt x="232" y="0"/>
                          </a:lnTo>
                          <a:lnTo>
                            <a:pt x="236" y="0"/>
                          </a:lnTo>
                          <a:lnTo>
                            <a:pt x="240" y="0"/>
                          </a:lnTo>
                          <a:lnTo>
                            <a:pt x="244" y="0"/>
                          </a:lnTo>
                          <a:lnTo>
                            <a:pt x="247" y="0"/>
                          </a:lnTo>
                          <a:lnTo>
                            <a:pt x="251" y="0"/>
                          </a:lnTo>
                          <a:lnTo>
                            <a:pt x="255" y="0"/>
                          </a:lnTo>
                          <a:lnTo>
                            <a:pt x="259" y="0"/>
                          </a:lnTo>
                          <a:lnTo>
                            <a:pt x="263" y="0"/>
                          </a:lnTo>
                          <a:lnTo>
                            <a:pt x="266" y="0"/>
                          </a:lnTo>
                          <a:lnTo>
                            <a:pt x="270" y="0"/>
                          </a:lnTo>
                          <a:lnTo>
                            <a:pt x="274" y="0"/>
                          </a:lnTo>
                          <a:lnTo>
                            <a:pt x="278" y="0"/>
                          </a:lnTo>
                          <a:lnTo>
                            <a:pt x="282" y="0"/>
                          </a:lnTo>
                          <a:lnTo>
                            <a:pt x="285" y="0"/>
                          </a:lnTo>
                          <a:lnTo>
                            <a:pt x="289" y="0"/>
                          </a:lnTo>
                          <a:lnTo>
                            <a:pt x="293" y="0"/>
                          </a:lnTo>
                          <a:lnTo>
                            <a:pt x="297" y="0"/>
                          </a:lnTo>
                          <a:lnTo>
                            <a:pt x="301" y="0"/>
                          </a:lnTo>
                          <a:lnTo>
                            <a:pt x="304" y="0"/>
                          </a:lnTo>
                          <a:lnTo>
                            <a:pt x="308" y="0"/>
                          </a:lnTo>
                          <a:lnTo>
                            <a:pt x="312" y="0"/>
                          </a:lnTo>
                          <a:lnTo>
                            <a:pt x="316" y="0"/>
                          </a:lnTo>
                          <a:lnTo>
                            <a:pt x="320" y="0"/>
                          </a:lnTo>
                          <a:lnTo>
                            <a:pt x="323" y="0"/>
                          </a:lnTo>
                          <a:lnTo>
                            <a:pt x="327" y="0"/>
                          </a:lnTo>
                          <a:lnTo>
                            <a:pt x="331" y="0"/>
                          </a:lnTo>
                          <a:lnTo>
                            <a:pt x="335" y="0"/>
                          </a:lnTo>
                          <a:lnTo>
                            <a:pt x="339" y="0"/>
                          </a:lnTo>
                          <a:lnTo>
                            <a:pt x="342" y="0"/>
                          </a:lnTo>
                          <a:lnTo>
                            <a:pt x="346" y="0"/>
                          </a:lnTo>
                          <a:lnTo>
                            <a:pt x="350" y="0"/>
                          </a:lnTo>
                          <a:lnTo>
                            <a:pt x="354" y="0"/>
                          </a:lnTo>
                          <a:lnTo>
                            <a:pt x="358" y="0"/>
                          </a:lnTo>
                          <a:lnTo>
                            <a:pt x="361" y="0"/>
                          </a:lnTo>
                          <a:lnTo>
                            <a:pt x="365" y="0"/>
                          </a:lnTo>
                          <a:lnTo>
                            <a:pt x="369" y="0"/>
                          </a:lnTo>
                          <a:lnTo>
                            <a:pt x="373" y="0"/>
                          </a:lnTo>
                          <a:lnTo>
                            <a:pt x="377" y="0"/>
                          </a:lnTo>
                          <a:lnTo>
                            <a:pt x="380" y="0"/>
                          </a:lnTo>
                          <a:lnTo>
                            <a:pt x="384" y="0"/>
                          </a:lnTo>
                          <a:lnTo>
                            <a:pt x="388" y="0"/>
                          </a:lnTo>
                          <a:lnTo>
                            <a:pt x="392" y="0"/>
                          </a:lnTo>
                          <a:lnTo>
                            <a:pt x="396" y="0"/>
                          </a:lnTo>
                          <a:lnTo>
                            <a:pt x="399" y="0"/>
                          </a:lnTo>
                          <a:lnTo>
                            <a:pt x="403" y="0"/>
                          </a:lnTo>
                          <a:lnTo>
                            <a:pt x="407" y="0"/>
                          </a:lnTo>
                          <a:lnTo>
                            <a:pt x="411" y="0"/>
                          </a:lnTo>
                          <a:lnTo>
                            <a:pt x="415" y="0"/>
                          </a:lnTo>
                          <a:lnTo>
                            <a:pt x="418" y="0"/>
                          </a:lnTo>
                          <a:lnTo>
                            <a:pt x="422" y="0"/>
                          </a:lnTo>
                          <a:lnTo>
                            <a:pt x="426" y="0"/>
                          </a:lnTo>
                          <a:lnTo>
                            <a:pt x="430" y="0"/>
                          </a:lnTo>
                          <a:lnTo>
                            <a:pt x="434" y="0"/>
                          </a:lnTo>
                          <a:lnTo>
                            <a:pt x="437" y="0"/>
                          </a:lnTo>
                          <a:lnTo>
                            <a:pt x="441" y="0"/>
                          </a:lnTo>
                          <a:lnTo>
                            <a:pt x="445" y="0"/>
                          </a:lnTo>
                          <a:lnTo>
                            <a:pt x="449" y="0"/>
                          </a:lnTo>
                          <a:lnTo>
                            <a:pt x="453" y="0"/>
                          </a:lnTo>
                          <a:lnTo>
                            <a:pt x="456" y="0"/>
                          </a:lnTo>
                          <a:lnTo>
                            <a:pt x="460" y="0"/>
                          </a:lnTo>
                          <a:lnTo>
                            <a:pt x="464" y="0"/>
                          </a:lnTo>
                          <a:lnTo>
                            <a:pt x="468" y="0"/>
                          </a:lnTo>
                          <a:lnTo>
                            <a:pt x="472" y="0"/>
                          </a:lnTo>
                          <a:lnTo>
                            <a:pt x="476" y="0"/>
                          </a:lnTo>
                          <a:lnTo>
                            <a:pt x="479" y="0"/>
                          </a:lnTo>
                          <a:lnTo>
                            <a:pt x="483" y="0"/>
                          </a:lnTo>
                        </a:path>
                      </a:pathLst>
                    </a:custGeom>
                    <a:noFill/>
                    <a:ln w="0">
                      <a:solidFill>
                        <a:srgbClr val="00FF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75" name="Freeform 228"/>
                  <p:cNvSpPr>
                    <a:spLocks/>
                  </p:cNvSpPr>
                  <p:nvPr/>
                </p:nvSpPr>
                <p:spPr bwMode="auto">
                  <a:xfrm>
                    <a:off x="5986463" y="4530968"/>
                    <a:ext cx="719138" cy="271463"/>
                  </a:xfrm>
                  <a:custGeom>
                    <a:avLst/>
                    <a:gdLst>
                      <a:gd name="T0" fmla="*/ 8 w 453"/>
                      <a:gd name="T1" fmla="*/ 171 h 171"/>
                      <a:gd name="T2" fmla="*/ 19 w 453"/>
                      <a:gd name="T3" fmla="*/ 171 h 171"/>
                      <a:gd name="T4" fmla="*/ 31 w 453"/>
                      <a:gd name="T5" fmla="*/ 171 h 171"/>
                      <a:gd name="T6" fmla="*/ 42 w 453"/>
                      <a:gd name="T7" fmla="*/ 167 h 171"/>
                      <a:gd name="T8" fmla="*/ 53 w 453"/>
                      <a:gd name="T9" fmla="*/ 167 h 171"/>
                      <a:gd name="T10" fmla="*/ 65 w 453"/>
                      <a:gd name="T11" fmla="*/ 167 h 171"/>
                      <a:gd name="T12" fmla="*/ 76 w 453"/>
                      <a:gd name="T13" fmla="*/ 167 h 171"/>
                      <a:gd name="T14" fmla="*/ 88 w 453"/>
                      <a:gd name="T15" fmla="*/ 167 h 171"/>
                      <a:gd name="T16" fmla="*/ 99 w 453"/>
                      <a:gd name="T17" fmla="*/ 167 h 171"/>
                      <a:gd name="T18" fmla="*/ 110 w 453"/>
                      <a:gd name="T19" fmla="*/ 162 h 171"/>
                      <a:gd name="T20" fmla="*/ 122 w 453"/>
                      <a:gd name="T21" fmla="*/ 162 h 171"/>
                      <a:gd name="T22" fmla="*/ 133 w 453"/>
                      <a:gd name="T23" fmla="*/ 158 h 171"/>
                      <a:gd name="T24" fmla="*/ 145 w 453"/>
                      <a:gd name="T25" fmla="*/ 158 h 171"/>
                      <a:gd name="T26" fmla="*/ 156 w 453"/>
                      <a:gd name="T27" fmla="*/ 158 h 171"/>
                      <a:gd name="T28" fmla="*/ 167 w 453"/>
                      <a:gd name="T29" fmla="*/ 158 h 171"/>
                      <a:gd name="T30" fmla="*/ 179 w 453"/>
                      <a:gd name="T31" fmla="*/ 154 h 171"/>
                      <a:gd name="T32" fmla="*/ 190 w 453"/>
                      <a:gd name="T33" fmla="*/ 154 h 171"/>
                      <a:gd name="T34" fmla="*/ 202 w 453"/>
                      <a:gd name="T35" fmla="*/ 154 h 171"/>
                      <a:gd name="T36" fmla="*/ 213 w 453"/>
                      <a:gd name="T37" fmla="*/ 149 h 171"/>
                      <a:gd name="T38" fmla="*/ 225 w 453"/>
                      <a:gd name="T39" fmla="*/ 149 h 171"/>
                      <a:gd name="T40" fmla="*/ 236 w 453"/>
                      <a:gd name="T41" fmla="*/ 149 h 171"/>
                      <a:gd name="T42" fmla="*/ 247 w 453"/>
                      <a:gd name="T43" fmla="*/ 149 h 171"/>
                      <a:gd name="T44" fmla="*/ 259 w 453"/>
                      <a:gd name="T45" fmla="*/ 145 h 171"/>
                      <a:gd name="T46" fmla="*/ 270 w 453"/>
                      <a:gd name="T47" fmla="*/ 141 h 171"/>
                      <a:gd name="T48" fmla="*/ 282 w 453"/>
                      <a:gd name="T49" fmla="*/ 132 h 171"/>
                      <a:gd name="T50" fmla="*/ 289 w 453"/>
                      <a:gd name="T51" fmla="*/ 124 h 171"/>
                      <a:gd name="T52" fmla="*/ 301 w 453"/>
                      <a:gd name="T53" fmla="*/ 111 h 171"/>
                      <a:gd name="T54" fmla="*/ 308 w 453"/>
                      <a:gd name="T55" fmla="*/ 98 h 171"/>
                      <a:gd name="T56" fmla="*/ 316 w 453"/>
                      <a:gd name="T57" fmla="*/ 81 h 171"/>
                      <a:gd name="T58" fmla="*/ 323 w 453"/>
                      <a:gd name="T59" fmla="*/ 69 h 171"/>
                      <a:gd name="T60" fmla="*/ 331 w 453"/>
                      <a:gd name="T61" fmla="*/ 56 h 171"/>
                      <a:gd name="T62" fmla="*/ 339 w 453"/>
                      <a:gd name="T63" fmla="*/ 43 h 171"/>
                      <a:gd name="T64" fmla="*/ 350 w 453"/>
                      <a:gd name="T65" fmla="*/ 30 h 171"/>
                      <a:gd name="T66" fmla="*/ 358 w 453"/>
                      <a:gd name="T67" fmla="*/ 17 h 171"/>
                      <a:gd name="T68" fmla="*/ 365 w 453"/>
                      <a:gd name="T69" fmla="*/ 5 h 171"/>
                      <a:gd name="T70" fmla="*/ 377 w 453"/>
                      <a:gd name="T71" fmla="*/ 0 h 171"/>
                      <a:gd name="T72" fmla="*/ 388 w 453"/>
                      <a:gd name="T73" fmla="*/ 5 h 171"/>
                      <a:gd name="T74" fmla="*/ 399 w 453"/>
                      <a:gd name="T75" fmla="*/ 5 h 171"/>
                      <a:gd name="T76" fmla="*/ 411 w 453"/>
                      <a:gd name="T77" fmla="*/ 9 h 171"/>
                      <a:gd name="T78" fmla="*/ 422 w 453"/>
                      <a:gd name="T79" fmla="*/ 13 h 171"/>
                      <a:gd name="T80" fmla="*/ 434 w 453"/>
                      <a:gd name="T81" fmla="*/ 17 h 171"/>
                      <a:gd name="T82" fmla="*/ 445 w 453"/>
                      <a:gd name="T83" fmla="*/ 26 h 1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453" h="171">
                        <a:moveTo>
                          <a:pt x="0" y="171"/>
                        </a:moveTo>
                        <a:lnTo>
                          <a:pt x="4" y="171"/>
                        </a:lnTo>
                        <a:lnTo>
                          <a:pt x="8" y="171"/>
                        </a:lnTo>
                        <a:lnTo>
                          <a:pt x="12" y="171"/>
                        </a:lnTo>
                        <a:lnTo>
                          <a:pt x="15" y="171"/>
                        </a:lnTo>
                        <a:lnTo>
                          <a:pt x="19" y="171"/>
                        </a:lnTo>
                        <a:lnTo>
                          <a:pt x="23" y="171"/>
                        </a:lnTo>
                        <a:lnTo>
                          <a:pt x="27" y="171"/>
                        </a:lnTo>
                        <a:lnTo>
                          <a:pt x="31" y="171"/>
                        </a:lnTo>
                        <a:lnTo>
                          <a:pt x="34" y="171"/>
                        </a:lnTo>
                        <a:lnTo>
                          <a:pt x="38" y="171"/>
                        </a:lnTo>
                        <a:lnTo>
                          <a:pt x="42" y="167"/>
                        </a:lnTo>
                        <a:lnTo>
                          <a:pt x="46" y="167"/>
                        </a:lnTo>
                        <a:lnTo>
                          <a:pt x="50" y="167"/>
                        </a:lnTo>
                        <a:lnTo>
                          <a:pt x="53" y="167"/>
                        </a:lnTo>
                        <a:lnTo>
                          <a:pt x="57" y="167"/>
                        </a:lnTo>
                        <a:lnTo>
                          <a:pt x="61" y="167"/>
                        </a:lnTo>
                        <a:lnTo>
                          <a:pt x="65" y="167"/>
                        </a:lnTo>
                        <a:lnTo>
                          <a:pt x="69" y="167"/>
                        </a:lnTo>
                        <a:lnTo>
                          <a:pt x="72" y="167"/>
                        </a:lnTo>
                        <a:lnTo>
                          <a:pt x="76" y="167"/>
                        </a:lnTo>
                        <a:lnTo>
                          <a:pt x="80" y="167"/>
                        </a:lnTo>
                        <a:lnTo>
                          <a:pt x="84" y="167"/>
                        </a:lnTo>
                        <a:lnTo>
                          <a:pt x="88" y="167"/>
                        </a:lnTo>
                        <a:lnTo>
                          <a:pt x="91" y="167"/>
                        </a:lnTo>
                        <a:lnTo>
                          <a:pt x="95" y="167"/>
                        </a:lnTo>
                        <a:lnTo>
                          <a:pt x="99" y="167"/>
                        </a:lnTo>
                        <a:lnTo>
                          <a:pt x="103" y="162"/>
                        </a:lnTo>
                        <a:lnTo>
                          <a:pt x="107" y="162"/>
                        </a:lnTo>
                        <a:lnTo>
                          <a:pt x="110" y="162"/>
                        </a:lnTo>
                        <a:lnTo>
                          <a:pt x="114" y="162"/>
                        </a:lnTo>
                        <a:lnTo>
                          <a:pt x="118" y="162"/>
                        </a:lnTo>
                        <a:lnTo>
                          <a:pt x="122" y="162"/>
                        </a:lnTo>
                        <a:lnTo>
                          <a:pt x="126" y="162"/>
                        </a:lnTo>
                        <a:lnTo>
                          <a:pt x="129" y="162"/>
                        </a:lnTo>
                        <a:lnTo>
                          <a:pt x="133" y="158"/>
                        </a:lnTo>
                        <a:lnTo>
                          <a:pt x="137" y="158"/>
                        </a:lnTo>
                        <a:lnTo>
                          <a:pt x="141" y="158"/>
                        </a:lnTo>
                        <a:lnTo>
                          <a:pt x="145" y="158"/>
                        </a:lnTo>
                        <a:lnTo>
                          <a:pt x="148" y="158"/>
                        </a:lnTo>
                        <a:lnTo>
                          <a:pt x="152" y="158"/>
                        </a:lnTo>
                        <a:lnTo>
                          <a:pt x="156" y="158"/>
                        </a:lnTo>
                        <a:lnTo>
                          <a:pt x="160" y="158"/>
                        </a:lnTo>
                        <a:lnTo>
                          <a:pt x="164" y="158"/>
                        </a:lnTo>
                        <a:lnTo>
                          <a:pt x="167" y="158"/>
                        </a:lnTo>
                        <a:lnTo>
                          <a:pt x="171" y="158"/>
                        </a:lnTo>
                        <a:lnTo>
                          <a:pt x="175" y="154"/>
                        </a:lnTo>
                        <a:lnTo>
                          <a:pt x="179" y="154"/>
                        </a:lnTo>
                        <a:lnTo>
                          <a:pt x="183" y="154"/>
                        </a:lnTo>
                        <a:lnTo>
                          <a:pt x="186" y="154"/>
                        </a:lnTo>
                        <a:lnTo>
                          <a:pt x="190" y="154"/>
                        </a:lnTo>
                        <a:lnTo>
                          <a:pt x="194" y="154"/>
                        </a:lnTo>
                        <a:lnTo>
                          <a:pt x="198" y="154"/>
                        </a:lnTo>
                        <a:lnTo>
                          <a:pt x="202" y="154"/>
                        </a:lnTo>
                        <a:lnTo>
                          <a:pt x="205" y="154"/>
                        </a:lnTo>
                        <a:lnTo>
                          <a:pt x="209" y="154"/>
                        </a:lnTo>
                        <a:lnTo>
                          <a:pt x="213" y="149"/>
                        </a:lnTo>
                        <a:lnTo>
                          <a:pt x="217" y="149"/>
                        </a:lnTo>
                        <a:lnTo>
                          <a:pt x="221" y="149"/>
                        </a:lnTo>
                        <a:lnTo>
                          <a:pt x="225" y="149"/>
                        </a:lnTo>
                        <a:lnTo>
                          <a:pt x="228" y="149"/>
                        </a:lnTo>
                        <a:lnTo>
                          <a:pt x="232" y="149"/>
                        </a:lnTo>
                        <a:lnTo>
                          <a:pt x="236" y="149"/>
                        </a:lnTo>
                        <a:lnTo>
                          <a:pt x="240" y="149"/>
                        </a:lnTo>
                        <a:lnTo>
                          <a:pt x="244" y="149"/>
                        </a:lnTo>
                        <a:lnTo>
                          <a:pt x="247" y="149"/>
                        </a:lnTo>
                        <a:lnTo>
                          <a:pt x="251" y="145"/>
                        </a:lnTo>
                        <a:lnTo>
                          <a:pt x="255" y="145"/>
                        </a:lnTo>
                        <a:lnTo>
                          <a:pt x="259" y="145"/>
                        </a:lnTo>
                        <a:lnTo>
                          <a:pt x="263" y="145"/>
                        </a:lnTo>
                        <a:lnTo>
                          <a:pt x="266" y="141"/>
                        </a:lnTo>
                        <a:lnTo>
                          <a:pt x="270" y="141"/>
                        </a:lnTo>
                        <a:lnTo>
                          <a:pt x="274" y="141"/>
                        </a:lnTo>
                        <a:lnTo>
                          <a:pt x="278" y="137"/>
                        </a:lnTo>
                        <a:lnTo>
                          <a:pt x="282" y="132"/>
                        </a:lnTo>
                        <a:lnTo>
                          <a:pt x="285" y="132"/>
                        </a:lnTo>
                        <a:lnTo>
                          <a:pt x="289" y="128"/>
                        </a:lnTo>
                        <a:lnTo>
                          <a:pt x="289" y="124"/>
                        </a:lnTo>
                        <a:lnTo>
                          <a:pt x="293" y="120"/>
                        </a:lnTo>
                        <a:lnTo>
                          <a:pt x="297" y="115"/>
                        </a:lnTo>
                        <a:lnTo>
                          <a:pt x="301" y="111"/>
                        </a:lnTo>
                        <a:lnTo>
                          <a:pt x="301" y="107"/>
                        </a:lnTo>
                        <a:lnTo>
                          <a:pt x="304" y="103"/>
                        </a:lnTo>
                        <a:lnTo>
                          <a:pt x="308" y="98"/>
                        </a:lnTo>
                        <a:lnTo>
                          <a:pt x="312" y="90"/>
                        </a:lnTo>
                        <a:lnTo>
                          <a:pt x="312" y="86"/>
                        </a:lnTo>
                        <a:lnTo>
                          <a:pt x="316" y="81"/>
                        </a:lnTo>
                        <a:lnTo>
                          <a:pt x="320" y="77"/>
                        </a:lnTo>
                        <a:lnTo>
                          <a:pt x="320" y="73"/>
                        </a:lnTo>
                        <a:lnTo>
                          <a:pt x="323" y="69"/>
                        </a:lnTo>
                        <a:lnTo>
                          <a:pt x="327" y="64"/>
                        </a:lnTo>
                        <a:lnTo>
                          <a:pt x="331" y="60"/>
                        </a:lnTo>
                        <a:lnTo>
                          <a:pt x="331" y="56"/>
                        </a:lnTo>
                        <a:lnTo>
                          <a:pt x="335" y="51"/>
                        </a:lnTo>
                        <a:lnTo>
                          <a:pt x="339" y="47"/>
                        </a:lnTo>
                        <a:lnTo>
                          <a:pt x="339" y="43"/>
                        </a:lnTo>
                        <a:lnTo>
                          <a:pt x="342" y="39"/>
                        </a:lnTo>
                        <a:lnTo>
                          <a:pt x="346" y="34"/>
                        </a:lnTo>
                        <a:lnTo>
                          <a:pt x="350" y="30"/>
                        </a:lnTo>
                        <a:lnTo>
                          <a:pt x="350" y="26"/>
                        </a:lnTo>
                        <a:lnTo>
                          <a:pt x="354" y="22"/>
                        </a:lnTo>
                        <a:lnTo>
                          <a:pt x="358" y="17"/>
                        </a:lnTo>
                        <a:lnTo>
                          <a:pt x="361" y="13"/>
                        </a:lnTo>
                        <a:lnTo>
                          <a:pt x="361" y="9"/>
                        </a:lnTo>
                        <a:lnTo>
                          <a:pt x="365" y="5"/>
                        </a:lnTo>
                        <a:lnTo>
                          <a:pt x="369" y="5"/>
                        </a:lnTo>
                        <a:lnTo>
                          <a:pt x="373" y="5"/>
                        </a:lnTo>
                        <a:lnTo>
                          <a:pt x="377" y="0"/>
                        </a:lnTo>
                        <a:lnTo>
                          <a:pt x="380" y="5"/>
                        </a:lnTo>
                        <a:lnTo>
                          <a:pt x="384" y="5"/>
                        </a:lnTo>
                        <a:lnTo>
                          <a:pt x="388" y="5"/>
                        </a:lnTo>
                        <a:lnTo>
                          <a:pt x="392" y="5"/>
                        </a:lnTo>
                        <a:lnTo>
                          <a:pt x="396" y="5"/>
                        </a:lnTo>
                        <a:lnTo>
                          <a:pt x="399" y="5"/>
                        </a:lnTo>
                        <a:lnTo>
                          <a:pt x="403" y="9"/>
                        </a:lnTo>
                        <a:lnTo>
                          <a:pt x="407" y="9"/>
                        </a:lnTo>
                        <a:lnTo>
                          <a:pt x="411" y="9"/>
                        </a:lnTo>
                        <a:lnTo>
                          <a:pt x="415" y="9"/>
                        </a:lnTo>
                        <a:lnTo>
                          <a:pt x="418" y="13"/>
                        </a:lnTo>
                        <a:lnTo>
                          <a:pt x="422" y="13"/>
                        </a:lnTo>
                        <a:lnTo>
                          <a:pt x="426" y="13"/>
                        </a:lnTo>
                        <a:lnTo>
                          <a:pt x="430" y="17"/>
                        </a:lnTo>
                        <a:lnTo>
                          <a:pt x="434" y="17"/>
                        </a:lnTo>
                        <a:lnTo>
                          <a:pt x="438" y="17"/>
                        </a:lnTo>
                        <a:lnTo>
                          <a:pt x="441" y="22"/>
                        </a:lnTo>
                        <a:lnTo>
                          <a:pt x="445" y="26"/>
                        </a:lnTo>
                        <a:lnTo>
                          <a:pt x="449" y="26"/>
                        </a:lnTo>
                        <a:lnTo>
                          <a:pt x="453" y="30"/>
                        </a:lnTo>
                      </a:path>
                    </a:pathLst>
                  </a:custGeom>
                  <a:noFill/>
                  <a:ln w="0">
                    <a:solidFill>
                      <a:srgbClr val="00FF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73" name="Freeform 229"/>
                <p:cNvSpPr>
                  <a:spLocks/>
                </p:cNvSpPr>
                <p:nvPr/>
              </p:nvSpPr>
              <p:spPr bwMode="auto">
                <a:xfrm>
                  <a:off x="6705600" y="4578593"/>
                  <a:ext cx="344488" cy="142875"/>
                </a:xfrm>
                <a:custGeom>
                  <a:avLst/>
                  <a:gdLst>
                    <a:gd name="T0" fmla="*/ 0 w 217"/>
                    <a:gd name="T1" fmla="*/ 0 h 90"/>
                    <a:gd name="T2" fmla="*/ 4 w 217"/>
                    <a:gd name="T3" fmla="*/ 0 h 90"/>
                    <a:gd name="T4" fmla="*/ 7 w 217"/>
                    <a:gd name="T5" fmla="*/ 0 h 90"/>
                    <a:gd name="T6" fmla="*/ 11 w 217"/>
                    <a:gd name="T7" fmla="*/ 4 h 90"/>
                    <a:gd name="T8" fmla="*/ 15 w 217"/>
                    <a:gd name="T9" fmla="*/ 4 h 90"/>
                    <a:gd name="T10" fmla="*/ 19 w 217"/>
                    <a:gd name="T11" fmla="*/ 9 h 90"/>
                    <a:gd name="T12" fmla="*/ 23 w 217"/>
                    <a:gd name="T13" fmla="*/ 9 h 90"/>
                    <a:gd name="T14" fmla="*/ 26 w 217"/>
                    <a:gd name="T15" fmla="*/ 13 h 90"/>
                    <a:gd name="T16" fmla="*/ 30 w 217"/>
                    <a:gd name="T17" fmla="*/ 13 h 90"/>
                    <a:gd name="T18" fmla="*/ 34 w 217"/>
                    <a:gd name="T19" fmla="*/ 13 h 90"/>
                    <a:gd name="T20" fmla="*/ 38 w 217"/>
                    <a:gd name="T21" fmla="*/ 17 h 90"/>
                    <a:gd name="T22" fmla="*/ 42 w 217"/>
                    <a:gd name="T23" fmla="*/ 21 h 90"/>
                    <a:gd name="T24" fmla="*/ 45 w 217"/>
                    <a:gd name="T25" fmla="*/ 21 h 90"/>
                    <a:gd name="T26" fmla="*/ 49 w 217"/>
                    <a:gd name="T27" fmla="*/ 21 h 90"/>
                    <a:gd name="T28" fmla="*/ 53 w 217"/>
                    <a:gd name="T29" fmla="*/ 26 h 90"/>
                    <a:gd name="T30" fmla="*/ 57 w 217"/>
                    <a:gd name="T31" fmla="*/ 26 h 90"/>
                    <a:gd name="T32" fmla="*/ 61 w 217"/>
                    <a:gd name="T33" fmla="*/ 26 h 90"/>
                    <a:gd name="T34" fmla="*/ 64 w 217"/>
                    <a:gd name="T35" fmla="*/ 30 h 90"/>
                    <a:gd name="T36" fmla="*/ 68 w 217"/>
                    <a:gd name="T37" fmla="*/ 30 h 90"/>
                    <a:gd name="T38" fmla="*/ 72 w 217"/>
                    <a:gd name="T39" fmla="*/ 34 h 90"/>
                    <a:gd name="T40" fmla="*/ 76 w 217"/>
                    <a:gd name="T41" fmla="*/ 34 h 90"/>
                    <a:gd name="T42" fmla="*/ 80 w 217"/>
                    <a:gd name="T43" fmla="*/ 39 h 90"/>
                    <a:gd name="T44" fmla="*/ 83 w 217"/>
                    <a:gd name="T45" fmla="*/ 39 h 90"/>
                    <a:gd name="T46" fmla="*/ 87 w 217"/>
                    <a:gd name="T47" fmla="*/ 43 h 90"/>
                    <a:gd name="T48" fmla="*/ 91 w 217"/>
                    <a:gd name="T49" fmla="*/ 47 h 90"/>
                    <a:gd name="T50" fmla="*/ 95 w 217"/>
                    <a:gd name="T51" fmla="*/ 47 h 90"/>
                    <a:gd name="T52" fmla="*/ 99 w 217"/>
                    <a:gd name="T53" fmla="*/ 51 h 90"/>
                    <a:gd name="T54" fmla="*/ 102 w 217"/>
                    <a:gd name="T55" fmla="*/ 51 h 90"/>
                    <a:gd name="T56" fmla="*/ 106 w 217"/>
                    <a:gd name="T57" fmla="*/ 56 h 90"/>
                    <a:gd name="T58" fmla="*/ 110 w 217"/>
                    <a:gd name="T59" fmla="*/ 56 h 90"/>
                    <a:gd name="T60" fmla="*/ 114 w 217"/>
                    <a:gd name="T61" fmla="*/ 56 h 90"/>
                    <a:gd name="T62" fmla="*/ 118 w 217"/>
                    <a:gd name="T63" fmla="*/ 56 h 90"/>
                    <a:gd name="T64" fmla="*/ 121 w 217"/>
                    <a:gd name="T65" fmla="*/ 60 h 90"/>
                    <a:gd name="T66" fmla="*/ 125 w 217"/>
                    <a:gd name="T67" fmla="*/ 64 h 90"/>
                    <a:gd name="T68" fmla="*/ 129 w 217"/>
                    <a:gd name="T69" fmla="*/ 64 h 90"/>
                    <a:gd name="T70" fmla="*/ 133 w 217"/>
                    <a:gd name="T71" fmla="*/ 64 h 90"/>
                    <a:gd name="T72" fmla="*/ 137 w 217"/>
                    <a:gd name="T73" fmla="*/ 64 h 90"/>
                    <a:gd name="T74" fmla="*/ 140 w 217"/>
                    <a:gd name="T75" fmla="*/ 64 h 90"/>
                    <a:gd name="T76" fmla="*/ 144 w 217"/>
                    <a:gd name="T77" fmla="*/ 68 h 90"/>
                    <a:gd name="T78" fmla="*/ 148 w 217"/>
                    <a:gd name="T79" fmla="*/ 68 h 90"/>
                    <a:gd name="T80" fmla="*/ 152 w 217"/>
                    <a:gd name="T81" fmla="*/ 68 h 90"/>
                    <a:gd name="T82" fmla="*/ 156 w 217"/>
                    <a:gd name="T83" fmla="*/ 73 h 90"/>
                    <a:gd name="T84" fmla="*/ 159 w 217"/>
                    <a:gd name="T85" fmla="*/ 73 h 90"/>
                    <a:gd name="T86" fmla="*/ 163 w 217"/>
                    <a:gd name="T87" fmla="*/ 73 h 90"/>
                    <a:gd name="T88" fmla="*/ 167 w 217"/>
                    <a:gd name="T89" fmla="*/ 77 h 90"/>
                    <a:gd name="T90" fmla="*/ 171 w 217"/>
                    <a:gd name="T91" fmla="*/ 77 h 90"/>
                    <a:gd name="T92" fmla="*/ 175 w 217"/>
                    <a:gd name="T93" fmla="*/ 77 h 90"/>
                    <a:gd name="T94" fmla="*/ 178 w 217"/>
                    <a:gd name="T95" fmla="*/ 77 h 90"/>
                    <a:gd name="T96" fmla="*/ 182 w 217"/>
                    <a:gd name="T97" fmla="*/ 77 h 90"/>
                    <a:gd name="T98" fmla="*/ 186 w 217"/>
                    <a:gd name="T99" fmla="*/ 77 h 90"/>
                    <a:gd name="T100" fmla="*/ 190 w 217"/>
                    <a:gd name="T101" fmla="*/ 77 h 90"/>
                    <a:gd name="T102" fmla="*/ 194 w 217"/>
                    <a:gd name="T103" fmla="*/ 81 h 90"/>
                    <a:gd name="T104" fmla="*/ 197 w 217"/>
                    <a:gd name="T105" fmla="*/ 81 h 90"/>
                    <a:gd name="T106" fmla="*/ 201 w 217"/>
                    <a:gd name="T107" fmla="*/ 85 h 90"/>
                    <a:gd name="T108" fmla="*/ 205 w 217"/>
                    <a:gd name="T109" fmla="*/ 85 h 90"/>
                    <a:gd name="T110" fmla="*/ 209 w 217"/>
                    <a:gd name="T111" fmla="*/ 85 h 90"/>
                    <a:gd name="T112" fmla="*/ 213 w 217"/>
                    <a:gd name="T113" fmla="*/ 85 h 90"/>
                    <a:gd name="T114" fmla="*/ 217 w 217"/>
                    <a:gd name="T115" fmla="*/ 9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217" h="90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7" y="0"/>
                      </a:lnTo>
                      <a:lnTo>
                        <a:pt x="11" y="4"/>
                      </a:lnTo>
                      <a:lnTo>
                        <a:pt x="15" y="4"/>
                      </a:lnTo>
                      <a:lnTo>
                        <a:pt x="19" y="9"/>
                      </a:lnTo>
                      <a:lnTo>
                        <a:pt x="23" y="9"/>
                      </a:lnTo>
                      <a:lnTo>
                        <a:pt x="26" y="13"/>
                      </a:lnTo>
                      <a:lnTo>
                        <a:pt x="30" y="13"/>
                      </a:lnTo>
                      <a:lnTo>
                        <a:pt x="34" y="13"/>
                      </a:lnTo>
                      <a:lnTo>
                        <a:pt x="38" y="17"/>
                      </a:lnTo>
                      <a:lnTo>
                        <a:pt x="42" y="21"/>
                      </a:lnTo>
                      <a:lnTo>
                        <a:pt x="45" y="21"/>
                      </a:lnTo>
                      <a:lnTo>
                        <a:pt x="49" y="21"/>
                      </a:lnTo>
                      <a:lnTo>
                        <a:pt x="53" y="26"/>
                      </a:lnTo>
                      <a:lnTo>
                        <a:pt x="57" y="26"/>
                      </a:lnTo>
                      <a:lnTo>
                        <a:pt x="61" y="26"/>
                      </a:lnTo>
                      <a:lnTo>
                        <a:pt x="64" y="30"/>
                      </a:lnTo>
                      <a:lnTo>
                        <a:pt x="68" y="30"/>
                      </a:lnTo>
                      <a:lnTo>
                        <a:pt x="72" y="34"/>
                      </a:lnTo>
                      <a:lnTo>
                        <a:pt x="76" y="34"/>
                      </a:lnTo>
                      <a:lnTo>
                        <a:pt x="80" y="39"/>
                      </a:lnTo>
                      <a:lnTo>
                        <a:pt x="83" y="39"/>
                      </a:lnTo>
                      <a:lnTo>
                        <a:pt x="87" y="43"/>
                      </a:lnTo>
                      <a:lnTo>
                        <a:pt x="91" y="47"/>
                      </a:lnTo>
                      <a:lnTo>
                        <a:pt x="95" y="47"/>
                      </a:lnTo>
                      <a:lnTo>
                        <a:pt x="99" y="51"/>
                      </a:lnTo>
                      <a:lnTo>
                        <a:pt x="102" y="51"/>
                      </a:lnTo>
                      <a:lnTo>
                        <a:pt x="106" y="56"/>
                      </a:lnTo>
                      <a:lnTo>
                        <a:pt x="110" y="56"/>
                      </a:lnTo>
                      <a:lnTo>
                        <a:pt x="114" y="56"/>
                      </a:lnTo>
                      <a:lnTo>
                        <a:pt x="118" y="56"/>
                      </a:lnTo>
                      <a:lnTo>
                        <a:pt x="121" y="60"/>
                      </a:lnTo>
                      <a:lnTo>
                        <a:pt x="125" y="64"/>
                      </a:lnTo>
                      <a:lnTo>
                        <a:pt x="129" y="64"/>
                      </a:lnTo>
                      <a:lnTo>
                        <a:pt x="133" y="64"/>
                      </a:lnTo>
                      <a:lnTo>
                        <a:pt x="137" y="64"/>
                      </a:lnTo>
                      <a:lnTo>
                        <a:pt x="140" y="64"/>
                      </a:lnTo>
                      <a:lnTo>
                        <a:pt x="144" y="68"/>
                      </a:lnTo>
                      <a:lnTo>
                        <a:pt x="148" y="68"/>
                      </a:lnTo>
                      <a:lnTo>
                        <a:pt x="152" y="68"/>
                      </a:lnTo>
                      <a:lnTo>
                        <a:pt x="156" y="73"/>
                      </a:lnTo>
                      <a:lnTo>
                        <a:pt x="159" y="73"/>
                      </a:lnTo>
                      <a:lnTo>
                        <a:pt x="163" y="73"/>
                      </a:lnTo>
                      <a:lnTo>
                        <a:pt x="167" y="77"/>
                      </a:lnTo>
                      <a:lnTo>
                        <a:pt x="171" y="77"/>
                      </a:lnTo>
                      <a:lnTo>
                        <a:pt x="175" y="77"/>
                      </a:lnTo>
                      <a:lnTo>
                        <a:pt x="178" y="77"/>
                      </a:lnTo>
                      <a:lnTo>
                        <a:pt x="182" y="77"/>
                      </a:lnTo>
                      <a:lnTo>
                        <a:pt x="186" y="77"/>
                      </a:lnTo>
                      <a:lnTo>
                        <a:pt x="190" y="77"/>
                      </a:lnTo>
                      <a:lnTo>
                        <a:pt x="194" y="81"/>
                      </a:lnTo>
                      <a:lnTo>
                        <a:pt x="197" y="81"/>
                      </a:lnTo>
                      <a:lnTo>
                        <a:pt x="201" y="85"/>
                      </a:lnTo>
                      <a:lnTo>
                        <a:pt x="205" y="85"/>
                      </a:lnTo>
                      <a:lnTo>
                        <a:pt x="209" y="85"/>
                      </a:lnTo>
                      <a:lnTo>
                        <a:pt x="213" y="85"/>
                      </a:lnTo>
                      <a:lnTo>
                        <a:pt x="217" y="90"/>
                      </a:lnTo>
                    </a:path>
                  </a:pathLst>
                </a:custGeom>
                <a:noFill/>
                <a:ln w="0">
                  <a:solidFill>
                    <a:srgbClr val="00FF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69" name="Rectangle 1288"/>
              <p:cNvSpPr>
                <a:spLocks noChangeArrowheads="1"/>
              </p:cNvSpPr>
              <p:nvPr/>
            </p:nvSpPr>
            <p:spPr bwMode="auto">
              <a:xfrm>
                <a:off x="4182985" y="1802268"/>
                <a:ext cx="2399370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i="1" dirty="0" err="1" smtClean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rPr>
                  <a:t>Cx</a:t>
                </a:r>
                <a:r>
                  <a:rPr lang="en-US" dirty="0" smtClean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rPr>
                  <a:t>. </a:t>
                </a:r>
                <a:r>
                  <a:rPr lang="en-US" i="1" dirty="0" err="1" smtClean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rPr>
                  <a:t>stigmatosoma</a:t>
                </a:r>
                <a:r>
                  <a:rPr lang="en-US" i="1" dirty="0" smtClean="0">
                    <a:solidFill>
                      <a:srgbClr val="0000FF"/>
                    </a:solidFill>
                  </a:rPr>
                  <a:t>.</a:t>
                </a:r>
                <a:r>
                  <a:rPr lang="en-US" i="1" dirty="0" smtClean="0"/>
                  <a:t> </a:t>
                </a:r>
                <a:r>
                  <a:rPr lang="en-US" dirty="0" smtClean="0">
                    <a:solidFill>
                      <a:srgbClr val="0000FF"/>
                    </a:solidFill>
                  </a:rPr>
                  <a:t>♀</a:t>
                </a:r>
                <a:endParaRPr lang="en-US" dirty="0" smtClean="0">
                  <a:solidFill>
                    <a:srgbClr val="0000FF"/>
                  </a:solidFill>
                  <a:latin typeface="Helvetica" charset="0"/>
                  <a:cs typeface="Arial" pitchFamily="34" charset="0"/>
                </a:endParaRPr>
              </a:p>
            </p:txBody>
          </p:sp>
          <p:sp>
            <p:nvSpPr>
              <p:cNvPr id="70" name="Rectangle 1288"/>
              <p:cNvSpPr>
                <a:spLocks noChangeArrowheads="1"/>
              </p:cNvSpPr>
              <p:nvPr/>
            </p:nvSpPr>
            <p:spPr bwMode="auto">
              <a:xfrm>
                <a:off x="3424312" y="2383833"/>
                <a:ext cx="1527953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i="1" dirty="0" err="1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Ae</a:t>
                </a:r>
                <a:r>
                  <a:rPr lang="en-US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. </a:t>
                </a:r>
                <a:r>
                  <a:rPr lang="en-US" i="1" dirty="0" err="1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aegypti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. ♀</a:t>
                </a:r>
                <a:endParaRPr lang="en-US" dirty="0" smtClean="0">
                  <a:solidFill>
                    <a:srgbClr val="FF0000"/>
                  </a:solidFill>
                  <a:latin typeface="Helvetica" charset="0"/>
                  <a:cs typeface="Arial" pitchFamily="34" charset="0"/>
                </a:endParaRPr>
              </a:p>
            </p:txBody>
          </p:sp>
          <p:sp>
            <p:nvSpPr>
              <p:cNvPr id="71" name="Rectangle 1288"/>
              <p:cNvSpPr>
                <a:spLocks noChangeArrowheads="1"/>
              </p:cNvSpPr>
              <p:nvPr/>
            </p:nvSpPr>
            <p:spPr bwMode="auto">
              <a:xfrm>
                <a:off x="1545715" y="1902047"/>
                <a:ext cx="1598977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i="1" dirty="0" err="1" smtClean="0">
                    <a:solidFill>
                      <a:srgbClr val="00FF00"/>
                    </a:solidFill>
                    <a:latin typeface="Times New Roman" pitchFamily="18" charset="0"/>
                    <a:cs typeface="Times New Roman" pitchFamily="18" charset="0"/>
                  </a:rPr>
                  <a:t>Cx</a:t>
                </a:r>
                <a:r>
                  <a:rPr lang="en-US" i="1" dirty="0" smtClean="0">
                    <a:solidFill>
                      <a:srgbClr val="00FF00"/>
                    </a:solidFill>
                    <a:latin typeface="Times New Roman" pitchFamily="18" charset="0"/>
                    <a:cs typeface="Times New Roman" pitchFamily="18" charset="0"/>
                  </a:rPr>
                  <a:t>. </a:t>
                </a:r>
                <a:r>
                  <a:rPr lang="en-US" i="1" dirty="0" err="1" smtClean="0">
                    <a:solidFill>
                      <a:srgbClr val="00FF00"/>
                    </a:solidFill>
                    <a:latin typeface="Times New Roman" pitchFamily="18" charset="0"/>
                    <a:cs typeface="Times New Roman" pitchFamily="18" charset="0"/>
                  </a:rPr>
                  <a:t>tarsalis</a:t>
                </a:r>
                <a:r>
                  <a:rPr lang="en-US" dirty="0" smtClean="0">
                    <a:solidFill>
                      <a:srgbClr val="00FF00"/>
                    </a:solidFill>
                  </a:rPr>
                  <a:t>. ♂</a:t>
                </a:r>
                <a:endParaRPr lang="en-US" i="1" dirty="0" smtClean="0">
                  <a:solidFill>
                    <a:srgbClr val="00FF00"/>
                  </a:solidFill>
                  <a:latin typeface="Helvetica" charset="0"/>
                  <a:cs typeface="Arial" pitchFamily="34" charset="0"/>
                </a:endParaRPr>
              </a:p>
            </p:txBody>
          </p:sp>
        </p:grpSp>
        <p:sp>
          <p:nvSpPr>
            <p:cNvPr id="23" name="Rectangle 22"/>
            <p:cNvSpPr/>
            <p:nvPr/>
          </p:nvSpPr>
          <p:spPr>
            <a:xfrm>
              <a:off x="742504" y="3932406"/>
              <a:ext cx="1593850" cy="1422161"/>
            </a:xfrm>
            <a:prstGeom prst="rect">
              <a:avLst/>
            </a:prstGeom>
            <a:solidFill>
              <a:schemeClr val="bg1">
                <a:lumMod val="65000"/>
                <a:alpha val="2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563021" y="3932407"/>
              <a:ext cx="480105" cy="1423873"/>
            </a:xfrm>
            <a:prstGeom prst="rect">
              <a:avLst/>
            </a:prstGeom>
            <a:solidFill>
              <a:schemeClr val="bg1">
                <a:lumMod val="65000"/>
                <a:alpha val="2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979328" y="3874398"/>
              <a:ext cx="11512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/>
                <a:t>dawn</a:t>
              </a:r>
              <a:endParaRPr lang="en-US" i="1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576806" y="3916061"/>
              <a:ext cx="74096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i="1" dirty="0" smtClean="0"/>
                <a:t>dusk</a:t>
              </a:r>
              <a:endParaRPr lang="en-US" i="1" dirty="0"/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148024" y="4012481"/>
              <a:ext cx="489585" cy="1366932"/>
              <a:chOff x="481185" y="3014091"/>
              <a:chExt cx="489585" cy="1366932"/>
            </a:xfrm>
          </p:grpSpPr>
          <p:sp>
            <p:nvSpPr>
              <p:cNvPr id="35" name="Line 11"/>
              <p:cNvSpPr>
                <a:spLocks noChangeShapeType="1"/>
              </p:cNvSpPr>
              <p:nvPr/>
            </p:nvSpPr>
            <p:spPr bwMode="auto">
              <a:xfrm flipV="1">
                <a:off x="946151" y="3014091"/>
                <a:ext cx="6332" cy="127215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Line 26"/>
              <p:cNvSpPr>
                <a:spLocks noChangeShapeType="1"/>
              </p:cNvSpPr>
              <p:nvPr/>
            </p:nvSpPr>
            <p:spPr bwMode="auto">
              <a:xfrm>
                <a:off x="949307" y="4287266"/>
                <a:ext cx="182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Rectangle 28"/>
              <p:cNvSpPr>
                <a:spLocks noChangeArrowheads="1"/>
              </p:cNvSpPr>
              <p:nvPr/>
            </p:nvSpPr>
            <p:spPr bwMode="auto">
              <a:xfrm>
                <a:off x="579153" y="4211746"/>
                <a:ext cx="94059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0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" name="Line 29"/>
              <p:cNvSpPr>
                <a:spLocks noChangeShapeType="1"/>
              </p:cNvSpPr>
              <p:nvPr/>
            </p:nvSpPr>
            <p:spPr bwMode="auto">
              <a:xfrm>
                <a:off x="952482" y="3887216"/>
                <a:ext cx="182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Rectangle 31"/>
              <p:cNvSpPr>
                <a:spLocks noChangeArrowheads="1"/>
              </p:cNvSpPr>
              <p:nvPr/>
            </p:nvSpPr>
            <p:spPr bwMode="auto">
              <a:xfrm>
                <a:off x="481185" y="3811696"/>
                <a:ext cx="422299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0.005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" name="Line 32"/>
              <p:cNvSpPr>
                <a:spLocks noChangeShapeType="1"/>
              </p:cNvSpPr>
              <p:nvPr/>
            </p:nvSpPr>
            <p:spPr bwMode="auto">
              <a:xfrm>
                <a:off x="952482" y="3495104"/>
                <a:ext cx="182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Rectangle 34"/>
              <p:cNvSpPr>
                <a:spLocks noChangeArrowheads="1"/>
              </p:cNvSpPr>
              <p:nvPr/>
            </p:nvSpPr>
            <p:spPr bwMode="auto">
              <a:xfrm>
                <a:off x="481185" y="3419583"/>
                <a:ext cx="422299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0.001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" name="Line 35"/>
              <p:cNvSpPr>
                <a:spLocks noChangeShapeType="1"/>
              </p:cNvSpPr>
              <p:nvPr/>
            </p:nvSpPr>
            <p:spPr bwMode="auto">
              <a:xfrm>
                <a:off x="952482" y="3093466"/>
                <a:ext cx="182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Rectangle 37"/>
              <p:cNvSpPr>
                <a:spLocks noChangeArrowheads="1"/>
              </p:cNvSpPr>
              <p:nvPr/>
            </p:nvSpPr>
            <p:spPr bwMode="auto">
              <a:xfrm>
                <a:off x="481185" y="3019533"/>
                <a:ext cx="422299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0.015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189" name="TextBox 188"/>
          <p:cNvSpPr txBox="1"/>
          <p:nvPr/>
        </p:nvSpPr>
        <p:spPr>
          <a:xfrm>
            <a:off x="853950" y="4948359"/>
            <a:ext cx="445688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Aparajita" panose="020B0604020202020204" pitchFamily="34" charset="0"/>
                <a:ea typeface="Arial Unicode MS" panose="020B0604020202020204" pitchFamily="34" charset="-122"/>
                <a:cs typeface="Aparajita" panose="020B0604020202020204" pitchFamily="34" charset="0"/>
              </a:rPr>
              <a:t>Examples of Flight Activity Circadian Rhythms (FACR) </a:t>
            </a:r>
            <a:endParaRPr lang="en-US" i="1" dirty="0">
              <a:latin typeface="Aparajita" panose="020B0604020202020204" pitchFamily="34" charset="0"/>
              <a:ea typeface="Arial Unicode MS" panose="020B0604020202020204" pitchFamily="34" charset="-122"/>
              <a:cs typeface="Aparajita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1" name="TextBox 190"/>
              <p:cNvSpPr txBox="1"/>
              <p:nvPr/>
            </p:nvSpPr>
            <p:spPr>
              <a:xfrm>
                <a:off x="6604553" y="2466204"/>
                <a:ext cx="4528943" cy="91345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700" dirty="0" smtClean="0"/>
                  <a:t>(1) compute the probability:</a:t>
                </a: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700">
                          <a:latin typeface="Cambria Math" panose="02040503050406030204" pitchFamily="18" charset="0"/>
                        </a:rPr>
                        <m:t>P</m:t>
                      </m:r>
                      <m:d>
                        <m:d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sz="1700" i="1" dirty="0"/>
                            <m:t>t</m:t>
                          </m:r>
                        </m:e>
                        <m:e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e>
                      </m:d>
                      <m:r>
                        <a:rPr lang="en-US" sz="170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700">
                              <a:latin typeface="Cambria Math" panose="02040503050406030204" pitchFamily="18" charset="0"/>
                            </a:rPr>
                            <m:t>FACR</m:t>
                          </m:r>
                        </m:e>
                        <m:sub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sub>
                      </m:sSub>
                      <m:r>
                        <a:rPr lang="en-US" sz="170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7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17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700" dirty="0"/>
              </a:p>
            </p:txBody>
          </p:sp>
        </mc:Choice>
        <mc:Fallback xmlns="">
          <p:sp>
            <p:nvSpPr>
              <p:cNvPr id="191" name="TextBox 1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4553" y="2466204"/>
                <a:ext cx="4528943" cy="913455"/>
              </a:xfrm>
              <a:prstGeom prst="rect">
                <a:avLst/>
              </a:prstGeom>
              <a:blipFill rotWithShape="0">
                <a:blip r:embed="rId2"/>
                <a:stretch>
                  <a:fillRect l="-80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2587660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8811" y="1745517"/>
            <a:ext cx="5181600" cy="4351338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00B0F0"/>
                </a:solidFill>
              </a:rPr>
              <a:t>Add to </a:t>
            </a:r>
            <a:r>
              <a:rPr lang="en-US" sz="2400" dirty="0" smtClean="0">
                <a:solidFill>
                  <a:srgbClr val="00B0F0"/>
                </a:solidFill>
              </a:rPr>
              <a:t>Training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2000" dirty="0" smtClean="0"/>
              <a:t>Learn </a:t>
            </a:r>
            <a:r>
              <a:rPr lang="en-US" sz="2000" dirty="0"/>
              <a:t>the class-conditioned </a:t>
            </a:r>
            <a:r>
              <a:rPr lang="en-US" sz="2000" dirty="0" smtClean="0"/>
              <a:t>distributions: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 </a:t>
            </a:r>
          </a:p>
          <a:p>
            <a:pPr marL="0" indent="0">
              <a:buNone/>
            </a:pPr>
            <a:endParaRPr lang="en-US" sz="2000" dirty="0">
              <a:solidFill>
                <a:srgbClr val="00B0F0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81276" y="413604"/>
            <a:ext cx="7839074" cy="132556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Additional Feature: time-of-intercept</a:t>
            </a:r>
            <a:endParaRPr lang="en-US" sz="4000" dirty="0"/>
          </a:p>
        </p:txBody>
      </p:sp>
      <p:sp>
        <p:nvSpPr>
          <p:cNvPr id="31" name="Content Placeholder 2"/>
          <p:cNvSpPr>
            <a:spLocks noGrp="1"/>
          </p:cNvSpPr>
          <p:nvPr>
            <p:ph sz="half" idx="1"/>
          </p:nvPr>
        </p:nvSpPr>
        <p:spPr>
          <a:xfrm>
            <a:off x="6439388" y="1655468"/>
            <a:ext cx="5433917" cy="4656871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Classification using two features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700" dirty="0" smtClean="0"/>
              <a:t>    Given </a:t>
            </a:r>
            <a:r>
              <a:rPr lang="en-US" sz="1700" dirty="0"/>
              <a:t>an unknown sound </a:t>
            </a:r>
            <a:r>
              <a:rPr lang="en-US" sz="1700" i="1" dirty="0" smtClean="0"/>
              <a:t>U </a:t>
            </a:r>
            <a:r>
              <a:rPr lang="en-US" sz="1700" dirty="0" smtClean="0"/>
              <a:t>captured </a:t>
            </a:r>
            <a:r>
              <a:rPr lang="en-US" sz="1700" dirty="0"/>
              <a:t>at time </a:t>
            </a:r>
            <a:r>
              <a:rPr lang="en-US" sz="1700" dirty="0" smtClean="0"/>
              <a:t>t: 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7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sz="1700" dirty="0" smtClean="0"/>
              <a:t>        </a:t>
            </a:r>
            <a:endParaRPr lang="en-US" sz="1700" dirty="0">
              <a:latin typeface="Cambria Math" panose="02040503050406030204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endParaRPr lang="en-US" sz="20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245629" y="3071000"/>
            <a:ext cx="5652265" cy="1700371"/>
            <a:chOff x="148024" y="3874398"/>
            <a:chExt cx="7169742" cy="1700371"/>
          </a:xfrm>
        </p:grpSpPr>
        <p:grpSp>
          <p:nvGrpSpPr>
            <p:cNvPr id="21" name="Group 20"/>
            <p:cNvGrpSpPr/>
            <p:nvPr/>
          </p:nvGrpSpPr>
          <p:grpSpPr>
            <a:xfrm>
              <a:off x="558682" y="4131948"/>
              <a:ext cx="6746075" cy="1442821"/>
              <a:chOff x="718340" y="1623965"/>
              <a:chExt cx="6746075" cy="1442821"/>
            </a:xfrm>
          </p:grpSpPr>
          <p:sp>
            <p:nvSpPr>
              <p:cNvPr id="47" name="Line 122"/>
              <p:cNvSpPr>
                <a:spLocks noChangeShapeType="1"/>
              </p:cNvSpPr>
              <p:nvPr/>
            </p:nvSpPr>
            <p:spPr bwMode="auto">
              <a:xfrm>
                <a:off x="899782" y="2848296"/>
                <a:ext cx="6300216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Line 127"/>
              <p:cNvSpPr>
                <a:spLocks noChangeShapeType="1"/>
              </p:cNvSpPr>
              <p:nvPr/>
            </p:nvSpPr>
            <p:spPr bwMode="auto">
              <a:xfrm flipV="1">
                <a:off x="899782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Rectangle 129"/>
              <p:cNvSpPr>
                <a:spLocks noChangeArrowheads="1"/>
              </p:cNvSpPr>
              <p:nvPr/>
            </p:nvSpPr>
            <p:spPr bwMode="auto">
              <a:xfrm>
                <a:off x="718340" y="2897509"/>
                <a:ext cx="560506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12 a.m.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0" name="Line 133"/>
              <p:cNvSpPr>
                <a:spLocks noChangeShapeType="1"/>
              </p:cNvSpPr>
              <p:nvPr/>
            </p:nvSpPr>
            <p:spPr bwMode="auto">
              <a:xfrm flipV="1">
                <a:off x="1690357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Line 139"/>
              <p:cNvSpPr>
                <a:spLocks noChangeShapeType="1"/>
              </p:cNvSpPr>
              <p:nvPr/>
            </p:nvSpPr>
            <p:spPr bwMode="auto">
              <a:xfrm flipV="1">
                <a:off x="2493632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Rectangle 141"/>
              <p:cNvSpPr>
                <a:spLocks noChangeArrowheads="1"/>
              </p:cNvSpPr>
              <p:nvPr/>
            </p:nvSpPr>
            <p:spPr bwMode="auto">
              <a:xfrm>
                <a:off x="2312190" y="2897509"/>
                <a:ext cx="466448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100" dirty="0">
                    <a:solidFill>
                      <a:srgbClr val="000000"/>
                    </a:solidFill>
                    <a:latin typeface="Helvetica" charset="0"/>
                    <a:cs typeface="Arial" pitchFamily="34" charset="0"/>
                  </a:rPr>
                  <a:t>6 a.m.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" name="Line 145"/>
              <p:cNvSpPr>
                <a:spLocks noChangeShapeType="1"/>
              </p:cNvSpPr>
              <p:nvPr/>
            </p:nvSpPr>
            <p:spPr bwMode="auto">
              <a:xfrm flipV="1">
                <a:off x="3285794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Line 151"/>
              <p:cNvSpPr>
                <a:spLocks noChangeShapeType="1"/>
              </p:cNvSpPr>
              <p:nvPr/>
            </p:nvSpPr>
            <p:spPr bwMode="auto">
              <a:xfrm flipV="1">
                <a:off x="4087482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Rectangle 153"/>
              <p:cNvSpPr>
                <a:spLocks noChangeArrowheads="1"/>
              </p:cNvSpPr>
              <p:nvPr/>
            </p:nvSpPr>
            <p:spPr bwMode="auto">
              <a:xfrm>
                <a:off x="3906039" y="2897509"/>
                <a:ext cx="560506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100" dirty="0">
                    <a:solidFill>
                      <a:srgbClr val="000000"/>
                    </a:solidFill>
                    <a:latin typeface="Helvetica" charset="0"/>
                    <a:cs typeface="Arial" pitchFamily="34" charset="0"/>
                  </a:rPr>
                  <a:t>12 </a:t>
                </a:r>
                <a:r>
                  <a:rPr lang="en-US" sz="1100" dirty="0" smtClean="0">
                    <a:solidFill>
                      <a:srgbClr val="000000"/>
                    </a:solidFill>
                    <a:latin typeface="Helvetica" charset="0"/>
                    <a:cs typeface="Arial" pitchFamily="34" charset="0"/>
                  </a:rPr>
                  <a:t>p.m.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" name="Line 157"/>
              <p:cNvSpPr>
                <a:spLocks noChangeShapeType="1"/>
              </p:cNvSpPr>
              <p:nvPr/>
            </p:nvSpPr>
            <p:spPr bwMode="auto">
              <a:xfrm flipV="1">
                <a:off x="4879644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Line 163"/>
              <p:cNvSpPr>
                <a:spLocks noChangeShapeType="1"/>
              </p:cNvSpPr>
              <p:nvPr/>
            </p:nvSpPr>
            <p:spPr bwMode="auto">
              <a:xfrm flipV="1">
                <a:off x="5681332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Rectangle 165"/>
              <p:cNvSpPr>
                <a:spLocks noChangeArrowheads="1"/>
              </p:cNvSpPr>
              <p:nvPr/>
            </p:nvSpPr>
            <p:spPr bwMode="auto">
              <a:xfrm>
                <a:off x="5499890" y="2897509"/>
                <a:ext cx="466448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6</a:t>
                </a:r>
                <a:r>
                  <a:rPr lang="en-US" sz="1100" dirty="0">
                    <a:solidFill>
                      <a:srgbClr val="000000"/>
                    </a:solidFill>
                    <a:latin typeface="Helvetica" charset="0"/>
                    <a:cs typeface="Arial" pitchFamily="34" charset="0"/>
                  </a:rPr>
                  <a:t> p.m.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2" name="Line 169"/>
              <p:cNvSpPr>
                <a:spLocks noChangeShapeType="1"/>
              </p:cNvSpPr>
              <p:nvPr/>
            </p:nvSpPr>
            <p:spPr bwMode="auto">
              <a:xfrm flipV="1">
                <a:off x="6473494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Line 175"/>
              <p:cNvSpPr>
                <a:spLocks noChangeShapeType="1"/>
              </p:cNvSpPr>
              <p:nvPr/>
            </p:nvSpPr>
            <p:spPr bwMode="auto">
              <a:xfrm flipV="1">
                <a:off x="7199998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Rectangle 177"/>
              <p:cNvSpPr>
                <a:spLocks noChangeArrowheads="1"/>
              </p:cNvSpPr>
              <p:nvPr/>
            </p:nvSpPr>
            <p:spPr bwMode="auto">
              <a:xfrm>
                <a:off x="6903909" y="2897509"/>
                <a:ext cx="560506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12</a:t>
                </a:r>
                <a:r>
                  <a:rPr lang="en-US" sz="1100" dirty="0">
                    <a:solidFill>
                      <a:srgbClr val="000000"/>
                    </a:solidFill>
                    <a:latin typeface="Helvetica" charset="0"/>
                    <a:cs typeface="Arial" pitchFamily="34" charset="0"/>
                  </a:rPr>
                  <a:t> p.m.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66" name="Group 65"/>
              <p:cNvGrpSpPr/>
              <p:nvPr/>
            </p:nvGrpSpPr>
            <p:grpSpPr>
              <a:xfrm>
                <a:off x="899782" y="1623965"/>
                <a:ext cx="6286500" cy="1149350"/>
                <a:chOff x="763588" y="3659430"/>
                <a:chExt cx="6286500" cy="1149350"/>
              </a:xfrm>
            </p:grpSpPr>
            <p:grpSp>
              <p:nvGrpSpPr>
                <p:cNvPr id="95" name="Group 94"/>
                <p:cNvGrpSpPr/>
                <p:nvPr/>
              </p:nvGrpSpPr>
              <p:grpSpPr>
                <a:xfrm>
                  <a:off x="763588" y="4740518"/>
                  <a:ext cx="5326063" cy="68262"/>
                  <a:chOff x="763588" y="4740518"/>
                  <a:chExt cx="5326063" cy="68262"/>
                </a:xfrm>
              </p:grpSpPr>
              <p:grpSp>
                <p:nvGrpSpPr>
                  <p:cNvPr id="98" name="Group 97"/>
                  <p:cNvGrpSpPr/>
                  <p:nvPr/>
                </p:nvGrpSpPr>
                <p:grpSpPr>
                  <a:xfrm>
                    <a:off x="763588" y="4740518"/>
                    <a:ext cx="4559300" cy="68262"/>
                    <a:chOff x="763588" y="4740518"/>
                    <a:chExt cx="4559300" cy="68262"/>
                  </a:xfrm>
                </p:grpSpPr>
                <p:grpSp>
                  <p:nvGrpSpPr>
                    <p:cNvPr id="100" name="Group 99"/>
                    <p:cNvGrpSpPr/>
                    <p:nvPr/>
                  </p:nvGrpSpPr>
                  <p:grpSpPr>
                    <a:xfrm>
                      <a:off x="763588" y="4740518"/>
                      <a:ext cx="3792538" cy="68262"/>
                      <a:chOff x="763588" y="4740518"/>
                      <a:chExt cx="3792538" cy="68262"/>
                    </a:xfrm>
                  </p:grpSpPr>
                  <p:grpSp>
                    <p:nvGrpSpPr>
                      <p:cNvPr id="102" name="Group 101"/>
                      <p:cNvGrpSpPr/>
                      <p:nvPr/>
                    </p:nvGrpSpPr>
                    <p:grpSpPr>
                      <a:xfrm>
                        <a:off x="763588" y="4740518"/>
                        <a:ext cx="3025775" cy="68262"/>
                        <a:chOff x="763588" y="4740518"/>
                        <a:chExt cx="3025775" cy="68262"/>
                      </a:xfrm>
                    </p:grpSpPr>
                    <p:grpSp>
                      <p:nvGrpSpPr>
                        <p:cNvPr id="104" name="Group 103"/>
                        <p:cNvGrpSpPr/>
                        <p:nvPr/>
                      </p:nvGrpSpPr>
                      <p:grpSpPr>
                        <a:xfrm>
                          <a:off x="763588" y="4740518"/>
                          <a:ext cx="2259012" cy="61913"/>
                          <a:chOff x="763588" y="4740518"/>
                          <a:chExt cx="2259012" cy="61913"/>
                        </a:xfrm>
                      </p:grpSpPr>
                      <p:grpSp>
                        <p:nvGrpSpPr>
                          <p:cNvPr id="106" name="Group 105"/>
                          <p:cNvGrpSpPr/>
                          <p:nvPr/>
                        </p:nvGrpSpPr>
                        <p:grpSpPr>
                          <a:xfrm>
                            <a:off x="763588" y="4740518"/>
                            <a:ext cx="1516063" cy="47625"/>
                            <a:chOff x="763588" y="4740518"/>
                            <a:chExt cx="1516063" cy="47625"/>
                          </a:xfrm>
                        </p:grpSpPr>
                        <p:sp>
                          <p:nvSpPr>
                            <p:cNvPr id="108" name="Freeform 203"/>
                            <p:cNvSpPr>
                              <a:spLocks/>
                            </p:cNvSpPr>
                            <p:nvPr/>
                          </p:nvSpPr>
                          <p:spPr bwMode="auto">
                            <a:xfrm>
                              <a:off x="763588" y="4754805"/>
                              <a:ext cx="755650" cy="33338"/>
                            </a:xfrm>
                            <a:custGeom>
                              <a:avLst/>
                              <a:gdLst>
                                <a:gd name="T0" fmla="*/ 8 w 476"/>
                                <a:gd name="T1" fmla="*/ 0 h 21"/>
                                <a:gd name="T2" fmla="*/ 19 w 476"/>
                                <a:gd name="T3" fmla="*/ 4 h 21"/>
                                <a:gd name="T4" fmla="*/ 31 w 476"/>
                                <a:gd name="T5" fmla="*/ 0 h 21"/>
                                <a:gd name="T6" fmla="*/ 42 w 476"/>
                                <a:gd name="T7" fmla="*/ 0 h 21"/>
                                <a:gd name="T8" fmla="*/ 53 w 476"/>
                                <a:gd name="T9" fmla="*/ 0 h 21"/>
                                <a:gd name="T10" fmla="*/ 65 w 476"/>
                                <a:gd name="T11" fmla="*/ 0 h 21"/>
                                <a:gd name="T12" fmla="*/ 72 w 476"/>
                                <a:gd name="T13" fmla="*/ 4 h 21"/>
                                <a:gd name="T14" fmla="*/ 84 w 476"/>
                                <a:gd name="T15" fmla="*/ 8 h 21"/>
                                <a:gd name="T16" fmla="*/ 95 w 476"/>
                                <a:gd name="T17" fmla="*/ 13 h 21"/>
                                <a:gd name="T18" fmla="*/ 107 w 476"/>
                                <a:gd name="T19" fmla="*/ 17 h 21"/>
                                <a:gd name="T20" fmla="*/ 118 w 476"/>
                                <a:gd name="T21" fmla="*/ 17 h 21"/>
                                <a:gd name="T22" fmla="*/ 130 w 476"/>
                                <a:gd name="T23" fmla="*/ 17 h 21"/>
                                <a:gd name="T24" fmla="*/ 141 w 476"/>
                                <a:gd name="T25" fmla="*/ 17 h 21"/>
                                <a:gd name="T26" fmla="*/ 152 w 476"/>
                                <a:gd name="T27" fmla="*/ 17 h 21"/>
                                <a:gd name="T28" fmla="*/ 164 w 476"/>
                                <a:gd name="T29" fmla="*/ 17 h 21"/>
                                <a:gd name="T30" fmla="*/ 175 w 476"/>
                                <a:gd name="T31" fmla="*/ 13 h 21"/>
                                <a:gd name="T32" fmla="*/ 187 w 476"/>
                                <a:gd name="T33" fmla="*/ 13 h 21"/>
                                <a:gd name="T34" fmla="*/ 198 w 476"/>
                                <a:gd name="T35" fmla="*/ 8 h 21"/>
                                <a:gd name="T36" fmla="*/ 209 w 476"/>
                                <a:gd name="T37" fmla="*/ 8 h 21"/>
                                <a:gd name="T38" fmla="*/ 221 w 476"/>
                                <a:gd name="T39" fmla="*/ 4 h 21"/>
                                <a:gd name="T40" fmla="*/ 228 w 476"/>
                                <a:gd name="T41" fmla="*/ 4 h 21"/>
                                <a:gd name="T42" fmla="*/ 240 w 476"/>
                                <a:gd name="T43" fmla="*/ 4 h 21"/>
                                <a:gd name="T44" fmla="*/ 251 w 476"/>
                                <a:gd name="T45" fmla="*/ 8 h 21"/>
                                <a:gd name="T46" fmla="*/ 263 w 476"/>
                                <a:gd name="T47" fmla="*/ 8 h 21"/>
                                <a:gd name="T48" fmla="*/ 274 w 476"/>
                                <a:gd name="T49" fmla="*/ 8 h 21"/>
                                <a:gd name="T50" fmla="*/ 285 w 476"/>
                                <a:gd name="T51" fmla="*/ 13 h 21"/>
                                <a:gd name="T52" fmla="*/ 297 w 476"/>
                                <a:gd name="T53" fmla="*/ 13 h 21"/>
                                <a:gd name="T54" fmla="*/ 308 w 476"/>
                                <a:gd name="T55" fmla="*/ 17 h 21"/>
                                <a:gd name="T56" fmla="*/ 320 w 476"/>
                                <a:gd name="T57" fmla="*/ 21 h 21"/>
                                <a:gd name="T58" fmla="*/ 331 w 476"/>
                                <a:gd name="T59" fmla="*/ 17 h 21"/>
                                <a:gd name="T60" fmla="*/ 343 w 476"/>
                                <a:gd name="T61" fmla="*/ 17 h 21"/>
                                <a:gd name="T62" fmla="*/ 354 w 476"/>
                                <a:gd name="T63" fmla="*/ 17 h 21"/>
                                <a:gd name="T64" fmla="*/ 365 w 476"/>
                                <a:gd name="T65" fmla="*/ 21 h 21"/>
                                <a:gd name="T66" fmla="*/ 377 w 476"/>
                                <a:gd name="T67" fmla="*/ 17 h 21"/>
                                <a:gd name="T68" fmla="*/ 388 w 476"/>
                                <a:gd name="T69" fmla="*/ 17 h 21"/>
                                <a:gd name="T70" fmla="*/ 400 w 476"/>
                                <a:gd name="T71" fmla="*/ 17 h 21"/>
                                <a:gd name="T72" fmla="*/ 411 w 476"/>
                                <a:gd name="T73" fmla="*/ 17 h 21"/>
                                <a:gd name="T74" fmla="*/ 422 w 476"/>
                                <a:gd name="T75" fmla="*/ 17 h 21"/>
                                <a:gd name="T76" fmla="*/ 434 w 476"/>
                                <a:gd name="T77" fmla="*/ 17 h 21"/>
                                <a:gd name="T78" fmla="*/ 445 w 476"/>
                                <a:gd name="T79" fmla="*/ 17 h 21"/>
                                <a:gd name="T80" fmla="*/ 457 w 476"/>
                                <a:gd name="T81" fmla="*/ 21 h 21"/>
                                <a:gd name="T82" fmla="*/ 468 w 476"/>
                                <a:gd name="T83" fmla="*/ 21 h 21"/>
                              </a:gdLst>
                              <a:ahLst/>
                              <a:cxnLst>
                                <a:cxn ang="0">
                                  <a:pos x="T0" y="T1"/>
                                </a:cxn>
                                <a:cxn ang="0">
                                  <a:pos x="T2" y="T3"/>
                                </a:cxn>
                                <a:cxn ang="0">
                                  <a:pos x="T4" y="T5"/>
                                </a:cxn>
                                <a:cxn ang="0">
                                  <a:pos x="T6" y="T7"/>
                                </a:cxn>
                                <a:cxn ang="0">
                                  <a:pos x="T8" y="T9"/>
                                </a:cxn>
                                <a:cxn ang="0">
                                  <a:pos x="T10" y="T11"/>
                                </a:cxn>
                                <a:cxn ang="0">
                                  <a:pos x="T12" y="T13"/>
                                </a:cxn>
                                <a:cxn ang="0">
                                  <a:pos x="T14" y="T15"/>
                                </a:cxn>
                                <a:cxn ang="0">
                                  <a:pos x="T16" y="T17"/>
                                </a:cxn>
                                <a:cxn ang="0">
                                  <a:pos x="T18" y="T19"/>
                                </a:cxn>
                                <a:cxn ang="0">
                                  <a:pos x="T20" y="T21"/>
                                </a:cxn>
                                <a:cxn ang="0">
                                  <a:pos x="T22" y="T23"/>
                                </a:cxn>
                                <a:cxn ang="0">
                                  <a:pos x="T24" y="T25"/>
                                </a:cxn>
                                <a:cxn ang="0">
                                  <a:pos x="T26" y="T27"/>
                                </a:cxn>
                                <a:cxn ang="0">
                                  <a:pos x="T28" y="T29"/>
                                </a:cxn>
                                <a:cxn ang="0">
                                  <a:pos x="T30" y="T31"/>
                                </a:cxn>
                                <a:cxn ang="0">
                                  <a:pos x="T32" y="T33"/>
                                </a:cxn>
                                <a:cxn ang="0">
                                  <a:pos x="T34" y="T35"/>
                                </a:cxn>
                                <a:cxn ang="0">
                                  <a:pos x="T36" y="T37"/>
                                </a:cxn>
                                <a:cxn ang="0">
                                  <a:pos x="T38" y="T39"/>
                                </a:cxn>
                                <a:cxn ang="0">
                                  <a:pos x="T40" y="T41"/>
                                </a:cxn>
                                <a:cxn ang="0">
                                  <a:pos x="T42" y="T43"/>
                                </a:cxn>
                                <a:cxn ang="0">
                                  <a:pos x="T44" y="T45"/>
                                </a:cxn>
                                <a:cxn ang="0">
                                  <a:pos x="T46" y="T47"/>
                                </a:cxn>
                                <a:cxn ang="0">
                                  <a:pos x="T48" y="T49"/>
                                </a:cxn>
                                <a:cxn ang="0">
                                  <a:pos x="T50" y="T51"/>
                                </a:cxn>
                                <a:cxn ang="0">
                                  <a:pos x="T52" y="T53"/>
                                </a:cxn>
                                <a:cxn ang="0">
                                  <a:pos x="T54" y="T55"/>
                                </a:cxn>
                                <a:cxn ang="0">
                                  <a:pos x="T56" y="T57"/>
                                </a:cxn>
                                <a:cxn ang="0">
                                  <a:pos x="T58" y="T59"/>
                                </a:cxn>
                                <a:cxn ang="0">
                                  <a:pos x="T60" y="T61"/>
                                </a:cxn>
                                <a:cxn ang="0">
                                  <a:pos x="T62" y="T63"/>
                                </a:cxn>
                                <a:cxn ang="0">
                                  <a:pos x="T64" y="T65"/>
                                </a:cxn>
                                <a:cxn ang="0">
                                  <a:pos x="T66" y="T67"/>
                                </a:cxn>
                                <a:cxn ang="0">
                                  <a:pos x="T68" y="T69"/>
                                </a:cxn>
                                <a:cxn ang="0">
                                  <a:pos x="T70" y="T71"/>
                                </a:cxn>
                                <a:cxn ang="0">
                                  <a:pos x="T72" y="T73"/>
                                </a:cxn>
                                <a:cxn ang="0">
                                  <a:pos x="T74" y="T75"/>
                                </a:cxn>
                                <a:cxn ang="0">
                                  <a:pos x="T76" y="T77"/>
                                </a:cxn>
                                <a:cxn ang="0">
                                  <a:pos x="T78" y="T79"/>
                                </a:cxn>
                                <a:cxn ang="0">
                                  <a:pos x="T80" y="T81"/>
                                </a:cxn>
                                <a:cxn ang="0">
                                  <a:pos x="T82" y="T83"/>
                                </a:cxn>
                              </a:cxnLst>
                              <a:rect l="0" t="0" r="r" b="b"/>
                              <a:pathLst>
                                <a:path w="476" h="21">
                                  <a:moveTo>
                                    <a:pt x="0" y="0"/>
                                  </a:moveTo>
                                  <a:lnTo>
                                    <a:pt x="4" y="0"/>
                                  </a:lnTo>
                                  <a:lnTo>
                                    <a:pt x="8" y="0"/>
                                  </a:lnTo>
                                  <a:lnTo>
                                    <a:pt x="12" y="0"/>
                                  </a:lnTo>
                                  <a:lnTo>
                                    <a:pt x="15" y="4"/>
                                  </a:lnTo>
                                  <a:lnTo>
                                    <a:pt x="19" y="4"/>
                                  </a:lnTo>
                                  <a:lnTo>
                                    <a:pt x="23" y="0"/>
                                  </a:lnTo>
                                  <a:lnTo>
                                    <a:pt x="27" y="0"/>
                                  </a:lnTo>
                                  <a:lnTo>
                                    <a:pt x="31" y="0"/>
                                  </a:lnTo>
                                  <a:lnTo>
                                    <a:pt x="34" y="0"/>
                                  </a:lnTo>
                                  <a:lnTo>
                                    <a:pt x="38" y="0"/>
                                  </a:lnTo>
                                  <a:lnTo>
                                    <a:pt x="42" y="0"/>
                                  </a:lnTo>
                                  <a:lnTo>
                                    <a:pt x="46" y="0"/>
                                  </a:lnTo>
                                  <a:lnTo>
                                    <a:pt x="50" y="0"/>
                                  </a:lnTo>
                                  <a:lnTo>
                                    <a:pt x="53" y="0"/>
                                  </a:lnTo>
                                  <a:lnTo>
                                    <a:pt x="57" y="0"/>
                                  </a:lnTo>
                                  <a:lnTo>
                                    <a:pt x="61" y="0"/>
                                  </a:lnTo>
                                  <a:lnTo>
                                    <a:pt x="65" y="0"/>
                                  </a:lnTo>
                                  <a:lnTo>
                                    <a:pt x="69" y="4"/>
                                  </a:lnTo>
                                  <a:lnTo>
                                    <a:pt x="69" y="0"/>
                                  </a:lnTo>
                                  <a:lnTo>
                                    <a:pt x="72" y="4"/>
                                  </a:lnTo>
                                  <a:lnTo>
                                    <a:pt x="76" y="4"/>
                                  </a:lnTo>
                                  <a:lnTo>
                                    <a:pt x="80" y="8"/>
                                  </a:lnTo>
                                  <a:lnTo>
                                    <a:pt x="84" y="8"/>
                                  </a:lnTo>
                                  <a:lnTo>
                                    <a:pt x="88" y="8"/>
                                  </a:lnTo>
                                  <a:lnTo>
                                    <a:pt x="91" y="13"/>
                                  </a:lnTo>
                                  <a:lnTo>
                                    <a:pt x="95" y="13"/>
                                  </a:lnTo>
                                  <a:lnTo>
                                    <a:pt x="99" y="13"/>
                                  </a:lnTo>
                                  <a:lnTo>
                                    <a:pt x="103" y="13"/>
                                  </a:lnTo>
                                  <a:lnTo>
                                    <a:pt x="107" y="17"/>
                                  </a:lnTo>
                                  <a:lnTo>
                                    <a:pt x="110" y="17"/>
                                  </a:lnTo>
                                  <a:lnTo>
                                    <a:pt x="114" y="17"/>
                                  </a:lnTo>
                                  <a:lnTo>
                                    <a:pt x="118" y="17"/>
                                  </a:lnTo>
                                  <a:lnTo>
                                    <a:pt x="122" y="17"/>
                                  </a:lnTo>
                                  <a:lnTo>
                                    <a:pt x="126" y="17"/>
                                  </a:lnTo>
                                  <a:lnTo>
                                    <a:pt x="130" y="17"/>
                                  </a:lnTo>
                                  <a:lnTo>
                                    <a:pt x="133" y="17"/>
                                  </a:lnTo>
                                  <a:lnTo>
                                    <a:pt x="137" y="17"/>
                                  </a:lnTo>
                                  <a:lnTo>
                                    <a:pt x="141" y="17"/>
                                  </a:lnTo>
                                  <a:lnTo>
                                    <a:pt x="145" y="17"/>
                                  </a:lnTo>
                                  <a:lnTo>
                                    <a:pt x="149" y="17"/>
                                  </a:lnTo>
                                  <a:lnTo>
                                    <a:pt x="152" y="17"/>
                                  </a:lnTo>
                                  <a:lnTo>
                                    <a:pt x="156" y="17"/>
                                  </a:lnTo>
                                  <a:lnTo>
                                    <a:pt x="160" y="17"/>
                                  </a:lnTo>
                                  <a:lnTo>
                                    <a:pt x="164" y="17"/>
                                  </a:lnTo>
                                  <a:lnTo>
                                    <a:pt x="168" y="13"/>
                                  </a:lnTo>
                                  <a:lnTo>
                                    <a:pt x="171" y="13"/>
                                  </a:lnTo>
                                  <a:lnTo>
                                    <a:pt x="175" y="13"/>
                                  </a:lnTo>
                                  <a:lnTo>
                                    <a:pt x="179" y="13"/>
                                  </a:lnTo>
                                  <a:lnTo>
                                    <a:pt x="183" y="13"/>
                                  </a:lnTo>
                                  <a:lnTo>
                                    <a:pt x="187" y="13"/>
                                  </a:lnTo>
                                  <a:lnTo>
                                    <a:pt x="190" y="13"/>
                                  </a:lnTo>
                                  <a:lnTo>
                                    <a:pt x="194" y="8"/>
                                  </a:lnTo>
                                  <a:lnTo>
                                    <a:pt x="198" y="8"/>
                                  </a:lnTo>
                                  <a:lnTo>
                                    <a:pt x="202" y="8"/>
                                  </a:lnTo>
                                  <a:lnTo>
                                    <a:pt x="206" y="8"/>
                                  </a:lnTo>
                                  <a:lnTo>
                                    <a:pt x="209" y="8"/>
                                  </a:lnTo>
                                  <a:lnTo>
                                    <a:pt x="213" y="8"/>
                                  </a:lnTo>
                                  <a:lnTo>
                                    <a:pt x="217" y="4"/>
                                  </a:lnTo>
                                  <a:lnTo>
                                    <a:pt x="221" y="4"/>
                                  </a:lnTo>
                                  <a:lnTo>
                                    <a:pt x="225" y="4"/>
                                  </a:lnTo>
                                  <a:lnTo>
                                    <a:pt x="232" y="4"/>
                                  </a:lnTo>
                                  <a:lnTo>
                                    <a:pt x="228" y="4"/>
                                  </a:lnTo>
                                  <a:lnTo>
                                    <a:pt x="232" y="4"/>
                                  </a:lnTo>
                                  <a:lnTo>
                                    <a:pt x="236" y="4"/>
                                  </a:lnTo>
                                  <a:lnTo>
                                    <a:pt x="240" y="4"/>
                                  </a:lnTo>
                                  <a:lnTo>
                                    <a:pt x="244" y="4"/>
                                  </a:lnTo>
                                  <a:lnTo>
                                    <a:pt x="247" y="4"/>
                                  </a:lnTo>
                                  <a:lnTo>
                                    <a:pt x="251" y="8"/>
                                  </a:lnTo>
                                  <a:lnTo>
                                    <a:pt x="255" y="8"/>
                                  </a:lnTo>
                                  <a:lnTo>
                                    <a:pt x="259" y="8"/>
                                  </a:lnTo>
                                  <a:lnTo>
                                    <a:pt x="263" y="8"/>
                                  </a:lnTo>
                                  <a:lnTo>
                                    <a:pt x="266" y="8"/>
                                  </a:lnTo>
                                  <a:lnTo>
                                    <a:pt x="270" y="8"/>
                                  </a:lnTo>
                                  <a:lnTo>
                                    <a:pt x="274" y="8"/>
                                  </a:lnTo>
                                  <a:lnTo>
                                    <a:pt x="278" y="13"/>
                                  </a:lnTo>
                                  <a:lnTo>
                                    <a:pt x="282" y="13"/>
                                  </a:lnTo>
                                  <a:lnTo>
                                    <a:pt x="285" y="13"/>
                                  </a:lnTo>
                                  <a:lnTo>
                                    <a:pt x="289" y="13"/>
                                  </a:lnTo>
                                  <a:lnTo>
                                    <a:pt x="293" y="13"/>
                                  </a:lnTo>
                                  <a:lnTo>
                                    <a:pt x="297" y="13"/>
                                  </a:lnTo>
                                  <a:lnTo>
                                    <a:pt x="301" y="13"/>
                                  </a:lnTo>
                                  <a:lnTo>
                                    <a:pt x="304" y="17"/>
                                  </a:lnTo>
                                  <a:lnTo>
                                    <a:pt x="308" y="17"/>
                                  </a:lnTo>
                                  <a:lnTo>
                                    <a:pt x="312" y="17"/>
                                  </a:lnTo>
                                  <a:lnTo>
                                    <a:pt x="316" y="21"/>
                                  </a:lnTo>
                                  <a:lnTo>
                                    <a:pt x="320" y="21"/>
                                  </a:lnTo>
                                  <a:lnTo>
                                    <a:pt x="323" y="21"/>
                                  </a:lnTo>
                                  <a:lnTo>
                                    <a:pt x="327" y="21"/>
                                  </a:lnTo>
                                  <a:lnTo>
                                    <a:pt x="331" y="17"/>
                                  </a:lnTo>
                                  <a:lnTo>
                                    <a:pt x="335" y="17"/>
                                  </a:lnTo>
                                  <a:lnTo>
                                    <a:pt x="339" y="17"/>
                                  </a:lnTo>
                                  <a:lnTo>
                                    <a:pt x="343" y="17"/>
                                  </a:lnTo>
                                  <a:lnTo>
                                    <a:pt x="346" y="17"/>
                                  </a:lnTo>
                                  <a:lnTo>
                                    <a:pt x="350" y="17"/>
                                  </a:lnTo>
                                  <a:lnTo>
                                    <a:pt x="354" y="17"/>
                                  </a:lnTo>
                                  <a:lnTo>
                                    <a:pt x="358" y="21"/>
                                  </a:lnTo>
                                  <a:lnTo>
                                    <a:pt x="362" y="21"/>
                                  </a:lnTo>
                                  <a:lnTo>
                                    <a:pt x="365" y="21"/>
                                  </a:lnTo>
                                  <a:lnTo>
                                    <a:pt x="369" y="21"/>
                                  </a:lnTo>
                                  <a:lnTo>
                                    <a:pt x="373" y="17"/>
                                  </a:lnTo>
                                  <a:lnTo>
                                    <a:pt x="377" y="17"/>
                                  </a:lnTo>
                                  <a:lnTo>
                                    <a:pt x="381" y="17"/>
                                  </a:lnTo>
                                  <a:lnTo>
                                    <a:pt x="384" y="17"/>
                                  </a:lnTo>
                                  <a:lnTo>
                                    <a:pt x="388" y="17"/>
                                  </a:lnTo>
                                  <a:lnTo>
                                    <a:pt x="392" y="17"/>
                                  </a:lnTo>
                                  <a:lnTo>
                                    <a:pt x="396" y="17"/>
                                  </a:lnTo>
                                  <a:lnTo>
                                    <a:pt x="400" y="17"/>
                                  </a:lnTo>
                                  <a:lnTo>
                                    <a:pt x="403" y="17"/>
                                  </a:lnTo>
                                  <a:lnTo>
                                    <a:pt x="407" y="17"/>
                                  </a:lnTo>
                                  <a:lnTo>
                                    <a:pt x="411" y="17"/>
                                  </a:lnTo>
                                  <a:lnTo>
                                    <a:pt x="415" y="17"/>
                                  </a:lnTo>
                                  <a:lnTo>
                                    <a:pt x="419" y="17"/>
                                  </a:lnTo>
                                  <a:lnTo>
                                    <a:pt x="422" y="17"/>
                                  </a:lnTo>
                                  <a:lnTo>
                                    <a:pt x="426" y="17"/>
                                  </a:lnTo>
                                  <a:lnTo>
                                    <a:pt x="430" y="17"/>
                                  </a:lnTo>
                                  <a:lnTo>
                                    <a:pt x="434" y="17"/>
                                  </a:lnTo>
                                  <a:lnTo>
                                    <a:pt x="438" y="17"/>
                                  </a:lnTo>
                                  <a:lnTo>
                                    <a:pt x="441" y="17"/>
                                  </a:lnTo>
                                  <a:lnTo>
                                    <a:pt x="445" y="17"/>
                                  </a:lnTo>
                                  <a:lnTo>
                                    <a:pt x="449" y="17"/>
                                  </a:lnTo>
                                  <a:lnTo>
                                    <a:pt x="453" y="17"/>
                                  </a:lnTo>
                                  <a:lnTo>
                                    <a:pt x="457" y="21"/>
                                  </a:lnTo>
                                  <a:lnTo>
                                    <a:pt x="460" y="21"/>
                                  </a:lnTo>
                                  <a:lnTo>
                                    <a:pt x="464" y="21"/>
                                  </a:lnTo>
                                  <a:lnTo>
                                    <a:pt x="468" y="21"/>
                                  </a:lnTo>
                                  <a:lnTo>
                                    <a:pt x="472" y="21"/>
                                  </a:lnTo>
                                  <a:lnTo>
                                    <a:pt x="476" y="21"/>
                                  </a:lnTo>
                                </a:path>
                              </a:pathLst>
                            </a:custGeom>
                            <a:noFill/>
                            <a:ln w="0">
                              <a:solidFill>
                                <a:srgbClr val="0000FF"/>
                              </a:solidFill>
                              <a:prstDash val="solid"/>
                              <a:round/>
                              <a:headEnd/>
                              <a:tailEnd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  <p:txBody>
                            <a:bodyPr vert="horz" wrap="square" lIns="91440" tIns="45720" rIns="91440" bIns="45720" numCol="1" anchor="t" anchorCtr="0" compatLnSpc="1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endParaRPr lang="en-US"/>
                            </a:p>
                          </p:txBody>
                        </p:sp>
                        <p:sp>
                          <p:nvSpPr>
                            <p:cNvPr id="109" name="Freeform 204"/>
                            <p:cNvSpPr>
                              <a:spLocks/>
                            </p:cNvSpPr>
                            <p:nvPr/>
                          </p:nvSpPr>
                          <p:spPr bwMode="auto">
                            <a:xfrm>
                              <a:off x="1519238" y="4740518"/>
                              <a:ext cx="760413" cy="47625"/>
                            </a:xfrm>
                            <a:custGeom>
                              <a:avLst/>
                              <a:gdLst>
                                <a:gd name="T0" fmla="*/ 7 w 479"/>
                                <a:gd name="T1" fmla="*/ 30 h 30"/>
                                <a:gd name="T2" fmla="*/ 19 w 479"/>
                                <a:gd name="T3" fmla="*/ 30 h 30"/>
                                <a:gd name="T4" fmla="*/ 30 w 479"/>
                                <a:gd name="T5" fmla="*/ 30 h 30"/>
                                <a:gd name="T6" fmla="*/ 41 w 479"/>
                                <a:gd name="T7" fmla="*/ 26 h 30"/>
                                <a:gd name="T8" fmla="*/ 53 w 479"/>
                                <a:gd name="T9" fmla="*/ 26 h 30"/>
                                <a:gd name="T10" fmla="*/ 64 w 479"/>
                                <a:gd name="T11" fmla="*/ 26 h 30"/>
                                <a:gd name="T12" fmla="*/ 76 w 479"/>
                                <a:gd name="T13" fmla="*/ 26 h 30"/>
                                <a:gd name="T14" fmla="*/ 87 w 479"/>
                                <a:gd name="T15" fmla="*/ 26 h 30"/>
                                <a:gd name="T16" fmla="*/ 99 w 479"/>
                                <a:gd name="T17" fmla="*/ 26 h 30"/>
                                <a:gd name="T18" fmla="*/ 110 w 479"/>
                                <a:gd name="T19" fmla="*/ 26 h 30"/>
                                <a:gd name="T20" fmla="*/ 121 w 479"/>
                                <a:gd name="T21" fmla="*/ 30 h 30"/>
                                <a:gd name="T22" fmla="*/ 133 w 479"/>
                                <a:gd name="T23" fmla="*/ 30 h 30"/>
                                <a:gd name="T24" fmla="*/ 144 w 479"/>
                                <a:gd name="T25" fmla="*/ 26 h 30"/>
                                <a:gd name="T26" fmla="*/ 152 w 479"/>
                                <a:gd name="T27" fmla="*/ 30 h 30"/>
                                <a:gd name="T28" fmla="*/ 163 w 479"/>
                                <a:gd name="T29" fmla="*/ 26 h 30"/>
                                <a:gd name="T30" fmla="*/ 175 w 479"/>
                                <a:gd name="T31" fmla="*/ 30 h 30"/>
                                <a:gd name="T32" fmla="*/ 186 w 479"/>
                                <a:gd name="T33" fmla="*/ 26 h 30"/>
                                <a:gd name="T34" fmla="*/ 197 w 479"/>
                                <a:gd name="T35" fmla="*/ 30 h 30"/>
                                <a:gd name="T36" fmla="*/ 209 w 479"/>
                                <a:gd name="T37" fmla="*/ 30 h 30"/>
                                <a:gd name="T38" fmla="*/ 220 w 479"/>
                                <a:gd name="T39" fmla="*/ 30 h 30"/>
                                <a:gd name="T40" fmla="*/ 232 w 479"/>
                                <a:gd name="T41" fmla="*/ 30 h 30"/>
                                <a:gd name="T42" fmla="*/ 243 w 479"/>
                                <a:gd name="T43" fmla="*/ 30 h 30"/>
                                <a:gd name="T44" fmla="*/ 254 w 479"/>
                                <a:gd name="T45" fmla="*/ 30 h 30"/>
                                <a:gd name="T46" fmla="*/ 266 w 479"/>
                                <a:gd name="T47" fmla="*/ 30 h 30"/>
                                <a:gd name="T48" fmla="*/ 277 w 479"/>
                                <a:gd name="T49" fmla="*/ 30 h 30"/>
                                <a:gd name="T50" fmla="*/ 289 w 479"/>
                                <a:gd name="T51" fmla="*/ 30 h 30"/>
                                <a:gd name="T52" fmla="*/ 300 w 479"/>
                                <a:gd name="T53" fmla="*/ 30 h 30"/>
                                <a:gd name="T54" fmla="*/ 311 w 479"/>
                                <a:gd name="T55" fmla="*/ 26 h 30"/>
                                <a:gd name="T56" fmla="*/ 323 w 479"/>
                                <a:gd name="T57" fmla="*/ 30 h 30"/>
                                <a:gd name="T58" fmla="*/ 334 w 479"/>
                                <a:gd name="T59" fmla="*/ 26 h 30"/>
                                <a:gd name="T60" fmla="*/ 346 w 479"/>
                                <a:gd name="T61" fmla="*/ 26 h 30"/>
                                <a:gd name="T62" fmla="*/ 357 w 479"/>
                                <a:gd name="T63" fmla="*/ 26 h 30"/>
                                <a:gd name="T64" fmla="*/ 369 w 479"/>
                                <a:gd name="T65" fmla="*/ 30 h 30"/>
                                <a:gd name="T66" fmla="*/ 380 w 479"/>
                                <a:gd name="T67" fmla="*/ 30 h 30"/>
                                <a:gd name="T68" fmla="*/ 391 w 479"/>
                                <a:gd name="T69" fmla="*/ 26 h 30"/>
                                <a:gd name="T70" fmla="*/ 403 w 479"/>
                                <a:gd name="T71" fmla="*/ 26 h 30"/>
                                <a:gd name="T72" fmla="*/ 414 w 479"/>
                                <a:gd name="T73" fmla="*/ 22 h 30"/>
                                <a:gd name="T74" fmla="*/ 426 w 479"/>
                                <a:gd name="T75" fmla="*/ 17 h 30"/>
                                <a:gd name="T76" fmla="*/ 437 w 479"/>
                                <a:gd name="T77" fmla="*/ 13 h 30"/>
                                <a:gd name="T78" fmla="*/ 448 w 479"/>
                                <a:gd name="T79" fmla="*/ 9 h 30"/>
                                <a:gd name="T80" fmla="*/ 460 w 479"/>
                                <a:gd name="T81" fmla="*/ 5 h 30"/>
                                <a:gd name="T82" fmla="*/ 471 w 479"/>
                                <a:gd name="T83" fmla="*/ 0 h 30"/>
                              </a:gdLst>
                              <a:ahLst/>
                              <a:cxnLst>
                                <a:cxn ang="0">
                                  <a:pos x="T0" y="T1"/>
                                </a:cxn>
                                <a:cxn ang="0">
                                  <a:pos x="T2" y="T3"/>
                                </a:cxn>
                                <a:cxn ang="0">
                                  <a:pos x="T4" y="T5"/>
                                </a:cxn>
                                <a:cxn ang="0">
                                  <a:pos x="T6" y="T7"/>
                                </a:cxn>
                                <a:cxn ang="0">
                                  <a:pos x="T8" y="T9"/>
                                </a:cxn>
                                <a:cxn ang="0">
                                  <a:pos x="T10" y="T11"/>
                                </a:cxn>
                                <a:cxn ang="0">
                                  <a:pos x="T12" y="T13"/>
                                </a:cxn>
                                <a:cxn ang="0">
                                  <a:pos x="T14" y="T15"/>
                                </a:cxn>
                                <a:cxn ang="0">
                                  <a:pos x="T16" y="T17"/>
                                </a:cxn>
                                <a:cxn ang="0">
                                  <a:pos x="T18" y="T19"/>
                                </a:cxn>
                                <a:cxn ang="0">
                                  <a:pos x="T20" y="T21"/>
                                </a:cxn>
                                <a:cxn ang="0">
                                  <a:pos x="T22" y="T23"/>
                                </a:cxn>
                                <a:cxn ang="0">
                                  <a:pos x="T24" y="T25"/>
                                </a:cxn>
                                <a:cxn ang="0">
                                  <a:pos x="T26" y="T27"/>
                                </a:cxn>
                                <a:cxn ang="0">
                                  <a:pos x="T28" y="T29"/>
                                </a:cxn>
                                <a:cxn ang="0">
                                  <a:pos x="T30" y="T31"/>
                                </a:cxn>
                                <a:cxn ang="0">
                                  <a:pos x="T32" y="T33"/>
                                </a:cxn>
                                <a:cxn ang="0">
                                  <a:pos x="T34" y="T35"/>
                                </a:cxn>
                                <a:cxn ang="0">
                                  <a:pos x="T36" y="T37"/>
                                </a:cxn>
                                <a:cxn ang="0">
                                  <a:pos x="T38" y="T39"/>
                                </a:cxn>
                                <a:cxn ang="0">
                                  <a:pos x="T40" y="T41"/>
                                </a:cxn>
                                <a:cxn ang="0">
                                  <a:pos x="T42" y="T43"/>
                                </a:cxn>
                                <a:cxn ang="0">
                                  <a:pos x="T44" y="T45"/>
                                </a:cxn>
                                <a:cxn ang="0">
                                  <a:pos x="T46" y="T47"/>
                                </a:cxn>
                                <a:cxn ang="0">
                                  <a:pos x="T48" y="T49"/>
                                </a:cxn>
                                <a:cxn ang="0">
                                  <a:pos x="T50" y="T51"/>
                                </a:cxn>
                                <a:cxn ang="0">
                                  <a:pos x="T52" y="T53"/>
                                </a:cxn>
                                <a:cxn ang="0">
                                  <a:pos x="T54" y="T55"/>
                                </a:cxn>
                                <a:cxn ang="0">
                                  <a:pos x="T56" y="T57"/>
                                </a:cxn>
                                <a:cxn ang="0">
                                  <a:pos x="T58" y="T59"/>
                                </a:cxn>
                                <a:cxn ang="0">
                                  <a:pos x="T60" y="T61"/>
                                </a:cxn>
                                <a:cxn ang="0">
                                  <a:pos x="T62" y="T63"/>
                                </a:cxn>
                                <a:cxn ang="0">
                                  <a:pos x="T64" y="T65"/>
                                </a:cxn>
                                <a:cxn ang="0">
                                  <a:pos x="T66" y="T67"/>
                                </a:cxn>
                                <a:cxn ang="0">
                                  <a:pos x="T68" y="T69"/>
                                </a:cxn>
                                <a:cxn ang="0">
                                  <a:pos x="T70" y="T71"/>
                                </a:cxn>
                                <a:cxn ang="0">
                                  <a:pos x="T72" y="T73"/>
                                </a:cxn>
                                <a:cxn ang="0">
                                  <a:pos x="T74" y="T75"/>
                                </a:cxn>
                                <a:cxn ang="0">
                                  <a:pos x="T76" y="T77"/>
                                </a:cxn>
                                <a:cxn ang="0">
                                  <a:pos x="T78" y="T79"/>
                                </a:cxn>
                                <a:cxn ang="0">
                                  <a:pos x="T80" y="T81"/>
                                </a:cxn>
                                <a:cxn ang="0">
                                  <a:pos x="T82" y="T83"/>
                                </a:cxn>
                              </a:cxnLst>
                              <a:rect l="0" t="0" r="r" b="b"/>
                              <a:pathLst>
                                <a:path w="479" h="30">
                                  <a:moveTo>
                                    <a:pt x="0" y="30"/>
                                  </a:moveTo>
                                  <a:lnTo>
                                    <a:pt x="3" y="30"/>
                                  </a:lnTo>
                                  <a:lnTo>
                                    <a:pt x="7" y="30"/>
                                  </a:lnTo>
                                  <a:lnTo>
                                    <a:pt x="11" y="30"/>
                                  </a:lnTo>
                                  <a:lnTo>
                                    <a:pt x="15" y="30"/>
                                  </a:lnTo>
                                  <a:lnTo>
                                    <a:pt x="19" y="30"/>
                                  </a:lnTo>
                                  <a:lnTo>
                                    <a:pt x="22" y="30"/>
                                  </a:lnTo>
                                  <a:lnTo>
                                    <a:pt x="26" y="30"/>
                                  </a:lnTo>
                                  <a:lnTo>
                                    <a:pt x="30" y="30"/>
                                  </a:lnTo>
                                  <a:lnTo>
                                    <a:pt x="34" y="26"/>
                                  </a:lnTo>
                                  <a:lnTo>
                                    <a:pt x="38" y="26"/>
                                  </a:lnTo>
                                  <a:lnTo>
                                    <a:pt x="41" y="26"/>
                                  </a:lnTo>
                                  <a:lnTo>
                                    <a:pt x="45" y="26"/>
                                  </a:lnTo>
                                  <a:lnTo>
                                    <a:pt x="49" y="26"/>
                                  </a:lnTo>
                                  <a:lnTo>
                                    <a:pt x="53" y="26"/>
                                  </a:lnTo>
                                  <a:lnTo>
                                    <a:pt x="57" y="26"/>
                                  </a:lnTo>
                                  <a:lnTo>
                                    <a:pt x="60" y="26"/>
                                  </a:lnTo>
                                  <a:lnTo>
                                    <a:pt x="64" y="26"/>
                                  </a:lnTo>
                                  <a:lnTo>
                                    <a:pt x="68" y="26"/>
                                  </a:lnTo>
                                  <a:lnTo>
                                    <a:pt x="72" y="26"/>
                                  </a:lnTo>
                                  <a:lnTo>
                                    <a:pt x="76" y="26"/>
                                  </a:lnTo>
                                  <a:lnTo>
                                    <a:pt x="79" y="26"/>
                                  </a:lnTo>
                                  <a:lnTo>
                                    <a:pt x="83" y="26"/>
                                  </a:lnTo>
                                  <a:lnTo>
                                    <a:pt x="87" y="26"/>
                                  </a:lnTo>
                                  <a:lnTo>
                                    <a:pt x="91" y="26"/>
                                  </a:lnTo>
                                  <a:lnTo>
                                    <a:pt x="95" y="26"/>
                                  </a:lnTo>
                                  <a:lnTo>
                                    <a:pt x="99" y="26"/>
                                  </a:lnTo>
                                  <a:lnTo>
                                    <a:pt x="102" y="26"/>
                                  </a:lnTo>
                                  <a:lnTo>
                                    <a:pt x="106" y="26"/>
                                  </a:lnTo>
                                  <a:lnTo>
                                    <a:pt x="110" y="26"/>
                                  </a:lnTo>
                                  <a:lnTo>
                                    <a:pt x="114" y="26"/>
                                  </a:lnTo>
                                  <a:lnTo>
                                    <a:pt x="118" y="30"/>
                                  </a:lnTo>
                                  <a:lnTo>
                                    <a:pt x="121" y="30"/>
                                  </a:lnTo>
                                  <a:lnTo>
                                    <a:pt x="125" y="30"/>
                                  </a:lnTo>
                                  <a:lnTo>
                                    <a:pt x="129" y="30"/>
                                  </a:lnTo>
                                  <a:lnTo>
                                    <a:pt x="133" y="30"/>
                                  </a:lnTo>
                                  <a:lnTo>
                                    <a:pt x="137" y="30"/>
                                  </a:lnTo>
                                  <a:lnTo>
                                    <a:pt x="140" y="30"/>
                                  </a:lnTo>
                                  <a:lnTo>
                                    <a:pt x="144" y="26"/>
                                  </a:lnTo>
                                  <a:lnTo>
                                    <a:pt x="148" y="30"/>
                                  </a:lnTo>
                                  <a:lnTo>
                                    <a:pt x="148" y="26"/>
                                  </a:lnTo>
                                  <a:lnTo>
                                    <a:pt x="152" y="30"/>
                                  </a:lnTo>
                                  <a:lnTo>
                                    <a:pt x="156" y="26"/>
                                  </a:lnTo>
                                  <a:lnTo>
                                    <a:pt x="159" y="26"/>
                                  </a:lnTo>
                                  <a:lnTo>
                                    <a:pt x="163" y="26"/>
                                  </a:lnTo>
                                  <a:lnTo>
                                    <a:pt x="167" y="30"/>
                                  </a:lnTo>
                                  <a:lnTo>
                                    <a:pt x="171" y="30"/>
                                  </a:lnTo>
                                  <a:lnTo>
                                    <a:pt x="175" y="30"/>
                                  </a:lnTo>
                                  <a:lnTo>
                                    <a:pt x="178" y="26"/>
                                  </a:lnTo>
                                  <a:lnTo>
                                    <a:pt x="182" y="30"/>
                                  </a:lnTo>
                                  <a:lnTo>
                                    <a:pt x="186" y="26"/>
                                  </a:lnTo>
                                  <a:lnTo>
                                    <a:pt x="190" y="30"/>
                                  </a:lnTo>
                                  <a:lnTo>
                                    <a:pt x="194" y="30"/>
                                  </a:lnTo>
                                  <a:lnTo>
                                    <a:pt x="197" y="30"/>
                                  </a:lnTo>
                                  <a:lnTo>
                                    <a:pt x="201" y="30"/>
                                  </a:lnTo>
                                  <a:lnTo>
                                    <a:pt x="205" y="30"/>
                                  </a:lnTo>
                                  <a:lnTo>
                                    <a:pt x="209" y="30"/>
                                  </a:lnTo>
                                  <a:lnTo>
                                    <a:pt x="213" y="30"/>
                                  </a:lnTo>
                                  <a:lnTo>
                                    <a:pt x="216" y="30"/>
                                  </a:lnTo>
                                  <a:lnTo>
                                    <a:pt x="220" y="30"/>
                                  </a:lnTo>
                                  <a:lnTo>
                                    <a:pt x="224" y="30"/>
                                  </a:lnTo>
                                  <a:lnTo>
                                    <a:pt x="228" y="30"/>
                                  </a:lnTo>
                                  <a:lnTo>
                                    <a:pt x="232" y="30"/>
                                  </a:lnTo>
                                  <a:lnTo>
                                    <a:pt x="235" y="30"/>
                                  </a:lnTo>
                                  <a:lnTo>
                                    <a:pt x="239" y="30"/>
                                  </a:lnTo>
                                  <a:lnTo>
                                    <a:pt x="243" y="30"/>
                                  </a:lnTo>
                                  <a:lnTo>
                                    <a:pt x="247" y="30"/>
                                  </a:lnTo>
                                  <a:lnTo>
                                    <a:pt x="251" y="30"/>
                                  </a:lnTo>
                                  <a:lnTo>
                                    <a:pt x="254" y="30"/>
                                  </a:lnTo>
                                  <a:lnTo>
                                    <a:pt x="258" y="30"/>
                                  </a:lnTo>
                                  <a:lnTo>
                                    <a:pt x="262" y="30"/>
                                  </a:lnTo>
                                  <a:lnTo>
                                    <a:pt x="266" y="30"/>
                                  </a:lnTo>
                                  <a:lnTo>
                                    <a:pt x="270" y="30"/>
                                  </a:lnTo>
                                  <a:lnTo>
                                    <a:pt x="273" y="30"/>
                                  </a:lnTo>
                                  <a:lnTo>
                                    <a:pt x="277" y="30"/>
                                  </a:lnTo>
                                  <a:lnTo>
                                    <a:pt x="281" y="30"/>
                                  </a:lnTo>
                                  <a:lnTo>
                                    <a:pt x="285" y="30"/>
                                  </a:lnTo>
                                  <a:lnTo>
                                    <a:pt x="289" y="30"/>
                                  </a:lnTo>
                                  <a:lnTo>
                                    <a:pt x="292" y="30"/>
                                  </a:lnTo>
                                  <a:lnTo>
                                    <a:pt x="296" y="30"/>
                                  </a:lnTo>
                                  <a:lnTo>
                                    <a:pt x="300" y="30"/>
                                  </a:lnTo>
                                  <a:lnTo>
                                    <a:pt x="304" y="26"/>
                                  </a:lnTo>
                                  <a:lnTo>
                                    <a:pt x="308" y="26"/>
                                  </a:lnTo>
                                  <a:lnTo>
                                    <a:pt x="311" y="26"/>
                                  </a:lnTo>
                                  <a:lnTo>
                                    <a:pt x="315" y="26"/>
                                  </a:lnTo>
                                  <a:lnTo>
                                    <a:pt x="319" y="30"/>
                                  </a:lnTo>
                                  <a:lnTo>
                                    <a:pt x="323" y="30"/>
                                  </a:lnTo>
                                  <a:lnTo>
                                    <a:pt x="327" y="30"/>
                                  </a:lnTo>
                                  <a:lnTo>
                                    <a:pt x="331" y="30"/>
                                  </a:lnTo>
                                  <a:lnTo>
                                    <a:pt x="334" y="26"/>
                                  </a:lnTo>
                                  <a:lnTo>
                                    <a:pt x="338" y="26"/>
                                  </a:lnTo>
                                  <a:lnTo>
                                    <a:pt x="342" y="26"/>
                                  </a:lnTo>
                                  <a:lnTo>
                                    <a:pt x="346" y="26"/>
                                  </a:lnTo>
                                  <a:lnTo>
                                    <a:pt x="350" y="26"/>
                                  </a:lnTo>
                                  <a:lnTo>
                                    <a:pt x="353" y="26"/>
                                  </a:lnTo>
                                  <a:lnTo>
                                    <a:pt x="357" y="26"/>
                                  </a:lnTo>
                                  <a:lnTo>
                                    <a:pt x="361" y="30"/>
                                  </a:lnTo>
                                  <a:lnTo>
                                    <a:pt x="365" y="26"/>
                                  </a:lnTo>
                                  <a:lnTo>
                                    <a:pt x="369" y="30"/>
                                  </a:lnTo>
                                  <a:lnTo>
                                    <a:pt x="372" y="30"/>
                                  </a:lnTo>
                                  <a:lnTo>
                                    <a:pt x="376" y="30"/>
                                  </a:lnTo>
                                  <a:lnTo>
                                    <a:pt x="380" y="30"/>
                                  </a:lnTo>
                                  <a:lnTo>
                                    <a:pt x="384" y="30"/>
                                  </a:lnTo>
                                  <a:lnTo>
                                    <a:pt x="388" y="30"/>
                                  </a:lnTo>
                                  <a:lnTo>
                                    <a:pt x="391" y="26"/>
                                  </a:lnTo>
                                  <a:lnTo>
                                    <a:pt x="395" y="26"/>
                                  </a:lnTo>
                                  <a:lnTo>
                                    <a:pt x="399" y="26"/>
                                  </a:lnTo>
                                  <a:lnTo>
                                    <a:pt x="403" y="26"/>
                                  </a:lnTo>
                                  <a:lnTo>
                                    <a:pt x="407" y="22"/>
                                  </a:lnTo>
                                  <a:lnTo>
                                    <a:pt x="410" y="22"/>
                                  </a:lnTo>
                                  <a:lnTo>
                                    <a:pt x="414" y="22"/>
                                  </a:lnTo>
                                  <a:lnTo>
                                    <a:pt x="418" y="22"/>
                                  </a:lnTo>
                                  <a:lnTo>
                                    <a:pt x="422" y="22"/>
                                  </a:lnTo>
                                  <a:lnTo>
                                    <a:pt x="426" y="17"/>
                                  </a:lnTo>
                                  <a:lnTo>
                                    <a:pt x="429" y="17"/>
                                  </a:lnTo>
                                  <a:lnTo>
                                    <a:pt x="433" y="17"/>
                                  </a:lnTo>
                                  <a:lnTo>
                                    <a:pt x="437" y="13"/>
                                  </a:lnTo>
                                  <a:lnTo>
                                    <a:pt x="441" y="13"/>
                                  </a:lnTo>
                                  <a:lnTo>
                                    <a:pt x="445" y="13"/>
                                  </a:lnTo>
                                  <a:lnTo>
                                    <a:pt x="448" y="9"/>
                                  </a:lnTo>
                                  <a:lnTo>
                                    <a:pt x="452" y="9"/>
                                  </a:lnTo>
                                  <a:lnTo>
                                    <a:pt x="456" y="5"/>
                                  </a:lnTo>
                                  <a:lnTo>
                                    <a:pt x="460" y="5"/>
                                  </a:lnTo>
                                  <a:lnTo>
                                    <a:pt x="464" y="5"/>
                                  </a:lnTo>
                                  <a:lnTo>
                                    <a:pt x="467" y="0"/>
                                  </a:lnTo>
                                  <a:lnTo>
                                    <a:pt x="471" y="0"/>
                                  </a:lnTo>
                                  <a:lnTo>
                                    <a:pt x="475" y="0"/>
                                  </a:lnTo>
                                  <a:lnTo>
                                    <a:pt x="479" y="0"/>
                                  </a:lnTo>
                                </a:path>
                              </a:pathLst>
                            </a:custGeom>
                            <a:noFill/>
                            <a:ln w="0">
                              <a:solidFill>
                                <a:srgbClr val="0000FF"/>
                              </a:solidFill>
                              <a:prstDash val="solid"/>
                              <a:round/>
                              <a:headEnd/>
                              <a:tailEnd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  <p:txBody>
                            <a:bodyPr vert="horz" wrap="square" lIns="91440" tIns="45720" rIns="91440" bIns="45720" numCol="1" anchor="t" anchorCtr="0" compatLnSpc="1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endParaRPr lang="en-US"/>
                            </a:p>
                          </p:txBody>
                        </p:sp>
                      </p:grpSp>
                      <p:sp>
                        <p:nvSpPr>
                          <p:cNvPr id="107" name="Freeform 205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279650" y="4740518"/>
                            <a:ext cx="742950" cy="61913"/>
                          </a:xfrm>
                          <a:custGeom>
                            <a:avLst/>
                            <a:gdLst>
                              <a:gd name="T0" fmla="*/ 7 w 468"/>
                              <a:gd name="T1" fmla="*/ 0 h 39"/>
                              <a:gd name="T2" fmla="*/ 19 w 468"/>
                              <a:gd name="T3" fmla="*/ 0 h 39"/>
                              <a:gd name="T4" fmla="*/ 26 w 468"/>
                              <a:gd name="T5" fmla="*/ 0 h 39"/>
                              <a:gd name="T6" fmla="*/ 38 w 468"/>
                              <a:gd name="T7" fmla="*/ 5 h 39"/>
                              <a:gd name="T8" fmla="*/ 49 w 468"/>
                              <a:gd name="T9" fmla="*/ 5 h 39"/>
                              <a:gd name="T10" fmla="*/ 61 w 468"/>
                              <a:gd name="T11" fmla="*/ 13 h 39"/>
                              <a:gd name="T12" fmla="*/ 72 w 468"/>
                              <a:gd name="T13" fmla="*/ 13 h 39"/>
                              <a:gd name="T14" fmla="*/ 84 w 468"/>
                              <a:gd name="T15" fmla="*/ 17 h 39"/>
                              <a:gd name="T16" fmla="*/ 95 w 468"/>
                              <a:gd name="T17" fmla="*/ 17 h 39"/>
                              <a:gd name="T18" fmla="*/ 110 w 468"/>
                              <a:gd name="T19" fmla="*/ 22 h 39"/>
                              <a:gd name="T20" fmla="*/ 114 w 468"/>
                              <a:gd name="T21" fmla="*/ 17 h 39"/>
                              <a:gd name="T22" fmla="*/ 122 w 468"/>
                              <a:gd name="T23" fmla="*/ 17 h 39"/>
                              <a:gd name="T24" fmla="*/ 133 w 468"/>
                              <a:gd name="T25" fmla="*/ 22 h 39"/>
                              <a:gd name="T26" fmla="*/ 144 w 468"/>
                              <a:gd name="T27" fmla="*/ 22 h 39"/>
                              <a:gd name="T28" fmla="*/ 156 w 468"/>
                              <a:gd name="T29" fmla="*/ 26 h 39"/>
                              <a:gd name="T30" fmla="*/ 167 w 468"/>
                              <a:gd name="T31" fmla="*/ 26 h 39"/>
                              <a:gd name="T32" fmla="*/ 179 w 468"/>
                              <a:gd name="T33" fmla="*/ 26 h 39"/>
                              <a:gd name="T34" fmla="*/ 190 w 468"/>
                              <a:gd name="T35" fmla="*/ 30 h 39"/>
                              <a:gd name="T36" fmla="*/ 201 w 468"/>
                              <a:gd name="T37" fmla="*/ 30 h 39"/>
                              <a:gd name="T38" fmla="*/ 213 w 468"/>
                              <a:gd name="T39" fmla="*/ 30 h 39"/>
                              <a:gd name="T40" fmla="*/ 224 w 468"/>
                              <a:gd name="T41" fmla="*/ 35 h 39"/>
                              <a:gd name="T42" fmla="*/ 236 w 468"/>
                              <a:gd name="T43" fmla="*/ 35 h 39"/>
                              <a:gd name="T44" fmla="*/ 247 w 468"/>
                              <a:gd name="T45" fmla="*/ 35 h 39"/>
                              <a:gd name="T46" fmla="*/ 258 w 468"/>
                              <a:gd name="T47" fmla="*/ 35 h 39"/>
                              <a:gd name="T48" fmla="*/ 270 w 468"/>
                              <a:gd name="T49" fmla="*/ 35 h 39"/>
                              <a:gd name="T50" fmla="*/ 281 w 468"/>
                              <a:gd name="T51" fmla="*/ 35 h 39"/>
                              <a:gd name="T52" fmla="*/ 293 w 468"/>
                              <a:gd name="T53" fmla="*/ 35 h 39"/>
                              <a:gd name="T54" fmla="*/ 304 w 468"/>
                              <a:gd name="T55" fmla="*/ 35 h 39"/>
                              <a:gd name="T56" fmla="*/ 316 w 468"/>
                              <a:gd name="T57" fmla="*/ 39 h 39"/>
                              <a:gd name="T58" fmla="*/ 323 w 468"/>
                              <a:gd name="T59" fmla="*/ 39 h 39"/>
                              <a:gd name="T60" fmla="*/ 335 w 468"/>
                              <a:gd name="T61" fmla="*/ 35 h 39"/>
                              <a:gd name="T62" fmla="*/ 346 w 468"/>
                              <a:gd name="T63" fmla="*/ 35 h 39"/>
                              <a:gd name="T64" fmla="*/ 357 w 468"/>
                              <a:gd name="T65" fmla="*/ 35 h 39"/>
                              <a:gd name="T66" fmla="*/ 369 w 468"/>
                              <a:gd name="T67" fmla="*/ 35 h 39"/>
                              <a:gd name="T68" fmla="*/ 380 w 468"/>
                              <a:gd name="T69" fmla="*/ 35 h 39"/>
                              <a:gd name="T70" fmla="*/ 392 w 468"/>
                              <a:gd name="T71" fmla="*/ 35 h 39"/>
                              <a:gd name="T72" fmla="*/ 403 w 468"/>
                              <a:gd name="T73" fmla="*/ 39 h 39"/>
                              <a:gd name="T74" fmla="*/ 414 w 468"/>
                              <a:gd name="T75" fmla="*/ 39 h 39"/>
                              <a:gd name="T76" fmla="*/ 426 w 468"/>
                              <a:gd name="T77" fmla="*/ 39 h 39"/>
                              <a:gd name="T78" fmla="*/ 437 w 468"/>
                              <a:gd name="T79" fmla="*/ 39 h 39"/>
                              <a:gd name="T80" fmla="*/ 449 w 468"/>
                              <a:gd name="T81" fmla="*/ 39 h 39"/>
                              <a:gd name="T82" fmla="*/ 460 w 468"/>
                              <a:gd name="T83" fmla="*/ 39 h 39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  <a:cxn ang="0">
                                <a:pos x="T6" y="T7"/>
                              </a:cxn>
                              <a:cxn ang="0">
                                <a:pos x="T8" y="T9"/>
                              </a:cxn>
                              <a:cxn ang="0">
                                <a:pos x="T10" y="T11"/>
                              </a:cxn>
                              <a:cxn ang="0">
                                <a:pos x="T12" y="T13"/>
                              </a:cxn>
                              <a:cxn ang="0">
                                <a:pos x="T14" y="T15"/>
                              </a:cxn>
                              <a:cxn ang="0">
                                <a:pos x="T16" y="T17"/>
                              </a:cxn>
                              <a:cxn ang="0">
                                <a:pos x="T18" y="T19"/>
                              </a:cxn>
                              <a:cxn ang="0">
                                <a:pos x="T20" y="T21"/>
                              </a:cxn>
                              <a:cxn ang="0">
                                <a:pos x="T22" y="T23"/>
                              </a:cxn>
                              <a:cxn ang="0">
                                <a:pos x="T24" y="T25"/>
                              </a:cxn>
                              <a:cxn ang="0">
                                <a:pos x="T26" y="T27"/>
                              </a:cxn>
                              <a:cxn ang="0">
                                <a:pos x="T28" y="T29"/>
                              </a:cxn>
                              <a:cxn ang="0">
                                <a:pos x="T30" y="T31"/>
                              </a:cxn>
                              <a:cxn ang="0">
                                <a:pos x="T32" y="T33"/>
                              </a:cxn>
                              <a:cxn ang="0">
                                <a:pos x="T34" y="T35"/>
                              </a:cxn>
                              <a:cxn ang="0">
                                <a:pos x="T36" y="T37"/>
                              </a:cxn>
                              <a:cxn ang="0">
                                <a:pos x="T38" y="T39"/>
                              </a:cxn>
                              <a:cxn ang="0">
                                <a:pos x="T40" y="T41"/>
                              </a:cxn>
                              <a:cxn ang="0">
                                <a:pos x="T42" y="T43"/>
                              </a:cxn>
                              <a:cxn ang="0">
                                <a:pos x="T44" y="T45"/>
                              </a:cxn>
                              <a:cxn ang="0">
                                <a:pos x="T46" y="T47"/>
                              </a:cxn>
                              <a:cxn ang="0">
                                <a:pos x="T48" y="T49"/>
                              </a:cxn>
                              <a:cxn ang="0">
                                <a:pos x="T50" y="T51"/>
                              </a:cxn>
                              <a:cxn ang="0">
                                <a:pos x="T52" y="T53"/>
                              </a:cxn>
                              <a:cxn ang="0">
                                <a:pos x="T54" y="T55"/>
                              </a:cxn>
                              <a:cxn ang="0">
                                <a:pos x="T56" y="T57"/>
                              </a:cxn>
                              <a:cxn ang="0">
                                <a:pos x="T58" y="T59"/>
                              </a:cxn>
                              <a:cxn ang="0">
                                <a:pos x="T60" y="T61"/>
                              </a:cxn>
                              <a:cxn ang="0">
                                <a:pos x="T62" y="T63"/>
                              </a:cxn>
                              <a:cxn ang="0">
                                <a:pos x="T64" y="T65"/>
                              </a:cxn>
                              <a:cxn ang="0">
                                <a:pos x="T66" y="T67"/>
                              </a:cxn>
                              <a:cxn ang="0">
                                <a:pos x="T68" y="T69"/>
                              </a:cxn>
                              <a:cxn ang="0">
                                <a:pos x="T70" y="T71"/>
                              </a:cxn>
                              <a:cxn ang="0">
                                <a:pos x="T72" y="T73"/>
                              </a:cxn>
                              <a:cxn ang="0">
                                <a:pos x="T74" y="T75"/>
                              </a:cxn>
                              <a:cxn ang="0">
                                <a:pos x="T76" y="T77"/>
                              </a:cxn>
                              <a:cxn ang="0">
                                <a:pos x="T78" y="T79"/>
                              </a:cxn>
                              <a:cxn ang="0">
                                <a:pos x="T80" y="T81"/>
                              </a:cxn>
                              <a:cxn ang="0">
                                <a:pos x="T82" y="T83"/>
                              </a:cxn>
                            </a:cxnLst>
                            <a:rect l="0" t="0" r="r" b="b"/>
                            <a:pathLst>
                              <a:path w="468" h="39">
                                <a:moveTo>
                                  <a:pt x="0" y="0"/>
                                </a:moveTo>
                                <a:lnTo>
                                  <a:pt x="4" y="0"/>
                                </a:lnTo>
                                <a:lnTo>
                                  <a:pt x="7" y="0"/>
                                </a:lnTo>
                                <a:lnTo>
                                  <a:pt x="11" y="0"/>
                                </a:lnTo>
                                <a:lnTo>
                                  <a:pt x="15" y="5"/>
                                </a:lnTo>
                                <a:lnTo>
                                  <a:pt x="19" y="0"/>
                                </a:lnTo>
                                <a:lnTo>
                                  <a:pt x="19" y="5"/>
                                </a:lnTo>
                                <a:lnTo>
                                  <a:pt x="23" y="0"/>
                                </a:lnTo>
                                <a:lnTo>
                                  <a:pt x="26" y="0"/>
                                </a:lnTo>
                                <a:lnTo>
                                  <a:pt x="30" y="5"/>
                                </a:lnTo>
                                <a:lnTo>
                                  <a:pt x="34" y="5"/>
                                </a:lnTo>
                                <a:lnTo>
                                  <a:pt x="38" y="5"/>
                                </a:lnTo>
                                <a:lnTo>
                                  <a:pt x="42" y="5"/>
                                </a:lnTo>
                                <a:lnTo>
                                  <a:pt x="45" y="5"/>
                                </a:lnTo>
                                <a:lnTo>
                                  <a:pt x="49" y="5"/>
                                </a:lnTo>
                                <a:lnTo>
                                  <a:pt x="53" y="5"/>
                                </a:lnTo>
                                <a:lnTo>
                                  <a:pt x="57" y="9"/>
                                </a:lnTo>
                                <a:lnTo>
                                  <a:pt x="61" y="13"/>
                                </a:lnTo>
                                <a:lnTo>
                                  <a:pt x="65" y="13"/>
                                </a:lnTo>
                                <a:lnTo>
                                  <a:pt x="68" y="13"/>
                                </a:lnTo>
                                <a:lnTo>
                                  <a:pt x="72" y="13"/>
                                </a:lnTo>
                                <a:lnTo>
                                  <a:pt x="76" y="13"/>
                                </a:lnTo>
                                <a:lnTo>
                                  <a:pt x="80" y="13"/>
                                </a:lnTo>
                                <a:lnTo>
                                  <a:pt x="84" y="17"/>
                                </a:lnTo>
                                <a:lnTo>
                                  <a:pt x="87" y="17"/>
                                </a:lnTo>
                                <a:lnTo>
                                  <a:pt x="91" y="17"/>
                                </a:lnTo>
                                <a:lnTo>
                                  <a:pt x="95" y="17"/>
                                </a:lnTo>
                                <a:lnTo>
                                  <a:pt x="99" y="22"/>
                                </a:lnTo>
                                <a:lnTo>
                                  <a:pt x="103" y="22"/>
                                </a:lnTo>
                                <a:lnTo>
                                  <a:pt x="110" y="22"/>
                                </a:lnTo>
                                <a:lnTo>
                                  <a:pt x="106" y="22"/>
                                </a:lnTo>
                                <a:lnTo>
                                  <a:pt x="110" y="22"/>
                                </a:lnTo>
                                <a:lnTo>
                                  <a:pt x="114" y="17"/>
                                </a:lnTo>
                                <a:lnTo>
                                  <a:pt x="122" y="17"/>
                                </a:lnTo>
                                <a:lnTo>
                                  <a:pt x="118" y="17"/>
                                </a:lnTo>
                                <a:lnTo>
                                  <a:pt x="122" y="17"/>
                                </a:lnTo>
                                <a:lnTo>
                                  <a:pt x="125" y="22"/>
                                </a:lnTo>
                                <a:lnTo>
                                  <a:pt x="129" y="22"/>
                                </a:lnTo>
                                <a:lnTo>
                                  <a:pt x="133" y="22"/>
                                </a:lnTo>
                                <a:lnTo>
                                  <a:pt x="137" y="22"/>
                                </a:lnTo>
                                <a:lnTo>
                                  <a:pt x="141" y="22"/>
                                </a:lnTo>
                                <a:lnTo>
                                  <a:pt x="144" y="22"/>
                                </a:lnTo>
                                <a:lnTo>
                                  <a:pt x="148" y="26"/>
                                </a:lnTo>
                                <a:lnTo>
                                  <a:pt x="152" y="26"/>
                                </a:lnTo>
                                <a:lnTo>
                                  <a:pt x="156" y="26"/>
                                </a:lnTo>
                                <a:lnTo>
                                  <a:pt x="160" y="26"/>
                                </a:lnTo>
                                <a:lnTo>
                                  <a:pt x="163" y="26"/>
                                </a:lnTo>
                                <a:lnTo>
                                  <a:pt x="167" y="26"/>
                                </a:lnTo>
                                <a:lnTo>
                                  <a:pt x="171" y="26"/>
                                </a:lnTo>
                                <a:lnTo>
                                  <a:pt x="175" y="26"/>
                                </a:lnTo>
                                <a:lnTo>
                                  <a:pt x="179" y="26"/>
                                </a:lnTo>
                                <a:lnTo>
                                  <a:pt x="182" y="26"/>
                                </a:lnTo>
                                <a:lnTo>
                                  <a:pt x="186" y="30"/>
                                </a:lnTo>
                                <a:lnTo>
                                  <a:pt x="190" y="30"/>
                                </a:lnTo>
                                <a:lnTo>
                                  <a:pt x="194" y="30"/>
                                </a:lnTo>
                                <a:lnTo>
                                  <a:pt x="198" y="30"/>
                                </a:lnTo>
                                <a:lnTo>
                                  <a:pt x="201" y="30"/>
                                </a:lnTo>
                                <a:lnTo>
                                  <a:pt x="205" y="35"/>
                                </a:lnTo>
                                <a:lnTo>
                                  <a:pt x="209" y="30"/>
                                </a:lnTo>
                                <a:lnTo>
                                  <a:pt x="213" y="30"/>
                                </a:lnTo>
                                <a:lnTo>
                                  <a:pt x="217" y="35"/>
                                </a:lnTo>
                                <a:lnTo>
                                  <a:pt x="220" y="35"/>
                                </a:lnTo>
                                <a:lnTo>
                                  <a:pt x="224" y="35"/>
                                </a:lnTo>
                                <a:lnTo>
                                  <a:pt x="228" y="35"/>
                                </a:lnTo>
                                <a:lnTo>
                                  <a:pt x="232" y="35"/>
                                </a:lnTo>
                                <a:lnTo>
                                  <a:pt x="236" y="35"/>
                                </a:lnTo>
                                <a:lnTo>
                                  <a:pt x="239" y="35"/>
                                </a:lnTo>
                                <a:lnTo>
                                  <a:pt x="243" y="35"/>
                                </a:lnTo>
                                <a:lnTo>
                                  <a:pt x="247" y="35"/>
                                </a:lnTo>
                                <a:lnTo>
                                  <a:pt x="251" y="35"/>
                                </a:lnTo>
                                <a:lnTo>
                                  <a:pt x="255" y="35"/>
                                </a:lnTo>
                                <a:lnTo>
                                  <a:pt x="258" y="35"/>
                                </a:lnTo>
                                <a:lnTo>
                                  <a:pt x="262" y="35"/>
                                </a:lnTo>
                                <a:lnTo>
                                  <a:pt x="266" y="39"/>
                                </a:lnTo>
                                <a:lnTo>
                                  <a:pt x="270" y="35"/>
                                </a:lnTo>
                                <a:lnTo>
                                  <a:pt x="274" y="39"/>
                                </a:lnTo>
                                <a:lnTo>
                                  <a:pt x="277" y="39"/>
                                </a:lnTo>
                                <a:lnTo>
                                  <a:pt x="281" y="35"/>
                                </a:lnTo>
                                <a:lnTo>
                                  <a:pt x="285" y="39"/>
                                </a:lnTo>
                                <a:lnTo>
                                  <a:pt x="289" y="35"/>
                                </a:lnTo>
                                <a:lnTo>
                                  <a:pt x="293" y="35"/>
                                </a:lnTo>
                                <a:lnTo>
                                  <a:pt x="297" y="39"/>
                                </a:lnTo>
                                <a:lnTo>
                                  <a:pt x="300" y="39"/>
                                </a:lnTo>
                                <a:lnTo>
                                  <a:pt x="304" y="35"/>
                                </a:lnTo>
                                <a:lnTo>
                                  <a:pt x="308" y="39"/>
                                </a:lnTo>
                                <a:lnTo>
                                  <a:pt x="312" y="35"/>
                                </a:lnTo>
                                <a:lnTo>
                                  <a:pt x="316" y="39"/>
                                </a:lnTo>
                                <a:lnTo>
                                  <a:pt x="316" y="35"/>
                                </a:lnTo>
                                <a:lnTo>
                                  <a:pt x="319" y="39"/>
                                </a:lnTo>
                                <a:lnTo>
                                  <a:pt x="323" y="39"/>
                                </a:lnTo>
                                <a:lnTo>
                                  <a:pt x="327" y="35"/>
                                </a:lnTo>
                                <a:lnTo>
                                  <a:pt x="331" y="35"/>
                                </a:lnTo>
                                <a:lnTo>
                                  <a:pt x="335" y="35"/>
                                </a:lnTo>
                                <a:lnTo>
                                  <a:pt x="338" y="35"/>
                                </a:lnTo>
                                <a:lnTo>
                                  <a:pt x="342" y="35"/>
                                </a:lnTo>
                                <a:lnTo>
                                  <a:pt x="346" y="35"/>
                                </a:lnTo>
                                <a:lnTo>
                                  <a:pt x="350" y="35"/>
                                </a:lnTo>
                                <a:lnTo>
                                  <a:pt x="354" y="39"/>
                                </a:lnTo>
                                <a:lnTo>
                                  <a:pt x="357" y="35"/>
                                </a:lnTo>
                                <a:lnTo>
                                  <a:pt x="361" y="35"/>
                                </a:lnTo>
                                <a:lnTo>
                                  <a:pt x="365" y="35"/>
                                </a:lnTo>
                                <a:lnTo>
                                  <a:pt x="369" y="35"/>
                                </a:lnTo>
                                <a:lnTo>
                                  <a:pt x="373" y="35"/>
                                </a:lnTo>
                                <a:lnTo>
                                  <a:pt x="376" y="35"/>
                                </a:lnTo>
                                <a:lnTo>
                                  <a:pt x="380" y="35"/>
                                </a:lnTo>
                                <a:lnTo>
                                  <a:pt x="384" y="35"/>
                                </a:lnTo>
                                <a:lnTo>
                                  <a:pt x="388" y="35"/>
                                </a:lnTo>
                                <a:lnTo>
                                  <a:pt x="392" y="35"/>
                                </a:lnTo>
                                <a:lnTo>
                                  <a:pt x="395" y="35"/>
                                </a:lnTo>
                                <a:lnTo>
                                  <a:pt x="399" y="35"/>
                                </a:lnTo>
                                <a:lnTo>
                                  <a:pt x="403" y="39"/>
                                </a:lnTo>
                                <a:lnTo>
                                  <a:pt x="407" y="39"/>
                                </a:lnTo>
                                <a:lnTo>
                                  <a:pt x="411" y="39"/>
                                </a:lnTo>
                                <a:lnTo>
                                  <a:pt x="414" y="39"/>
                                </a:lnTo>
                                <a:lnTo>
                                  <a:pt x="418" y="39"/>
                                </a:lnTo>
                                <a:lnTo>
                                  <a:pt x="422" y="39"/>
                                </a:lnTo>
                                <a:lnTo>
                                  <a:pt x="426" y="39"/>
                                </a:lnTo>
                                <a:lnTo>
                                  <a:pt x="430" y="39"/>
                                </a:lnTo>
                                <a:lnTo>
                                  <a:pt x="433" y="39"/>
                                </a:lnTo>
                                <a:lnTo>
                                  <a:pt x="437" y="39"/>
                                </a:lnTo>
                                <a:lnTo>
                                  <a:pt x="441" y="39"/>
                                </a:lnTo>
                                <a:lnTo>
                                  <a:pt x="445" y="39"/>
                                </a:lnTo>
                                <a:lnTo>
                                  <a:pt x="449" y="39"/>
                                </a:lnTo>
                                <a:lnTo>
                                  <a:pt x="452" y="39"/>
                                </a:lnTo>
                                <a:lnTo>
                                  <a:pt x="456" y="39"/>
                                </a:lnTo>
                                <a:lnTo>
                                  <a:pt x="460" y="39"/>
                                </a:lnTo>
                                <a:lnTo>
                                  <a:pt x="464" y="39"/>
                                </a:lnTo>
                                <a:lnTo>
                                  <a:pt x="468" y="39"/>
                                </a:lnTo>
                              </a:path>
                            </a:pathLst>
                          </a:custGeom>
                          <a:noFill/>
                          <a:ln w="0">
                            <a:solidFill>
                              <a:srgbClr val="0000FF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 vert="horz" wrap="square" lIns="91440" tIns="45720" rIns="91440" bIns="45720" numCol="1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sp>
                      <p:nvSpPr>
                        <p:cNvPr id="105" name="Freeform 20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022600" y="4802430"/>
                          <a:ext cx="766763" cy="6350"/>
                        </a:xfrm>
                        <a:custGeom>
                          <a:avLst/>
                          <a:gdLst>
                            <a:gd name="T0" fmla="*/ 7 w 483"/>
                            <a:gd name="T1" fmla="*/ 4 h 4"/>
                            <a:gd name="T2" fmla="*/ 19 w 483"/>
                            <a:gd name="T3" fmla="*/ 4 h 4"/>
                            <a:gd name="T4" fmla="*/ 30 w 483"/>
                            <a:gd name="T5" fmla="*/ 4 h 4"/>
                            <a:gd name="T6" fmla="*/ 41 w 483"/>
                            <a:gd name="T7" fmla="*/ 4 h 4"/>
                            <a:gd name="T8" fmla="*/ 53 w 483"/>
                            <a:gd name="T9" fmla="*/ 4 h 4"/>
                            <a:gd name="T10" fmla="*/ 64 w 483"/>
                            <a:gd name="T11" fmla="*/ 4 h 4"/>
                            <a:gd name="T12" fmla="*/ 76 w 483"/>
                            <a:gd name="T13" fmla="*/ 4 h 4"/>
                            <a:gd name="T14" fmla="*/ 87 w 483"/>
                            <a:gd name="T15" fmla="*/ 4 h 4"/>
                            <a:gd name="T16" fmla="*/ 99 w 483"/>
                            <a:gd name="T17" fmla="*/ 4 h 4"/>
                            <a:gd name="T18" fmla="*/ 110 w 483"/>
                            <a:gd name="T19" fmla="*/ 4 h 4"/>
                            <a:gd name="T20" fmla="*/ 121 w 483"/>
                            <a:gd name="T21" fmla="*/ 4 h 4"/>
                            <a:gd name="T22" fmla="*/ 133 w 483"/>
                            <a:gd name="T23" fmla="*/ 4 h 4"/>
                            <a:gd name="T24" fmla="*/ 144 w 483"/>
                            <a:gd name="T25" fmla="*/ 4 h 4"/>
                            <a:gd name="T26" fmla="*/ 156 w 483"/>
                            <a:gd name="T27" fmla="*/ 4 h 4"/>
                            <a:gd name="T28" fmla="*/ 167 w 483"/>
                            <a:gd name="T29" fmla="*/ 4 h 4"/>
                            <a:gd name="T30" fmla="*/ 178 w 483"/>
                            <a:gd name="T31" fmla="*/ 4 h 4"/>
                            <a:gd name="T32" fmla="*/ 190 w 483"/>
                            <a:gd name="T33" fmla="*/ 4 h 4"/>
                            <a:gd name="T34" fmla="*/ 201 w 483"/>
                            <a:gd name="T35" fmla="*/ 4 h 4"/>
                            <a:gd name="T36" fmla="*/ 213 w 483"/>
                            <a:gd name="T37" fmla="*/ 4 h 4"/>
                            <a:gd name="T38" fmla="*/ 224 w 483"/>
                            <a:gd name="T39" fmla="*/ 4 h 4"/>
                            <a:gd name="T40" fmla="*/ 235 w 483"/>
                            <a:gd name="T41" fmla="*/ 4 h 4"/>
                            <a:gd name="T42" fmla="*/ 247 w 483"/>
                            <a:gd name="T43" fmla="*/ 4 h 4"/>
                            <a:gd name="T44" fmla="*/ 258 w 483"/>
                            <a:gd name="T45" fmla="*/ 4 h 4"/>
                            <a:gd name="T46" fmla="*/ 270 w 483"/>
                            <a:gd name="T47" fmla="*/ 4 h 4"/>
                            <a:gd name="T48" fmla="*/ 281 w 483"/>
                            <a:gd name="T49" fmla="*/ 4 h 4"/>
                            <a:gd name="T50" fmla="*/ 293 w 483"/>
                            <a:gd name="T51" fmla="*/ 4 h 4"/>
                            <a:gd name="T52" fmla="*/ 304 w 483"/>
                            <a:gd name="T53" fmla="*/ 4 h 4"/>
                            <a:gd name="T54" fmla="*/ 315 w 483"/>
                            <a:gd name="T55" fmla="*/ 4 h 4"/>
                            <a:gd name="T56" fmla="*/ 327 w 483"/>
                            <a:gd name="T57" fmla="*/ 4 h 4"/>
                            <a:gd name="T58" fmla="*/ 338 w 483"/>
                            <a:gd name="T59" fmla="*/ 4 h 4"/>
                            <a:gd name="T60" fmla="*/ 350 w 483"/>
                            <a:gd name="T61" fmla="*/ 4 h 4"/>
                            <a:gd name="T62" fmla="*/ 361 w 483"/>
                            <a:gd name="T63" fmla="*/ 4 h 4"/>
                            <a:gd name="T64" fmla="*/ 372 w 483"/>
                            <a:gd name="T65" fmla="*/ 4 h 4"/>
                            <a:gd name="T66" fmla="*/ 384 w 483"/>
                            <a:gd name="T67" fmla="*/ 4 h 4"/>
                            <a:gd name="T68" fmla="*/ 395 w 483"/>
                            <a:gd name="T69" fmla="*/ 4 h 4"/>
                            <a:gd name="T70" fmla="*/ 407 w 483"/>
                            <a:gd name="T71" fmla="*/ 4 h 4"/>
                            <a:gd name="T72" fmla="*/ 418 w 483"/>
                            <a:gd name="T73" fmla="*/ 4 h 4"/>
                            <a:gd name="T74" fmla="*/ 429 w 483"/>
                            <a:gd name="T75" fmla="*/ 4 h 4"/>
                            <a:gd name="T76" fmla="*/ 441 w 483"/>
                            <a:gd name="T77" fmla="*/ 4 h 4"/>
                            <a:gd name="T78" fmla="*/ 452 w 483"/>
                            <a:gd name="T79" fmla="*/ 4 h 4"/>
                            <a:gd name="T80" fmla="*/ 464 w 483"/>
                            <a:gd name="T81" fmla="*/ 4 h 4"/>
                            <a:gd name="T82" fmla="*/ 475 w 483"/>
                            <a:gd name="T83" fmla="*/ 4 h 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  <a:cxn ang="0">
                              <a:pos x="T16" y="T17"/>
                            </a:cxn>
                            <a:cxn ang="0">
                              <a:pos x="T18" y="T19"/>
                            </a:cxn>
                            <a:cxn ang="0">
                              <a:pos x="T20" y="T21"/>
                            </a:cxn>
                            <a:cxn ang="0">
                              <a:pos x="T22" y="T23"/>
                            </a:cxn>
                            <a:cxn ang="0">
                              <a:pos x="T24" y="T25"/>
                            </a:cxn>
                            <a:cxn ang="0">
                              <a:pos x="T26" y="T27"/>
                            </a:cxn>
                            <a:cxn ang="0">
                              <a:pos x="T28" y="T29"/>
                            </a:cxn>
                            <a:cxn ang="0">
                              <a:pos x="T30" y="T31"/>
                            </a:cxn>
                            <a:cxn ang="0">
                              <a:pos x="T32" y="T33"/>
                            </a:cxn>
                            <a:cxn ang="0">
                              <a:pos x="T34" y="T35"/>
                            </a:cxn>
                            <a:cxn ang="0">
                              <a:pos x="T36" y="T37"/>
                            </a:cxn>
                            <a:cxn ang="0">
                              <a:pos x="T38" y="T39"/>
                            </a:cxn>
                            <a:cxn ang="0">
                              <a:pos x="T40" y="T41"/>
                            </a:cxn>
                            <a:cxn ang="0">
                              <a:pos x="T42" y="T43"/>
                            </a:cxn>
                            <a:cxn ang="0">
                              <a:pos x="T44" y="T45"/>
                            </a:cxn>
                            <a:cxn ang="0">
                              <a:pos x="T46" y="T47"/>
                            </a:cxn>
                            <a:cxn ang="0">
                              <a:pos x="T48" y="T49"/>
                            </a:cxn>
                            <a:cxn ang="0">
                              <a:pos x="T50" y="T51"/>
                            </a:cxn>
                            <a:cxn ang="0">
                              <a:pos x="T52" y="T53"/>
                            </a:cxn>
                            <a:cxn ang="0">
                              <a:pos x="T54" y="T55"/>
                            </a:cxn>
                            <a:cxn ang="0">
                              <a:pos x="T56" y="T57"/>
                            </a:cxn>
                            <a:cxn ang="0">
                              <a:pos x="T58" y="T59"/>
                            </a:cxn>
                            <a:cxn ang="0">
                              <a:pos x="T60" y="T61"/>
                            </a:cxn>
                            <a:cxn ang="0">
                              <a:pos x="T62" y="T63"/>
                            </a:cxn>
                            <a:cxn ang="0">
                              <a:pos x="T64" y="T65"/>
                            </a:cxn>
                            <a:cxn ang="0">
                              <a:pos x="T66" y="T67"/>
                            </a:cxn>
                            <a:cxn ang="0">
                              <a:pos x="T68" y="T69"/>
                            </a:cxn>
                            <a:cxn ang="0">
                              <a:pos x="T70" y="T71"/>
                            </a:cxn>
                            <a:cxn ang="0">
                              <a:pos x="T72" y="T73"/>
                            </a:cxn>
                            <a:cxn ang="0">
                              <a:pos x="T74" y="T75"/>
                            </a:cxn>
                            <a:cxn ang="0">
                              <a:pos x="T76" y="T77"/>
                            </a:cxn>
                            <a:cxn ang="0">
                              <a:pos x="T78" y="T79"/>
                            </a:cxn>
                            <a:cxn ang="0">
                              <a:pos x="T80" y="T81"/>
                            </a:cxn>
                            <a:cxn ang="0">
                              <a:pos x="T82" y="T83"/>
                            </a:cxn>
                          </a:cxnLst>
                          <a:rect l="0" t="0" r="r" b="b"/>
                          <a:pathLst>
                            <a:path w="483" h="4">
                              <a:moveTo>
                                <a:pt x="0" y="0"/>
                              </a:moveTo>
                              <a:lnTo>
                                <a:pt x="3" y="0"/>
                              </a:lnTo>
                              <a:lnTo>
                                <a:pt x="7" y="4"/>
                              </a:lnTo>
                              <a:lnTo>
                                <a:pt x="11" y="4"/>
                              </a:lnTo>
                              <a:lnTo>
                                <a:pt x="15" y="4"/>
                              </a:lnTo>
                              <a:lnTo>
                                <a:pt x="19" y="4"/>
                              </a:lnTo>
                              <a:lnTo>
                                <a:pt x="22" y="4"/>
                              </a:lnTo>
                              <a:lnTo>
                                <a:pt x="26" y="4"/>
                              </a:lnTo>
                              <a:lnTo>
                                <a:pt x="30" y="4"/>
                              </a:lnTo>
                              <a:lnTo>
                                <a:pt x="34" y="4"/>
                              </a:lnTo>
                              <a:lnTo>
                                <a:pt x="38" y="4"/>
                              </a:lnTo>
                              <a:lnTo>
                                <a:pt x="41" y="4"/>
                              </a:lnTo>
                              <a:lnTo>
                                <a:pt x="45" y="4"/>
                              </a:lnTo>
                              <a:lnTo>
                                <a:pt x="49" y="4"/>
                              </a:lnTo>
                              <a:lnTo>
                                <a:pt x="53" y="4"/>
                              </a:lnTo>
                              <a:lnTo>
                                <a:pt x="57" y="4"/>
                              </a:lnTo>
                              <a:lnTo>
                                <a:pt x="61" y="4"/>
                              </a:lnTo>
                              <a:lnTo>
                                <a:pt x="64" y="4"/>
                              </a:lnTo>
                              <a:lnTo>
                                <a:pt x="68" y="4"/>
                              </a:lnTo>
                              <a:lnTo>
                                <a:pt x="72" y="4"/>
                              </a:lnTo>
                              <a:lnTo>
                                <a:pt x="76" y="4"/>
                              </a:lnTo>
                              <a:lnTo>
                                <a:pt x="80" y="4"/>
                              </a:lnTo>
                              <a:lnTo>
                                <a:pt x="83" y="4"/>
                              </a:lnTo>
                              <a:lnTo>
                                <a:pt x="87" y="4"/>
                              </a:lnTo>
                              <a:lnTo>
                                <a:pt x="91" y="4"/>
                              </a:lnTo>
                              <a:lnTo>
                                <a:pt x="95" y="4"/>
                              </a:lnTo>
                              <a:lnTo>
                                <a:pt x="99" y="4"/>
                              </a:lnTo>
                              <a:lnTo>
                                <a:pt x="102" y="4"/>
                              </a:lnTo>
                              <a:lnTo>
                                <a:pt x="106" y="4"/>
                              </a:lnTo>
                              <a:lnTo>
                                <a:pt x="110" y="4"/>
                              </a:lnTo>
                              <a:lnTo>
                                <a:pt x="114" y="4"/>
                              </a:lnTo>
                              <a:lnTo>
                                <a:pt x="118" y="4"/>
                              </a:lnTo>
                              <a:lnTo>
                                <a:pt x="121" y="4"/>
                              </a:lnTo>
                              <a:lnTo>
                                <a:pt x="125" y="4"/>
                              </a:lnTo>
                              <a:lnTo>
                                <a:pt x="129" y="4"/>
                              </a:lnTo>
                              <a:lnTo>
                                <a:pt x="133" y="4"/>
                              </a:lnTo>
                              <a:lnTo>
                                <a:pt x="137" y="4"/>
                              </a:lnTo>
                              <a:lnTo>
                                <a:pt x="140" y="4"/>
                              </a:lnTo>
                              <a:lnTo>
                                <a:pt x="144" y="4"/>
                              </a:lnTo>
                              <a:lnTo>
                                <a:pt x="148" y="4"/>
                              </a:lnTo>
                              <a:lnTo>
                                <a:pt x="152" y="4"/>
                              </a:lnTo>
                              <a:lnTo>
                                <a:pt x="156" y="4"/>
                              </a:lnTo>
                              <a:lnTo>
                                <a:pt x="159" y="4"/>
                              </a:lnTo>
                              <a:lnTo>
                                <a:pt x="163" y="4"/>
                              </a:lnTo>
                              <a:lnTo>
                                <a:pt x="167" y="4"/>
                              </a:lnTo>
                              <a:lnTo>
                                <a:pt x="171" y="4"/>
                              </a:lnTo>
                              <a:lnTo>
                                <a:pt x="175" y="4"/>
                              </a:lnTo>
                              <a:lnTo>
                                <a:pt x="178" y="4"/>
                              </a:lnTo>
                              <a:lnTo>
                                <a:pt x="182" y="4"/>
                              </a:lnTo>
                              <a:lnTo>
                                <a:pt x="186" y="4"/>
                              </a:lnTo>
                              <a:lnTo>
                                <a:pt x="190" y="4"/>
                              </a:lnTo>
                              <a:lnTo>
                                <a:pt x="194" y="4"/>
                              </a:lnTo>
                              <a:lnTo>
                                <a:pt x="197" y="4"/>
                              </a:lnTo>
                              <a:lnTo>
                                <a:pt x="201" y="4"/>
                              </a:lnTo>
                              <a:lnTo>
                                <a:pt x="205" y="4"/>
                              </a:lnTo>
                              <a:lnTo>
                                <a:pt x="209" y="4"/>
                              </a:lnTo>
                              <a:lnTo>
                                <a:pt x="213" y="4"/>
                              </a:lnTo>
                              <a:lnTo>
                                <a:pt x="216" y="4"/>
                              </a:lnTo>
                              <a:lnTo>
                                <a:pt x="220" y="4"/>
                              </a:lnTo>
                              <a:lnTo>
                                <a:pt x="224" y="4"/>
                              </a:lnTo>
                              <a:lnTo>
                                <a:pt x="228" y="4"/>
                              </a:lnTo>
                              <a:lnTo>
                                <a:pt x="232" y="4"/>
                              </a:lnTo>
                              <a:lnTo>
                                <a:pt x="235" y="4"/>
                              </a:lnTo>
                              <a:lnTo>
                                <a:pt x="239" y="4"/>
                              </a:lnTo>
                              <a:lnTo>
                                <a:pt x="243" y="4"/>
                              </a:lnTo>
                              <a:lnTo>
                                <a:pt x="247" y="4"/>
                              </a:lnTo>
                              <a:lnTo>
                                <a:pt x="251" y="4"/>
                              </a:lnTo>
                              <a:lnTo>
                                <a:pt x="254" y="4"/>
                              </a:lnTo>
                              <a:lnTo>
                                <a:pt x="258" y="4"/>
                              </a:lnTo>
                              <a:lnTo>
                                <a:pt x="262" y="4"/>
                              </a:lnTo>
                              <a:lnTo>
                                <a:pt x="266" y="4"/>
                              </a:lnTo>
                              <a:lnTo>
                                <a:pt x="270" y="4"/>
                              </a:lnTo>
                              <a:lnTo>
                                <a:pt x="274" y="4"/>
                              </a:lnTo>
                              <a:lnTo>
                                <a:pt x="277" y="4"/>
                              </a:lnTo>
                              <a:lnTo>
                                <a:pt x="281" y="4"/>
                              </a:lnTo>
                              <a:lnTo>
                                <a:pt x="285" y="4"/>
                              </a:lnTo>
                              <a:lnTo>
                                <a:pt x="289" y="4"/>
                              </a:lnTo>
                              <a:lnTo>
                                <a:pt x="293" y="4"/>
                              </a:lnTo>
                              <a:lnTo>
                                <a:pt x="296" y="4"/>
                              </a:lnTo>
                              <a:lnTo>
                                <a:pt x="300" y="4"/>
                              </a:lnTo>
                              <a:lnTo>
                                <a:pt x="304" y="4"/>
                              </a:lnTo>
                              <a:lnTo>
                                <a:pt x="308" y="4"/>
                              </a:lnTo>
                              <a:lnTo>
                                <a:pt x="312" y="4"/>
                              </a:lnTo>
                              <a:lnTo>
                                <a:pt x="315" y="4"/>
                              </a:lnTo>
                              <a:lnTo>
                                <a:pt x="319" y="4"/>
                              </a:lnTo>
                              <a:lnTo>
                                <a:pt x="323" y="4"/>
                              </a:lnTo>
                              <a:lnTo>
                                <a:pt x="327" y="4"/>
                              </a:lnTo>
                              <a:lnTo>
                                <a:pt x="331" y="4"/>
                              </a:lnTo>
                              <a:lnTo>
                                <a:pt x="334" y="4"/>
                              </a:lnTo>
                              <a:lnTo>
                                <a:pt x="338" y="4"/>
                              </a:lnTo>
                              <a:lnTo>
                                <a:pt x="342" y="4"/>
                              </a:lnTo>
                              <a:lnTo>
                                <a:pt x="346" y="4"/>
                              </a:lnTo>
                              <a:lnTo>
                                <a:pt x="350" y="4"/>
                              </a:lnTo>
                              <a:lnTo>
                                <a:pt x="353" y="4"/>
                              </a:lnTo>
                              <a:lnTo>
                                <a:pt x="357" y="4"/>
                              </a:lnTo>
                              <a:lnTo>
                                <a:pt x="361" y="4"/>
                              </a:lnTo>
                              <a:lnTo>
                                <a:pt x="365" y="4"/>
                              </a:lnTo>
                              <a:lnTo>
                                <a:pt x="369" y="4"/>
                              </a:lnTo>
                              <a:lnTo>
                                <a:pt x="372" y="4"/>
                              </a:lnTo>
                              <a:lnTo>
                                <a:pt x="376" y="4"/>
                              </a:lnTo>
                              <a:lnTo>
                                <a:pt x="380" y="4"/>
                              </a:lnTo>
                              <a:lnTo>
                                <a:pt x="384" y="4"/>
                              </a:lnTo>
                              <a:lnTo>
                                <a:pt x="388" y="4"/>
                              </a:lnTo>
                              <a:lnTo>
                                <a:pt x="391" y="4"/>
                              </a:lnTo>
                              <a:lnTo>
                                <a:pt x="395" y="4"/>
                              </a:lnTo>
                              <a:lnTo>
                                <a:pt x="399" y="4"/>
                              </a:lnTo>
                              <a:lnTo>
                                <a:pt x="403" y="4"/>
                              </a:lnTo>
                              <a:lnTo>
                                <a:pt x="407" y="4"/>
                              </a:lnTo>
                              <a:lnTo>
                                <a:pt x="410" y="4"/>
                              </a:lnTo>
                              <a:lnTo>
                                <a:pt x="414" y="4"/>
                              </a:lnTo>
                              <a:lnTo>
                                <a:pt x="418" y="4"/>
                              </a:lnTo>
                              <a:lnTo>
                                <a:pt x="422" y="4"/>
                              </a:lnTo>
                              <a:lnTo>
                                <a:pt x="426" y="4"/>
                              </a:lnTo>
                              <a:lnTo>
                                <a:pt x="429" y="4"/>
                              </a:lnTo>
                              <a:lnTo>
                                <a:pt x="433" y="4"/>
                              </a:lnTo>
                              <a:lnTo>
                                <a:pt x="437" y="4"/>
                              </a:lnTo>
                              <a:lnTo>
                                <a:pt x="441" y="4"/>
                              </a:lnTo>
                              <a:lnTo>
                                <a:pt x="445" y="4"/>
                              </a:lnTo>
                              <a:lnTo>
                                <a:pt x="448" y="4"/>
                              </a:lnTo>
                              <a:lnTo>
                                <a:pt x="452" y="4"/>
                              </a:lnTo>
                              <a:lnTo>
                                <a:pt x="456" y="4"/>
                              </a:lnTo>
                              <a:lnTo>
                                <a:pt x="460" y="4"/>
                              </a:lnTo>
                              <a:lnTo>
                                <a:pt x="464" y="4"/>
                              </a:lnTo>
                              <a:lnTo>
                                <a:pt x="467" y="4"/>
                              </a:lnTo>
                              <a:lnTo>
                                <a:pt x="471" y="4"/>
                              </a:lnTo>
                              <a:lnTo>
                                <a:pt x="475" y="4"/>
                              </a:lnTo>
                              <a:lnTo>
                                <a:pt x="479" y="4"/>
                              </a:lnTo>
                              <a:lnTo>
                                <a:pt x="483" y="4"/>
                              </a:lnTo>
                            </a:path>
                          </a:pathLst>
                        </a:custGeom>
                        <a:noFill/>
                        <a:ln w="0">
                          <a:solidFill>
                            <a:srgbClr val="0000FF"/>
                          </a:solidFill>
                          <a:prstDash val="solid"/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103" name="Freeform 20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89363" y="4802430"/>
                        <a:ext cx="766763" cy="6350"/>
                      </a:xfrm>
                      <a:custGeom>
                        <a:avLst/>
                        <a:gdLst>
                          <a:gd name="T0" fmla="*/ 7 w 483"/>
                          <a:gd name="T1" fmla="*/ 4 h 4"/>
                          <a:gd name="T2" fmla="*/ 19 w 483"/>
                          <a:gd name="T3" fmla="*/ 4 h 4"/>
                          <a:gd name="T4" fmla="*/ 30 w 483"/>
                          <a:gd name="T5" fmla="*/ 4 h 4"/>
                          <a:gd name="T6" fmla="*/ 42 w 483"/>
                          <a:gd name="T7" fmla="*/ 4 h 4"/>
                          <a:gd name="T8" fmla="*/ 53 w 483"/>
                          <a:gd name="T9" fmla="*/ 4 h 4"/>
                          <a:gd name="T10" fmla="*/ 64 w 483"/>
                          <a:gd name="T11" fmla="*/ 4 h 4"/>
                          <a:gd name="T12" fmla="*/ 76 w 483"/>
                          <a:gd name="T13" fmla="*/ 4 h 4"/>
                          <a:gd name="T14" fmla="*/ 87 w 483"/>
                          <a:gd name="T15" fmla="*/ 4 h 4"/>
                          <a:gd name="T16" fmla="*/ 99 w 483"/>
                          <a:gd name="T17" fmla="*/ 4 h 4"/>
                          <a:gd name="T18" fmla="*/ 110 w 483"/>
                          <a:gd name="T19" fmla="*/ 4 h 4"/>
                          <a:gd name="T20" fmla="*/ 121 w 483"/>
                          <a:gd name="T21" fmla="*/ 4 h 4"/>
                          <a:gd name="T22" fmla="*/ 133 w 483"/>
                          <a:gd name="T23" fmla="*/ 4 h 4"/>
                          <a:gd name="T24" fmla="*/ 144 w 483"/>
                          <a:gd name="T25" fmla="*/ 4 h 4"/>
                          <a:gd name="T26" fmla="*/ 156 w 483"/>
                          <a:gd name="T27" fmla="*/ 4 h 4"/>
                          <a:gd name="T28" fmla="*/ 167 w 483"/>
                          <a:gd name="T29" fmla="*/ 4 h 4"/>
                          <a:gd name="T30" fmla="*/ 178 w 483"/>
                          <a:gd name="T31" fmla="*/ 4 h 4"/>
                          <a:gd name="T32" fmla="*/ 190 w 483"/>
                          <a:gd name="T33" fmla="*/ 4 h 4"/>
                          <a:gd name="T34" fmla="*/ 201 w 483"/>
                          <a:gd name="T35" fmla="*/ 0 h 4"/>
                          <a:gd name="T36" fmla="*/ 213 w 483"/>
                          <a:gd name="T37" fmla="*/ 0 h 4"/>
                          <a:gd name="T38" fmla="*/ 224 w 483"/>
                          <a:gd name="T39" fmla="*/ 0 h 4"/>
                          <a:gd name="T40" fmla="*/ 235 w 483"/>
                          <a:gd name="T41" fmla="*/ 0 h 4"/>
                          <a:gd name="T42" fmla="*/ 247 w 483"/>
                          <a:gd name="T43" fmla="*/ 0 h 4"/>
                          <a:gd name="T44" fmla="*/ 258 w 483"/>
                          <a:gd name="T45" fmla="*/ 0 h 4"/>
                          <a:gd name="T46" fmla="*/ 270 w 483"/>
                          <a:gd name="T47" fmla="*/ 0 h 4"/>
                          <a:gd name="T48" fmla="*/ 281 w 483"/>
                          <a:gd name="T49" fmla="*/ 4 h 4"/>
                          <a:gd name="T50" fmla="*/ 293 w 483"/>
                          <a:gd name="T51" fmla="*/ 4 h 4"/>
                          <a:gd name="T52" fmla="*/ 304 w 483"/>
                          <a:gd name="T53" fmla="*/ 4 h 4"/>
                          <a:gd name="T54" fmla="*/ 315 w 483"/>
                          <a:gd name="T55" fmla="*/ 4 h 4"/>
                          <a:gd name="T56" fmla="*/ 327 w 483"/>
                          <a:gd name="T57" fmla="*/ 4 h 4"/>
                          <a:gd name="T58" fmla="*/ 338 w 483"/>
                          <a:gd name="T59" fmla="*/ 4 h 4"/>
                          <a:gd name="T60" fmla="*/ 350 w 483"/>
                          <a:gd name="T61" fmla="*/ 4 h 4"/>
                          <a:gd name="T62" fmla="*/ 361 w 483"/>
                          <a:gd name="T63" fmla="*/ 4 h 4"/>
                          <a:gd name="T64" fmla="*/ 372 w 483"/>
                          <a:gd name="T65" fmla="*/ 4 h 4"/>
                          <a:gd name="T66" fmla="*/ 384 w 483"/>
                          <a:gd name="T67" fmla="*/ 4 h 4"/>
                          <a:gd name="T68" fmla="*/ 395 w 483"/>
                          <a:gd name="T69" fmla="*/ 4 h 4"/>
                          <a:gd name="T70" fmla="*/ 407 w 483"/>
                          <a:gd name="T71" fmla="*/ 4 h 4"/>
                          <a:gd name="T72" fmla="*/ 418 w 483"/>
                          <a:gd name="T73" fmla="*/ 4 h 4"/>
                          <a:gd name="T74" fmla="*/ 429 w 483"/>
                          <a:gd name="T75" fmla="*/ 4 h 4"/>
                          <a:gd name="T76" fmla="*/ 441 w 483"/>
                          <a:gd name="T77" fmla="*/ 4 h 4"/>
                          <a:gd name="T78" fmla="*/ 452 w 483"/>
                          <a:gd name="T79" fmla="*/ 4 h 4"/>
                          <a:gd name="T80" fmla="*/ 464 w 483"/>
                          <a:gd name="T81" fmla="*/ 4 h 4"/>
                          <a:gd name="T82" fmla="*/ 475 w 483"/>
                          <a:gd name="T83" fmla="*/ 4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  <a:cxn ang="0">
                            <a:pos x="T82" y="T83"/>
                          </a:cxn>
                        </a:cxnLst>
                        <a:rect l="0" t="0" r="r" b="b"/>
                        <a:pathLst>
                          <a:path w="483" h="4">
                            <a:moveTo>
                              <a:pt x="0" y="4"/>
                            </a:moveTo>
                            <a:lnTo>
                              <a:pt x="3" y="4"/>
                            </a:lnTo>
                            <a:lnTo>
                              <a:pt x="7" y="4"/>
                            </a:lnTo>
                            <a:lnTo>
                              <a:pt x="11" y="4"/>
                            </a:lnTo>
                            <a:lnTo>
                              <a:pt x="15" y="4"/>
                            </a:lnTo>
                            <a:lnTo>
                              <a:pt x="19" y="4"/>
                            </a:lnTo>
                            <a:lnTo>
                              <a:pt x="23" y="4"/>
                            </a:lnTo>
                            <a:lnTo>
                              <a:pt x="26" y="4"/>
                            </a:lnTo>
                            <a:lnTo>
                              <a:pt x="30" y="4"/>
                            </a:lnTo>
                            <a:lnTo>
                              <a:pt x="34" y="4"/>
                            </a:lnTo>
                            <a:lnTo>
                              <a:pt x="38" y="4"/>
                            </a:lnTo>
                            <a:lnTo>
                              <a:pt x="42" y="4"/>
                            </a:lnTo>
                            <a:lnTo>
                              <a:pt x="45" y="4"/>
                            </a:lnTo>
                            <a:lnTo>
                              <a:pt x="49" y="4"/>
                            </a:lnTo>
                            <a:lnTo>
                              <a:pt x="53" y="4"/>
                            </a:lnTo>
                            <a:lnTo>
                              <a:pt x="57" y="4"/>
                            </a:lnTo>
                            <a:lnTo>
                              <a:pt x="61" y="4"/>
                            </a:lnTo>
                            <a:lnTo>
                              <a:pt x="64" y="4"/>
                            </a:lnTo>
                            <a:lnTo>
                              <a:pt x="68" y="4"/>
                            </a:lnTo>
                            <a:lnTo>
                              <a:pt x="72" y="4"/>
                            </a:lnTo>
                            <a:lnTo>
                              <a:pt x="76" y="4"/>
                            </a:lnTo>
                            <a:lnTo>
                              <a:pt x="80" y="4"/>
                            </a:lnTo>
                            <a:lnTo>
                              <a:pt x="83" y="4"/>
                            </a:lnTo>
                            <a:lnTo>
                              <a:pt x="87" y="4"/>
                            </a:lnTo>
                            <a:lnTo>
                              <a:pt x="91" y="4"/>
                            </a:lnTo>
                            <a:lnTo>
                              <a:pt x="95" y="4"/>
                            </a:lnTo>
                            <a:lnTo>
                              <a:pt x="99" y="4"/>
                            </a:lnTo>
                            <a:lnTo>
                              <a:pt x="102" y="4"/>
                            </a:lnTo>
                            <a:lnTo>
                              <a:pt x="106" y="4"/>
                            </a:lnTo>
                            <a:lnTo>
                              <a:pt x="110" y="4"/>
                            </a:lnTo>
                            <a:lnTo>
                              <a:pt x="114" y="4"/>
                            </a:lnTo>
                            <a:lnTo>
                              <a:pt x="118" y="4"/>
                            </a:lnTo>
                            <a:lnTo>
                              <a:pt x="121" y="4"/>
                            </a:lnTo>
                            <a:lnTo>
                              <a:pt x="125" y="4"/>
                            </a:lnTo>
                            <a:lnTo>
                              <a:pt x="129" y="4"/>
                            </a:lnTo>
                            <a:lnTo>
                              <a:pt x="133" y="4"/>
                            </a:lnTo>
                            <a:lnTo>
                              <a:pt x="137" y="4"/>
                            </a:lnTo>
                            <a:lnTo>
                              <a:pt x="140" y="4"/>
                            </a:lnTo>
                            <a:lnTo>
                              <a:pt x="144" y="4"/>
                            </a:lnTo>
                            <a:lnTo>
                              <a:pt x="148" y="4"/>
                            </a:lnTo>
                            <a:lnTo>
                              <a:pt x="152" y="4"/>
                            </a:lnTo>
                            <a:lnTo>
                              <a:pt x="156" y="4"/>
                            </a:lnTo>
                            <a:lnTo>
                              <a:pt x="159" y="4"/>
                            </a:lnTo>
                            <a:lnTo>
                              <a:pt x="163" y="4"/>
                            </a:lnTo>
                            <a:lnTo>
                              <a:pt x="167" y="4"/>
                            </a:lnTo>
                            <a:lnTo>
                              <a:pt x="171" y="4"/>
                            </a:lnTo>
                            <a:lnTo>
                              <a:pt x="175" y="4"/>
                            </a:lnTo>
                            <a:lnTo>
                              <a:pt x="178" y="4"/>
                            </a:lnTo>
                            <a:lnTo>
                              <a:pt x="182" y="4"/>
                            </a:lnTo>
                            <a:lnTo>
                              <a:pt x="186" y="4"/>
                            </a:lnTo>
                            <a:lnTo>
                              <a:pt x="190" y="4"/>
                            </a:lnTo>
                            <a:lnTo>
                              <a:pt x="194" y="4"/>
                            </a:lnTo>
                            <a:lnTo>
                              <a:pt x="197" y="0"/>
                            </a:lnTo>
                            <a:lnTo>
                              <a:pt x="201" y="0"/>
                            </a:lnTo>
                            <a:lnTo>
                              <a:pt x="205" y="0"/>
                            </a:lnTo>
                            <a:lnTo>
                              <a:pt x="209" y="0"/>
                            </a:lnTo>
                            <a:lnTo>
                              <a:pt x="213" y="0"/>
                            </a:lnTo>
                            <a:lnTo>
                              <a:pt x="216" y="0"/>
                            </a:lnTo>
                            <a:lnTo>
                              <a:pt x="220" y="0"/>
                            </a:lnTo>
                            <a:lnTo>
                              <a:pt x="224" y="0"/>
                            </a:lnTo>
                            <a:lnTo>
                              <a:pt x="228" y="0"/>
                            </a:lnTo>
                            <a:lnTo>
                              <a:pt x="232" y="0"/>
                            </a:lnTo>
                            <a:lnTo>
                              <a:pt x="235" y="0"/>
                            </a:lnTo>
                            <a:lnTo>
                              <a:pt x="239" y="0"/>
                            </a:lnTo>
                            <a:lnTo>
                              <a:pt x="243" y="0"/>
                            </a:lnTo>
                            <a:lnTo>
                              <a:pt x="247" y="0"/>
                            </a:lnTo>
                            <a:lnTo>
                              <a:pt x="251" y="0"/>
                            </a:lnTo>
                            <a:lnTo>
                              <a:pt x="255" y="0"/>
                            </a:lnTo>
                            <a:lnTo>
                              <a:pt x="258" y="0"/>
                            </a:lnTo>
                            <a:lnTo>
                              <a:pt x="262" y="0"/>
                            </a:lnTo>
                            <a:lnTo>
                              <a:pt x="266" y="0"/>
                            </a:lnTo>
                            <a:lnTo>
                              <a:pt x="270" y="0"/>
                            </a:lnTo>
                            <a:lnTo>
                              <a:pt x="274" y="0"/>
                            </a:lnTo>
                            <a:lnTo>
                              <a:pt x="277" y="0"/>
                            </a:lnTo>
                            <a:lnTo>
                              <a:pt x="281" y="4"/>
                            </a:lnTo>
                            <a:lnTo>
                              <a:pt x="285" y="4"/>
                            </a:lnTo>
                            <a:lnTo>
                              <a:pt x="289" y="4"/>
                            </a:lnTo>
                            <a:lnTo>
                              <a:pt x="293" y="4"/>
                            </a:lnTo>
                            <a:lnTo>
                              <a:pt x="296" y="4"/>
                            </a:lnTo>
                            <a:lnTo>
                              <a:pt x="300" y="4"/>
                            </a:lnTo>
                            <a:lnTo>
                              <a:pt x="304" y="4"/>
                            </a:lnTo>
                            <a:lnTo>
                              <a:pt x="308" y="4"/>
                            </a:lnTo>
                            <a:lnTo>
                              <a:pt x="312" y="4"/>
                            </a:lnTo>
                            <a:lnTo>
                              <a:pt x="315" y="4"/>
                            </a:lnTo>
                            <a:lnTo>
                              <a:pt x="319" y="4"/>
                            </a:lnTo>
                            <a:lnTo>
                              <a:pt x="323" y="4"/>
                            </a:lnTo>
                            <a:lnTo>
                              <a:pt x="327" y="4"/>
                            </a:lnTo>
                            <a:lnTo>
                              <a:pt x="331" y="4"/>
                            </a:lnTo>
                            <a:lnTo>
                              <a:pt x="334" y="4"/>
                            </a:lnTo>
                            <a:lnTo>
                              <a:pt x="338" y="4"/>
                            </a:lnTo>
                            <a:lnTo>
                              <a:pt x="342" y="4"/>
                            </a:lnTo>
                            <a:lnTo>
                              <a:pt x="346" y="4"/>
                            </a:lnTo>
                            <a:lnTo>
                              <a:pt x="350" y="4"/>
                            </a:lnTo>
                            <a:lnTo>
                              <a:pt x="353" y="4"/>
                            </a:lnTo>
                            <a:lnTo>
                              <a:pt x="357" y="4"/>
                            </a:lnTo>
                            <a:lnTo>
                              <a:pt x="361" y="4"/>
                            </a:lnTo>
                            <a:lnTo>
                              <a:pt x="365" y="4"/>
                            </a:lnTo>
                            <a:lnTo>
                              <a:pt x="369" y="4"/>
                            </a:lnTo>
                            <a:lnTo>
                              <a:pt x="372" y="4"/>
                            </a:lnTo>
                            <a:lnTo>
                              <a:pt x="376" y="4"/>
                            </a:lnTo>
                            <a:lnTo>
                              <a:pt x="380" y="4"/>
                            </a:lnTo>
                            <a:lnTo>
                              <a:pt x="384" y="4"/>
                            </a:lnTo>
                            <a:lnTo>
                              <a:pt x="388" y="4"/>
                            </a:lnTo>
                            <a:lnTo>
                              <a:pt x="391" y="4"/>
                            </a:lnTo>
                            <a:lnTo>
                              <a:pt x="395" y="4"/>
                            </a:lnTo>
                            <a:lnTo>
                              <a:pt x="399" y="4"/>
                            </a:lnTo>
                            <a:lnTo>
                              <a:pt x="403" y="4"/>
                            </a:lnTo>
                            <a:lnTo>
                              <a:pt x="407" y="4"/>
                            </a:lnTo>
                            <a:lnTo>
                              <a:pt x="410" y="4"/>
                            </a:lnTo>
                            <a:lnTo>
                              <a:pt x="414" y="4"/>
                            </a:lnTo>
                            <a:lnTo>
                              <a:pt x="418" y="4"/>
                            </a:lnTo>
                            <a:lnTo>
                              <a:pt x="422" y="4"/>
                            </a:lnTo>
                            <a:lnTo>
                              <a:pt x="426" y="4"/>
                            </a:lnTo>
                            <a:lnTo>
                              <a:pt x="429" y="4"/>
                            </a:lnTo>
                            <a:lnTo>
                              <a:pt x="433" y="4"/>
                            </a:lnTo>
                            <a:lnTo>
                              <a:pt x="437" y="4"/>
                            </a:lnTo>
                            <a:lnTo>
                              <a:pt x="441" y="4"/>
                            </a:lnTo>
                            <a:lnTo>
                              <a:pt x="445" y="4"/>
                            </a:lnTo>
                            <a:lnTo>
                              <a:pt x="448" y="4"/>
                            </a:lnTo>
                            <a:lnTo>
                              <a:pt x="452" y="4"/>
                            </a:lnTo>
                            <a:lnTo>
                              <a:pt x="456" y="4"/>
                            </a:lnTo>
                            <a:lnTo>
                              <a:pt x="460" y="4"/>
                            </a:lnTo>
                            <a:lnTo>
                              <a:pt x="464" y="4"/>
                            </a:lnTo>
                            <a:lnTo>
                              <a:pt x="468" y="4"/>
                            </a:lnTo>
                            <a:lnTo>
                              <a:pt x="471" y="4"/>
                            </a:lnTo>
                            <a:lnTo>
                              <a:pt x="475" y="4"/>
                            </a:lnTo>
                            <a:lnTo>
                              <a:pt x="479" y="4"/>
                            </a:lnTo>
                            <a:lnTo>
                              <a:pt x="483" y="4"/>
                            </a:lnTo>
                          </a:path>
                        </a:pathLst>
                      </a:custGeom>
                      <a:noFill/>
                      <a:ln w="0">
                        <a:solidFill>
                          <a:srgbClr val="0000FF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101" name="Freeform 208"/>
                    <p:cNvSpPr>
                      <a:spLocks/>
                    </p:cNvSpPr>
                    <p:nvPr/>
                  </p:nvSpPr>
                  <p:spPr bwMode="auto">
                    <a:xfrm>
                      <a:off x="4556125" y="4808780"/>
                      <a:ext cx="766763" cy="0"/>
                    </a:xfrm>
                    <a:custGeom>
                      <a:avLst/>
                      <a:gdLst>
                        <a:gd name="T0" fmla="*/ 7 w 483"/>
                        <a:gd name="T1" fmla="*/ 19 w 483"/>
                        <a:gd name="T2" fmla="*/ 30 w 483"/>
                        <a:gd name="T3" fmla="*/ 42 w 483"/>
                        <a:gd name="T4" fmla="*/ 53 w 483"/>
                        <a:gd name="T5" fmla="*/ 64 w 483"/>
                        <a:gd name="T6" fmla="*/ 76 w 483"/>
                        <a:gd name="T7" fmla="*/ 87 w 483"/>
                        <a:gd name="T8" fmla="*/ 99 w 483"/>
                        <a:gd name="T9" fmla="*/ 110 w 483"/>
                        <a:gd name="T10" fmla="*/ 121 w 483"/>
                        <a:gd name="T11" fmla="*/ 133 w 483"/>
                        <a:gd name="T12" fmla="*/ 144 w 483"/>
                        <a:gd name="T13" fmla="*/ 156 w 483"/>
                        <a:gd name="T14" fmla="*/ 167 w 483"/>
                        <a:gd name="T15" fmla="*/ 178 w 483"/>
                        <a:gd name="T16" fmla="*/ 190 w 483"/>
                        <a:gd name="T17" fmla="*/ 201 w 483"/>
                        <a:gd name="T18" fmla="*/ 213 w 483"/>
                        <a:gd name="T19" fmla="*/ 224 w 483"/>
                        <a:gd name="T20" fmla="*/ 236 w 483"/>
                        <a:gd name="T21" fmla="*/ 247 w 483"/>
                        <a:gd name="T22" fmla="*/ 258 w 483"/>
                        <a:gd name="T23" fmla="*/ 270 w 483"/>
                        <a:gd name="T24" fmla="*/ 281 w 483"/>
                        <a:gd name="T25" fmla="*/ 293 w 483"/>
                        <a:gd name="T26" fmla="*/ 304 w 483"/>
                        <a:gd name="T27" fmla="*/ 315 w 483"/>
                        <a:gd name="T28" fmla="*/ 327 w 483"/>
                        <a:gd name="T29" fmla="*/ 338 w 483"/>
                        <a:gd name="T30" fmla="*/ 350 w 483"/>
                        <a:gd name="T31" fmla="*/ 361 w 483"/>
                        <a:gd name="T32" fmla="*/ 372 w 483"/>
                        <a:gd name="T33" fmla="*/ 384 w 483"/>
                        <a:gd name="T34" fmla="*/ 395 w 483"/>
                        <a:gd name="T35" fmla="*/ 407 w 483"/>
                        <a:gd name="T36" fmla="*/ 418 w 483"/>
                        <a:gd name="T37" fmla="*/ 429 w 483"/>
                        <a:gd name="T38" fmla="*/ 441 w 483"/>
                        <a:gd name="T39" fmla="*/ 452 w 483"/>
                        <a:gd name="T40" fmla="*/ 464 w 483"/>
                        <a:gd name="T41" fmla="*/ 475 w 483"/>
                      </a:gdLst>
                      <a:ahLst/>
                      <a:cxnLst>
                        <a:cxn ang="0">
                          <a:pos x="T0" y="0"/>
                        </a:cxn>
                        <a:cxn ang="0">
                          <a:pos x="T1" y="0"/>
                        </a:cxn>
                        <a:cxn ang="0">
                          <a:pos x="T2" y="0"/>
                        </a:cxn>
                        <a:cxn ang="0">
                          <a:pos x="T3" y="0"/>
                        </a:cxn>
                        <a:cxn ang="0">
                          <a:pos x="T4" y="0"/>
                        </a:cxn>
                        <a:cxn ang="0">
                          <a:pos x="T5" y="0"/>
                        </a:cxn>
                        <a:cxn ang="0">
                          <a:pos x="T6" y="0"/>
                        </a:cxn>
                        <a:cxn ang="0">
                          <a:pos x="T7" y="0"/>
                        </a:cxn>
                        <a:cxn ang="0">
                          <a:pos x="T8" y="0"/>
                        </a:cxn>
                        <a:cxn ang="0">
                          <a:pos x="T9" y="0"/>
                        </a:cxn>
                        <a:cxn ang="0">
                          <a:pos x="T10" y="0"/>
                        </a:cxn>
                        <a:cxn ang="0">
                          <a:pos x="T11" y="0"/>
                        </a:cxn>
                        <a:cxn ang="0">
                          <a:pos x="T12" y="0"/>
                        </a:cxn>
                        <a:cxn ang="0">
                          <a:pos x="T13" y="0"/>
                        </a:cxn>
                        <a:cxn ang="0">
                          <a:pos x="T14" y="0"/>
                        </a:cxn>
                        <a:cxn ang="0">
                          <a:pos x="T15" y="0"/>
                        </a:cxn>
                        <a:cxn ang="0">
                          <a:pos x="T16" y="0"/>
                        </a:cxn>
                        <a:cxn ang="0">
                          <a:pos x="T17" y="0"/>
                        </a:cxn>
                        <a:cxn ang="0">
                          <a:pos x="T18" y="0"/>
                        </a:cxn>
                        <a:cxn ang="0">
                          <a:pos x="T19" y="0"/>
                        </a:cxn>
                        <a:cxn ang="0">
                          <a:pos x="T20" y="0"/>
                        </a:cxn>
                        <a:cxn ang="0">
                          <a:pos x="T21" y="0"/>
                        </a:cxn>
                        <a:cxn ang="0">
                          <a:pos x="T22" y="0"/>
                        </a:cxn>
                        <a:cxn ang="0">
                          <a:pos x="T23" y="0"/>
                        </a:cxn>
                        <a:cxn ang="0">
                          <a:pos x="T24" y="0"/>
                        </a:cxn>
                        <a:cxn ang="0">
                          <a:pos x="T25" y="0"/>
                        </a:cxn>
                        <a:cxn ang="0">
                          <a:pos x="T26" y="0"/>
                        </a:cxn>
                        <a:cxn ang="0">
                          <a:pos x="T27" y="0"/>
                        </a:cxn>
                        <a:cxn ang="0">
                          <a:pos x="T28" y="0"/>
                        </a:cxn>
                        <a:cxn ang="0">
                          <a:pos x="T29" y="0"/>
                        </a:cxn>
                        <a:cxn ang="0">
                          <a:pos x="T30" y="0"/>
                        </a:cxn>
                        <a:cxn ang="0">
                          <a:pos x="T31" y="0"/>
                        </a:cxn>
                        <a:cxn ang="0">
                          <a:pos x="T32" y="0"/>
                        </a:cxn>
                        <a:cxn ang="0">
                          <a:pos x="T33" y="0"/>
                        </a:cxn>
                        <a:cxn ang="0">
                          <a:pos x="T34" y="0"/>
                        </a:cxn>
                        <a:cxn ang="0">
                          <a:pos x="T35" y="0"/>
                        </a:cxn>
                        <a:cxn ang="0">
                          <a:pos x="T36" y="0"/>
                        </a:cxn>
                        <a:cxn ang="0">
                          <a:pos x="T37" y="0"/>
                        </a:cxn>
                        <a:cxn ang="0">
                          <a:pos x="T38" y="0"/>
                        </a:cxn>
                        <a:cxn ang="0">
                          <a:pos x="T39" y="0"/>
                        </a:cxn>
                        <a:cxn ang="0">
                          <a:pos x="T40" y="0"/>
                        </a:cxn>
                        <a:cxn ang="0">
                          <a:pos x="T41" y="0"/>
                        </a:cxn>
                      </a:cxnLst>
                      <a:rect l="0" t="0" r="r" b="b"/>
                      <a:pathLst>
                        <a:path w="483">
                          <a:moveTo>
                            <a:pt x="0" y="0"/>
                          </a:moveTo>
                          <a:lnTo>
                            <a:pt x="4" y="0"/>
                          </a:lnTo>
                          <a:lnTo>
                            <a:pt x="7" y="0"/>
                          </a:lnTo>
                          <a:lnTo>
                            <a:pt x="11" y="0"/>
                          </a:lnTo>
                          <a:lnTo>
                            <a:pt x="15" y="0"/>
                          </a:lnTo>
                          <a:lnTo>
                            <a:pt x="19" y="0"/>
                          </a:lnTo>
                          <a:lnTo>
                            <a:pt x="23" y="0"/>
                          </a:lnTo>
                          <a:lnTo>
                            <a:pt x="26" y="0"/>
                          </a:lnTo>
                          <a:lnTo>
                            <a:pt x="30" y="0"/>
                          </a:lnTo>
                          <a:lnTo>
                            <a:pt x="34" y="0"/>
                          </a:lnTo>
                          <a:lnTo>
                            <a:pt x="38" y="0"/>
                          </a:lnTo>
                          <a:lnTo>
                            <a:pt x="42" y="0"/>
                          </a:lnTo>
                          <a:lnTo>
                            <a:pt x="45" y="0"/>
                          </a:lnTo>
                          <a:lnTo>
                            <a:pt x="49" y="0"/>
                          </a:lnTo>
                          <a:lnTo>
                            <a:pt x="53" y="0"/>
                          </a:lnTo>
                          <a:lnTo>
                            <a:pt x="57" y="0"/>
                          </a:lnTo>
                          <a:lnTo>
                            <a:pt x="61" y="0"/>
                          </a:lnTo>
                          <a:lnTo>
                            <a:pt x="64" y="0"/>
                          </a:lnTo>
                          <a:lnTo>
                            <a:pt x="68" y="0"/>
                          </a:lnTo>
                          <a:lnTo>
                            <a:pt x="72" y="0"/>
                          </a:lnTo>
                          <a:lnTo>
                            <a:pt x="76" y="0"/>
                          </a:lnTo>
                          <a:lnTo>
                            <a:pt x="80" y="0"/>
                          </a:lnTo>
                          <a:lnTo>
                            <a:pt x="83" y="0"/>
                          </a:lnTo>
                          <a:lnTo>
                            <a:pt x="87" y="0"/>
                          </a:lnTo>
                          <a:lnTo>
                            <a:pt x="91" y="0"/>
                          </a:lnTo>
                          <a:lnTo>
                            <a:pt x="95" y="0"/>
                          </a:lnTo>
                          <a:lnTo>
                            <a:pt x="99" y="0"/>
                          </a:lnTo>
                          <a:lnTo>
                            <a:pt x="102" y="0"/>
                          </a:lnTo>
                          <a:lnTo>
                            <a:pt x="106" y="0"/>
                          </a:lnTo>
                          <a:lnTo>
                            <a:pt x="110" y="0"/>
                          </a:lnTo>
                          <a:lnTo>
                            <a:pt x="114" y="0"/>
                          </a:lnTo>
                          <a:lnTo>
                            <a:pt x="118" y="0"/>
                          </a:lnTo>
                          <a:lnTo>
                            <a:pt x="121" y="0"/>
                          </a:lnTo>
                          <a:lnTo>
                            <a:pt x="125" y="0"/>
                          </a:lnTo>
                          <a:lnTo>
                            <a:pt x="129" y="0"/>
                          </a:lnTo>
                          <a:lnTo>
                            <a:pt x="133" y="0"/>
                          </a:lnTo>
                          <a:lnTo>
                            <a:pt x="137" y="0"/>
                          </a:lnTo>
                          <a:lnTo>
                            <a:pt x="140" y="0"/>
                          </a:lnTo>
                          <a:lnTo>
                            <a:pt x="144" y="0"/>
                          </a:lnTo>
                          <a:lnTo>
                            <a:pt x="148" y="0"/>
                          </a:lnTo>
                          <a:lnTo>
                            <a:pt x="152" y="0"/>
                          </a:lnTo>
                          <a:lnTo>
                            <a:pt x="156" y="0"/>
                          </a:lnTo>
                          <a:lnTo>
                            <a:pt x="159" y="0"/>
                          </a:lnTo>
                          <a:lnTo>
                            <a:pt x="163" y="0"/>
                          </a:lnTo>
                          <a:lnTo>
                            <a:pt x="167" y="0"/>
                          </a:lnTo>
                          <a:lnTo>
                            <a:pt x="171" y="0"/>
                          </a:lnTo>
                          <a:lnTo>
                            <a:pt x="175" y="0"/>
                          </a:lnTo>
                          <a:lnTo>
                            <a:pt x="178" y="0"/>
                          </a:lnTo>
                          <a:lnTo>
                            <a:pt x="182" y="0"/>
                          </a:lnTo>
                          <a:lnTo>
                            <a:pt x="186" y="0"/>
                          </a:lnTo>
                          <a:lnTo>
                            <a:pt x="190" y="0"/>
                          </a:lnTo>
                          <a:lnTo>
                            <a:pt x="194" y="0"/>
                          </a:lnTo>
                          <a:lnTo>
                            <a:pt x="197" y="0"/>
                          </a:lnTo>
                          <a:lnTo>
                            <a:pt x="201" y="0"/>
                          </a:lnTo>
                          <a:lnTo>
                            <a:pt x="205" y="0"/>
                          </a:lnTo>
                          <a:lnTo>
                            <a:pt x="209" y="0"/>
                          </a:lnTo>
                          <a:lnTo>
                            <a:pt x="213" y="0"/>
                          </a:lnTo>
                          <a:lnTo>
                            <a:pt x="217" y="0"/>
                          </a:lnTo>
                          <a:lnTo>
                            <a:pt x="220" y="0"/>
                          </a:lnTo>
                          <a:lnTo>
                            <a:pt x="224" y="0"/>
                          </a:lnTo>
                          <a:lnTo>
                            <a:pt x="228" y="0"/>
                          </a:lnTo>
                          <a:lnTo>
                            <a:pt x="232" y="0"/>
                          </a:lnTo>
                          <a:lnTo>
                            <a:pt x="236" y="0"/>
                          </a:lnTo>
                          <a:lnTo>
                            <a:pt x="239" y="0"/>
                          </a:lnTo>
                          <a:lnTo>
                            <a:pt x="243" y="0"/>
                          </a:lnTo>
                          <a:lnTo>
                            <a:pt x="247" y="0"/>
                          </a:lnTo>
                          <a:lnTo>
                            <a:pt x="251" y="0"/>
                          </a:lnTo>
                          <a:lnTo>
                            <a:pt x="255" y="0"/>
                          </a:lnTo>
                          <a:lnTo>
                            <a:pt x="258" y="0"/>
                          </a:lnTo>
                          <a:lnTo>
                            <a:pt x="262" y="0"/>
                          </a:lnTo>
                          <a:lnTo>
                            <a:pt x="266" y="0"/>
                          </a:lnTo>
                          <a:lnTo>
                            <a:pt x="270" y="0"/>
                          </a:lnTo>
                          <a:lnTo>
                            <a:pt x="274" y="0"/>
                          </a:lnTo>
                          <a:lnTo>
                            <a:pt x="277" y="0"/>
                          </a:lnTo>
                          <a:lnTo>
                            <a:pt x="281" y="0"/>
                          </a:lnTo>
                          <a:lnTo>
                            <a:pt x="285" y="0"/>
                          </a:lnTo>
                          <a:lnTo>
                            <a:pt x="289" y="0"/>
                          </a:lnTo>
                          <a:lnTo>
                            <a:pt x="293" y="0"/>
                          </a:lnTo>
                          <a:lnTo>
                            <a:pt x="296" y="0"/>
                          </a:lnTo>
                          <a:lnTo>
                            <a:pt x="300" y="0"/>
                          </a:lnTo>
                          <a:lnTo>
                            <a:pt x="304" y="0"/>
                          </a:lnTo>
                          <a:lnTo>
                            <a:pt x="308" y="0"/>
                          </a:lnTo>
                          <a:lnTo>
                            <a:pt x="312" y="0"/>
                          </a:lnTo>
                          <a:lnTo>
                            <a:pt x="315" y="0"/>
                          </a:lnTo>
                          <a:lnTo>
                            <a:pt x="319" y="0"/>
                          </a:lnTo>
                          <a:lnTo>
                            <a:pt x="323" y="0"/>
                          </a:lnTo>
                          <a:lnTo>
                            <a:pt x="327" y="0"/>
                          </a:lnTo>
                          <a:lnTo>
                            <a:pt x="331" y="0"/>
                          </a:lnTo>
                          <a:lnTo>
                            <a:pt x="334" y="0"/>
                          </a:lnTo>
                          <a:lnTo>
                            <a:pt x="338" y="0"/>
                          </a:lnTo>
                          <a:lnTo>
                            <a:pt x="342" y="0"/>
                          </a:lnTo>
                          <a:lnTo>
                            <a:pt x="346" y="0"/>
                          </a:lnTo>
                          <a:lnTo>
                            <a:pt x="350" y="0"/>
                          </a:lnTo>
                          <a:lnTo>
                            <a:pt x="353" y="0"/>
                          </a:lnTo>
                          <a:lnTo>
                            <a:pt x="357" y="0"/>
                          </a:lnTo>
                          <a:lnTo>
                            <a:pt x="361" y="0"/>
                          </a:lnTo>
                          <a:lnTo>
                            <a:pt x="365" y="0"/>
                          </a:lnTo>
                          <a:lnTo>
                            <a:pt x="369" y="0"/>
                          </a:lnTo>
                          <a:lnTo>
                            <a:pt x="372" y="0"/>
                          </a:lnTo>
                          <a:lnTo>
                            <a:pt x="376" y="0"/>
                          </a:lnTo>
                          <a:lnTo>
                            <a:pt x="380" y="0"/>
                          </a:lnTo>
                          <a:lnTo>
                            <a:pt x="384" y="0"/>
                          </a:lnTo>
                          <a:lnTo>
                            <a:pt x="388" y="0"/>
                          </a:lnTo>
                          <a:lnTo>
                            <a:pt x="391" y="0"/>
                          </a:lnTo>
                          <a:lnTo>
                            <a:pt x="395" y="0"/>
                          </a:lnTo>
                          <a:lnTo>
                            <a:pt x="399" y="0"/>
                          </a:lnTo>
                          <a:lnTo>
                            <a:pt x="403" y="0"/>
                          </a:lnTo>
                          <a:lnTo>
                            <a:pt x="407" y="0"/>
                          </a:lnTo>
                          <a:lnTo>
                            <a:pt x="410" y="0"/>
                          </a:lnTo>
                          <a:lnTo>
                            <a:pt x="414" y="0"/>
                          </a:lnTo>
                          <a:lnTo>
                            <a:pt x="418" y="0"/>
                          </a:lnTo>
                          <a:lnTo>
                            <a:pt x="422" y="0"/>
                          </a:lnTo>
                          <a:lnTo>
                            <a:pt x="426" y="0"/>
                          </a:lnTo>
                          <a:lnTo>
                            <a:pt x="429" y="0"/>
                          </a:lnTo>
                          <a:lnTo>
                            <a:pt x="433" y="0"/>
                          </a:lnTo>
                          <a:lnTo>
                            <a:pt x="437" y="0"/>
                          </a:lnTo>
                          <a:lnTo>
                            <a:pt x="441" y="0"/>
                          </a:lnTo>
                          <a:lnTo>
                            <a:pt x="445" y="0"/>
                          </a:lnTo>
                          <a:lnTo>
                            <a:pt x="449" y="0"/>
                          </a:lnTo>
                          <a:lnTo>
                            <a:pt x="452" y="0"/>
                          </a:lnTo>
                          <a:lnTo>
                            <a:pt x="456" y="0"/>
                          </a:lnTo>
                          <a:lnTo>
                            <a:pt x="460" y="0"/>
                          </a:lnTo>
                          <a:lnTo>
                            <a:pt x="464" y="0"/>
                          </a:lnTo>
                          <a:lnTo>
                            <a:pt x="468" y="0"/>
                          </a:lnTo>
                          <a:lnTo>
                            <a:pt x="471" y="0"/>
                          </a:lnTo>
                          <a:lnTo>
                            <a:pt x="475" y="0"/>
                          </a:lnTo>
                          <a:lnTo>
                            <a:pt x="479" y="0"/>
                          </a:lnTo>
                          <a:lnTo>
                            <a:pt x="483" y="0"/>
                          </a:lnTo>
                        </a:path>
                      </a:pathLst>
                    </a:custGeom>
                    <a:noFill/>
                    <a:ln w="0">
                      <a:solidFill>
                        <a:srgbClr val="0000FF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99" name="Freeform 209"/>
                  <p:cNvSpPr>
                    <a:spLocks/>
                  </p:cNvSpPr>
                  <p:nvPr/>
                </p:nvSpPr>
                <p:spPr bwMode="auto">
                  <a:xfrm>
                    <a:off x="5322888" y="4802430"/>
                    <a:ext cx="766763" cy="6350"/>
                  </a:xfrm>
                  <a:custGeom>
                    <a:avLst/>
                    <a:gdLst>
                      <a:gd name="T0" fmla="*/ 7 w 483"/>
                      <a:gd name="T1" fmla="*/ 4 h 4"/>
                      <a:gd name="T2" fmla="*/ 19 w 483"/>
                      <a:gd name="T3" fmla="*/ 4 h 4"/>
                      <a:gd name="T4" fmla="*/ 30 w 483"/>
                      <a:gd name="T5" fmla="*/ 4 h 4"/>
                      <a:gd name="T6" fmla="*/ 42 w 483"/>
                      <a:gd name="T7" fmla="*/ 4 h 4"/>
                      <a:gd name="T8" fmla="*/ 53 w 483"/>
                      <a:gd name="T9" fmla="*/ 4 h 4"/>
                      <a:gd name="T10" fmla="*/ 64 w 483"/>
                      <a:gd name="T11" fmla="*/ 4 h 4"/>
                      <a:gd name="T12" fmla="*/ 76 w 483"/>
                      <a:gd name="T13" fmla="*/ 4 h 4"/>
                      <a:gd name="T14" fmla="*/ 87 w 483"/>
                      <a:gd name="T15" fmla="*/ 4 h 4"/>
                      <a:gd name="T16" fmla="*/ 99 w 483"/>
                      <a:gd name="T17" fmla="*/ 4 h 4"/>
                      <a:gd name="T18" fmla="*/ 110 w 483"/>
                      <a:gd name="T19" fmla="*/ 4 h 4"/>
                      <a:gd name="T20" fmla="*/ 121 w 483"/>
                      <a:gd name="T21" fmla="*/ 4 h 4"/>
                      <a:gd name="T22" fmla="*/ 133 w 483"/>
                      <a:gd name="T23" fmla="*/ 4 h 4"/>
                      <a:gd name="T24" fmla="*/ 144 w 483"/>
                      <a:gd name="T25" fmla="*/ 4 h 4"/>
                      <a:gd name="T26" fmla="*/ 156 w 483"/>
                      <a:gd name="T27" fmla="*/ 4 h 4"/>
                      <a:gd name="T28" fmla="*/ 167 w 483"/>
                      <a:gd name="T29" fmla="*/ 4 h 4"/>
                      <a:gd name="T30" fmla="*/ 179 w 483"/>
                      <a:gd name="T31" fmla="*/ 4 h 4"/>
                      <a:gd name="T32" fmla="*/ 190 w 483"/>
                      <a:gd name="T33" fmla="*/ 4 h 4"/>
                      <a:gd name="T34" fmla="*/ 201 w 483"/>
                      <a:gd name="T35" fmla="*/ 4 h 4"/>
                      <a:gd name="T36" fmla="*/ 213 w 483"/>
                      <a:gd name="T37" fmla="*/ 4 h 4"/>
                      <a:gd name="T38" fmla="*/ 224 w 483"/>
                      <a:gd name="T39" fmla="*/ 4 h 4"/>
                      <a:gd name="T40" fmla="*/ 236 w 483"/>
                      <a:gd name="T41" fmla="*/ 4 h 4"/>
                      <a:gd name="T42" fmla="*/ 247 w 483"/>
                      <a:gd name="T43" fmla="*/ 4 h 4"/>
                      <a:gd name="T44" fmla="*/ 258 w 483"/>
                      <a:gd name="T45" fmla="*/ 4 h 4"/>
                      <a:gd name="T46" fmla="*/ 270 w 483"/>
                      <a:gd name="T47" fmla="*/ 0 h 4"/>
                      <a:gd name="T48" fmla="*/ 281 w 483"/>
                      <a:gd name="T49" fmla="*/ 0 h 4"/>
                      <a:gd name="T50" fmla="*/ 293 w 483"/>
                      <a:gd name="T51" fmla="*/ 0 h 4"/>
                      <a:gd name="T52" fmla="*/ 304 w 483"/>
                      <a:gd name="T53" fmla="*/ 0 h 4"/>
                      <a:gd name="T54" fmla="*/ 315 w 483"/>
                      <a:gd name="T55" fmla="*/ 0 h 4"/>
                      <a:gd name="T56" fmla="*/ 327 w 483"/>
                      <a:gd name="T57" fmla="*/ 0 h 4"/>
                      <a:gd name="T58" fmla="*/ 338 w 483"/>
                      <a:gd name="T59" fmla="*/ 0 h 4"/>
                      <a:gd name="T60" fmla="*/ 350 w 483"/>
                      <a:gd name="T61" fmla="*/ 0 h 4"/>
                      <a:gd name="T62" fmla="*/ 361 w 483"/>
                      <a:gd name="T63" fmla="*/ 0 h 4"/>
                      <a:gd name="T64" fmla="*/ 372 w 483"/>
                      <a:gd name="T65" fmla="*/ 0 h 4"/>
                      <a:gd name="T66" fmla="*/ 384 w 483"/>
                      <a:gd name="T67" fmla="*/ 0 h 4"/>
                      <a:gd name="T68" fmla="*/ 395 w 483"/>
                      <a:gd name="T69" fmla="*/ 0 h 4"/>
                      <a:gd name="T70" fmla="*/ 407 w 483"/>
                      <a:gd name="T71" fmla="*/ 0 h 4"/>
                      <a:gd name="T72" fmla="*/ 418 w 483"/>
                      <a:gd name="T73" fmla="*/ 0 h 4"/>
                      <a:gd name="T74" fmla="*/ 430 w 483"/>
                      <a:gd name="T75" fmla="*/ 0 h 4"/>
                      <a:gd name="T76" fmla="*/ 441 w 483"/>
                      <a:gd name="T77" fmla="*/ 0 h 4"/>
                      <a:gd name="T78" fmla="*/ 452 w 483"/>
                      <a:gd name="T79" fmla="*/ 0 h 4"/>
                      <a:gd name="T80" fmla="*/ 464 w 483"/>
                      <a:gd name="T81" fmla="*/ 0 h 4"/>
                      <a:gd name="T82" fmla="*/ 475 w 483"/>
                      <a:gd name="T83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483" h="4">
                        <a:moveTo>
                          <a:pt x="0" y="4"/>
                        </a:moveTo>
                        <a:lnTo>
                          <a:pt x="4" y="4"/>
                        </a:lnTo>
                        <a:lnTo>
                          <a:pt x="7" y="4"/>
                        </a:lnTo>
                        <a:lnTo>
                          <a:pt x="11" y="4"/>
                        </a:lnTo>
                        <a:lnTo>
                          <a:pt x="15" y="4"/>
                        </a:lnTo>
                        <a:lnTo>
                          <a:pt x="19" y="4"/>
                        </a:lnTo>
                        <a:lnTo>
                          <a:pt x="23" y="4"/>
                        </a:lnTo>
                        <a:lnTo>
                          <a:pt x="26" y="4"/>
                        </a:lnTo>
                        <a:lnTo>
                          <a:pt x="30" y="4"/>
                        </a:lnTo>
                        <a:lnTo>
                          <a:pt x="34" y="4"/>
                        </a:lnTo>
                        <a:lnTo>
                          <a:pt x="38" y="4"/>
                        </a:lnTo>
                        <a:lnTo>
                          <a:pt x="42" y="4"/>
                        </a:lnTo>
                        <a:lnTo>
                          <a:pt x="45" y="4"/>
                        </a:lnTo>
                        <a:lnTo>
                          <a:pt x="49" y="4"/>
                        </a:lnTo>
                        <a:lnTo>
                          <a:pt x="53" y="4"/>
                        </a:lnTo>
                        <a:lnTo>
                          <a:pt x="57" y="4"/>
                        </a:lnTo>
                        <a:lnTo>
                          <a:pt x="61" y="4"/>
                        </a:lnTo>
                        <a:lnTo>
                          <a:pt x="64" y="4"/>
                        </a:lnTo>
                        <a:lnTo>
                          <a:pt x="68" y="4"/>
                        </a:lnTo>
                        <a:lnTo>
                          <a:pt x="72" y="4"/>
                        </a:lnTo>
                        <a:lnTo>
                          <a:pt x="76" y="4"/>
                        </a:lnTo>
                        <a:lnTo>
                          <a:pt x="80" y="4"/>
                        </a:lnTo>
                        <a:lnTo>
                          <a:pt x="83" y="4"/>
                        </a:lnTo>
                        <a:lnTo>
                          <a:pt x="87" y="4"/>
                        </a:lnTo>
                        <a:lnTo>
                          <a:pt x="91" y="4"/>
                        </a:lnTo>
                        <a:lnTo>
                          <a:pt x="95" y="4"/>
                        </a:lnTo>
                        <a:lnTo>
                          <a:pt x="99" y="4"/>
                        </a:lnTo>
                        <a:lnTo>
                          <a:pt x="102" y="4"/>
                        </a:lnTo>
                        <a:lnTo>
                          <a:pt x="106" y="4"/>
                        </a:lnTo>
                        <a:lnTo>
                          <a:pt x="110" y="4"/>
                        </a:lnTo>
                        <a:lnTo>
                          <a:pt x="114" y="4"/>
                        </a:lnTo>
                        <a:lnTo>
                          <a:pt x="118" y="4"/>
                        </a:lnTo>
                        <a:lnTo>
                          <a:pt x="121" y="4"/>
                        </a:lnTo>
                        <a:lnTo>
                          <a:pt x="125" y="4"/>
                        </a:lnTo>
                        <a:lnTo>
                          <a:pt x="129" y="4"/>
                        </a:lnTo>
                        <a:lnTo>
                          <a:pt x="133" y="4"/>
                        </a:lnTo>
                        <a:lnTo>
                          <a:pt x="137" y="4"/>
                        </a:lnTo>
                        <a:lnTo>
                          <a:pt x="140" y="4"/>
                        </a:lnTo>
                        <a:lnTo>
                          <a:pt x="144" y="4"/>
                        </a:lnTo>
                        <a:lnTo>
                          <a:pt x="148" y="4"/>
                        </a:lnTo>
                        <a:lnTo>
                          <a:pt x="152" y="4"/>
                        </a:lnTo>
                        <a:lnTo>
                          <a:pt x="156" y="4"/>
                        </a:lnTo>
                        <a:lnTo>
                          <a:pt x="159" y="4"/>
                        </a:lnTo>
                        <a:lnTo>
                          <a:pt x="163" y="4"/>
                        </a:lnTo>
                        <a:lnTo>
                          <a:pt x="167" y="4"/>
                        </a:lnTo>
                        <a:lnTo>
                          <a:pt x="171" y="4"/>
                        </a:lnTo>
                        <a:lnTo>
                          <a:pt x="175" y="4"/>
                        </a:lnTo>
                        <a:lnTo>
                          <a:pt x="179" y="4"/>
                        </a:lnTo>
                        <a:lnTo>
                          <a:pt x="182" y="4"/>
                        </a:lnTo>
                        <a:lnTo>
                          <a:pt x="186" y="4"/>
                        </a:lnTo>
                        <a:lnTo>
                          <a:pt x="190" y="4"/>
                        </a:lnTo>
                        <a:lnTo>
                          <a:pt x="194" y="4"/>
                        </a:lnTo>
                        <a:lnTo>
                          <a:pt x="198" y="4"/>
                        </a:lnTo>
                        <a:lnTo>
                          <a:pt x="201" y="4"/>
                        </a:lnTo>
                        <a:lnTo>
                          <a:pt x="205" y="4"/>
                        </a:lnTo>
                        <a:lnTo>
                          <a:pt x="209" y="4"/>
                        </a:lnTo>
                        <a:lnTo>
                          <a:pt x="213" y="4"/>
                        </a:lnTo>
                        <a:lnTo>
                          <a:pt x="217" y="4"/>
                        </a:lnTo>
                        <a:lnTo>
                          <a:pt x="220" y="4"/>
                        </a:lnTo>
                        <a:lnTo>
                          <a:pt x="224" y="4"/>
                        </a:lnTo>
                        <a:lnTo>
                          <a:pt x="228" y="4"/>
                        </a:lnTo>
                        <a:lnTo>
                          <a:pt x="232" y="4"/>
                        </a:lnTo>
                        <a:lnTo>
                          <a:pt x="236" y="4"/>
                        </a:lnTo>
                        <a:lnTo>
                          <a:pt x="239" y="4"/>
                        </a:lnTo>
                        <a:lnTo>
                          <a:pt x="243" y="4"/>
                        </a:lnTo>
                        <a:lnTo>
                          <a:pt x="247" y="4"/>
                        </a:lnTo>
                        <a:lnTo>
                          <a:pt x="251" y="4"/>
                        </a:lnTo>
                        <a:lnTo>
                          <a:pt x="255" y="4"/>
                        </a:lnTo>
                        <a:lnTo>
                          <a:pt x="258" y="4"/>
                        </a:lnTo>
                        <a:lnTo>
                          <a:pt x="262" y="0"/>
                        </a:lnTo>
                        <a:lnTo>
                          <a:pt x="266" y="0"/>
                        </a:lnTo>
                        <a:lnTo>
                          <a:pt x="270" y="0"/>
                        </a:lnTo>
                        <a:lnTo>
                          <a:pt x="274" y="0"/>
                        </a:lnTo>
                        <a:lnTo>
                          <a:pt x="277" y="0"/>
                        </a:lnTo>
                        <a:lnTo>
                          <a:pt x="281" y="0"/>
                        </a:lnTo>
                        <a:lnTo>
                          <a:pt x="285" y="0"/>
                        </a:lnTo>
                        <a:lnTo>
                          <a:pt x="289" y="0"/>
                        </a:lnTo>
                        <a:lnTo>
                          <a:pt x="293" y="0"/>
                        </a:lnTo>
                        <a:lnTo>
                          <a:pt x="296" y="0"/>
                        </a:lnTo>
                        <a:lnTo>
                          <a:pt x="300" y="0"/>
                        </a:lnTo>
                        <a:lnTo>
                          <a:pt x="304" y="0"/>
                        </a:lnTo>
                        <a:lnTo>
                          <a:pt x="308" y="0"/>
                        </a:lnTo>
                        <a:lnTo>
                          <a:pt x="312" y="0"/>
                        </a:lnTo>
                        <a:lnTo>
                          <a:pt x="315" y="0"/>
                        </a:lnTo>
                        <a:lnTo>
                          <a:pt x="319" y="0"/>
                        </a:lnTo>
                        <a:lnTo>
                          <a:pt x="323" y="0"/>
                        </a:lnTo>
                        <a:lnTo>
                          <a:pt x="327" y="0"/>
                        </a:lnTo>
                        <a:lnTo>
                          <a:pt x="331" y="0"/>
                        </a:lnTo>
                        <a:lnTo>
                          <a:pt x="334" y="0"/>
                        </a:lnTo>
                        <a:lnTo>
                          <a:pt x="338" y="0"/>
                        </a:lnTo>
                        <a:lnTo>
                          <a:pt x="342" y="0"/>
                        </a:lnTo>
                        <a:lnTo>
                          <a:pt x="346" y="0"/>
                        </a:lnTo>
                        <a:lnTo>
                          <a:pt x="350" y="0"/>
                        </a:lnTo>
                        <a:lnTo>
                          <a:pt x="353" y="0"/>
                        </a:lnTo>
                        <a:lnTo>
                          <a:pt x="357" y="0"/>
                        </a:lnTo>
                        <a:lnTo>
                          <a:pt x="361" y="0"/>
                        </a:lnTo>
                        <a:lnTo>
                          <a:pt x="365" y="0"/>
                        </a:lnTo>
                        <a:lnTo>
                          <a:pt x="369" y="0"/>
                        </a:lnTo>
                        <a:lnTo>
                          <a:pt x="372" y="0"/>
                        </a:lnTo>
                        <a:lnTo>
                          <a:pt x="376" y="0"/>
                        </a:lnTo>
                        <a:lnTo>
                          <a:pt x="380" y="0"/>
                        </a:lnTo>
                        <a:lnTo>
                          <a:pt x="384" y="0"/>
                        </a:lnTo>
                        <a:lnTo>
                          <a:pt x="388" y="0"/>
                        </a:lnTo>
                        <a:lnTo>
                          <a:pt x="391" y="0"/>
                        </a:lnTo>
                        <a:lnTo>
                          <a:pt x="395" y="0"/>
                        </a:lnTo>
                        <a:lnTo>
                          <a:pt x="399" y="0"/>
                        </a:lnTo>
                        <a:lnTo>
                          <a:pt x="403" y="0"/>
                        </a:lnTo>
                        <a:lnTo>
                          <a:pt x="407" y="0"/>
                        </a:lnTo>
                        <a:lnTo>
                          <a:pt x="411" y="0"/>
                        </a:lnTo>
                        <a:lnTo>
                          <a:pt x="414" y="0"/>
                        </a:lnTo>
                        <a:lnTo>
                          <a:pt x="418" y="0"/>
                        </a:lnTo>
                        <a:lnTo>
                          <a:pt x="422" y="0"/>
                        </a:lnTo>
                        <a:lnTo>
                          <a:pt x="426" y="0"/>
                        </a:lnTo>
                        <a:lnTo>
                          <a:pt x="430" y="0"/>
                        </a:lnTo>
                        <a:lnTo>
                          <a:pt x="433" y="0"/>
                        </a:lnTo>
                        <a:lnTo>
                          <a:pt x="437" y="0"/>
                        </a:lnTo>
                        <a:lnTo>
                          <a:pt x="441" y="0"/>
                        </a:lnTo>
                        <a:lnTo>
                          <a:pt x="445" y="0"/>
                        </a:lnTo>
                        <a:lnTo>
                          <a:pt x="449" y="0"/>
                        </a:lnTo>
                        <a:lnTo>
                          <a:pt x="452" y="0"/>
                        </a:lnTo>
                        <a:lnTo>
                          <a:pt x="456" y="0"/>
                        </a:lnTo>
                        <a:lnTo>
                          <a:pt x="460" y="0"/>
                        </a:lnTo>
                        <a:lnTo>
                          <a:pt x="464" y="0"/>
                        </a:lnTo>
                        <a:lnTo>
                          <a:pt x="468" y="0"/>
                        </a:lnTo>
                        <a:lnTo>
                          <a:pt x="471" y="0"/>
                        </a:lnTo>
                        <a:lnTo>
                          <a:pt x="475" y="0"/>
                        </a:lnTo>
                        <a:lnTo>
                          <a:pt x="483" y="0"/>
                        </a:lnTo>
                        <a:lnTo>
                          <a:pt x="479" y="0"/>
                        </a:lnTo>
                      </a:path>
                    </a:pathLst>
                  </a:custGeom>
                  <a:noFill/>
                  <a:ln w="0">
                    <a:solidFill>
                      <a:srgbClr val="0000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96" name="Freeform 210"/>
                <p:cNvSpPr>
                  <a:spLocks/>
                </p:cNvSpPr>
                <p:nvPr/>
              </p:nvSpPr>
              <p:spPr bwMode="auto">
                <a:xfrm>
                  <a:off x="6083300" y="3659430"/>
                  <a:ext cx="646113" cy="1143000"/>
                </a:xfrm>
                <a:custGeom>
                  <a:avLst/>
                  <a:gdLst>
                    <a:gd name="T0" fmla="*/ 8 w 407"/>
                    <a:gd name="T1" fmla="*/ 720 h 720"/>
                    <a:gd name="T2" fmla="*/ 19 w 407"/>
                    <a:gd name="T3" fmla="*/ 716 h 720"/>
                    <a:gd name="T4" fmla="*/ 30 w 407"/>
                    <a:gd name="T5" fmla="*/ 716 h 720"/>
                    <a:gd name="T6" fmla="*/ 42 w 407"/>
                    <a:gd name="T7" fmla="*/ 716 h 720"/>
                    <a:gd name="T8" fmla="*/ 53 w 407"/>
                    <a:gd name="T9" fmla="*/ 716 h 720"/>
                    <a:gd name="T10" fmla="*/ 65 w 407"/>
                    <a:gd name="T11" fmla="*/ 716 h 720"/>
                    <a:gd name="T12" fmla="*/ 76 w 407"/>
                    <a:gd name="T13" fmla="*/ 716 h 720"/>
                    <a:gd name="T14" fmla="*/ 87 w 407"/>
                    <a:gd name="T15" fmla="*/ 716 h 720"/>
                    <a:gd name="T16" fmla="*/ 99 w 407"/>
                    <a:gd name="T17" fmla="*/ 716 h 720"/>
                    <a:gd name="T18" fmla="*/ 110 w 407"/>
                    <a:gd name="T19" fmla="*/ 716 h 720"/>
                    <a:gd name="T20" fmla="*/ 122 w 407"/>
                    <a:gd name="T21" fmla="*/ 711 h 720"/>
                    <a:gd name="T22" fmla="*/ 133 w 407"/>
                    <a:gd name="T23" fmla="*/ 711 h 720"/>
                    <a:gd name="T24" fmla="*/ 144 w 407"/>
                    <a:gd name="T25" fmla="*/ 707 h 720"/>
                    <a:gd name="T26" fmla="*/ 156 w 407"/>
                    <a:gd name="T27" fmla="*/ 707 h 720"/>
                    <a:gd name="T28" fmla="*/ 167 w 407"/>
                    <a:gd name="T29" fmla="*/ 707 h 720"/>
                    <a:gd name="T30" fmla="*/ 179 w 407"/>
                    <a:gd name="T31" fmla="*/ 703 h 720"/>
                    <a:gd name="T32" fmla="*/ 190 w 407"/>
                    <a:gd name="T33" fmla="*/ 694 h 720"/>
                    <a:gd name="T34" fmla="*/ 202 w 407"/>
                    <a:gd name="T35" fmla="*/ 690 h 720"/>
                    <a:gd name="T36" fmla="*/ 209 w 407"/>
                    <a:gd name="T37" fmla="*/ 677 h 720"/>
                    <a:gd name="T38" fmla="*/ 221 w 407"/>
                    <a:gd name="T39" fmla="*/ 652 h 720"/>
                    <a:gd name="T40" fmla="*/ 228 w 407"/>
                    <a:gd name="T41" fmla="*/ 626 h 720"/>
                    <a:gd name="T42" fmla="*/ 236 w 407"/>
                    <a:gd name="T43" fmla="*/ 588 h 720"/>
                    <a:gd name="T44" fmla="*/ 243 w 407"/>
                    <a:gd name="T45" fmla="*/ 549 h 720"/>
                    <a:gd name="T46" fmla="*/ 251 w 407"/>
                    <a:gd name="T47" fmla="*/ 494 h 720"/>
                    <a:gd name="T48" fmla="*/ 259 w 407"/>
                    <a:gd name="T49" fmla="*/ 426 h 720"/>
                    <a:gd name="T50" fmla="*/ 270 w 407"/>
                    <a:gd name="T51" fmla="*/ 358 h 720"/>
                    <a:gd name="T52" fmla="*/ 278 w 407"/>
                    <a:gd name="T53" fmla="*/ 281 h 720"/>
                    <a:gd name="T54" fmla="*/ 285 w 407"/>
                    <a:gd name="T55" fmla="*/ 204 h 720"/>
                    <a:gd name="T56" fmla="*/ 293 w 407"/>
                    <a:gd name="T57" fmla="*/ 132 h 720"/>
                    <a:gd name="T58" fmla="*/ 300 w 407"/>
                    <a:gd name="T59" fmla="*/ 81 h 720"/>
                    <a:gd name="T60" fmla="*/ 308 w 407"/>
                    <a:gd name="T61" fmla="*/ 38 h 720"/>
                    <a:gd name="T62" fmla="*/ 319 w 407"/>
                    <a:gd name="T63" fmla="*/ 12 h 720"/>
                    <a:gd name="T64" fmla="*/ 327 w 407"/>
                    <a:gd name="T65" fmla="*/ 0 h 720"/>
                    <a:gd name="T66" fmla="*/ 338 w 407"/>
                    <a:gd name="T67" fmla="*/ 12 h 720"/>
                    <a:gd name="T68" fmla="*/ 346 w 407"/>
                    <a:gd name="T69" fmla="*/ 46 h 720"/>
                    <a:gd name="T70" fmla="*/ 354 w 407"/>
                    <a:gd name="T71" fmla="*/ 89 h 720"/>
                    <a:gd name="T72" fmla="*/ 361 w 407"/>
                    <a:gd name="T73" fmla="*/ 136 h 720"/>
                    <a:gd name="T74" fmla="*/ 369 w 407"/>
                    <a:gd name="T75" fmla="*/ 191 h 720"/>
                    <a:gd name="T76" fmla="*/ 380 w 407"/>
                    <a:gd name="T77" fmla="*/ 242 h 720"/>
                    <a:gd name="T78" fmla="*/ 388 w 407"/>
                    <a:gd name="T79" fmla="*/ 302 h 720"/>
                    <a:gd name="T80" fmla="*/ 396 w 407"/>
                    <a:gd name="T81" fmla="*/ 349 h 720"/>
                    <a:gd name="T82" fmla="*/ 403 w 407"/>
                    <a:gd name="T83" fmla="*/ 392 h 7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07" h="720">
                      <a:moveTo>
                        <a:pt x="0" y="720"/>
                      </a:moveTo>
                      <a:lnTo>
                        <a:pt x="4" y="720"/>
                      </a:lnTo>
                      <a:lnTo>
                        <a:pt x="8" y="720"/>
                      </a:lnTo>
                      <a:lnTo>
                        <a:pt x="11" y="720"/>
                      </a:lnTo>
                      <a:lnTo>
                        <a:pt x="15" y="720"/>
                      </a:lnTo>
                      <a:lnTo>
                        <a:pt x="19" y="716"/>
                      </a:lnTo>
                      <a:lnTo>
                        <a:pt x="23" y="716"/>
                      </a:lnTo>
                      <a:lnTo>
                        <a:pt x="27" y="716"/>
                      </a:lnTo>
                      <a:lnTo>
                        <a:pt x="30" y="716"/>
                      </a:lnTo>
                      <a:lnTo>
                        <a:pt x="34" y="716"/>
                      </a:lnTo>
                      <a:lnTo>
                        <a:pt x="38" y="716"/>
                      </a:lnTo>
                      <a:lnTo>
                        <a:pt x="42" y="716"/>
                      </a:lnTo>
                      <a:lnTo>
                        <a:pt x="46" y="716"/>
                      </a:lnTo>
                      <a:lnTo>
                        <a:pt x="49" y="716"/>
                      </a:lnTo>
                      <a:lnTo>
                        <a:pt x="53" y="716"/>
                      </a:lnTo>
                      <a:lnTo>
                        <a:pt x="57" y="716"/>
                      </a:lnTo>
                      <a:lnTo>
                        <a:pt x="61" y="716"/>
                      </a:lnTo>
                      <a:lnTo>
                        <a:pt x="65" y="716"/>
                      </a:lnTo>
                      <a:lnTo>
                        <a:pt x="68" y="716"/>
                      </a:lnTo>
                      <a:lnTo>
                        <a:pt x="72" y="716"/>
                      </a:lnTo>
                      <a:lnTo>
                        <a:pt x="76" y="716"/>
                      </a:lnTo>
                      <a:lnTo>
                        <a:pt x="80" y="716"/>
                      </a:lnTo>
                      <a:lnTo>
                        <a:pt x="84" y="716"/>
                      </a:lnTo>
                      <a:lnTo>
                        <a:pt x="87" y="716"/>
                      </a:lnTo>
                      <a:lnTo>
                        <a:pt x="91" y="716"/>
                      </a:lnTo>
                      <a:lnTo>
                        <a:pt x="95" y="716"/>
                      </a:lnTo>
                      <a:lnTo>
                        <a:pt x="99" y="716"/>
                      </a:lnTo>
                      <a:lnTo>
                        <a:pt x="103" y="716"/>
                      </a:lnTo>
                      <a:lnTo>
                        <a:pt x="106" y="716"/>
                      </a:lnTo>
                      <a:lnTo>
                        <a:pt x="110" y="716"/>
                      </a:lnTo>
                      <a:lnTo>
                        <a:pt x="114" y="716"/>
                      </a:lnTo>
                      <a:lnTo>
                        <a:pt x="118" y="711"/>
                      </a:lnTo>
                      <a:lnTo>
                        <a:pt x="122" y="711"/>
                      </a:lnTo>
                      <a:lnTo>
                        <a:pt x="125" y="711"/>
                      </a:lnTo>
                      <a:lnTo>
                        <a:pt x="129" y="711"/>
                      </a:lnTo>
                      <a:lnTo>
                        <a:pt x="133" y="711"/>
                      </a:lnTo>
                      <a:lnTo>
                        <a:pt x="137" y="711"/>
                      </a:lnTo>
                      <a:lnTo>
                        <a:pt x="141" y="707"/>
                      </a:lnTo>
                      <a:lnTo>
                        <a:pt x="144" y="707"/>
                      </a:lnTo>
                      <a:lnTo>
                        <a:pt x="148" y="707"/>
                      </a:lnTo>
                      <a:lnTo>
                        <a:pt x="152" y="707"/>
                      </a:lnTo>
                      <a:lnTo>
                        <a:pt x="156" y="707"/>
                      </a:lnTo>
                      <a:lnTo>
                        <a:pt x="160" y="707"/>
                      </a:lnTo>
                      <a:lnTo>
                        <a:pt x="164" y="707"/>
                      </a:lnTo>
                      <a:lnTo>
                        <a:pt x="167" y="707"/>
                      </a:lnTo>
                      <a:lnTo>
                        <a:pt x="171" y="703"/>
                      </a:lnTo>
                      <a:lnTo>
                        <a:pt x="175" y="703"/>
                      </a:lnTo>
                      <a:lnTo>
                        <a:pt x="179" y="703"/>
                      </a:lnTo>
                      <a:lnTo>
                        <a:pt x="183" y="698"/>
                      </a:lnTo>
                      <a:lnTo>
                        <a:pt x="186" y="698"/>
                      </a:lnTo>
                      <a:lnTo>
                        <a:pt x="190" y="694"/>
                      </a:lnTo>
                      <a:lnTo>
                        <a:pt x="194" y="694"/>
                      </a:lnTo>
                      <a:lnTo>
                        <a:pt x="198" y="690"/>
                      </a:lnTo>
                      <a:lnTo>
                        <a:pt x="202" y="690"/>
                      </a:lnTo>
                      <a:lnTo>
                        <a:pt x="205" y="686"/>
                      </a:lnTo>
                      <a:lnTo>
                        <a:pt x="209" y="686"/>
                      </a:lnTo>
                      <a:lnTo>
                        <a:pt x="209" y="677"/>
                      </a:lnTo>
                      <a:lnTo>
                        <a:pt x="213" y="673"/>
                      </a:lnTo>
                      <a:lnTo>
                        <a:pt x="217" y="664"/>
                      </a:lnTo>
                      <a:lnTo>
                        <a:pt x="221" y="652"/>
                      </a:lnTo>
                      <a:lnTo>
                        <a:pt x="221" y="647"/>
                      </a:lnTo>
                      <a:lnTo>
                        <a:pt x="224" y="639"/>
                      </a:lnTo>
                      <a:lnTo>
                        <a:pt x="228" y="626"/>
                      </a:lnTo>
                      <a:lnTo>
                        <a:pt x="228" y="618"/>
                      </a:lnTo>
                      <a:lnTo>
                        <a:pt x="232" y="605"/>
                      </a:lnTo>
                      <a:lnTo>
                        <a:pt x="236" y="588"/>
                      </a:lnTo>
                      <a:lnTo>
                        <a:pt x="240" y="575"/>
                      </a:lnTo>
                      <a:lnTo>
                        <a:pt x="240" y="562"/>
                      </a:lnTo>
                      <a:lnTo>
                        <a:pt x="243" y="549"/>
                      </a:lnTo>
                      <a:lnTo>
                        <a:pt x="247" y="532"/>
                      </a:lnTo>
                      <a:lnTo>
                        <a:pt x="251" y="515"/>
                      </a:lnTo>
                      <a:lnTo>
                        <a:pt x="251" y="494"/>
                      </a:lnTo>
                      <a:lnTo>
                        <a:pt x="255" y="477"/>
                      </a:lnTo>
                      <a:lnTo>
                        <a:pt x="259" y="451"/>
                      </a:lnTo>
                      <a:lnTo>
                        <a:pt x="259" y="426"/>
                      </a:lnTo>
                      <a:lnTo>
                        <a:pt x="262" y="404"/>
                      </a:lnTo>
                      <a:lnTo>
                        <a:pt x="266" y="379"/>
                      </a:lnTo>
                      <a:lnTo>
                        <a:pt x="270" y="358"/>
                      </a:lnTo>
                      <a:lnTo>
                        <a:pt x="270" y="332"/>
                      </a:lnTo>
                      <a:lnTo>
                        <a:pt x="274" y="306"/>
                      </a:lnTo>
                      <a:lnTo>
                        <a:pt x="278" y="281"/>
                      </a:lnTo>
                      <a:lnTo>
                        <a:pt x="278" y="255"/>
                      </a:lnTo>
                      <a:lnTo>
                        <a:pt x="281" y="230"/>
                      </a:lnTo>
                      <a:lnTo>
                        <a:pt x="285" y="204"/>
                      </a:lnTo>
                      <a:lnTo>
                        <a:pt x="289" y="179"/>
                      </a:lnTo>
                      <a:lnTo>
                        <a:pt x="289" y="153"/>
                      </a:lnTo>
                      <a:lnTo>
                        <a:pt x="293" y="132"/>
                      </a:lnTo>
                      <a:lnTo>
                        <a:pt x="297" y="115"/>
                      </a:lnTo>
                      <a:lnTo>
                        <a:pt x="300" y="93"/>
                      </a:lnTo>
                      <a:lnTo>
                        <a:pt x="300" y="81"/>
                      </a:lnTo>
                      <a:lnTo>
                        <a:pt x="304" y="59"/>
                      </a:lnTo>
                      <a:lnTo>
                        <a:pt x="308" y="46"/>
                      </a:lnTo>
                      <a:lnTo>
                        <a:pt x="308" y="38"/>
                      </a:lnTo>
                      <a:lnTo>
                        <a:pt x="312" y="21"/>
                      </a:lnTo>
                      <a:lnTo>
                        <a:pt x="316" y="12"/>
                      </a:lnTo>
                      <a:lnTo>
                        <a:pt x="319" y="12"/>
                      </a:lnTo>
                      <a:lnTo>
                        <a:pt x="319" y="4"/>
                      </a:lnTo>
                      <a:lnTo>
                        <a:pt x="323" y="4"/>
                      </a:lnTo>
                      <a:lnTo>
                        <a:pt x="327" y="0"/>
                      </a:lnTo>
                      <a:lnTo>
                        <a:pt x="331" y="0"/>
                      </a:lnTo>
                      <a:lnTo>
                        <a:pt x="335" y="8"/>
                      </a:lnTo>
                      <a:lnTo>
                        <a:pt x="338" y="12"/>
                      </a:lnTo>
                      <a:lnTo>
                        <a:pt x="338" y="21"/>
                      </a:lnTo>
                      <a:lnTo>
                        <a:pt x="342" y="29"/>
                      </a:lnTo>
                      <a:lnTo>
                        <a:pt x="346" y="46"/>
                      </a:lnTo>
                      <a:lnTo>
                        <a:pt x="350" y="63"/>
                      </a:lnTo>
                      <a:lnTo>
                        <a:pt x="350" y="76"/>
                      </a:lnTo>
                      <a:lnTo>
                        <a:pt x="354" y="89"/>
                      </a:lnTo>
                      <a:lnTo>
                        <a:pt x="357" y="106"/>
                      </a:lnTo>
                      <a:lnTo>
                        <a:pt x="357" y="123"/>
                      </a:lnTo>
                      <a:lnTo>
                        <a:pt x="361" y="136"/>
                      </a:lnTo>
                      <a:lnTo>
                        <a:pt x="365" y="153"/>
                      </a:lnTo>
                      <a:lnTo>
                        <a:pt x="369" y="170"/>
                      </a:lnTo>
                      <a:lnTo>
                        <a:pt x="369" y="191"/>
                      </a:lnTo>
                      <a:lnTo>
                        <a:pt x="373" y="208"/>
                      </a:lnTo>
                      <a:lnTo>
                        <a:pt x="377" y="221"/>
                      </a:lnTo>
                      <a:lnTo>
                        <a:pt x="380" y="242"/>
                      </a:lnTo>
                      <a:lnTo>
                        <a:pt x="380" y="264"/>
                      </a:lnTo>
                      <a:lnTo>
                        <a:pt x="384" y="281"/>
                      </a:lnTo>
                      <a:lnTo>
                        <a:pt x="388" y="302"/>
                      </a:lnTo>
                      <a:lnTo>
                        <a:pt x="388" y="315"/>
                      </a:lnTo>
                      <a:lnTo>
                        <a:pt x="392" y="332"/>
                      </a:lnTo>
                      <a:lnTo>
                        <a:pt x="396" y="349"/>
                      </a:lnTo>
                      <a:lnTo>
                        <a:pt x="399" y="362"/>
                      </a:lnTo>
                      <a:lnTo>
                        <a:pt x="399" y="375"/>
                      </a:lnTo>
                      <a:lnTo>
                        <a:pt x="403" y="392"/>
                      </a:lnTo>
                      <a:lnTo>
                        <a:pt x="407" y="404"/>
                      </a:lnTo>
                      <a:lnTo>
                        <a:pt x="407" y="417"/>
                      </a:lnTo>
                    </a:path>
                  </a:pathLst>
                </a:cu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" name="Freeform 211"/>
                <p:cNvSpPr>
                  <a:spLocks/>
                </p:cNvSpPr>
                <p:nvPr/>
              </p:nvSpPr>
              <p:spPr bwMode="auto">
                <a:xfrm>
                  <a:off x="6729413" y="4321418"/>
                  <a:ext cx="320675" cy="439738"/>
                </a:xfrm>
                <a:custGeom>
                  <a:avLst/>
                  <a:gdLst>
                    <a:gd name="T0" fmla="*/ 0 w 202"/>
                    <a:gd name="T1" fmla="*/ 0 h 277"/>
                    <a:gd name="T2" fmla="*/ 4 w 202"/>
                    <a:gd name="T3" fmla="*/ 13 h 277"/>
                    <a:gd name="T4" fmla="*/ 8 w 202"/>
                    <a:gd name="T5" fmla="*/ 22 h 277"/>
                    <a:gd name="T6" fmla="*/ 11 w 202"/>
                    <a:gd name="T7" fmla="*/ 30 h 277"/>
                    <a:gd name="T8" fmla="*/ 11 w 202"/>
                    <a:gd name="T9" fmla="*/ 43 h 277"/>
                    <a:gd name="T10" fmla="*/ 15 w 202"/>
                    <a:gd name="T11" fmla="*/ 56 h 277"/>
                    <a:gd name="T12" fmla="*/ 19 w 202"/>
                    <a:gd name="T13" fmla="*/ 64 h 277"/>
                    <a:gd name="T14" fmla="*/ 23 w 202"/>
                    <a:gd name="T15" fmla="*/ 68 h 277"/>
                    <a:gd name="T16" fmla="*/ 23 w 202"/>
                    <a:gd name="T17" fmla="*/ 73 h 277"/>
                    <a:gd name="T18" fmla="*/ 27 w 202"/>
                    <a:gd name="T19" fmla="*/ 81 h 277"/>
                    <a:gd name="T20" fmla="*/ 30 w 202"/>
                    <a:gd name="T21" fmla="*/ 85 h 277"/>
                    <a:gd name="T22" fmla="*/ 30 w 202"/>
                    <a:gd name="T23" fmla="*/ 98 h 277"/>
                    <a:gd name="T24" fmla="*/ 34 w 202"/>
                    <a:gd name="T25" fmla="*/ 107 h 277"/>
                    <a:gd name="T26" fmla="*/ 38 w 202"/>
                    <a:gd name="T27" fmla="*/ 120 h 277"/>
                    <a:gd name="T28" fmla="*/ 42 w 202"/>
                    <a:gd name="T29" fmla="*/ 128 h 277"/>
                    <a:gd name="T30" fmla="*/ 42 w 202"/>
                    <a:gd name="T31" fmla="*/ 137 h 277"/>
                    <a:gd name="T32" fmla="*/ 46 w 202"/>
                    <a:gd name="T33" fmla="*/ 145 h 277"/>
                    <a:gd name="T34" fmla="*/ 49 w 202"/>
                    <a:gd name="T35" fmla="*/ 154 h 277"/>
                    <a:gd name="T36" fmla="*/ 53 w 202"/>
                    <a:gd name="T37" fmla="*/ 166 h 277"/>
                    <a:gd name="T38" fmla="*/ 53 w 202"/>
                    <a:gd name="T39" fmla="*/ 171 h 277"/>
                    <a:gd name="T40" fmla="*/ 57 w 202"/>
                    <a:gd name="T41" fmla="*/ 175 h 277"/>
                    <a:gd name="T42" fmla="*/ 61 w 202"/>
                    <a:gd name="T43" fmla="*/ 179 h 277"/>
                    <a:gd name="T44" fmla="*/ 61 w 202"/>
                    <a:gd name="T45" fmla="*/ 183 h 277"/>
                    <a:gd name="T46" fmla="*/ 65 w 202"/>
                    <a:gd name="T47" fmla="*/ 196 h 277"/>
                    <a:gd name="T48" fmla="*/ 68 w 202"/>
                    <a:gd name="T49" fmla="*/ 201 h 277"/>
                    <a:gd name="T50" fmla="*/ 72 w 202"/>
                    <a:gd name="T51" fmla="*/ 201 h 277"/>
                    <a:gd name="T52" fmla="*/ 72 w 202"/>
                    <a:gd name="T53" fmla="*/ 209 h 277"/>
                    <a:gd name="T54" fmla="*/ 76 w 202"/>
                    <a:gd name="T55" fmla="*/ 213 h 277"/>
                    <a:gd name="T56" fmla="*/ 80 w 202"/>
                    <a:gd name="T57" fmla="*/ 218 h 277"/>
                    <a:gd name="T58" fmla="*/ 84 w 202"/>
                    <a:gd name="T59" fmla="*/ 218 h 277"/>
                    <a:gd name="T60" fmla="*/ 87 w 202"/>
                    <a:gd name="T61" fmla="*/ 222 h 277"/>
                    <a:gd name="T62" fmla="*/ 95 w 202"/>
                    <a:gd name="T63" fmla="*/ 235 h 277"/>
                    <a:gd name="T64" fmla="*/ 91 w 202"/>
                    <a:gd name="T65" fmla="*/ 235 h 277"/>
                    <a:gd name="T66" fmla="*/ 95 w 202"/>
                    <a:gd name="T67" fmla="*/ 235 h 277"/>
                    <a:gd name="T68" fmla="*/ 99 w 202"/>
                    <a:gd name="T69" fmla="*/ 243 h 277"/>
                    <a:gd name="T70" fmla="*/ 103 w 202"/>
                    <a:gd name="T71" fmla="*/ 247 h 277"/>
                    <a:gd name="T72" fmla="*/ 106 w 202"/>
                    <a:gd name="T73" fmla="*/ 252 h 277"/>
                    <a:gd name="T74" fmla="*/ 110 w 202"/>
                    <a:gd name="T75" fmla="*/ 256 h 277"/>
                    <a:gd name="T76" fmla="*/ 114 w 202"/>
                    <a:gd name="T77" fmla="*/ 252 h 277"/>
                    <a:gd name="T78" fmla="*/ 118 w 202"/>
                    <a:gd name="T79" fmla="*/ 256 h 277"/>
                    <a:gd name="T80" fmla="*/ 122 w 202"/>
                    <a:gd name="T81" fmla="*/ 256 h 277"/>
                    <a:gd name="T82" fmla="*/ 125 w 202"/>
                    <a:gd name="T83" fmla="*/ 256 h 277"/>
                    <a:gd name="T84" fmla="*/ 129 w 202"/>
                    <a:gd name="T85" fmla="*/ 260 h 277"/>
                    <a:gd name="T86" fmla="*/ 133 w 202"/>
                    <a:gd name="T87" fmla="*/ 260 h 277"/>
                    <a:gd name="T88" fmla="*/ 137 w 202"/>
                    <a:gd name="T89" fmla="*/ 260 h 277"/>
                    <a:gd name="T90" fmla="*/ 141 w 202"/>
                    <a:gd name="T91" fmla="*/ 260 h 277"/>
                    <a:gd name="T92" fmla="*/ 144 w 202"/>
                    <a:gd name="T93" fmla="*/ 260 h 277"/>
                    <a:gd name="T94" fmla="*/ 148 w 202"/>
                    <a:gd name="T95" fmla="*/ 260 h 277"/>
                    <a:gd name="T96" fmla="*/ 152 w 202"/>
                    <a:gd name="T97" fmla="*/ 260 h 277"/>
                    <a:gd name="T98" fmla="*/ 156 w 202"/>
                    <a:gd name="T99" fmla="*/ 260 h 277"/>
                    <a:gd name="T100" fmla="*/ 160 w 202"/>
                    <a:gd name="T101" fmla="*/ 264 h 277"/>
                    <a:gd name="T102" fmla="*/ 163 w 202"/>
                    <a:gd name="T103" fmla="*/ 264 h 277"/>
                    <a:gd name="T104" fmla="*/ 167 w 202"/>
                    <a:gd name="T105" fmla="*/ 269 h 277"/>
                    <a:gd name="T106" fmla="*/ 171 w 202"/>
                    <a:gd name="T107" fmla="*/ 269 h 277"/>
                    <a:gd name="T108" fmla="*/ 175 w 202"/>
                    <a:gd name="T109" fmla="*/ 269 h 277"/>
                    <a:gd name="T110" fmla="*/ 179 w 202"/>
                    <a:gd name="T111" fmla="*/ 273 h 277"/>
                    <a:gd name="T112" fmla="*/ 182 w 202"/>
                    <a:gd name="T113" fmla="*/ 273 h 277"/>
                    <a:gd name="T114" fmla="*/ 186 w 202"/>
                    <a:gd name="T115" fmla="*/ 273 h 277"/>
                    <a:gd name="T116" fmla="*/ 190 w 202"/>
                    <a:gd name="T117" fmla="*/ 273 h 277"/>
                    <a:gd name="T118" fmla="*/ 194 w 202"/>
                    <a:gd name="T119" fmla="*/ 273 h 277"/>
                    <a:gd name="T120" fmla="*/ 198 w 202"/>
                    <a:gd name="T121" fmla="*/ 277 h 277"/>
                    <a:gd name="T122" fmla="*/ 202 w 202"/>
                    <a:gd name="T123" fmla="*/ 277 h 2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02" h="277">
                      <a:moveTo>
                        <a:pt x="0" y="0"/>
                      </a:moveTo>
                      <a:lnTo>
                        <a:pt x="4" y="13"/>
                      </a:lnTo>
                      <a:lnTo>
                        <a:pt x="8" y="22"/>
                      </a:lnTo>
                      <a:lnTo>
                        <a:pt x="11" y="30"/>
                      </a:lnTo>
                      <a:lnTo>
                        <a:pt x="11" y="43"/>
                      </a:lnTo>
                      <a:lnTo>
                        <a:pt x="15" y="56"/>
                      </a:lnTo>
                      <a:lnTo>
                        <a:pt x="19" y="64"/>
                      </a:lnTo>
                      <a:lnTo>
                        <a:pt x="23" y="68"/>
                      </a:lnTo>
                      <a:lnTo>
                        <a:pt x="23" y="73"/>
                      </a:lnTo>
                      <a:lnTo>
                        <a:pt x="27" y="81"/>
                      </a:lnTo>
                      <a:lnTo>
                        <a:pt x="30" y="85"/>
                      </a:lnTo>
                      <a:lnTo>
                        <a:pt x="30" y="98"/>
                      </a:lnTo>
                      <a:lnTo>
                        <a:pt x="34" y="107"/>
                      </a:lnTo>
                      <a:lnTo>
                        <a:pt x="38" y="120"/>
                      </a:lnTo>
                      <a:lnTo>
                        <a:pt x="42" y="128"/>
                      </a:lnTo>
                      <a:lnTo>
                        <a:pt x="42" y="137"/>
                      </a:lnTo>
                      <a:lnTo>
                        <a:pt x="46" y="145"/>
                      </a:lnTo>
                      <a:lnTo>
                        <a:pt x="49" y="154"/>
                      </a:lnTo>
                      <a:lnTo>
                        <a:pt x="53" y="166"/>
                      </a:lnTo>
                      <a:lnTo>
                        <a:pt x="53" y="171"/>
                      </a:lnTo>
                      <a:lnTo>
                        <a:pt x="57" y="175"/>
                      </a:lnTo>
                      <a:lnTo>
                        <a:pt x="61" y="179"/>
                      </a:lnTo>
                      <a:lnTo>
                        <a:pt x="61" y="183"/>
                      </a:lnTo>
                      <a:lnTo>
                        <a:pt x="65" y="196"/>
                      </a:lnTo>
                      <a:lnTo>
                        <a:pt x="68" y="201"/>
                      </a:lnTo>
                      <a:lnTo>
                        <a:pt x="72" y="201"/>
                      </a:lnTo>
                      <a:lnTo>
                        <a:pt x="72" y="209"/>
                      </a:lnTo>
                      <a:lnTo>
                        <a:pt x="76" y="213"/>
                      </a:lnTo>
                      <a:lnTo>
                        <a:pt x="80" y="218"/>
                      </a:lnTo>
                      <a:lnTo>
                        <a:pt x="84" y="218"/>
                      </a:lnTo>
                      <a:lnTo>
                        <a:pt x="87" y="222"/>
                      </a:lnTo>
                      <a:lnTo>
                        <a:pt x="95" y="235"/>
                      </a:lnTo>
                      <a:lnTo>
                        <a:pt x="91" y="235"/>
                      </a:lnTo>
                      <a:lnTo>
                        <a:pt x="95" y="235"/>
                      </a:lnTo>
                      <a:lnTo>
                        <a:pt x="99" y="243"/>
                      </a:lnTo>
                      <a:lnTo>
                        <a:pt x="103" y="247"/>
                      </a:lnTo>
                      <a:lnTo>
                        <a:pt x="106" y="252"/>
                      </a:lnTo>
                      <a:lnTo>
                        <a:pt x="110" y="256"/>
                      </a:lnTo>
                      <a:lnTo>
                        <a:pt x="114" y="252"/>
                      </a:lnTo>
                      <a:lnTo>
                        <a:pt x="118" y="256"/>
                      </a:lnTo>
                      <a:lnTo>
                        <a:pt x="122" y="256"/>
                      </a:lnTo>
                      <a:lnTo>
                        <a:pt x="125" y="256"/>
                      </a:lnTo>
                      <a:lnTo>
                        <a:pt x="129" y="260"/>
                      </a:lnTo>
                      <a:lnTo>
                        <a:pt x="133" y="260"/>
                      </a:lnTo>
                      <a:lnTo>
                        <a:pt x="137" y="260"/>
                      </a:lnTo>
                      <a:lnTo>
                        <a:pt x="141" y="260"/>
                      </a:lnTo>
                      <a:lnTo>
                        <a:pt x="144" y="260"/>
                      </a:lnTo>
                      <a:lnTo>
                        <a:pt x="148" y="260"/>
                      </a:lnTo>
                      <a:lnTo>
                        <a:pt x="152" y="260"/>
                      </a:lnTo>
                      <a:lnTo>
                        <a:pt x="156" y="260"/>
                      </a:lnTo>
                      <a:lnTo>
                        <a:pt x="160" y="264"/>
                      </a:lnTo>
                      <a:lnTo>
                        <a:pt x="163" y="264"/>
                      </a:lnTo>
                      <a:lnTo>
                        <a:pt x="167" y="269"/>
                      </a:lnTo>
                      <a:lnTo>
                        <a:pt x="171" y="269"/>
                      </a:lnTo>
                      <a:lnTo>
                        <a:pt x="175" y="269"/>
                      </a:lnTo>
                      <a:lnTo>
                        <a:pt x="179" y="273"/>
                      </a:lnTo>
                      <a:lnTo>
                        <a:pt x="182" y="273"/>
                      </a:lnTo>
                      <a:lnTo>
                        <a:pt x="186" y="273"/>
                      </a:lnTo>
                      <a:lnTo>
                        <a:pt x="190" y="273"/>
                      </a:lnTo>
                      <a:lnTo>
                        <a:pt x="194" y="273"/>
                      </a:lnTo>
                      <a:lnTo>
                        <a:pt x="198" y="277"/>
                      </a:lnTo>
                      <a:lnTo>
                        <a:pt x="202" y="277"/>
                      </a:lnTo>
                    </a:path>
                  </a:pathLst>
                </a:cu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7" name="Group 66"/>
              <p:cNvGrpSpPr/>
              <p:nvPr/>
            </p:nvGrpSpPr>
            <p:grpSpPr>
              <a:xfrm>
                <a:off x="899782" y="2560965"/>
                <a:ext cx="6286500" cy="203201"/>
                <a:chOff x="763588" y="4599230"/>
                <a:chExt cx="6286500" cy="203201"/>
              </a:xfrm>
            </p:grpSpPr>
            <p:sp>
              <p:nvSpPr>
                <p:cNvPr id="86" name="Freeform 212"/>
                <p:cNvSpPr>
                  <a:spLocks/>
                </p:cNvSpPr>
                <p:nvPr/>
              </p:nvSpPr>
              <p:spPr bwMode="auto">
                <a:xfrm>
                  <a:off x="763588" y="4796080"/>
                  <a:ext cx="760413" cy="6350"/>
                </a:xfrm>
                <a:custGeom>
                  <a:avLst/>
                  <a:gdLst>
                    <a:gd name="T0" fmla="*/ 8 w 479"/>
                    <a:gd name="T1" fmla="*/ 0 h 4"/>
                    <a:gd name="T2" fmla="*/ 19 w 479"/>
                    <a:gd name="T3" fmla="*/ 0 h 4"/>
                    <a:gd name="T4" fmla="*/ 31 w 479"/>
                    <a:gd name="T5" fmla="*/ 0 h 4"/>
                    <a:gd name="T6" fmla="*/ 42 w 479"/>
                    <a:gd name="T7" fmla="*/ 0 h 4"/>
                    <a:gd name="T8" fmla="*/ 53 w 479"/>
                    <a:gd name="T9" fmla="*/ 0 h 4"/>
                    <a:gd name="T10" fmla="*/ 65 w 479"/>
                    <a:gd name="T11" fmla="*/ 4 h 4"/>
                    <a:gd name="T12" fmla="*/ 76 w 479"/>
                    <a:gd name="T13" fmla="*/ 4 h 4"/>
                    <a:gd name="T14" fmla="*/ 88 w 479"/>
                    <a:gd name="T15" fmla="*/ 4 h 4"/>
                    <a:gd name="T16" fmla="*/ 99 w 479"/>
                    <a:gd name="T17" fmla="*/ 4 h 4"/>
                    <a:gd name="T18" fmla="*/ 110 w 479"/>
                    <a:gd name="T19" fmla="*/ 4 h 4"/>
                    <a:gd name="T20" fmla="*/ 122 w 479"/>
                    <a:gd name="T21" fmla="*/ 4 h 4"/>
                    <a:gd name="T22" fmla="*/ 133 w 479"/>
                    <a:gd name="T23" fmla="*/ 4 h 4"/>
                    <a:gd name="T24" fmla="*/ 145 w 479"/>
                    <a:gd name="T25" fmla="*/ 4 h 4"/>
                    <a:gd name="T26" fmla="*/ 156 w 479"/>
                    <a:gd name="T27" fmla="*/ 4 h 4"/>
                    <a:gd name="T28" fmla="*/ 168 w 479"/>
                    <a:gd name="T29" fmla="*/ 4 h 4"/>
                    <a:gd name="T30" fmla="*/ 179 w 479"/>
                    <a:gd name="T31" fmla="*/ 4 h 4"/>
                    <a:gd name="T32" fmla="*/ 190 w 479"/>
                    <a:gd name="T33" fmla="*/ 4 h 4"/>
                    <a:gd name="T34" fmla="*/ 202 w 479"/>
                    <a:gd name="T35" fmla="*/ 4 h 4"/>
                    <a:gd name="T36" fmla="*/ 213 w 479"/>
                    <a:gd name="T37" fmla="*/ 4 h 4"/>
                    <a:gd name="T38" fmla="*/ 225 w 479"/>
                    <a:gd name="T39" fmla="*/ 4 h 4"/>
                    <a:gd name="T40" fmla="*/ 236 w 479"/>
                    <a:gd name="T41" fmla="*/ 4 h 4"/>
                    <a:gd name="T42" fmla="*/ 247 w 479"/>
                    <a:gd name="T43" fmla="*/ 4 h 4"/>
                    <a:gd name="T44" fmla="*/ 259 w 479"/>
                    <a:gd name="T45" fmla="*/ 4 h 4"/>
                    <a:gd name="T46" fmla="*/ 270 w 479"/>
                    <a:gd name="T47" fmla="*/ 0 h 4"/>
                    <a:gd name="T48" fmla="*/ 282 w 479"/>
                    <a:gd name="T49" fmla="*/ 4 h 4"/>
                    <a:gd name="T50" fmla="*/ 293 w 479"/>
                    <a:gd name="T51" fmla="*/ 4 h 4"/>
                    <a:gd name="T52" fmla="*/ 304 w 479"/>
                    <a:gd name="T53" fmla="*/ 4 h 4"/>
                    <a:gd name="T54" fmla="*/ 316 w 479"/>
                    <a:gd name="T55" fmla="*/ 4 h 4"/>
                    <a:gd name="T56" fmla="*/ 327 w 479"/>
                    <a:gd name="T57" fmla="*/ 4 h 4"/>
                    <a:gd name="T58" fmla="*/ 339 w 479"/>
                    <a:gd name="T59" fmla="*/ 4 h 4"/>
                    <a:gd name="T60" fmla="*/ 350 w 479"/>
                    <a:gd name="T61" fmla="*/ 4 h 4"/>
                    <a:gd name="T62" fmla="*/ 362 w 479"/>
                    <a:gd name="T63" fmla="*/ 4 h 4"/>
                    <a:gd name="T64" fmla="*/ 373 w 479"/>
                    <a:gd name="T65" fmla="*/ 4 h 4"/>
                    <a:gd name="T66" fmla="*/ 384 w 479"/>
                    <a:gd name="T67" fmla="*/ 4 h 4"/>
                    <a:gd name="T68" fmla="*/ 392 w 479"/>
                    <a:gd name="T69" fmla="*/ 4 h 4"/>
                    <a:gd name="T70" fmla="*/ 403 w 479"/>
                    <a:gd name="T71" fmla="*/ 0 h 4"/>
                    <a:gd name="T72" fmla="*/ 415 w 479"/>
                    <a:gd name="T73" fmla="*/ 0 h 4"/>
                    <a:gd name="T74" fmla="*/ 426 w 479"/>
                    <a:gd name="T75" fmla="*/ 4 h 4"/>
                    <a:gd name="T76" fmla="*/ 438 w 479"/>
                    <a:gd name="T77" fmla="*/ 4 h 4"/>
                    <a:gd name="T78" fmla="*/ 449 w 479"/>
                    <a:gd name="T79" fmla="*/ 4 h 4"/>
                    <a:gd name="T80" fmla="*/ 460 w 479"/>
                    <a:gd name="T81" fmla="*/ 4 h 4"/>
                    <a:gd name="T82" fmla="*/ 472 w 479"/>
                    <a:gd name="T83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79" h="4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8" y="0"/>
                      </a:lnTo>
                      <a:lnTo>
                        <a:pt x="12" y="0"/>
                      </a:lnTo>
                      <a:lnTo>
                        <a:pt x="15" y="0"/>
                      </a:lnTo>
                      <a:lnTo>
                        <a:pt x="19" y="0"/>
                      </a:lnTo>
                      <a:lnTo>
                        <a:pt x="23" y="0"/>
                      </a:lnTo>
                      <a:lnTo>
                        <a:pt x="27" y="0"/>
                      </a:lnTo>
                      <a:lnTo>
                        <a:pt x="31" y="0"/>
                      </a:lnTo>
                      <a:lnTo>
                        <a:pt x="34" y="0"/>
                      </a:lnTo>
                      <a:lnTo>
                        <a:pt x="38" y="0"/>
                      </a:lnTo>
                      <a:lnTo>
                        <a:pt x="42" y="0"/>
                      </a:lnTo>
                      <a:lnTo>
                        <a:pt x="46" y="0"/>
                      </a:lnTo>
                      <a:lnTo>
                        <a:pt x="50" y="0"/>
                      </a:lnTo>
                      <a:lnTo>
                        <a:pt x="53" y="0"/>
                      </a:lnTo>
                      <a:lnTo>
                        <a:pt x="57" y="4"/>
                      </a:lnTo>
                      <a:lnTo>
                        <a:pt x="61" y="4"/>
                      </a:lnTo>
                      <a:lnTo>
                        <a:pt x="65" y="4"/>
                      </a:lnTo>
                      <a:lnTo>
                        <a:pt x="69" y="4"/>
                      </a:lnTo>
                      <a:lnTo>
                        <a:pt x="72" y="4"/>
                      </a:lnTo>
                      <a:lnTo>
                        <a:pt x="76" y="4"/>
                      </a:lnTo>
                      <a:lnTo>
                        <a:pt x="80" y="4"/>
                      </a:lnTo>
                      <a:lnTo>
                        <a:pt x="84" y="4"/>
                      </a:lnTo>
                      <a:lnTo>
                        <a:pt x="88" y="4"/>
                      </a:lnTo>
                      <a:lnTo>
                        <a:pt x="91" y="4"/>
                      </a:lnTo>
                      <a:lnTo>
                        <a:pt x="95" y="4"/>
                      </a:lnTo>
                      <a:lnTo>
                        <a:pt x="99" y="4"/>
                      </a:lnTo>
                      <a:lnTo>
                        <a:pt x="103" y="4"/>
                      </a:lnTo>
                      <a:lnTo>
                        <a:pt x="107" y="4"/>
                      </a:lnTo>
                      <a:lnTo>
                        <a:pt x="110" y="4"/>
                      </a:lnTo>
                      <a:lnTo>
                        <a:pt x="114" y="4"/>
                      </a:lnTo>
                      <a:lnTo>
                        <a:pt x="118" y="4"/>
                      </a:lnTo>
                      <a:lnTo>
                        <a:pt x="122" y="4"/>
                      </a:lnTo>
                      <a:lnTo>
                        <a:pt x="126" y="4"/>
                      </a:lnTo>
                      <a:lnTo>
                        <a:pt x="130" y="4"/>
                      </a:lnTo>
                      <a:lnTo>
                        <a:pt x="133" y="4"/>
                      </a:lnTo>
                      <a:lnTo>
                        <a:pt x="137" y="4"/>
                      </a:lnTo>
                      <a:lnTo>
                        <a:pt x="141" y="4"/>
                      </a:lnTo>
                      <a:lnTo>
                        <a:pt x="145" y="4"/>
                      </a:lnTo>
                      <a:lnTo>
                        <a:pt x="149" y="4"/>
                      </a:lnTo>
                      <a:lnTo>
                        <a:pt x="152" y="4"/>
                      </a:lnTo>
                      <a:lnTo>
                        <a:pt x="156" y="4"/>
                      </a:lnTo>
                      <a:lnTo>
                        <a:pt x="160" y="4"/>
                      </a:lnTo>
                      <a:lnTo>
                        <a:pt x="164" y="4"/>
                      </a:lnTo>
                      <a:lnTo>
                        <a:pt x="168" y="4"/>
                      </a:lnTo>
                      <a:lnTo>
                        <a:pt x="171" y="4"/>
                      </a:lnTo>
                      <a:lnTo>
                        <a:pt x="175" y="4"/>
                      </a:lnTo>
                      <a:lnTo>
                        <a:pt x="179" y="4"/>
                      </a:lnTo>
                      <a:lnTo>
                        <a:pt x="183" y="4"/>
                      </a:lnTo>
                      <a:lnTo>
                        <a:pt x="187" y="4"/>
                      </a:lnTo>
                      <a:lnTo>
                        <a:pt x="190" y="4"/>
                      </a:lnTo>
                      <a:lnTo>
                        <a:pt x="194" y="4"/>
                      </a:lnTo>
                      <a:lnTo>
                        <a:pt x="198" y="4"/>
                      </a:lnTo>
                      <a:lnTo>
                        <a:pt x="202" y="4"/>
                      </a:lnTo>
                      <a:lnTo>
                        <a:pt x="206" y="4"/>
                      </a:lnTo>
                      <a:lnTo>
                        <a:pt x="209" y="4"/>
                      </a:lnTo>
                      <a:lnTo>
                        <a:pt x="213" y="4"/>
                      </a:lnTo>
                      <a:lnTo>
                        <a:pt x="217" y="4"/>
                      </a:lnTo>
                      <a:lnTo>
                        <a:pt x="221" y="4"/>
                      </a:lnTo>
                      <a:lnTo>
                        <a:pt x="225" y="4"/>
                      </a:lnTo>
                      <a:lnTo>
                        <a:pt x="228" y="4"/>
                      </a:lnTo>
                      <a:lnTo>
                        <a:pt x="232" y="4"/>
                      </a:lnTo>
                      <a:lnTo>
                        <a:pt x="236" y="4"/>
                      </a:lnTo>
                      <a:lnTo>
                        <a:pt x="240" y="4"/>
                      </a:lnTo>
                      <a:lnTo>
                        <a:pt x="244" y="4"/>
                      </a:lnTo>
                      <a:lnTo>
                        <a:pt x="247" y="4"/>
                      </a:lnTo>
                      <a:lnTo>
                        <a:pt x="251" y="4"/>
                      </a:lnTo>
                      <a:lnTo>
                        <a:pt x="255" y="4"/>
                      </a:lnTo>
                      <a:lnTo>
                        <a:pt x="259" y="4"/>
                      </a:lnTo>
                      <a:lnTo>
                        <a:pt x="263" y="4"/>
                      </a:lnTo>
                      <a:lnTo>
                        <a:pt x="266" y="0"/>
                      </a:lnTo>
                      <a:lnTo>
                        <a:pt x="270" y="0"/>
                      </a:lnTo>
                      <a:lnTo>
                        <a:pt x="274" y="4"/>
                      </a:lnTo>
                      <a:lnTo>
                        <a:pt x="278" y="4"/>
                      </a:lnTo>
                      <a:lnTo>
                        <a:pt x="282" y="4"/>
                      </a:lnTo>
                      <a:lnTo>
                        <a:pt x="285" y="4"/>
                      </a:lnTo>
                      <a:lnTo>
                        <a:pt x="289" y="4"/>
                      </a:lnTo>
                      <a:lnTo>
                        <a:pt x="293" y="4"/>
                      </a:lnTo>
                      <a:lnTo>
                        <a:pt x="297" y="4"/>
                      </a:lnTo>
                      <a:lnTo>
                        <a:pt x="301" y="4"/>
                      </a:lnTo>
                      <a:lnTo>
                        <a:pt x="304" y="4"/>
                      </a:lnTo>
                      <a:lnTo>
                        <a:pt x="308" y="4"/>
                      </a:lnTo>
                      <a:lnTo>
                        <a:pt x="312" y="4"/>
                      </a:lnTo>
                      <a:lnTo>
                        <a:pt x="316" y="4"/>
                      </a:lnTo>
                      <a:lnTo>
                        <a:pt x="320" y="4"/>
                      </a:lnTo>
                      <a:lnTo>
                        <a:pt x="323" y="4"/>
                      </a:lnTo>
                      <a:lnTo>
                        <a:pt x="327" y="4"/>
                      </a:lnTo>
                      <a:lnTo>
                        <a:pt x="331" y="4"/>
                      </a:lnTo>
                      <a:lnTo>
                        <a:pt x="335" y="4"/>
                      </a:lnTo>
                      <a:lnTo>
                        <a:pt x="339" y="4"/>
                      </a:lnTo>
                      <a:lnTo>
                        <a:pt x="343" y="4"/>
                      </a:lnTo>
                      <a:lnTo>
                        <a:pt x="346" y="4"/>
                      </a:lnTo>
                      <a:lnTo>
                        <a:pt x="350" y="4"/>
                      </a:lnTo>
                      <a:lnTo>
                        <a:pt x="354" y="4"/>
                      </a:lnTo>
                      <a:lnTo>
                        <a:pt x="358" y="4"/>
                      </a:lnTo>
                      <a:lnTo>
                        <a:pt x="362" y="4"/>
                      </a:lnTo>
                      <a:lnTo>
                        <a:pt x="365" y="4"/>
                      </a:lnTo>
                      <a:lnTo>
                        <a:pt x="369" y="4"/>
                      </a:lnTo>
                      <a:lnTo>
                        <a:pt x="373" y="4"/>
                      </a:lnTo>
                      <a:lnTo>
                        <a:pt x="377" y="0"/>
                      </a:lnTo>
                      <a:lnTo>
                        <a:pt x="381" y="4"/>
                      </a:lnTo>
                      <a:lnTo>
                        <a:pt x="384" y="4"/>
                      </a:lnTo>
                      <a:lnTo>
                        <a:pt x="392" y="4"/>
                      </a:lnTo>
                      <a:lnTo>
                        <a:pt x="388" y="4"/>
                      </a:lnTo>
                      <a:lnTo>
                        <a:pt x="392" y="4"/>
                      </a:lnTo>
                      <a:lnTo>
                        <a:pt x="396" y="0"/>
                      </a:lnTo>
                      <a:lnTo>
                        <a:pt x="400" y="0"/>
                      </a:lnTo>
                      <a:lnTo>
                        <a:pt x="403" y="0"/>
                      </a:lnTo>
                      <a:lnTo>
                        <a:pt x="407" y="0"/>
                      </a:lnTo>
                      <a:lnTo>
                        <a:pt x="411" y="0"/>
                      </a:lnTo>
                      <a:lnTo>
                        <a:pt x="415" y="0"/>
                      </a:lnTo>
                      <a:lnTo>
                        <a:pt x="419" y="0"/>
                      </a:lnTo>
                      <a:lnTo>
                        <a:pt x="422" y="0"/>
                      </a:lnTo>
                      <a:lnTo>
                        <a:pt x="426" y="4"/>
                      </a:lnTo>
                      <a:lnTo>
                        <a:pt x="430" y="4"/>
                      </a:lnTo>
                      <a:lnTo>
                        <a:pt x="434" y="4"/>
                      </a:lnTo>
                      <a:lnTo>
                        <a:pt x="438" y="4"/>
                      </a:lnTo>
                      <a:lnTo>
                        <a:pt x="441" y="4"/>
                      </a:lnTo>
                      <a:lnTo>
                        <a:pt x="445" y="4"/>
                      </a:lnTo>
                      <a:lnTo>
                        <a:pt x="449" y="4"/>
                      </a:lnTo>
                      <a:lnTo>
                        <a:pt x="453" y="4"/>
                      </a:lnTo>
                      <a:lnTo>
                        <a:pt x="457" y="4"/>
                      </a:lnTo>
                      <a:lnTo>
                        <a:pt x="460" y="4"/>
                      </a:lnTo>
                      <a:lnTo>
                        <a:pt x="464" y="4"/>
                      </a:lnTo>
                      <a:lnTo>
                        <a:pt x="468" y="4"/>
                      </a:lnTo>
                      <a:lnTo>
                        <a:pt x="472" y="4"/>
                      </a:lnTo>
                      <a:lnTo>
                        <a:pt x="476" y="4"/>
                      </a:lnTo>
                      <a:lnTo>
                        <a:pt x="479" y="4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" name="Freeform 213"/>
                <p:cNvSpPr>
                  <a:spLocks/>
                </p:cNvSpPr>
                <p:nvPr/>
              </p:nvSpPr>
              <p:spPr bwMode="auto">
                <a:xfrm>
                  <a:off x="1524000" y="4734168"/>
                  <a:ext cx="762000" cy="68263"/>
                </a:xfrm>
                <a:custGeom>
                  <a:avLst/>
                  <a:gdLst>
                    <a:gd name="T0" fmla="*/ 8 w 480"/>
                    <a:gd name="T1" fmla="*/ 43 h 43"/>
                    <a:gd name="T2" fmla="*/ 19 w 480"/>
                    <a:gd name="T3" fmla="*/ 43 h 43"/>
                    <a:gd name="T4" fmla="*/ 31 w 480"/>
                    <a:gd name="T5" fmla="*/ 43 h 43"/>
                    <a:gd name="T6" fmla="*/ 42 w 480"/>
                    <a:gd name="T7" fmla="*/ 43 h 43"/>
                    <a:gd name="T8" fmla="*/ 54 w 480"/>
                    <a:gd name="T9" fmla="*/ 43 h 43"/>
                    <a:gd name="T10" fmla="*/ 65 w 480"/>
                    <a:gd name="T11" fmla="*/ 39 h 43"/>
                    <a:gd name="T12" fmla="*/ 76 w 480"/>
                    <a:gd name="T13" fmla="*/ 39 h 43"/>
                    <a:gd name="T14" fmla="*/ 88 w 480"/>
                    <a:gd name="T15" fmla="*/ 39 h 43"/>
                    <a:gd name="T16" fmla="*/ 99 w 480"/>
                    <a:gd name="T17" fmla="*/ 39 h 43"/>
                    <a:gd name="T18" fmla="*/ 111 w 480"/>
                    <a:gd name="T19" fmla="*/ 39 h 43"/>
                    <a:gd name="T20" fmla="*/ 122 w 480"/>
                    <a:gd name="T21" fmla="*/ 39 h 43"/>
                    <a:gd name="T22" fmla="*/ 134 w 480"/>
                    <a:gd name="T23" fmla="*/ 39 h 43"/>
                    <a:gd name="T24" fmla="*/ 145 w 480"/>
                    <a:gd name="T25" fmla="*/ 39 h 43"/>
                    <a:gd name="T26" fmla="*/ 156 w 480"/>
                    <a:gd name="T27" fmla="*/ 39 h 43"/>
                    <a:gd name="T28" fmla="*/ 168 w 480"/>
                    <a:gd name="T29" fmla="*/ 39 h 43"/>
                    <a:gd name="T30" fmla="*/ 179 w 480"/>
                    <a:gd name="T31" fmla="*/ 39 h 43"/>
                    <a:gd name="T32" fmla="*/ 191 w 480"/>
                    <a:gd name="T33" fmla="*/ 43 h 43"/>
                    <a:gd name="T34" fmla="*/ 202 w 480"/>
                    <a:gd name="T35" fmla="*/ 43 h 43"/>
                    <a:gd name="T36" fmla="*/ 213 w 480"/>
                    <a:gd name="T37" fmla="*/ 43 h 43"/>
                    <a:gd name="T38" fmla="*/ 225 w 480"/>
                    <a:gd name="T39" fmla="*/ 43 h 43"/>
                    <a:gd name="T40" fmla="*/ 236 w 480"/>
                    <a:gd name="T41" fmla="*/ 43 h 43"/>
                    <a:gd name="T42" fmla="*/ 248 w 480"/>
                    <a:gd name="T43" fmla="*/ 43 h 43"/>
                    <a:gd name="T44" fmla="*/ 259 w 480"/>
                    <a:gd name="T45" fmla="*/ 43 h 43"/>
                    <a:gd name="T46" fmla="*/ 270 w 480"/>
                    <a:gd name="T47" fmla="*/ 34 h 43"/>
                    <a:gd name="T48" fmla="*/ 282 w 480"/>
                    <a:gd name="T49" fmla="*/ 34 h 43"/>
                    <a:gd name="T50" fmla="*/ 293 w 480"/>
                    <a:gd name="T51" fmla="*/ 34 h 43"/>
                    <a:gd name="T52" fmla="*/ 305 w 480"/>
                    <a:gd name="T53" fmla="*/ 34 h 43"/>
                    <a:gd name="T54" fmla="*/ 316 w 480"/>
                    <a:gd name="T55" fmla="*/ 34 h 43"/>
                    <a:gd name="T56" fmla="*/ 328 w 480"/>
                    <a:gd name="T57" fmla="*/ 34 h 43"/>
                    <a:gd name="T58" fmla="*/ 339 w 480"/>
                    <a:gd name="T59" fmla="*/ 30 h 43"/>
                    <a:gd name="T60" fmla="*/ 350 w 480"/>
                    <a:gd name="T61" fmla="*/ 34 h 43"/>
                    <a:gd name="T62" fmla="*/ 362 w 480"/>
                    <a:gd name="T63" fmla="*/ 39 h 43"/>
                    <a:gd name="T64" fmla="*/ 373 w 480"/>
                    <a:gd name="T65" fmla="*/ 39 h 43"/>
                    <a:gd name="T66" fmla="*/ 385 w 480"/>
                    <a:gd name="T67" fmla="*/ 39 h 43"/>
                    <a:gd name="T68" fmla="*/ 396 w 480"/>
                    <a:gd name="T69" fmla="*/ 39 h 43"/>
                    <a:gd name="T70" fmla="*/ 407 w 480"/>
                    <a:gd name="T71" fmla="*/ 34 h 43"/>
                    <a:gd name="T72" fmla="*/ 419 w 480"/>
                    <a:gd name="T73" fmla="*/ 39 h 43"/>
                    <a:gd name="T74" fmla="*/ 430 w 480"/>
                    <a:gd name="T75" fmla="*/ 39 h 43"/>
                    <a:gd name="T76" fmla="*/ 442 w 480"/>
                    <a:gd name="T77" fmla="*/ 39 h 43"/>
                    <a:gd name="T78" fmla="*/ 453 w 480"/>
                    <a:gd name="T79" fmla="*/ 34 h 43"/>
                    <a:gd name="T80" fmla="*/ 464 w 480"/>
                    <a:gd name="T81" fmla="*/ 26 h 43"/>
                    <a:gd name="T82" fmla="*/ 476 w 480"/>
                    <a:gd name="T83" fmla="*/ 1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80" h="43">
                      <a:moveTo>
                        <a:pt x="0" y="43"/>
                      </a:moveTo>
                      <a:lnTo>
                        <a:pt x="4" y="43"/>
                      </a:lnTo>
                      <a:lnTo>
                        <a:pt x="8" y="43"/>
                      </a:lnTo>
                      <a:lnTo>
                        <a:pt x="12" y="43"/>
                      </a:lnTo>
                      <a:lnTo>
                        <a:pt x="16" y="43"/>
                      </a:lnTo>
                      <a:lnTo>
                        <a:pt x="19" y="43"/>
                      </a:lnTo>
                      <a:lnTo>
                        <a:pt x="23" y="43"/>
                      </a:lnTo>
                      <a:lnTo>
                        <a:pt x="27" y="43"/>
                      </a:lnTo>
                      <a:lnTo>
                        <a:pt x="31" y="43"/>
                      </a:lnTo>
                      <a:lnTo>
                        <a:pt x="35" y="43"/>
                      </a:lnTo>
                      <a:lnTo>
                        <a:pt x="38" y="43"/>
                      </a:lnTo>
                      <a:lnTo>
                        <a:pt x="42" y="43"/>
                      </a:lnTo>
                      <a:lnTo>
                        <a:pt x="46" y="43"/>
                      </a:lnTo>
                      <a:lnTo>
                        <a:pt x="50" y="43"/>
                      </a:lnTo>
                      <a:lnTo>
                        <a:pt x="54" y="43"/>
                      </a:lnTo>
                      <a:lnTo>
                        <a:pt x="57" y="39"/>
                      </a:lnTo>
                      <a:lnTo>
                        <a:pt x="61" y="39"/>
                      </a:lnTo>
                      <a:lnTo>
                        <a:pt x="65" y="39"/>
                      </a:lnTo>
                      <a:lnTo>
                        <a:pt x="69" y="39"/>
                      </a:lnTo>
                      <a:lnTo>
                        <a:pt x="73" y="39"/>
                      </a:lnTo>
                      <a:lnTo>
                        <a:pt x="76" y="39"/>
                      </a:lnTo>
                      <a:lnTo>
                        <a:pt x="80" y="39"/>
                      </a:lnTo>
                      <a:lnTo>
                        <a:pt x="84" y="39"/>
                      </a:lnTo>
                      <a:lnTo>
                        <a:pt x="88" y="39"/>
                      </a:lnTo>
                      <a:lnTo>
                        <a:pt x="92" y="39"/>
                      </a:lnTo>
                      <a:lnTo>
                        <a:pt x="96" y="39"/>
                      </a:lnTo>
                      <a:lnTo>
                        <a:pt x="99" y="39"/>
                      </a:lnTo>
                      <a:lnTo>
                        <a:pt x="103" y="39"/>
                      </a:lnTo>
                      <a:lnTo>
                        <a:pt x="107" y="39"/>
                      </a:lnTo>
                      <a:lnTo>
                        <a:pt x="111" y="39"/>
                      </a:lnTo>
                      <a:lnTo>
                        <a:pt x="115" y="39"/>
                      </a:lnTo>
                      <a:lnTo>
                        <a:pt x="118" y="39"/>
                      </a:lnTo>
                      <a:lnTo>
                        <a:pt x="122" y="39"/>
                      </a:lnTo>
                      <a:lnTo>
                        <a:pt x="126" y="39"/>
                      </a:lnTo>
                      <a:lnTo>
                        <a:pt x="130" y="39"/>
                      </a:lnTo>
                      <a:lnTo>
                        <a:pt x="134" y="39"/>
                      </a:lnTo>
                      <a:lnTo>
                        <a:pt x="137" y="39"/>
                      </a:lnTo>
                      <a:lnTo>
                        <a:pt x="141" y="39"/>
                      </a:lnTo>
                      <a:lnTo>
                        <a:pt x="145" y="39"/>
                      </a:lnTo>
                      <a:lnTo>
                        <a:pt x="149" y="39"/>
                      </a:lnTo>
                      <a:lnTo>
                        <a:pt x="153" y="39"/>
                      </a:lnTo>
                      <a:lnTo>
                        <a:pt x="156" y="39"/>
                      </a:lnTo>
                      <a:lnTo>
                        <a:pt x="160" y="39"/>
                      </a:lnTo>
                      <a:lnTo>
                        <a:pt x="164" y="39"/>
                      </a:lnTo>
                      <a:lnTo>
                        <a:pt x="168" y="39"/>
                      </a:lnTo>
                      <a:lnTo>
                        <a:pt x="172" y="39"/>
                      </a:lnTo>
                      <a:lnTo>
                        <a:pt x="175" y="39"/>
                      </a:lnTo>
                      <a:lnTo>
                        <a:pt x="179" y="39"/>
                      </a:lnTo>
                      <a:lnTo>
                        <a:pt x="183" y="43"/>
                      </a:lnTo>
                      <a:lnTo>
                        <a:pt x="187" y="43"/>
                      </a:lnTo>
                      <a:lnTo>
                        <a:pt x="191" y="43"/>
                      </a:lnTo>
                      <a:lnTo>
                        <a:pt x="194" y="43"/>
                      </a:lnTo>
                      <a:lnTo>
                        <a:pt x="198" y="43"/>
                      </a:lnTo>
                      <a:lnTo>
                        <a:pt x="202" y="43"/>
                      </a:lnTo>
                      <a:lnTo>
                        <a:pt x="206" y="43"/>
                      </a:lnTo>
                      <a:lnTo>
                        <a:pt x="210" y="43"/>
                      </a:lnTo>
                      <a:lnTo>
                        <a:pt x="213" y="43"/>
                      </a:lnTo>
                      <a:lnTo>
                        <a:pt x="217" y="43"/>
                      </a:lnTo>
                      <a:lnTo>
                        <a:pt x="221" y="43"/>
                      </a:lnTo>
                      <a:lnTo>
                        <a:pt x="225" y="43"/>
                      </a:lnTo>
                      <a:lnTo>
                        <a:pt x="229" y="43"/>
                      </a:lnTo>
                      <a:lnTo>
                        <a:pt x="232" y="43"/>
                      </a:lnTo>
                      <a:lnTo>
                        <a:pt x="236" y="43"/>
                      </a:lnTo>
                      <a:lnTo>
                        <a:pt x="240" y="43"/>
                      </a:lnTo>
                      <a:lnTo>
                        <a:pt x="244" y="43"/>
                      </a:lnTo>
                      <a:lnTo>
                        <a:pt x="248" y="43"/>
                      </a:lnTo>
                      <a:lnTo>
                        <a:pt x="251" y="43"/>
                      </a:lnTo>
                      <a:lnTo>
                        <a:pt x="255" y="43"/>
                      </a:lnTo>
                      <a:lnTo>
                        <a:pt x="259" y="43"/>
                      </a:lnTo>
                      <a:lnTo>
                        <a:pt x="263" y="43"/>
                      </a:lnTo>
                      <a:lnTo>
                        <a:pt x="267" y="39"/>
                      </a:lnTo>
                      <a:lnTo>
                        <a:pt x="270" y="34"/>
                      </a:lnTo>
                      <a:lnTo>
                        <a:pt x="274" y="34"/>
                      </a:lnTo>
                      <a:lnTo>
                        <a:pt x="278" y="34"/>
                      </a:lnTo>
                      <a:lnTo>
                        <a:pt x="282" y="34"/>
                      </a:lnTo>
                      <a:lnTo>
                        <a:pt x="286" y="34"/>
                      </a:lnTo>
                      <a:lnTo>
                        <a:pt x="289" y="34"/>
                      </a:lnTo>
                      <a:lnTo>
                        <a:pt x="293" y="34"/>
                      </a:lnTo>
                      <a:lnTo>
                        <a:pt x="297" y="34"/>
                      </a:lnTo>
                      <a:lnTo>
                        <a:pt x="301" y="34"/>
                      </a:lnTo>
                      <a:lnTo>
                        <a:pt x="305" y="34"/>
                      </a:lnTo>
                      <a:lnTo>
                        <a:pt x="308" y="34"/>
                      </a:lnTo>
                      <a:lnTo>
                        <a:pt x="312" y="34"/>
                      </a:lnTo>
                      <a:lnTo>
                        <a:pt x="316" y="34"/>
                      </a:lnTo>
                      <a:lnTo>
                        <a:pt x="320" y="34"/>
                      </a:lnTo>
                      <a:lnTo>
                        <a:pt x="324" y="34"/>
                      </a:lnTo>
                      <a:lnTo>
                        <a:pt x="328" y="34"/>
                      </a:lnTo>
                      <a:lnTo>
                        <a:pt x="331" y="34"/>
                      </a:lnTo>
                      <a:lnTo>
                        <a:pt x="335" y="34"/>
                      </a:lnTo>
                      <a:lnTo>
                        <a:pt x="339" y="30"/>
                      </a:lnTo>
                      <a:lnTo>
                        <a:pt x="343" y="30"/>
                      </a:lnTo>
                      <a:lnTo>
                        <a:pt x="347" y="34"/>
                      </a:lnTo>
                      <a:lnTo>
                        <a:pt x="350" y="34"/>
                      </a:lnTo>
                      <a:lnTo>
                        <a:pt x="354" y="39"/>
                      </a:lnTo>
                      <a:lnTo>
                        <a:pt x="358" y="39"/>
                      </a:lnTo>
                      <a:lnTo>
                        <a:pt x="362" y="39"/>
                      </a:lnTo>
                      <a:lnTo>
                        <a:pt x="366" y="39"/>
                      </a:lnTo>
                      <a:lnTo>
                        <a:pt x="369" y="39"/>
                      </a:lnTo>
                      <a:lnTo>
                        <a:pt x="373" y="39"/>
                      </a:lnTo>
                      <a:lnTo>
                        <a:pt x="377" y="39"/>
                      </a:lnTo>
                      <a:lnTo>
                        <a:pt x="381" y="39"/>
                      </a:lnTo>
                      <a:lnTo>
                        <a:pt x="385" y="39"/>
                      </a:lnTo>
                      <a:lnTo>
                        <a:pt x="388" y="39"/>
                      </a:lnTo>
                      <a:lnTo>
                        <a:pt x="392" y="39"/>
                      </a:lnTo>
                      <a:lnTo>
                        <a:pt x="396" y="39"/>
                      </a:lnTo>
                      <a:lnTo>
                        <a:pt x="400" y="39"/>
                      </a:lnTo>
                      <a:lnTo>
                        <a:pt x="404" y="34"/>
                      </a:lnTo>
                      <a:lnTo>
                        <a:pt x="407" y="34"/>
                      </a:lnTo>
                      <a:lnTo>
                        <a:pt x="411" y="34"/>
                      </a:lnTo>
                      <a:lnTo>
                        <a:pt x="415" y="34"/>
                      </a:lnTo>
                      <a:lnTo>
                        <a:pt x="419" y="39"/>
                      </a:lnTo>
                      <a:lnTo>
                        <a:pt x="423" y="39"/>
                      </a:lnTo>
                      <a:lnTo>
                        <a:pt x="426" y="39"/>
                      </a:lnTo>
                      <a:lnTo>
                        <a:pt x="430" y="39"/>
                      </a:lnTo>
                      <a:lnTo>
                        <a:pt x="434" y="39"/>
                      </a:lnTo>
                      <a:lnTo>
                        <a:pt x="438" y="39"/>
                      </a:lnTo>
                      <a:lnTo>
                        <a:pt x="442" y="39"/>
                      </a:lnTo>
                      <a:lnTo>
                        <a:pt x="445" y="39"/>
                      </a:lnTo>
                      <a:lnTo>
                        <a:pt x="449" y="39"/>
                      </a:lnTo>
                      <a:lnTo>
                        <a:pt x="453" y="34"/>
                      </a:lnTo>
                      <a:lnTo>
                        <a:pt x="457" y="34"/>
                      </a:lnTo>
                      <a:lnTo>
                        <a:pt x="461" y="30"/>
                      </a:lnTo>
                      <a:lnTo>
                        <a:pt x="464" y="26"/>
                      </a:lnTo>
                      <a:lnTo>
                        <a:pt x="468" y="21"/>
                      </a:lnTo>
                      <a:lnTo>
                        <a:pt x="472" y="17"/>
                      </a:lnTo>
                      <a:lnTo>
                        <a:pt x="476" y="13"/>
                      </a:lnTo>
                      <a:lnTo>
                        <a:pt x="476" y="9"/>
                      </a:lnTo>
                      <a:lnTo>
                        <a:pt x="480" y="0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" name="Freeform 214"/>
                <p:cNvSpPr>
                  <a:spLocks/>
                </p:cNvSpPr>
                <p:nvPr/>
              </p:nvSpPr>
              <p:spPr bwMode="auto">
                <a:xfrm>
                  <a:off x="2286000" y="4599230"/>
                  <a:ext cx="711200" cy="155575"/>
                </a:xfrm>
                <a:custGeom>
                  <a:avLst/>
                  <a:gdLst>
                    <a:gd name="T0" fmla="*/ 3 w 448"/>
                    <a:gd name="T1" fmla="*/ 77 h 98"/>
                    <a:gd name="T2" fmla="*/ 15 w 448"/>
                    <a:gd name="T3" fmla="*/ 64 h 98"/>
                    <a:gd name="T4" fmla="*/ 22 w 448"/>
                    <a:gd name="T5" fmla="*/ 47 h 98"/>
                    <a:gd name="T6" fmla="*/ 30 w 448"/>
                    <a:gd name="T7" fmla="*/ 34 h 98"/>
                    <a:gd name="T8" fmla="*/ 38 w 448"/>
                    <a:gd name="T9" fmla="*/ 21 h 98"/>
                    <a:gd name="T10" fmla="*/ 45 w 448"/>
                    <a:gd name="T11" fmla="*/ 4 h 98"/>
                    <a:gd name="T12" fmla="*/ 57 w 448"/>
                    <a:gd name="T13" fmla="*/ 0 h 98"/>
                    <a:gd name="T14" fmla="*/ 68 w 448"/>
                    <a:gd name="T15" fmla="*/ 0 h 98"/>
                    <a:gd name="T16" fmla="*/ 80 w 448"/>
                    <a:gd name="T17" fmla="*/ 0 h 98"/>
                    <a:gd name="T18" fmla="*/ 91 w 448"/>
                    <a:gd name="T19" fmla="*/ 8 h 98"/>
                    <a:gd name="T20" fmla="*/ 99 w 448"/>
                    <a:gd name="T21" fmla="*/ 21 h 98"/>
                    <a:gd name="T22" fmla="*/ 106 w 448"/>
                    <a:gd name="T23" fmla="*/ 34 h 98"/>
                    <a:gd name="T24" fmla="*/ 118 w 448"/>
                    <a:gd name="T25" fmla="*/ 43 h 98"/>
                    <a:gd name="T26" fmla="*/ 129 w 448"/>
                    <a:gd name="T27" fmla="*/ 55 h 98"/>
                    <a:gd name="T28" fmla="*/ 140 w 448"/>
                    <a:gd name="T29" fmla="*/ 51 h 98"/>
                    <a:gd name="T30" fmla="*/ 148 w 448"/>
                    <a:gd name="T31" fmla="*/ 60 h 98"/>
                    <a:gd name="T32" fmla="*/ 159 w 448"/>
                    <a:gd name="T33" fmla="*/ 64 h 98"/>
                    <a:gd name="T34" fmla="*/ 171 w 448"/>
                    <a:gd name="T35" fmla="*/ 72 h 98"/>
                    <a:gd name="T36" fmla="*/ 182 w 448"/>
                    <a:gd name="T37" fmla="*/ 77 h 98"/>
                    <a:gd name="T38" fmla="*/ 194 w 448"/>
                    <a:gd name="T39" fmla="*/ 81 h 98"/>
                    <a:gd name="T40" fmla="*/ 205 w 448"/>
                    <a:gd name="T41" fmla="*/ 85 h 98"/>
                    <a:gd name="T42" fmla="*/ 216 w 448"/>
                    <a:gd name="T43" fmla="*/ 89 h 98"/>
                    <a:gd name="T44" fmla="*/ 228 w 448"/>
                    <a:gd name="T45" fmla="*/ 89 h 98"/>
                    <a:gd name="T46" fmla="*/ 239 w 448"/>
                    <a:gd name="T47" fmla="*/ 94 h 98"/>
                    <a:gd name="T48" fmla="*/ 251 w 448"/>
                    <a:gd name="T49" fmla="*/ 94 h 98"/>
                    <a:gd name="T50" fmla="*/ 262 w 448"/>
                    <a:gd name="T51" fmla="*/ 98 h 98"/>
                    <a:gd name="T52" fmla="*/ 273 w 448"/>
                    <a:gd name="T53" fmla="*/ 94 h 98"/>
                    <a:gd name="T54" fmla="*/ 285 w 448"/>
                    <a:gd name="T55" fmla="*/ 94 h 98"/>
                    <a:gd name="T56" fmla="*/ 296 w 448"/>
                    <a:gd name="T57" fmla="*/ 94 h 98"/>
                    <a:gd name="T58" fmla="*/ 308 w 448"/>
                    <a:gd name="T59" fmla="*/ 94 h 98"/>
                    <a:gd name="T60" fmla="*/ 319 w 448"/>
                    <a:gd name="T61" fmla="*/ 98 h 98"/>
                    <a:gd name="T62" fmla="*/ 331 w 448"/>
                    <a:gd name="T63" fmla="*/ 98 h 98"/>
                    <a:gd name="T64" fmla="*/ 342 w 448"/>
                    <a:gd name="T65" fmla="*/ 94 h 98"/>
                    <a:gd name="T66" fmla="*/ 353 w 448"/>
                    <a:gd name="T67" fmla="*/ 98 h 98"/>
                    <a:gd name="T68" fmla="*/ 361 w 448"/>
                    <a:gd name="T69" fmla="*/ 98 h 98"/>
                    <a:gd name="T70" fmla="*/ 372 w 448"/>
                    <a:gd name="T71" fmla="*/ 98 h 98"/>
                    <a:gd name="T72" fmla="*/ 384 w 448"/>
                    <a:gd name="T73" fmla="*/ 94 h 98"/>
                    <a:gd name="T74" fmla="*/ 395 w 448"/>
                    <a:gd name="T75" fmla="*/ 94 h 98"/>
                    <a:gd name="T76" fmla="*/ 407 w 448"/>
                    <a:gd name="T77" fmla="*/ 89 h 98"/>
                    <a:gd name="T78" fmla="*/ 418 w 448"/>
                    <a:gd name="T79" fmla="*/ 89 h 98"/>
                    <a:gd name="T80" fmla="*/ 429 w 448"/>
                    <a:gd name="T81" fmla="*/ 89 h 98"/>
                    <a:gd name="T82" fmla="*/ 441 w 448"/>
                    <a:gd name="T83" fmla="*/ 89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48" h="98">
                      <a:moveTo>
                        <a:pt x="0" y="85"/>
                      </a:moveTo>
                      <a:lnTo>
                        <a:pt x="3" y="81"/>
                      </a:lnTo>
                      <a:lnTo>
                        <a:pt x="3" y="77"/>
                      </a:lnTo>
                      <a:lnTo>
                        <a:pt x="7" y="72"/>
                      </a:lnTo>
                      <a:lnTo>
                        <a:pt x="11" y="72"/>
                      </a:lnTo>
                      <a:lnTo>
                        <a:pt x="15" y="64"/>
                      </a:lnTo>
                      <a:lnTo>
                        <a:pt x="15" y="55"/>
                      </a:lnTo>
                      <a:lnTo>
                        <a:pt x="19" y="51"/>
                      </a:lnTo>
                      <a:lnTo>
                        <a:pt x="22" y="47"/>
                      </a:lnTo>
                      <a:lnTo>
                        <a:pt x="26" y="43"/>
                      </a:lnTo>
                      <a:lnTo>
                        <a:pt x="26" y="38"/>
                      </a:lnTo>
                      <a:lnTo>
                        <a:pt x="30" y="34"/>
                      </a:lnTo>
                      <a:lnTo>
                        <a:pt x="34" y="30"/>
                      </a:lnTo>
                      <a:lnTo>
                        <a:pt x="34" y="21"/>
                      </a:lnTo>
                      <a:lnTo>
                        <a:pt x="38" y="21"/>
                      </a:lnTo>
                      <a:lnTo>
                        <a:pt x="41" y="13"/>
                      </a:lnTo>
                      <a:lnTo>
                        <a:pt x="45" y="8"/>
                      </a:lnTo>
                      <a:lnTo>
                        <a:pt x="45" y="4"/>
                      </a:lnTo>
                      <a:lnTo>
                        <a:pt x="49" y="0"/>
                      </a:lnTo>
                      <a:lnTo>
                        <a:pt x="53" y="0"/>
                      </a:lnTo>
                      <a:lnTo>
                        <a:pt x="57" y="0"/>
                      </a:lnTo>
                      <a:lnTo>
                        <a:pt x="61" y="0"/>
                      </a:lnTo>
                      <a:lnTo>
                        <a:pt x="64" y="0"/>
                      </a:lnTo>
                      <a:lnTo>
                        <a:pt x="68" y="0"/>
                      </a:lnTo>
                      <a:lnTo>
                        <a:pt x="72" y="0"/>
                      </a:lnTo>
                      <a:lnTo>
                        <a:pt x="76" y="0"/>
                      </a:lnTo>
                      <a:lnTo>
                        <a:pt x="80" y="0"/>
                      </a:lnTo>
                      <a:lnTo>
                        <a:pt x="83" y="4"/>
                      </a:lnTo>
                      <a:lnTo>
                        <a:pt x="87" y="8"/>
                      </a:lnTo>
                      <a:lnTo>
                        <a:pt x="91" y="8"/>
                      </a:lnTo>
                      <a:lnTo>
                        <a:pt x="95" y="13"/>
                      </a:lnTo>
                      <a:lnTo>
                        <a:pt x="95" y="17"/>
                      </a:lnTo>
                      <a:lnTo>
                        <a:pt x="99" y="21"/>
                      </a:lnTo>
                      <a:lnTo>
                        <a:pt x="102" y="26"/>
                      </a:lnTo>
                      <a:lnTo>
                        <a:pt x="102" y="30"/>
                      </a:lnTo>
                      <a:lnTo>
                        <a:pt x="106" y="34"/>
                      </a:lnTo>
                      <a:lnTo>
                        <a:pt x="110" y="38"/>
                      </a:lnTo>
                      <a:lnTo>
                        <a:pt x="114" y="43"/>
                      </a:lnTo>
                      <a:lnTo>
                        <a:pt x="118" y="43"/>
                      </a:lnTo>
                      <a:lnTo>
                        <a:pt x="121" y="47"/>
                      </a:lnTo>
                      <a:lnTo>
                        <a:pt x="125" y="51"/>
                      </a:lnTo>
                      <a:lnTo>
                        <a:pt x="129" y="55"/>
                      </a:lnTo>
                      <a:lnTo>
                        <a:pt x="133" y="55"/>
                      </a:lnTo>
                      <a:lnTo>
                        <a:pt x="137" y="51"/>
                      </a:lnTo>
                      <a:lnTo>
                        <a:pt x="140" y="51"/>
                      </a:lnTo>
                      <a:lnTo>
                        <a:pt x="148" y="60"/>
                      </a:lnTo>
                      <a:lnTo>
                        <a:pt x="144" y="60"/>
                      </a:lnTo>
                      <a:lnTo>
                        <a:pt x="148" y="60"/>
                      </a:lnTo>
                      <a:lnTo>
                        <a:pt x="152" y="60"/>
                      </a:lnTo>
                      <a:lnTo>
                        <a:pt x="156" y="64"/>
                      </a:lnTo>
                      <a:lnTo>
                        <a:pt x="159" y="64"/>
                      </a:lnTo>
                      <a:lnTo>
                        <a:pt x="163" y="72"/>
                      </a:lnTo>
                      <a:lnTo>
                        <a:pt x="167" y="72"/>
                      </a:lnTo>
                      <a:lnTo>
                        <a:pt x="171" y="72"/>
                      </a:lnTo>
                      <a:lnTo>
                        <a:pt x="175" y="77"/>
                      </a:lnTo>
                      <a:lnTo>
                        <a:pt x="178" y="77"/>
                      </a:lnTo>
                      <a:lnTo>
                        <a:pt x="182" y="77"/>
                      </a:lnTo>
                      <a:lnTo>
                        <a:pt x="186" y="77"/>
                      </a:lnTo>
                      <a:lnTo>
                        <a:pt x="190" y="77"/>
                      </a:lnTo>
                      <a:lnTo>
                        <a:pt x="194" y="81"/>
                      </a:lnTo>
                      <a:lnTo>
                        <a:pt x="197" y="81"/>
                      </a:lnTo>
                      <a:lnTo>
                        <a:pt x="201" y="81"/>
                      </a:lnTo>
                      <a:lnTo>
                        <a:pt x="205" y="85"/>
                      </a:lnTo>
                      <a:lnTo>
                        <a:pt x="209" y="85"/>
                      </a:lnTo>
                      <a:lnTo>
                        <a:pt x="213" y="89"/>
                      </a:lnTo>
                      <a:lnTo>
                        <a:pt x="216" y="89"/>
                      </a:lnTo>
                      <a:lnTo>
                        <a:pt x="220" y="89"/>
                      </a:lnTo>
                      <a:lnTo>
                        <a:pt x="224" y="89"/>
                      </a:lnTo>
                      <a:lnTo>
                        <a:pt x="228" y="89"/>
                      </a:lnTo>
                      <a:lnTo>
                        <a:pt x="232" y="94"/>
                      </a:lnTo>
                      <a:lnTo>
                        <a:pt x="235" y="94"/>
                      </a:lnTo>
                      <a:lnTo>
                        <a:pt x="239" y="94"/>
                      </a:lnTo>
                      <a:lnTo>
                        <a:pt x="243" y="94"/>
                      </a:lnTo>
                      <a:lnTo>
                        <a:pt x="247" y="94"/>
                      </a:lnTo>
                      <a:lnTo>
                        <a:pt x="251" y="94"/>
                      </a:lnTo>
                      <a:lnTo>
                        <a:pt x="254" y="98"/>
                      </a:lnTo>
                      <a:lnTo>
                        <a:pt x="258" y="98"/>
                      </a:lnTo>
                      <a:lnTo>
                        <a:pt x="262" y="98"/>
                      </a:lnTo>
                      <a:lnTo>
                        <a:pt x="266" y="98"/>
                      </a:lnTo>
                      <a:lnTo>
                        <a:pt x="270" y="94"/>
                      </a:lnTo>
                      <a:lnTo>
                        <a:pt x="273" y="94"/>
                      </a:lnTo>
                      <a:lnTo>
                        <a:pt x="277" y="94"/>
                      </a:lnTo>
                      <a:lnTo>
                        <a:pt x="281" y="94"/>
                      </a:lnTo>
                      <a:lnTo>
                        <a:pt x="285" y="94"/>
                      </a:lnTo>
                      <a:lnTo>
                        <a:pt x="289" y="94"/>
                      </a:lnTo>
                      <a:lnTo>
                        <a:pt x="293" y="94"/>
                      </a:lnTo>
                      <a:lnTo>
                        <a:pt x="296" y="94"/>
                      </a:lnTo>
                      <a:lnTo>
                        <a:pt x="300" y="98"/>
                      </a:lnTo>
                      <a:lnTo>
                        <a:pt x="304" y="94"/>
                      </a:lnTo>
                      <a:lnTo>
                        <a:pt x="308" y="94"/>
                      </a:lnTo>
                      <a:lnTo>
                        <a:pt x="312" y="94"/>
                      </a:lnTo>
                      <a:lnTo>
                        <a:pt x="315" y="94"/>
                      </a:lnTo>
                      <a:lnTo>
                        <a:pt x="319" y="98"/>
                      </a:lnTo>
                      <a:lnTo>
                        <a:pt x="323" y="98"/>
                      </a:lnTo>
                      <a:lnTo>
                        <a:pt x="327" y="98"/>
                      </a:lnTo>
                      <a:lnTo>
                        <a:pt x="331" y="98"/>
                      </a:lnTo>
                      <a:lnTo>
                        <a:pt x="334" y="94"/>
                      </a:lnTo>
                      <a:lnTo>
                        <a:pt x="338" y="98"/>
                      </a:lnTo>
                      <a:lnTo>
                        <a:pt x="342" y="94"/>
                      </a:lnTo>
                      <a:lnTo>
                        <a:pt x="346" y="94"/>
                      </a:lnTo>
                      <a:lnTo>
                        <a:pt x="350" y="94"/>
                      </a:lnTo>
                      <a:lnTo>
                        <a:pt x="353" y="98"/>
                      </a:lnTo>
                      <a:lnTo>
                        <a:pt x="353" y="94"/>
                      </a:lnTo>
                      <a:lnTo>
                        <a:pt x="357" y="98"/>
                      </a:lnTo>
                      <a:lnTo>
                        <a:pt x="361" y="98"/>
                      </a:lnTo>
                      <a:lnTo>
                        <a:pt x="365" y="98"/>
                      </a:lnTo>
                      <a:lnTo>
                        <a:pt x="369" y="98"/>
                      </a:lnTo>
                      <a:lnTo>
                        <a:pt x="372" y="98"/>
                      </a:lnTo>
                      <a:lnTo>
                        <a:pt x="376" y="98"/>
                      </a:lnTo>
                      <a:lnTo>
                        <a:pt x="380" y="98"/>
                      </a:lnTo>
                      <a:lnTo>
                        <a:pt x="384" y="94"/>
                      </a:lnTo>
                      <a:lnTo>
                        <a:pt x="388" y="94"/>
                      </a:lnTo>
                      <a:lnTo>
                        <a:pt x="391" y="94"/>
                      </a:lnTo>
                      <a:lnTo>
                        <a:pt x="395" y="94"/>
                      </a:lnTo>
                      <a:lnTo>
                        <a:pt x="399" y="94"/>
                      </a:lnTo>
                      <a:lnTo>
                        <a:pt x="403" y="89"/>
                      </a:lnTo>
                      <a:lnTo>
                        <a:pt x="407" y="89"/>
                      </a:lnTo>
                      <a:lnTo>
                        <a:pt x="410" y="94"/>
                      </a:lnTo>
                      <a:lnTo>
                        <a:pt x="414" y="94"/>
                      </a:lnTo>
                      <a:lnTo>
                        <a:pt x="418" y="89"/>
                      </a:lnTo>
                      <a:lnTo>
                        <a:pt x="422" y="89"/>
                      </a:lnTo>
                      <a:lnTo>
                        <a:pt x="426" y="89"/>
                      </a:lnTo>
                      <a:lnTo>
                        <a:pt x="429" y="89"/>
                      </a:lnTo>
                      <a:lnTo>
                        <a:pt x="433" y="89"/>
                      </a:lnTo>
                      <a:lnTo>
                        <a:pt x="437" y="89"/>
                      </a:lnTo>
                      <a:lnTo>
                        <a:pt x="441" y="89"/>
                      </a:lnTo>
                      <a:lnTo>
                        <a:pt x="445" y="89"/>
                      </a:lnTo>
                      <a:lnTo>
                        <a:pt x="448" y="89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" name="Freeform 215"/>
                <p:cNvSpPr>
                  <a:spLocks/>
                </p:cNvSpPr>
                <p:nvPr/>
              </p:nvSpPr>
              <p:spPr bwMode="auto">
                <a:xfrm>
                  <a:off x="2997200" y="4734168"/>
                  <a:ext cx="762000" cy="33338"/>
                </a:xfrm>
                <a:custGeom>
                  <a:avLst/>
                  <a:gdLst>
                    <a:gd name="T0" fmla="*/ 8 w 480"/>
                    <a:gd name="T1" fmla="*/ 4 h 21"/>
                    <a:gd name="T2" fmla="*/ 19 w 480"/>
                    <a:gd name="T3" fmla="*/ 4 h 21"/>
                    <a:gd name="T4" fmla="*/ 31 w 480"/>
                    <a:gd name="T5" fmla="*/ 9 h 21"/>
                    <a:gd name="T6" fmla="*/ 42 w 480"/>
                    <a:gd name="T7" fmla="*/ 13 h 21"/>
                    <a:gd name="T8" fmla="*/ 50 w 480"/>
                    <a:gd name="T9" fmla="*/ 13 h 21"/>
                    <a:gd name="T10" fmla="*/ 61 w 480"/>
                    <a:gd name="T11" fmla="*/ 17 h 21"/>
                    <a:gd name="T12" fmla="*/ 73 w 480"/>
                    <a:gd name="T13" fmla="*/ 17 h 21"/>
                    <a:gd name="T14" fmla="*/ 84 w 480"/>
                    <a:gd name="T15" fmla="*/ 17 h 21"/>
                    <a:gd name="T16" fmla="*/ 96 w 480"/>
                    <a:gd name="T17" fmla="*/ 17 h 21"/>
                    <a:gd name="T18" fmla="*/ 107 w 480"/>
                    <a:gd name="T19" fmla="*/ 13 h 21"/>
                    <a:gd name="T20" fmla="*/ 118 w 480"/>
                    <a:gd name="T21" fmla="*/ 9 h 21"/>
                    <a:gd name="T22" fmla="*/ 130 w 480"/>
                    <a:gd name="T23" fmla="*/ 4 h 21"/>
                    <a:gd name="T24" fmla="*/ 141 w 480"/>
                    <a:gd name="T25" fmla="*/ 0 h 21"/>
                    <a:gd name="T26" fmla="*/ 153 w 480"/>
                    <a:gd name="T27" fmla="*/ 0 h 21"/>
                    <a:gd name="T28" fmla="*/ 164 w 480"/>
                    <a:gd name="T29" fmla="*/ 0 h 21"/>
                    <a:gd name="T30" fmla="*/ 175 w 480"/>
                    <a:gd name="T31" fmla="*/ 0 h 21"/>
                    <a:gd name="T32" fmla="*/ 187 w 480"/>
                    <a:gd name="T33" fmla="*/ 4 h 21"/>
                    <a:gd name="T34" fmla="*/ 198 w 480"/>
                    <a:gd name="T35" fmla="*/ 9 h 21"/>
                    <a:gd name="T36" fmla="*/ 210 w 480"/>
                    <a:gd name="T37" fmla="*/ 9 h 21"/>
                    <a:gd name="T38" fmla="*/ 221 w 480"/>
                    <a:gd name="T39" fmla="*/ 17 h 21"/>
                    <a:gd name="T40" fmla="*/ 232 w 480"/>
                    <a:gd name="T41" fmla="*/ 17 h 21"/>
                    <a:gd name="T42" fmla="*/ 244 w 480"/>
                    <a:gd name="T43" fmla="*/ 17 h 21"/>
                    <a:gd name="T44" fmla="*/ 255 w 480"/>
                    <a:gd name="T45" fmla="*/ 17 h 21"/>
                    <a:gd name="T46" fmla="*/ 267 w 480"/>
                    <a:gd name="T47" fmla="*/ 17 h 21"/>
                    <a:gd name="T48" fmla="*/ 278 w 480"/>
                    <a:gd name="T49" fmla="*/ 17 h 21"/>
                    <a:gd name="T50" fmla="*/ 290 w 480"/>
                    <a:gd name="T51" fmla="*/ 17 h 21"/>
                    <a:gd name="T52" fmla="*/ 301 w 480"/>
                    <a:gd name="T53" fmla="*/ 17 h 21"/>
                    <a:gd name="T54" fmla="*/ 312 w 480"/>
                    <a:gd name="T55" fmla="*/ 17 h 21"/>
                    <a:gd name="T56" fmla="*/ 324 w 480"/>
                    <a:gd name="T57" fmla="*/ 17 h 21"/>
                    <a:gd name="T58" fmla="*/ 335 w 480"/>
                    <a:gd name="T59" fmla="*/ 17 h 21"/>
                    <a:gd name="T60" fmla="*/ 347 w 480"/>
                    <a:gd name="T61" fmla="*/ 17 h 21"/>
                    <a:gd name="T62" fmla="*/ 358 w 480"/>
                    <a:gd name="T63" fmla="*/ 17 h 21"/>
                    <a:gd name="T64" fmla="*/ 369 w 480"/>
                    <a:gd name="T65" fmla="*/ 17 h 21"/>
                    <a:gd name="T66" fmla="*/ 381 w 480"/>
                    <a:gd name="T67" fmla="*/ 17 h 21"/>
                    <a:gd name="T68" fmla="*/ 392 w 480"/>
                    <a:gd name="T69" fmla="*/ 17 h 21"/>
                    <a:gd name="T70" fmla="*/ 404 w 480"/>
                    <a:gd name="T71" fmla="*/ 17 h 21"/>
                    <a:gd name="T72" fmla="*/ 415 w 480"/>
                    <a:gd name="T73" fmla="*/ 17 h 21"/>
                    <a:gd name="T74" fmla="*/ 426 w 480"/>
                    <a:gd name="T75" fmla="*/ 17 h 21"/>
                    <a:gd name="T76" fmla="*/ 438 w 480"/>
                    <a:gd name="T77" fmla="*/ 17 h 21"/>
                    <a:gd name="T78" fmla="*/ 449 w 480"/>
                    <a:gd name="T79" fmla="*/ 13 h 21"/>
                    <a:gd name="T80" fmla="*/ 461 w 480"/>
                    <a:gd name="T81" fmla="*/ 17 h 21"/>
                    <a:gd name="T82" fmla="*/ 472 w 480"/>
                    <a:gd name="T83" fmla="*/ 13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80" h="21">
                      <a:moveTo>
                        <a:pt x="0" y="4"/>
                      </a:moveTo>
                      <a:lnTo>
                        <a:pt x="4" y="9"/>
                      </a:lnTo>
                      <a:lnTo>
                        <a:pt x="8" y="4"/>
                      </a:lnTo>
                      <a:lnTo>
                        <a:pt x="12" y="4"/>
                      </a:lnTo>
                      <a:lnTo>
                        <a:pt x="16" y="4"/>
                      </a:lnTo>
                      <a:lnTo>
                        <a:pt x="19" y="4"/>
                      </a:lnTo>
                      <a:lnTo>
                        <a:pt x="23" y="9"/>
                      </a:lnTo>
                      <a:lnTo>
                        <a:pt x="27" y="9"/>
                      </a:lnTo>
                      <a:lnTo>
                        <a:pt x="31" y="9"/>
                      </a:lnTo>
                      <a:lnTo>
                        <a:pt x="35" y="9"/>
                      </a:lnTo>
                      <a:lnTo>
                        <a:pt x="38" y="9"/>
                      </a:lnTo>
                      <a:lnTo>
                        <a:pt x="42" y="13"/>
                      </a:lnTo>
                      <a:lnTo>
                        <a:pt x="42" y="9"/>
                      </a:lnTo>
                      <a:lnTo>
                        <a:pt x="46" y="13"/>
                      </a:lnTo>
                      <a:lnTo>
                        <a:pt x="50" y="13"/>
                      </a:lnTo>
                      <a:lnTo>
                        <a:pt x="54" y="13"/>
                      </a:lnTo>
                      <a:lnTo>
                        <a:pt x="57" y="13"/>
                      </a:lnTo>
                      <a:lnTo>
                        <a:pt x="61" y="17"/>
                      </a:lnTo>
                      <a:lnTo>
                        <a:pt x="65" y="17"/>
                      </a:lnTo>
                      <a:lnTo>
                        <a:pt x="69" y="17"/>
                      </a:lnTo>
                      <a:lnTo>
                        <a:pt x="73" y="17"/>
                      </a:lnTo>
                      <a:lnTo>
                        <a:pt x="77" y="17"/>
                      </a:lnTo>
                      <a:lnTo>
                        <a:pt x="80" y="21"/>
                      </a:lnTo>
                      <a:lnTo>
                        <a:pt x="84" y="17"/>
                      </a:lnTo>
                      <a:lnTo>
                        <a:pt x="88" y="17"/>
                      </a:lnTo>
                      <a:lnTo>
                        <a:pt x="92" y="17"/>
                      </a:lnTo>
                      <a:lnTo>
                        <a:pt x="96" y="17"/>
                      </a:lnTo>
                      <a:lnTo>
                        <a:pt x="99" y="17"/>
                      </a:lnTo>
                      <a:lnTo>
                        <a:pt x="103" y="17"/>
                      </a:lnTo>
                      <a:lnTo>
                        <a:pt x="107" y="13"/>
                      </a:lnTo>
                      <a:lnTo>
                        <a:pt x="111" y="13"/>
                      </a:lnTo>
                      <a:lnTo>
                        <a:pt x="115" y="9"/>
                      </a:lnTo>
                      <a:lnTo>
                        <a:pt x="118" y="9"/>
                      </a:lnTo>
                      <a:lnTo>
                        <a:pt x="122" y="4"/>
                      </a:lnTo>
                      <a:lnTo>
                        <a:pt x="126" y="9"/>
                      </a:lnTo>
                      <a:lnTo>
                        <a:pt x="130" y="4"/>
                      </a:lnTo>
                      <a:lnTo>
                        <a:pt x="134" y="0"/>
                      </a:lnTo>
                      <a:lnTo>
                        <a:pt x="137" y="0"/>
                      </a:lnTo>
                      <a:lnTo>
                        <a:pt x="141" y="0"/>
                      </a:lnTo>
                      <a:lnTo>
                        <a:pt x="145" y="0"/>
                      </a:lnTo>
                      <a:lnTo>
                        <a:pt x="149" y="0"/>
                      </a:lnTo>
                      <a:lnTo>
                        <a:pt x="153" y="0"/>
                      </a:lnTo>
                      <a:lnTo>
                        <a:pt x="156" y="0"/>
                      </a:lnTo>
                      <a:lnTo>
                        <a:pt x="160" y="0"/>
                      </a:lnTo>
                      <a:lnTo>
                        <a:pt x="164" y="0"/>
                      </a:lnTo>
                      <a:lnTo>
                        <a:pt x="168" y="0"/>
                      </a:lnTo>
                      <a:lnTo>
                        <a:pt x="172" y="0"/>
                      </a:lnTo>
                      <a:lnTo>
                        <a:pt x="175" y="0"/>
                      </a:lnTo>
                      <a:lnTo>
                        <a:pt x="179" y="0"/>
                      </a:lnTo>
                      <a:lnTo>
                        <a:pt x="183" y="4"/>
                      </a:lnTo>
                      <a:lnTo>
                        <a:pt x="187" y="4"/>
                      </a:lnTo>
                      <a:lnTo>
                        <a:pt x="191" y="4"/>
                      </a:lnTo>
                      <a:lnTo>
                        <a:pt x="194" y="9"/>
                      </a:lnTo>
                      <a:lnTo>
                        <a:pt x="198" y="9"/>
                      </a:lnTo>
                      <a:lnTo>
                        <a:pt x="202" y="13"/>
                      </a:lnTo>
                      <a:lnTo>
                        <a:pt x="206" y="13"/>
                      </a:lnTo>
                      <a:lnTo>
                        <a:pt x="210" y="9"/>
                      </a:lnTo>
                      <a:lnTo>
                        <a:pt x="213" y="13"/>
                      </a:lnTo>
                      <a:lnTo>
                        <a:pt x="217" y="17"/>
                      </a:lnTo>
                      <a:lnTo>
                        <a:pt x="221" y="17"/>
                      </a:lnTo>
                      <a:lnTo>
                        <a:pt x="225" y="13"/>
                      </a:lnTo>
                      <a:lnTo>
                        <a:pt x="229" y="13"/>
                      </a:lnTo>
                      <a:lnTo>
                        <a:pt x="232" y="17"/>
                      </a:lnTo>
                      <a:lnTo>
                        <a:pt x="236" y="13"/>
                      </a:lnTo>
                      <a:lnTo>
                        <a:pt x="240" y="17"/>
                      </a:lnTo>
                      <a:lnTo>
                        <a:pt x="244" y="17"/>
                      </a:lnTo>
                      <a:lnTo>
                        <a:pt x="248" y="17"/>
                      </a:lnTo>
                      <a:lnTo>
                        <a:pt x="251" y="17"/>
                      </a:lnTo>
                      <a:lnTo>
                        <a:pt x="255" y="17"/>
                      </a:lnTo>
                      <a:lnTo>
                        <a:pt x="259" y="17"/>
                      </a:lnTo>
                      <a:lnTo>
                        <a:pt x="263" y="17"/>
                      </a:lnTo>
                      <a:lnTo>
                        <a:pt x="267" y="17"/>
                      </a:lnTo>
                      <a:lnTo>
                        <a:pt x="270" y="17"/>
                      </a:lnTo>
                      <a:lnTo>
                        <a:pt x="274" y="17"/>
                      </a:lnTo>
                      <a:lnTo>
                        <a:pt x="278" y="17"/>
                      </a:lnTo>
                      <a:lnTo>
                        <a:pt x="282" y="17"/>
                      </a:lnTo>
                      <a:lnTo>
                        <a:pt x="286" y="17"/>
                      </a:lnTo>
                      <a:lnTo>
                        <a:pt x="290" y="17"/>
                      </a:lnTo>
                      <a:lnTo>
                        <a:pt x="293" y="17"/>
                      </a:lnTo>
                      <a:lnTo>
                        <a:pt x="297" y="17"/>
                      </a:lnTo>
                      <a:lnTo>
                        <a:pt x="301" y="17"/>
                      </a:lnTo>
                      <a:lnTo>
                        <a:pt x="305" y="21"/>
                      </a:lnTo>
                      <a:lnTo>
                        <a:pt x="309" y="21"/>
                      </a:lnTo>
                      <a:lnTo>
                        <a:pt x="312" y="17"/>
                      </a:lnTo>
                      <a:lnTo>
                        <a:pt x="316" y="17"/>
                      </a:lnTo>
                      <a:lnTo>
                        <a:pt x="320" y="17"/>
                      </a:lnTo>
                      <a:lnTo>
                        <a:pt x="324" y="17"/>
                      </a:lnTo>
                      <a:lnTo>
                        <a:pt x="328" y="17"/>
                      </a:lnTo>
                      <a:lnTo>
                        <a:pt x="331" y="17"/>
                      </a:lnTo>
                      <a:lnTo>
                        <a:pt x="335" y="17"/>
                      </a:lnTo>
                      <a:lnTo>
                        <a:pt x="339" y="17"/>
                      </a:lnTo>
                      <a:lnTo>
                        <a:pt x="343" y="17"/>
                      </a:lnTo>
                      <a:lnTo>
                        <a:pt x="347" y="17"/>
                      </a:lnTo>
                      <a:lnTo>
                        <a:pt x="350" y="17"/>
                      </a:lnTo>
                      <a:lnTo>
                        <a:pt x="354" y="17"/>
                      </a:lnTo>
                      <a:lnTo>
                        <a:pt x="358" y="17"/>
                      </a:lnTo>
                      <a:lnTo>
                        <a:pt x="362" y="17"/>
                      </a:lnTo>
                      <a:lnTo>
                        <a:pt x="366" y="17"/>
                      </a:lnTo>
                      <a:lnTo>
                        <a:pt x="369" y="17"/>
                      </a:lnTo>
                      <a:lnTo>
                        <a:pt x="373" y="17"/>
                      </a:lnTo>
                      <a:lnTo>
                        <a:pt x="377" y="17"/>
                      </a:lnTo>
                      <a:lnTo>
                        <a:pt x="381" y="17"/>
                      </a:lnTo>
                      <a:lnTo>
                        <a:pt x="385" y="13"/>
                      </a:lnTo>
                      <a:lnTo>
                        <a:pt x="388" y="13"/>
                      </a:lnTo>
                      <a:lnTo>
                        <a:pt x="392" y="17"/>
                      </a:lnTo>
                      <a:lnTo>
                        <a:pt x="396" y="17"/>
                      </a:lnTo>
                      <a:lnTo>
                        <a:pt x="400" y="17"/>
                      </a:lnTo>
                      <a:lnTo>
                        <a:pt x="404" y="17"/>
                      </a:lnTo>
                      <a:lnTo>
                        <a:pt x="407" y="17"/>
                      </a:lnTo>
                      <a:lnTo>
                        <a:pt x="411" y="17"/>
                      </a:lnTo>
                      <a:lnTo>
                        <a:pt x="415" y="17"/>
                      </a:lnTo>
                      <a:lnTo>
                        <a:pt x="419" y="17"/>
                      </a:lnTo>
                      <a:lnTo>
                        <a:pt x="423" y="17"/>
                      </a:lnTo>
                      <a:lnTo>
                        <a:pt x="426" y="17"/>
                      </a:lnTo>
                      <a:lnTo>
                        <a:pt x="430" y="17"/>
                      </a:lnTo>
                      <a:lnTo>
                        <a:pt x="434" y="17"/>
                      </a:lnTo>
                      <a:lnTo>
                        <a:pt x="438" y="17"/>
                      </a:lnTo>
                      <a:lnTo>
                        <a:pt x="442" y="17"/>
                      </a:lnTo>
                      <a:lnTo>
                        <a:pt x="445" y="17"/>
                      </a:lnTo>
                      <a:lnTo>
                        <a:pt x="449" y="13"/>
                      </a:lnTo>
                      <a:lnTo>
                        <a:pt x="453" y="17"/>
                      </a:lnTo>
                      <a:lnTo>
                        <a:pt x="457" y="17"/>
                      </a:lnTo>
                      <a:lnTo>
                        <a:pt x="461" y="17"/>
                      </a:lnTo>
                      <a:lnTo>
                        <a:pt x="464" y="17"/>
                      </a:lnTo>
                      <a:lnTo>
                        <a:pt x="468" y="17"/>
                      </a:lnTo>
                      <a:lnTo>
                        <a:pt x="472" y="13"/>
                      </a:lnTo>
                      <a:lnTo>
                        <a:pt x="476" y="17"/>
                      </a:lnTo>
                      <a:lnTo>
                        <a:pt x="480" y="17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" name="Freeform 216"/>
                <p:cNvSpPr>
                  <a:spLocks/>
                </p:cNvSpPr>
                <p:nvPr/>
              </p:nvSpPr>
              <p:spPr bwMode="auto">
                <a:xfrm>
                  <a:off x="3759200" y="4754805"/>
                  <a:ext cx="760413" cy="26988"/>
                </a:xfrm>
                <a:custGeom>
                  <a:avLst/>
                  <a:gdLst>
                    <a:gd name="T0" fmla="*/ 7 w 479"/>
                    <a:gd name="T1" fmla="*/ 4 h 17"/>
                    <a:gd name="T2" fmla="*/ 19 w 479"/>
                    <a:gd name="T3" fmla="*/ 4 h 17"/>
                    <a:gd name="T4" fmla="*/ 30 w 479"/>
                    <a:gd name="T5" fmla="*/ 8 h 17"/>
                    <a:gd name="T6" fmla="*/ 42 w 479"/>
                    <a:gd name="T7" fmla="*/ 8 h 17"/>
                    <a:gd name="T8" fmla="*/ 53 w 479"/>
                    <a:gd name="T9" fmla="*/ 8 h 17"/>
                    <a:gd name="T10" fmla="*/ 64 w 479"/>
                    <a:gd name="T11" fmla="*/ 8 h 17"/>
                    <a:gd name="T12" fmla="*/ 72 w 479"/>
                    <a:gd name="T13" fmla="*/ 8 h 17"/>
                    <a:gd name="T14" fmla="*/ 83 w 479"/>
                    <a:gd name="T15" fmla="*/ 8 h 17"/>
                    <a:gd name="T16" fmla="*/ 95 w 479"/>
                    <a:gd name="T17" fmla="*/ 4 h 17"/>
                    <a:gd name="T18" fmla="*/ 106 w 479"/>
                    <a:gd name="T19" fmla="*/ 4 h 17"/>
                    <a:gd name="T20" fmla="*/ 118 w 479"/>
                    <a:gd name="T21" fmla="*/ 4 h 17"/>
                    <a:gd name="T22" fmla="*/ 129 w 479"/>
                    <a:gd name="T23" fmla="*/ 4 h 17"/>
                    <a:gd name="T24" fmla="*/ 140 w 479"/>
                    <a:gd name="T25" fmla="*/ 4 h 17"/>
                    <a:gd name="T26" fmla="*/ 152 w 479"/>
                    <a:gd name="T27" fmla="*/ 4 h 17"/>
                    <a:gd name="T28" fmla="*/ 163 w 479"/>
                    <a:gd name="T29" fmla="*/ 4 h 17"/>
                    <a:gd name="T30" fmla="*/ 175 w 479"/>
                    <a:gd name="T31" fmla="*/ 8 h 17"/>
                    <a:gd name="T32" fmla="*/ 186 w 479"/>
                    <a:gd name="T33" fmla="*/ 13 h 17"/>
                    <a:gd name="T34" fmla="*/ 197 w 479"/>
                    <a:gd name="T35" fmla="*/ 8 h 17"/>
                    <a:gd name="T36" fmla="*/ 209 w 479"/>
                    <a:gd name="T37" fmla="*/ 13 h 17"/>
                    <a:gd name="T38" fmla="*/ 220 w 479"/>
                    <a:gd name="T39" fmla="*/ 13 h 17"/>
                    <a:gd name="T40" fmla="*/ 232 w 479"/>
                    <a:gd name="T41" fmla="*/ 17 h 17"/>
                    <a:gd name="T42" fmla="*/ 243 w 479"/>
                    <a:gd name="T43" fmla="*/ 17 h 17"/>
                    <a:gd name="T44" fmla="*/ 254 w 479"/>
                    <a:gd name="T45" fmla="*/ 17 h 17"/>
                    <a:gd name="T46" fmla="*/ 266 w 479"/>
                    <a:gd name="T47" fmla="*/ 17 h 17"/>
                    <a:gd name="T48" fmla="*/ 277 w 479"/>
                    <a:gd name="T49" fmla="*/ 17 h 17"/>
                    <a:gd name="T50" fmla="*/ 289 w 479"/>
                    <a:gd name="T51" fmla="*/ 17 h 17"/>
                    <a:gd name="T52" fmla="*/ 300 w 479"/>
                    <a:gd name="T53" fmla="*/ 17 h 17"/>
                    <a:gd name="T54" fmla="*/ 312 w 479"/>
                    <a:gd name="T55" fmla="*/ 13 h 17"/>
                    <a:gd name="T56" fmla="*/ 323 w 479"/>
                    <a:gd name="T57" fmla="*/ 13 h 17"/>
                    <a:gd name="T58" fmla="*/ 334 w 479"/>
                    <a:gd name="T59" fmla="*/ 8 h 17"/>
                    <a:gd name="T60" fmla="*/ 346 w 479"/>
                    <a:gd name="T61" fmla="*/ 4 h 17"/>
                    <a:gd name="T62" fmla="*/ 357 w 479"/>
                    <a:gd name="T63" fmla="*/ 4 h 17"/>
                    <a:gd name="T64" fmla="*/ 369 w 479"/>
                    <a:gd name="T65" fmla="*/ 4 h 17"/>
                    <a:gd name="T66" fmla="*/ 380 w 479"/>
                    <a:gd name="T67" fmla="*/ 0 h 17"/>
                    <a:gd name="T68" fmla="*/ 391 w 479"/>
                    <a:gd name="T69" fmla="*/ 0 h 17"/>
                    <a:gd name="T70" fmla="*/ 403 w 479"/>
                    <a:gd name="T71" fmla="*/ 4 h 17"/>
                    <a:gd name="T72" fmla="*/ 414 w 479"/>
                    <a:gd name="T73" fmla="*/ 4 h 17"/>
                    <a:gd name="T74" fmla="*/ 426 w 479"/>
                    <a:gd name="T75" fmla="*/ 8 h 17"/>
                    <a:gd name="T76" fmla="*/ 437 w 479"/>
                    <a:gd name="T77" fmla="*/ 8 h 17"/>
                    <a:gd name="T78" fmla="*/ 448 w 479"/>
                    <a:gd name="T79" fmla="*/ 8 h 17"/>
                    <a:gd name="T80" fmla="*/ 460 w 479"/>
                    <a:gd name="T81" fmla="*/ 8 h 17"/>
                    <a:gd name="T82" fmla="*/ 471 w 479"/>
                    <a:gd name="T83" fmla="*/ 8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79" h="17">
                      <a:moveTo>
                        <a:pt x="0" y="4"/>
                      </a:moveTo>
                      <a:lnTo>
                        <a:pt x="3" y="4"/>
                      </a:lnTo>
                      <a:lnTo>
                        <a:pt x="7" y="4"/>
                      </a:lnTo>
                      <a:lnTo>
                        <a:pt x="11" y="4"/>
                      </a:lnTo>
                      <a:lnTo>
                        <a:pt x="15" y="4"/>
                      </a:lnTo>
                      <a:lnTo>
                        <a:pt x="19" y="4"/>
                      </a:lnTo>
                      <a:lnTo>
                        <a:pt x="22" y="8"/>
                      </a:lnTo>
                      <a:lnTo>
                        <a:pt x="26" y="4"/>
                      </a:lnTo>
                      <a:lnTo>
                        <a:pt x="30" y="8"/>
                      </a:lnTo>
                      <a:lnTo>
                        <a:pt x="34" y="8"/>
                      </a:lnTo>
                      <a:lnTo>
                        <a:pt x="38" y="8"/>
                      </a:lnTo>
                      <a:lnTo>
                        <a:pt x="42" y="8"/>
                      </a:lnTo>
                      <a:lnTo>
                        <a:pt x="45" y="8"/>
                      </a:lnTo>
                      <a:lnTo>
                        <a:pt x="49" y="8"/>
                      </a:lnTo>
                      <a:lnTo>
                        <a:pt x="53" y="8"/>
                      </a:lnTo>
                      <a:lnTo>
                        <a:pt x="57" y="8"/>
                      </a:lnTo>
                      <a:lnTo>
                        <a:pt x="61" y="8"/>
                      </a:lnTo>
                      <a:lnTo>
                        <a:pt x="64" y="8"/>
                      </a:lnTo>
                      <a:lnTo>
                        <a:pt x="68" y="8"/>
                      </a:lnTo>
                      <a:lnTo>
                        <a:pt x="76" y="8"/>
                      </a:lnTo>
                      <a:lnTo>
                        <a:pt x="72" y="8"/>
                      </a:lnTo>
                      <a:lnTo>
                        <a:pt x="76" y="8"/>
                      </a:lnTo>
                      <a:lnTo>
                        <a:pt x="80" y="8"/>
                      </a:lnTo>
                      <a:lnTo>
                        <a:pt x="83" y="8"/>
                      </a:lnTo>
                      <a:lnTo>
                        <a:pt x="87" y="4"/>
                      </a:lnTo>
                      <a:lnTo>
                        <a:pt x="91" y="4"/>
                      </a:lnTo>
                      <a:lnTo>
                        <a:pt x="95" y="4"/>
                      </a:lnTo>
                      <a:lnTo>
                        <a:pt x="99" y="4"/>
                      </a:lnTo>
                      <a:lnTo>
                        <a:pt x="102" y="4"/>
                      </a:lnTo>
                      <a:lnTo>
                        <a:pt x="106" y="4"/>
                      </a:lnTo>
                      <a:lnTo>
                        <a:pt x="110" y="4"/>
                      </a:lnTo>
                      <a:lnTo>
                        <a:pt x="114" y="4"/>
                      </a:lnTo>
                      <a:lnTo>
                        <a:pt x="118" y="4"/>
                      </a:lnTo>
                      <a:lnTo>
                        <a:pt x="121" y="4"/>
                      </a:lnTo>
                      <a:lnTo>
                        <a:pt x="125" y="8"/>
                      </a:lnTo>
                      <a:lnTo>
                        <a:pt x="129" y="4"/>
                      </a:lnTo>
                      <a:lnTo>
                        <a:pt x="133" y="4"/>
                      </a:lnTo>
                      <a:lnTo>
                        <a:pt x="137" y="4"/>
                      </a:lnTo>
                      <a:lnTo>
                        <a:pt x="140" y="4"/>
                      </a:lnTo>
                      <a:lnTo>
                        <a:pt x="144" y="4"/>
                      </a:lnTo>
                      <a:lnTo>
                        <a:pt x="148" y="4"/>
                      </a:lnTo>
                      <a:lnTo>
                        <a:pt x="152" y="4"/>
                      </a:lnTo>
                      <a:lnTo>
                        <a:pt x="156" y="4"/>
                      </a:lnTo>
                      <a:lnTo>
                        <a:pt x="159" y="4"/>
                      </a:lnTo>
                      <a:lnTo>
                        <a:pt x="163" y="4"/>
                      </a:lnTo>
                      <a:lnTo>
                        <a:pt x="167" y="4"/>
                      </a:lnTo>
                      <a:lnTo>
                        <a:pt x="171" y="8"/>
                      </a:lnTo>
                      <a:lnTo>
                        <a:pt x="175" y="8"/>
                      </a:lnTo>
                      <a:lnTo>
                        <a:pt x="178" y="8"/>
                      </a:lnTo>
                      <a:lnTo>
                        <a:pt x="182" y="13"/>
                      </a:lnTo>
                      <a:lnTo>
                        <a:pt x="186" y="13"/>
                      </a:lnTo>
                      <a:lnTo>
                        <a:pt x="190" y="13"/>
                      </a:lnTo>
                      <a:lnTo>
                        <a:pt x="194" y="8"/>
                      </a:lnTo>
                      <a:lnTo>
                        <a:pt x="197" y="8"/>
                      </a:lnTo>
                      <a:lnTo>
                        <a:pt x="201" y="13"/>
                      </a:lnTo>
                      <a:lnTo>
                        <a:pt x="205" y="13"/>
                      </a:lnTo>
                      <a:lnTo>
                        <a:pt x="209" y="13"/>
                      </a:lnTo>
                      <a:lnTo>
                        <a:pt x="213" y="13"/>
                      </a:lnTo>
                      <a:lnTo>
                        <a:pt x="216" y="13"/>
                      </a:lnTo>
                      <a:lnTo>
                        <a:pt x="220" y="13"/>
                      </a:lnTo>
                      <a:lnTo>
                        <a:pt x="224" y="13"/>
                      </a:lnTo>
                      <a:lnTo>
                        <a:pt x="228" y="13"/>
                      </a:lnTo>
                      <a:lnTo>
                        <a:pt x="232" y="17"/>
                      </a:lnTo>
                      <a:lnTo>
                        <a:pt x="235" y="17"/>
                      </a:lnTo>
                      <a:lnTo>
                        <a:pt x="239" y="17"/>
                      </a:lnTo>
                      <a:lnTo>
                        <a:pt x="243" y="17"/>
                      </a:lnTo>
                      <a:lnTo>
                        <a:pt x="247" y="17"/>
                      </a:lnTo>
                      <a:lnTo>
                        <a:pt x="251" y="17"/>
                      </a:lnTo>
                      <a:lnTo>
                        <a:pt x="254" y="17"/>
                      </a:lnTo>
                      <a:lnTo>
                        <a:pt x="258" y="17"/>
                      </a:lnTo>
                      <a:lnTo>
                        <a:pt x="262" y="17"/>
                      </a:lnTo>
                      <a:lnTo>
                        <a:pt x="266" y="17"/>
                      </a:lnTo>
                      <a:lnTo>
                        <a:pt x="270" y="17"/>
                      </a:lnTo>
                      <a:lnTo>
                        <a:pt x="274" y="17"/>
                      </a:lnTo>
                      <a:lnTo>
                        <a:pt x="277" y="17"/>
                      </a:lnTo>
                      <a:lnTo>
                        <a:pt x="281" y="17"/>
                      </a:lnTo>
                      <a:lnTo>
                        <a:pt x="285" y="17"/>
                      </a:lnTo>
                      <a:lnTo>
                        <a:pt x="289" y="17"/>
                      </a:lnTo>
                      <a:lnTo>
                        <a:pt x="293" y="17"/>
                      </a:lnTo>
                      <a:lnTo>
                        <a:pt x="296" y="17"/>
                      </a:lnTo>
                      <a:lnTo>
                        <a:pt x="300" y="17"/>
                      </a:lnTo>
                      <a:lnTo>
                        <a:pt x="304" y="17"/>
                      </a:lnTo>
                      <a:lnTo>
                        <a:pt x="308" y="17"/>
                      </a:lnTo>
                      <a:lnTo>
                        <a:pt x="312" y="13"/>
                      </a:lnTo>
                      <a:lnTo>
                        <a:pt x="315" y="13"/>
                      </a:lnTo>
                      <a:lnTo>
                        <a:pt x="319" y="13"/>
                      </a:lnTo>
                      <a:lnTo>
                        <a:pt x="323" y="13"/>
                      </a:lnTo>
                      <a:lnTo>
                        <a:pt x="327" y="13"/>
                      </a:lnTo>
                      <a:lnTo>
                        <a:pt x="331" y="8"/>
                      </a:lnTo>
                      <a:lnTo>
                        <a:pt x="334" y="8"/>
                      </a:lnTo>
                      <a:lnTo>
                        <a:pt x="338" y="8"/>
                      </a:lnTo>
                      <a:lnTo>
                        <a:pt x="342" y="8"/>
                      </a:lnTo>
                      <a:lnTo>
                        <a:pt x="346" y="4"/>
                      </a:lnTo>
                      <a:lnTo>
                        <a:pt x="350" y="4"/>
                      </a:lnTo>
                      <a:lnTo>
                        <a:pt x="353" y="4"/>
                      </a:lnTo>
                      <a:lnTo>
                        <a:pt x="357" y="4"/>
                      </a:lnTo>
                      <a:lnTo>
                        <a:pt x="361" y="4"/>
                      </a:lnTo>
                      <a:lnTo>
                        <a:pt x="365" y="4"/>
                      </a:lnTo>
                      <a:lnTo>
                        <a:pt x="369" y="4"/>
                      </a:lnTo>
                      <a:lnTo>
                        <a:pt x="372" y="4"/>
                      </a:lnTo>
                      <a:lnTo>
                        <a:pt x="376" y="0"/>
                      </a:lnTo>
                      <a:lnTo>
                        <a:pt x="380" y="0"/>
                      </a:lnTo>
                      <a:lnTo>
                        <a:pt x="384" y="0"/>
                      </a:lnTo>
                      <a:lnTo>
                        <a:pt x="388" y="0"/>
                      </a:lnTo>
                      <a:lnTo>
                        <a:pt x="391" y="0"/>
                      </a:lnTo>
                      <a:lnTo>
                        <a:pt x="395" y="4"/>
                      </a:lnTo>
                      <a:lnTo>
                        <a:pt x="399" y="4"/>
                      </a:lnTo>
                      <a:lnTo>
                        <a:pt x="403" y="4"/>
                      </a:lnTo>
                      <a:lnTo>
                        <a:pt x="407" y="4"/>
                      </a:lnTo>
                      <a:lnTo>
                        <a:pt x="410" y="4"/>
                      </a:lnTo>
                      <a:lnTo>
                        <a:pt x="414" y="4"/>
                      </a:lnTo>
                      <a:lnTo>
                        <a:pt x="418" y="4"/>
                      </a:lnTo>
                      <a:lnTo>
                        <a:pt x="422" y="4"/>
                      </a:lnTo>
                      <a:lnTo>
                        <a:pt x="426" y="8"/>
                      </a:lnTo>
                      <a:lnTo>
                        <a:pt x="429" y="8"/>
                      </a:lnTo>
                      <a:lnTo>
                        <a:pt x="433" y="8"/>
                      </a:lnTo>
                      <a:lnTo>
                        <a:pt x="437" y="8"/>
                      </a:lnTo>
                      <a:lnTo>
                        <a:pt x="441" y="8"/>
                      </a:lnTo>
                      <a:lnTo>
                        <a:pt x="445" y="8"/>
                      </a:lnTo>
                      <a:lnTo>
                        <a:pt x="448" y="8"/>
                      </a:lnTo>
                      <a:lnTo>
                        <a:pt x="452" y="8"/>
                      </a:lnTo>
                      <a:lnTo>
                        <a:pt x="456" y="8"/>
                      </a:lnTo>
                      <a:lnTo>
                        <a:pt x="460" y="8"/>
                      </a:lnTo>
                      <a:lnTo>
                        <a:pt x="464" y="8"/>
                      </a:lnTo>
                      <a:lnTo>
                        <a:pt x="467" y="8"/>
                      </a:lnTo>
                      <a:lnTo>
                        <a:pt x="471" y="8"/>
                      </a:lnTo>
                      <a:lnTo>
                        <a:pt x="475" y="8"/>
                      </a:lnTo>
                      <a:lnTo>
                        <a:pt x="479" y="8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" name="Freeform 217"/>
                <p:cNvSpPr>
                  <a:spLocks/>
                </p:cNvSpPr>
                <p:nvPr/>
              </p:nvSpPr>
              <p:spPr bwMode="auto">
                <a:xfrm>
                  <a:off x="4519613" y="4721468"/>
                  <a:ext cx="754063" cy="53975"/>
                </a:xfrm>
                <a:custGeom>
                  <a:avLst/>
                  <a:gdLst>
                    <a:gd name="T0" fmla="*/ 8 w 475"/>
                    <a:gd name="T1" fmla="*/ 29 h 34"/>
                    <a:gd name="T2" fmla="*/ 19 w 475"/>
                    <a:gd name="T3" fmla="*/ 34 h 34"/>
                    <a:gd name="T4" fmla="*/ 30 w 475"/>
                    <a:gd name="T5" fmla="*/ 29 h 34"/>
                    <a:gd name="T6" fmla="*/ 42 w 475"/>
                    <a:gd name="T7" fmla="*/ 34 h 34"/>
                    <a:gd name="T8" fmla="*/ 53 w 475"/>
                    <a:gd name="T9" fmla="*/ 29 h 34"/>
                    <a:gd name="T10" fmla="*/ 65 w 475"/>
                    <a:gd name="T11" fmla="*/ 29 h 34"/>
                    <a:gd name="T12" fmla="*/ 76 w 475"/>
                    <a:gd name="T13" fmla="*/ 29 h 34"/>
                    <a:gd name="T14" fmla="*/ 87 w 475"/>
                    <a:gd name="T15" fmla="*/ 29 h 34"/>
                    <a:gd name="T16" fmla="*/ 99 w 475"/>
                    <a:gd name="T17" fmla="*/ 25 h 34"/>
                    <a:gd name="T18" fmla="*/ 110 w 475"/>
                    <a:gd name="T19" fmla="*/ 25 h 34"/>
                    <a:gd name="T20" fmla="*/ 122 w 475"/>
                    <a:gd name="T21" fmla="*/ 21 h 34"/>
                    <a:gd name="T22" fmla="*/ 129 w 475"/>
                    <a:gd name="T23" fmla="*/ 21 h 34"/>
                    <a:gd name="T24" fmla="*/ 141 w 475"/>
                    <a:gd name="T25" fmla="*/ 25 h 34"/>
                    <a:gd name="T26" fmla="*/ 152 w 475"/>
                    <a:gd name="T27" fmla="*/ 21 h 34"/>
                    <a:gd name="T28" fmla="*/ 163 w 475"/>
                    <a:gd name="T29" fmla="*/ 21 h 34"/>
                    <a:gd name="T30" fmla="*/ 175 w 475"/>
                    <a:gd name="T31" fmla="*/ 21 h 34"/>
                    <a:gd name="T32" fmla="*/ 186 w 475"/>
                    <a:gd name="T33" fmla="*/ 21 h 34"/>
                    <a:gd name="T34" fmla="*/ 194 w 475"/>
                    <a:gd name="T35" fmla="*/ 21 h 34"/>
                    <a:gd name="T36" fmla="*/ 205 w 475"/>
                    <a:gd name="T37" fmla="*/ 21 h 34"/>
                    <a:gd name="T38" fmla="*/ 217 w 475"/>
                    <a:gd name="T39" fmla="*/ 21 h 34"/>
                    <a:gd name="T40" fmla="*/ 228 w 475"/>
                    <a:gd name="T41" fmla="*/ 17 h 34"/>
                    <a:gd name="T42" fmla="*/ 240 w 475"/>
                    <a:gd name="T43" fmla="*/ 12 h 34"/>
                    <a:gd name="T44" fmla="*/ 251 w 475"/>
                    <a:gd name="T45" fmla="*/ 17 h 34"/>
                    <a:gd name="T46" fmla="*/ 262 w 475"/>
                    <a:gd name="T47" fmla="*/ 17 h 34"/>
                    <a:gd name="T48" fmla="*/ 274 w 475"/>
                    <a:gd name="T49" fmla="*/ 21 h 34"/>
                    <a:gd name="T50" fmla="*/ 285 w 475"/>
                    <a:gd name="T51" fmla="*/ 21 h 34"/>
                    <a:gd name="T52" fmla="*/ 297 w 475"/>
                    <a:gd name="T53" fmla="*/ 21 h 34"/>
                    <a:gd name="T54" fmla="*/ 308 w 475"/>
                    <a:gd name="T55" fmla="*/ 25 h 34"/>
                    <a:gd name="T56" fmla="*/ 319 w 475"/>
                    <a:gd name="T57" fmla="*/ 25 h 34"/>
                    <a:gd name="T58" fmla="*/ 331 w 475"/>
                    <a:gd name="T59" fmla="*/ 21 h 34"/>
                    <a:gd name="T60" fmla="*/ 342 w 475"/>
                    <a:gd name="T61" fmla="*/ 17 h 34"/>
                    <a:gd name="T62" fmla="*/ 354 w 475"/>
                    <a:gd name="T63" fmla="*/ 8 h 34"/>
                    <a:gd name="T64" fmla="*/ 365 w 475"/>
                    <a:gd name="T65" fmla="*/ 8 h 34"/>
                    <a:gd name="T66" fmla="*/ 376 w 475"/>
                    <a:gd name="T67" fmla="*/ 4 h 34"/>
                    <a:gd name="T68" fmla="*/ 388 w 475"/>
                    <a:gd name="T69" fmla="*/ 4 h 34"/>
                    <a:gd name="T70" fmla="*/ 399 w 475"/>
                    <a:gd name="T71" fmla="*/ 0 h 34"/>
                    <a:gd name="T72" fmla="*/ 411 w 475"/>
                    <a:gd name="T73" fmla="*/ 4 h 34"/>
                    <a:gd name="T74" fmla="*/ 422 w 475"/>
                    <a:gd name="T75" fmla="*/ 8 h 34"/>
                    <a:gd name="T76" fmla="*/ 433 w 475"/>
                    <a:gd name="T77" fmla="*/ 12 h 34"/>
                    <a:gd name="T78" fmla="*/ 445 w 475"/>
                    <a:gd name="T79" fmla="*/ 12 h 34"/>
                    <a:gd name="T80" fmla="*/ 456 w 475"/>
                    <a:gd name="T81" fmla="*/ 12 h 34"/>
                    <a:gd name="T82" fmla="*/ 468 w 475"/>
                    <a:gd name="T83" fmla="*/ 12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75" h="34">
                      <a:moveTo>
                        <a:pt x="0" y="29"/>
                      </a:moveTo>
                      <a:lnTo>
                        <a:pt x="4" y="29"/>
                      </a:lnTo>
                      <a:lnTo>
                        <a:pt x="8" y="29"/>
                      </a:lnTo>
                      <a:lnTo>
                        <a:pt x="11" y="29"/>
                      </a:lnTo>
                      <a:lnTo>
                        <a:pt x="15" y="29"/>
                      </a:lnTo>
                      <a:lnTo>
                        <a:pt x="19" y="34"/>
                      </a:lnTo>
                      <a:lnTo>
                        <a:pt x="23" y="29"/>
                      </a:lnTo>
                      <a:lnTo>
                        <a:pt x="27" y="29"/>
                      </a:lnTo>
                      <a:lnTo>
                        <a:pt x="30" y="29"/>
                      </a:lnTo>
                      <a:lnTo>
                        <a:pt x="34" y="34"/>
                      </a:lnTo>
                      <a:lnTo>
                        <a:pt x="38" y="34"/>
                      </a:lnTo>
                      <a:lnTo>
                        <a:pt x="42" y="34"/>
                      </a:lnTo>
                      <a:lnTo>
                        <a:pt x="46" y="34"/>
                      </a:lnTo>
                      <a:lnTo>
                        <a:pt x="49" y="29"/>
                      </a:lnTo>
                      <a:lnTo>
                        <a:pt x="53" y="29"/>
                      </a:lnTo>
                      <a:lnTo>
                        <a:pt x="57" y="29"/>
                      </a:lnTo>
                      <a:lnTo>
                        <a:pt x="61" y="29"/>
                      </a:lnTo>
                      <a:lnTo>
                        <a:pt x="65" y="29"/>
                      </a:lnTo>
                      <a:lnTo>
                        <a:pt x="68" y="34"/>
                      </a:lnTo>
                      <a:lnTo>
                        <a:pt x="72" y="29"/>
                      </a:lnTo>
                      <a:lnTo>
                        <a:pt x="76" y="29"/>
                      </a:lnTo>
                      <a:lnTo>
                        <a:pt x="80" y="29"/>
                      </a:lnTo>
                      <a:lnTo>
                        <a:pt x="84" y="29"/>
                      </a:lnTo>
                      <a:lnTo>
                        <a:pt x="87" y="29"/>
                      </a:lnTo>
                      <a:lnTo>
                        <a:pt x="91" y="29"/>
                      </a:lnTo>
                      <a:lnTo>
                        <a:pt x="95" y="29"/>
                      </a:lnTo>
                      <a:lnTo>
                        <a:pt x="99" y="25"/>
                      </a:lnTo>
                      <a:lnTo>
                        <a:pt x="103" y="25"/>
                      </a:lnTo>
                      <a:lnTo>
                        <a:pt x="106" y="29"/>
                      </a:lnTo>
                      <a:lnTo>
                        <a:pt x="110" y="25"/>
                      </a:lnTo>
                      <a:lnTo>
                        <a:pt x="114" y="25"/>
                      </a:lnTo>
                      <a:lnTo>
                        <a:pt x="118" y="25"/>
                      </a:lnTo>
                      <a:lnTo>
                        <a:pt x="122" y="21"/>
                      </a:lnTo>
                      <a:lnTo>
                        <a:pt x="122" y="25"/>
                      </a:lnTo>
                      <a:lnTo>
                        <a:pt x="125" y="21"/>
                      </a:lnTo>
                      <a:lnTo>
                        <a:pt x="129" y="21"/>
                      </a:lnTo>
                      <a:lnTo>
                        <a:pt x="133" y="21"/>
                      </a:lnTo>
                      <a:lnTo>
                        <a:pt x="137" y="21"/>
                      </a:lnTo>
                      <a:lnTo>
                        <a:pt x="141" y="25"/>
                      </a:lnTo>
                      <a:lnTo>
                        <a:pt x="144" y="25"/>
                      </a:lnTo>
                      <a:lnTo>
                        <a:pt x="148" y="25"/>
                      </a:lnTo>
                      <a:lnTo>
                        <a:pt x="152" y="21"/>
                      </a:lnTo>
                      <a:lnTo>
                        <a:pt x="156" y="21"/>
                      </a:lnTo>
                      <a:lnTo>
                        <a:pt x="160" y="21"/>
                      </a:lnTo>
                      <a:lnTo>
                        <a:pt x="163" y="21"/>
                      </a:lnTo>
                      <a:lnTo>
                        <a:pt x="167" y="21"/>
                      </a:lnTo>
                      <a:lnTo>
                        <a:pt x="171" y="21"/>
                      </a:lnTo>
                      <a:lnTo>
                        <a:pt x="175" y="21"/>
                      </a:lnTo>
                      <a:lnTo>
                        <a:pt x="179" y="21"/>
                      </a:lnTo>
                      <a:lnTo>
                        <a:pt x="182" y="21"/>
                      </a:lnTo>
                      <a:lnTo>
                        <a:pt x="186" y="21"/>
                      </a:lnTo>
                      <a:lnTo>
                        <a:pt x="194" y="21"/>
                      </a:lnTo>
                      <a:lnTo>
                        <a:pt x="190" y="21"/>
                      </a:lnTo>
                      <a:lnTo>
                        <a:pt x="194" y="21"/>
                      </a:lnTo>
                      <a:lnTo>
                        <a:pt x="198" y="21"/>
                      </a:lnTo>
                      <a:lnTo>
                        <a:pt x="201" y="21"/>
                      </a:lnTo>
                      <a:lnTo>
                        <a:pt x="205" y="21"/>
                      </a:lnTo>
                      <a:lnTo>
                        <a:pt x="209" y="17"/>
                      </a:lnTo>
                      <a:lnTo>
                        <a:pt x="213" y="17"/>
                      </a:lnTo>
                      <a:lnTo>
                        <a:pt x="217" y="21"/>
                      </a:lnTo>
                      <a:lnTo>
                        <a:pt x="220" y="21"/>
                      </a:lnTo>
                      <a:lnTo>
                        <a:pt x="224" y="17"/>
                      </a:lnTo>
                      <a:lnTo>
                        <a:pt x="228" y="17"/>
                      </a:lnTo>
                      <a:lnTo>
                        <a:pt x="232" y="12"/>
                      </a:lnTo>
                      <a:lnTo>
                        <a:pt x="236" y="12"/>
                      </a:lnTo>
                      <a:lnTo>
                        <a:pt x="240" y="12"/>
                      </a:lnTo>
                      <a:lnTo>
                        <a:pt x="243" y="12"/>
                      </a:lnTo>
                      <a:lnTo>
                        <a:pt x="247" y="17"/>
                      </a:lnTo>
                      <a:lnTo>
                        <a:pt x="251" y="17"/>
                      </a:lnTo>
                      <a:lnTo>
                        <a:pt x="255" y="17"/>
                      </a:lnTo>
                      <a:lnTo>
                        <a:pt x="259" y="17"/>
                      </a:lnTo>
                      <a:lnTo>
                        <a:pt x="262" y="17"/>
                      </a:lnTo>
                      <a:lnTo>
                        <a:pt x="266" y="17"/>
                      </a:lnTo>
                      <a:lnTo>
                        <a:pt x="270" y="21"/>
                      </a:lnTo>
                      <a:lnTo>
                        <a:pt x="274" y="21"/>
                      </a:lnTo>
                      <a:lnTo>
                        <a:pt x="278" y="21"/>
                      </a:lnTo>
                      <a:lnTo>
                        <a:pt x="281" y="21"/>
                      </a:lnTo>
                      <a:lnTo>
                        <a:pt x="285" y="21"/>
                      </a:lnTo>
                      <a:lnTo>
                        <a:pt x="289" y="21"/>
                      </a:lnTo>
                      <a:lnTo>
                        <a:pt x="293" y="21"/>
                      </a:lnTo>
                      <a:lnTo>
                        <a:pt x="297" y="21"/>
                      </a:lnTo>
                      <a:lnTo>
                        <a:pt x="300" y="21"/>
                      </a:lnTo>
                      <a:lnTo>
                        <a:pt x="304" y="21"/>
                      </a:lnTo>
                      <a:lnTo>
                        <a:pt x="308" y="25"/>
                      </a:lnTo>
                      <a:lnTo>
                        <a:pt x="312" y="25"/>
                      </a:lnTo>
                      <a:lnTo>
                        <a:pt x="316" y="25"/>
                      </a:lnTo>
                      <a:lnTo>
                        <a:pt x="319" y="25"/>
                      </a:lnTo>
                      <a:lnTo>
                        <a:pt x="323" y="25"/>
                      </a:lnTo>
                      <a:lnTo>
                        <a:pt x="327" y="25"/>
                      </a:lnTo>
                      <a:lnTo>
                        <a:pt x="331" y="21"/>
                      </a:lnTo>
                      <a:lnTo>
                        <a:pt x="335" y="21"/>
                      </a:lnTo>
                      <a:lnTo>
                        <a:pt x="338" y="17"/>
                      </a:lnTo>
                      <a:lnTo>
                        <a:pt x="342" y="17"/>
                      </a:lnTo>
                      <a:lnTo>
                        <a:pt x="346" y="12"/>
                      </a:lnTo>
                      <a:lnTo>
                        <a:pt x="350" y="12"/>
                      </a:lnTo>
                      <a:lnTo>
                        <a:pt x="354" y="8"/>
                      </a:lnTo>
                      <a:lnTo>
                        <a:pt x="357" y="8"/>
                      </a:lnTo>
                      <a:lnTo>
                        <a:pt x="361" y="8"/>
                      </a:lnTo>
                      <a:lnTo>
                        <a:pt x="365" y="8"/>
                      </a:lnTo>
                      <a:lnTo>
                        <a:pt x="369" y="4"/>
                      </a:lnTo>
                      <a:lnTo>
                        <a:pt x="373" y="8"/>
                      </a:lnTo>
                      <a:lnTo>
                        <a:pt x="376" y="4"/>
                      </a:lnTo>
                      <a:lnTo>
                        <a:pt x="380" y="8"/>
                      </a:lnTo>
                      <a:lnTo>
                        <a:pt x="384" y="8"/>
                      </a:lnTo>
                      <a:lnTo>
                        <a:pt x="388" y="4"/>
                      </a:lnTo>
                      <a:lnTo>
                        <a:pt x="392" y="4"/>
                      </a:lnTo>
                      <a:lnTo>
                        <a:pt x="395" y="4"/>
                      </a:lnTo>
                      <a:lnTo>
                        <a:pt x="399" y="0"/>
                      </a:lnTo>
                      <a:lnTo>
                        <a:pt x="403" y="0"/>
                      </a:lnTo>
                      <a:lnTo>
                        <a:pt x="407" y="4"/>
                      </a:lnTo>
                      <a:lnTo>
                        <a:pt x="411" y="4"/>
                      </a:lnTo>
                      <a:lnTo>
                        <a:pt x="414" y="8"/>
                      </a:lnTo>
                      <a:lnTo>
                        <a:pt x="418" y="8"/>
                      </a:lnTo>
                      <a:lnTo>
                        <a:pt x="422" y="8"/>
                      </a:lnTo>
                      <a:lnTo>
                        <a:pt x="426" y="8"/>
                      </a:lnTo>
                      <a:lnTo>
                        <a:pt x="430" y="12"/>
                      </a:lnTo>
                      <a:lnTo>
                        <a:pt x="433" y="12"/>
                      </a:lnTo>
                      <a:lnTo>
                        <a:pt x="437" y="12"/>
                      </a:lnTo>
                      <a:lnTo>
                        <a:pt x="441" y="12"/>
                      </a:lnTo>
                      <a:lnTo>
                        <a:pt x="445" y="12"/>
                      </a:lnTo>
                      <a:lnTo>
                        <a:pt x="449" y="12"/>
                      </a:lnTo>
                      <a:lnTo>
                        <a:pt x="452" y="12"/>
                      </a:lnTo>
                      <a:lnTo>
                        <a:pt x="456" y="12"/>
                      </a:lnTo>
                      <a:lnTo>
                        <a:pt x="460" y="12"/>
                      </a:lnTo>
                      <a:lnTo>
                        <a:pt x="464" y="12"/>
                      </a:lnTo>
                      <a:lnTo>
                        <a:pt x="468" y="12"/>
                      </a:lnTo>
                      <a:lnTo>
                        <a:pt x="472" y="12"/>
                      </a:lnTo>
                      <a:lnTo>
                        <a:pt x="475" y="12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" name="Freeform 218"/>
                <p:cNvSpPr>
                  <a:spLocks/>
                </p:cNvSpPr>
                <p:nvPr/>
              </p:nvSpPr>
              <p:spPr bwMode="auto">
                <a:xfrm>
                  <a:off x="5273675" y="4659555"/>
                  <a:ext cx="766763" cy="88900"/>
                </a:xfrm>
                <a:custGeom>
                  <a:avLst/>
                  <a:gdLst>
                    <a:gd name="T0" fmla="*/ 8 w 483"/>
                    <a:gd name="T1" fmla="*/ 56 h 56"/>
                    <a:gd name="T2" fmla="*/ 19 w 483"/>
                    <a:gd name="T3" fmla="*/ 51 h 56"/>
                    <a:gd name="T4" fmla="*/ 31 w 483"/>
                    <a:gd name="T5" fmla="*/ 51 h 56"/>
                    <a:gd name="T6" fmla="*/ 42 w 483"/>
                    <a:gd name="T7" fmla="*/ 51 h 56"/>
                    <a:gd name="T8" fmla="*/ 54 w 483"/>
                    <a:gd name="T9" fmla="*/ 43 h 56"/>
                    <a:gd name="T10" fmla="*/ 65 w 483"/>
                    <a:gd name="T11" fmla="*/ 43 h 56"/>
                    <a:gd name="T12" fmla="*/ 76 w 483"/>
                    <a:gd name="T13" fmla="*/ 39 h 56"/>
                    <a:gd name="T14" fmla="*/ 88 w 483"/>
                    <a:gd name="T15" fmla="*/ 34 h 56"/>
                    <a:gd name="T16" fmla="*/ 99 w 483"/>
                    <a:gd name="T17" fmla="*/ 34 h 56"/>
                    <a:gd name="T18" fmla="*/ 111 w 483"/>
                    <a:gd name="T19" fmla="*/ 30 h 56"/>
                    <a:gd name="T20" fmla="*/ 122 w 483"/>
                    <a:gd name="T21" fmla="*/ 30 h 56"/>
                    <a:gd name="T22" fmla="*/ 133 w 483"/>
                    <a:gd name="T23" fmla="*/ 34 h 56"/>
                    <a:gd name="T24" fmla="*/ 145 w 483"/>
                    <a:gd name="T25" fmla="*/ 30 h 56"/>
                    <a:gd name="T26" fmla="*/ 156 w 483"/>
                    <a:gd name="T27" fmla="*/ 30 h 56"/>
                    <a:gd name="T28" fmla="*/ 168 w 483"/>
                    <a:gd name="T29" fmla="*/ 30 h 56"/>
                    <a:gd name="T30" fmla="*/ 179 w 483"/>
                    <a:gd name="T31" fmla="*/ 30 h 56"/>
                    <a:gd name="T32" fmla="*/ 190 w 483"/>
                    <a:gd name="T33" fmla="*/ 30 h 56"/>
                    <a:gd name="T34" fmla="*/ 202 w 483"/>
                    <a:gd name="T35" fmla="*/ 22 h 56"/>
                    <a:gd name="T36" fmla="*/ 213 w 483"/>
                    <a:gd name="T37" fmla="*/ 17 h 56"/>
                    <a:gd name="T38" fmla="*/ 225 w 483"/>
                    <a:gd name="T39" fmla="*/ 26 h 56"/>
                    <a:gd name="T40" fmla="*/ 236 w 483"/>
                    <a:gd name="T41" fmla="*/ 26 h 56"/>
                    <a:gd name="T42" fmla="*/ 248 w 483"/>
                    <a:gd name="T43" fmla="*/ 30 h 56"/>
                    <a:gd name="T44" fmla="*/ 259 w 483"/>
                    <a:gd name="T45" fmla="*/ 22 h 56"/>
                    <a:gd name="T46" fmla="*/ 270 w 483"/>
                    <a:gd name="T47" fmla="*/ 22 h 56"/>
                    <a:gd name="T48" fmla="*/ 282 w 483"/>
                    <a:gd name="T49" fmla="*/ 26 h 56"/>
                    <a:gd name="T50" fmla="*/ 293 w 483"/>
                    <a:gd name="T51" fmla="*/ 22 h 56"/>
                    <a:gd name="T52" fmla="*/ 305 w 483"/>
                    <a:gd name="T53" fmla="*/ 17 h 56"/>
                    <a:gd name="T54" fmla="*/ 316 w 483"/>
                    <a:gd name="T55" fmla="*/ 13 h 56"/>
                    <a:gd name="T56" fmla="*/ 327 w 483"/>
                    <a:gd name="T57" fmla="*/ 13 h 56"/>
                    <a:gd name="T58" fmla="*/ 339 w 483"/>
                    <a:gd name="T59" fmla="*/ 9 h 56"/>
                    <a:gd name="T60" fmla="*/ 350 w 483"/>
                    <a:gd name="T61" fmla="*/ 9 h 56"/>
                    <a:gd name="T62" fmla="*/ 362 w 483"/>
                    <a:gd name="T63" fmla="*/ 9 h 56"/>
                    <a:gd name="T64" fmla="*/ 373 w 483"/>
                    <a:gd name="T65" fmla="*/ 13 h 56"/>
                    <a:gd name="T66" fmla="*/ 384 w 483"/>
                    <a:gd name="T67" fmla="*/ 17 h 56"/>
                    <a:gd name="T68" fmla="*/ 396 w 483"/>
                    <a:gd name="T69" fmla="*/ 22 h 56"/>
                    <a:gd name="T70" fmla="*/ 407 w 483"/>
                    <a:gd name="T71" fmla="*/ 22 h 56"/>
                    <a:gd name="T72" fmla="*/ 419 w 483"/>
                    <a:gd name="T73" fmla="*/ 22 h 56"/>
                    <a:gd name="T74" fmla="*/ 430 w 483"/>
                    <a:gd name="T75" fmla="*/ 17 h 56"/>
                    <a:gd name="T76" fmla="*/ 442 w 483"/>
                    <a:gd name="T77" fmla="*/ 13 h 56"/>
                    <a:gd name="T78" fmla="*/ 453 w 483"/>
                    <a:gd name="T79" fmla="*/ 9 h 56"/>
                    <a:gd name="T80" fmla="*/ 464 w 483"/>
                    <a:gd name="T81" fmla="*/ 5 h 56"/>
                    <a:gd name="T82" fmla="*/ 476 w 483"/>
                    <a:gd name="T83" fmla="*/ 5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83" h="56">
                      <a:moveTo>
                        <a:pt x="0" y="51"/>
                      </a:moveTo>
                      <a:lnTo>
                        <a:pt x="4" y="51"/>
                      </a:lnTo>
                      <a:lnTo>
                        <a:pt x="8" y="56"/>
                      </a:lnTo>
                      <a:lnTo>
                        <a:pt x="12" y="51"/>
                      </a:lnTo>
                      <a:lnTo>
                        <a:pt x="16" y="51"/>
                      </a:lnTo>
                      <a:lnTo>
                        <a:pt x="19" y="51"/>
                      </a:lnTo>
                      <a:lnTo>
                        <a:pt x="23" y="51"/>
                      </a:lnTo>
                      <a:lnTo>
                        <a:pt x="27" y="51"/>
                      </a:lnTo>
                      <a:lnTo>
                        <a:pt x="31" y="51"/>
                      </a:lnTo>
                      <a:lnTo>
                        <a:pt x="35" y="51"/>
                      </a:lnTo>
                      <a:lnTo>
                        <a:pt x="38" y="51"/>
                      </a:lnTo>
                      <a:lnTo>
                        <a:pt x="42" y="51"/>
                      </a:lnTo>
                      <a:lnTo>
                        <a:pt x="46" y="51"/>
                      </a:lnTo>
                      <a:lnTo>
                        <a:pt x="50" y="47"/>
                      </a:lnTo>
                      <a:lnTo>
                        <a:pt x="54" y="43"/>
                      </a:lnTo>
                      <a:lnTo>
                        <a:pt x="57" y="43"/>
                      </a:lnTo>
                      <a:lnTo>
                        <a:pt x="61" y="43"/>
                      </a:lnTo>
                      <a:lnTo>
                        <a:pt x="65" y="43"/>
                      </a:lnTo>
                      <a:lnTo>
                        <a:pt x="69" y="39"/>
                      </a:lnTo>
                      <a:lnTo>
                        <a:pt x="73" y="39"/>
                      </a:lnTo>
                      <a:lnTo>
                        <a:pt x="76" y="39"/>
                      </a:lnTo>
                      <a:lnTo>
                        <a:pt x="80" y="39"/>
                      </a:lnTo>
                      <a:lnTo>
                        <a:pt x="84" y="34"/>
                      </a:lnTo>
                      <a:lnTo>
                        <a:pt x="88" y="34"/>
                      </a:lnTo>
                      <a:lnTo>
                        <a:pt x="92" y="34"/>
                      </a:lnTo>
                      <a:lnTo>
                        <a:pt x="95" y="34"/>
                      </a:lnTo>
                      <a:lnTo>
                        <a:pt x="99" y="34"/>
                      </a:lnTo>
                      <a:lnTo>
                        <a:pt x="103" y="30"/>
                      </a:lnTo>
                      <a:lnTo>
                        <a:pt x="107" y="30"/>
                      </a:lnTo>
                      <a:lnTo>
                        <a:pt x="111" y="30"/>
                      </a:lnTo>
                      <a:lnTo>
                        <a:pt x="114" y="30"/>
                      </a:lnTo>
                      <a:lnTo>
                        <a:pt x="118" y="30"/>
                      </a:lnTo>
                      <a:lnTo>
                        <a:pt x="122" y="30"/>
                      </a:lnTo>
                      <a:lnTo>
                        <a:pt x="126" y="30"/>
                      </a:lnTo>
                      <a:lnTo>
                        <a:pt x="130" y="30"/>
                      </a:lnTo>
                      <a:lnTo>
                        <a:pt x="133" y="34"/>
                      </a:lnTo>
                      <a:lnTo>
                        <a:pt x="137" y="34"/>
                      </a:lnTo>
                      <a:lnTo>
                        <a:pt x="141" y="30"/>
                      </a:lnTo>
                      <a:lnTo>
                        <a:pt x="145" y="30"/>
                      </a:lnTo>
                      <a:lnTo>
                        <a:pt x="149" y="30"/>
                      </a:lnTo>
                      <a:lnTo>
                        <a:pt x="152" y="34"/>
                      </a:lnTo>
                      <a:lnTo>
                        <a:pt x="156" y="30"/>
                      </a:lnTo>
                      <a:lnTo>
                        <a:pt x="160" y="30"/>
                      </a:lnTo>
                      <a:lnTo>
                        <a:pt x="164" y="26"/>
                      </a:lnTo>
                      <a:lnTo>
                        <a:pt x="168" y="30"/>
                      </a:lnTo>
                      <a:lnTo>
                        <a:pt x="171" y="30"/>
                      </a:lnTo>
                      <a:lnTo>
                        <a:pt x="175" y="30"/>
                      </a:lnTo>
                      <a:lnTo>
                        <a:pt x="179" y="30"/>
                      </a:lnTo>
                      <a:lnTo>
                        <a:pt x="183" y="30"/>
                      </a:lnTo>
                      <a:lnTo>
                        <a:pt x="187" y="30"/>
                      </a:lnTo>
                      <a:lnTo>
                        <a:pt x="190" y="30"/>
                      </a:lnTo>
                      <a:lnTo>
                        <a:pt x="194" y="26"/>
                      </a:lnTo>
                      <a:lnTo>
                        <a:pt x="198" y="26"/>
                      </a:lnTo>
                      <a:lnTo>
                        <a:pt x="202" y="22"/>
                      </a:lnTo>
                      <a:lnTo>
                        <a:pt x="206" y="26"/>
                      </a:lnTo>
                      <a:lnTo>
                        <a:pt x="210" y="22"/>
                      </a:lnTo>
                      <a:lnTo>
                        <a:pt x="213" y="17"/>
                      </a:lnTo>
                      <a:lnTo>
                        <a:pt x="217" y="22"/>
                      </a:lnTo>
                      <a:lnTo>
                        <a:pt x="221" y="26"/>
                      </a:lnTo>
                      <a:lnTo>
                        <a:pt x="225" y="26"/>
                      </a:lnTo>
                      <a:lnTo>
                        <a:pt x="229" y="26"/>
                      </a:lnTo>
                      <a:lnTo>
                        <a:pt x="232" y="30"/>
                      </a:lnTo>
                      <a:lnTo>
                        <a:pt x="236" y="26"/>
                      </a:lnTo>
                      <a:lnTo>
                        <a:pt x="240" y="26"/>
                      </a:lnTo>
                      <a:lnTo>
                        <a:pt x="244" y="30"/>
                      </a:lnTo>
                      <a:lnTo>
                        <a:pt x="248" y="30"/>
                      </a:lnTo>
                      <a:lnTo>
                        <a:pt x="251" y="26"/>
                      </a:lnTo>
                      <a:lnTo>
                        <a:pt x="255" y="26"/>
                      </a:lnTo>
                      <a:lnTo>
                        <a:pt x="259" y="22"/>
                      </a:lnTo>
                      <a:lnTo>
                        <a:pt x="263" y="26"/>
                      </a:lnTo>
                      <a:lnTo>
                        <a:pt x="267" y="22"/>
                      </a:lnTo>
                      <a:lnTo>
                        <a:pt x="270" y="22"/>
                      </a:lnTo>
                      <a:lnTo>
                        <a:pt x="274" y="22"/>
                      </a:lnTo>
                      <a:lnTo>
                        <a:pt x="278" y="22"/>
                      </a:lnTo>
                      <a:lnTo>
                        <a:pt x="282" y="26"/>
                      </a:lnTo>
                      <a:lnTo>
                        <a:pt x="286" y="22"/>
                      </a:lnTo>
                      <a:lnTo>
                        <a:pt x="289" y="22"/>
                      </a:lnTo>
                      <a:lnTo>
                        <a:pt x="293" y="22"/>
                      </a:lnTo>
                      <a:lnTo>
                        <a:pt x="297" y="22"/>
                      </a:lnTo>
                      <a:lnTo>
                        <a:pt x="301" y="17"/>
                      </a:lnTo>
                      <a:lnTo>
                        <a:pt x="305" y="17"/>
                      </a:lnTo>
                      <a:lnTo>
                        <a:pt x="308" y="17"/>
                      </a:lnTo>
                      <a:lnTo>
                        <a:pt x="312" y="13"/>
                      </a:lnTo>
                      <a:lnTo>
                        <a:pt x="316" y="13"/>
                      </a:lnTo>
                      <a:lnTo>
                        <a:pt x="320" y="17"/>
                      </a:lnTo>
                      <a:lnTo>
                        <a:pt x="324" y="13"/>
                      </a:lnTo>
                      <a:lnTo>
                        <a:pt x="327" y="13"/>
                      </a:lnTo>
                      <a:lnTo>
                        <a:pt x="331" y="17"/>
                      </a:lnTo>
                      <a:lnTo>
                        <a:pt x="335" y="13"/>
                      </a:lnTo>
                      <a:lnTo>
                        <a:pt x="339" y="9"/>
                      </a:lnTo>
                      <a:lnTo>
                        <a:pt x="343" y="13"/>
                      </a:lnTo>
                      <a:lnTo>
                        <a:pt x="346" y="13"/>
                      </a:lnTo>
                      <a:lnTo>
                        <a:pt x="350" y="9"/>
                      </a:lnTo>
                      <a:lnTo>
                        <a:pt x="354" y="9"/>
                      </a:lnTo>
                      <a:lnTo>
                        <a:pt x="358" y="9"/>
                      </a:lnTo>
                      <a:lnTo>
                        <a:pt x="362" y="9"/>
                      </a:lnTo>
                      <a:lnTo>
                        <a:pt x="365" y="9"/>
                      </a:lnTo>
                      <a:lnTo>
                        <a:pt x="369" y="13"/>
                      </a:lnTo>
                      <a:lnTo>
                        <a:pt x="373" y="13"/>
                      </a:lnTo>
                      <a:lnTo>
                        <a:pt x="377" y="17"/>
                      </a:lnTo>
                      <a:lnTo>
                        <a:pt x="381" y="17"/>
                      </a:lnTo>
                      <a:lnTo>
                        <a:pt x="384" y="17"/>
                      </a:lnTo>
                      <a:lnTo>
                        <a:pt x="388" y="17"/>
                      </a:lnTo>
                      <a:lnTo>
                        <a:pt x="392" y="17"/>
                      </a:lnTo>
                      <a:lnTo>
                        <a:pt x="396" y="22"/>
                      </a:lnTo>
                      <a:lnTo>
                        <a:pt x="400" y="22"/>
                      </a:lnTo>
                      <a:lnTo>
                        <a:pt x="403" y="22"/>
                      </a:lnTo>
                      <a:lnTo>
                        <a:pt x="407" y="22"/>
                      </a:lnTo>
                      <a:lnTo>
                        <a:pt x="411" y="22"/>
                      </a:lnTo>
                      <a:lnTo>
                        <a:pt x="415" y="22"/>
                      </a:lnTo>
                      <a:lnTo>
                        <a:pt x="419" y="22"/>
                      </a:lnTo>
                      <a:lnTo>
                        <a:pt x="422" y="22"/>
                      </a:lnTo>
                      <a:lnTo>
                        <a:pt x="426" y="22"/>
                      </a:lnTo>
                      <a:lnTo>
                        <a:pt x="430" y="17"/>
                      </a:lnTo>
                      <a:lnTo>
                        <a:pt x="434" y="17"/>
                      </a:lnTo>
                      <a:lnTo>
                        <a:pt x="438" y="17"/>
                      </a:lnTo>
                      <a:lnTo>
                        <a:pt x="442" y="13"/>
                      </a:lnTo>
                      <a:lnTo>
                        <a:pt x="445" y="13"/>
                      </a:lnTo>
                      <a:lnTo>
                        <a:pt x="449" y="13"/>
                      </a:lnTo>
                      <a:lnTo>
                        <a:pt x="453" y="9"/>
                      </a:lnTo>
                      <a:lnTo>
                        <a:pt x="457" y="9"/>
                      </a:lnTo>
                      <a:lnTo>
                        <a:pt x="461" y="5"/>
                      </a:lnTo>
                      <a:lnTo>
                        <a:pt x="464" y="5"/>
                      </a:lnTo>
                      <a:lnTo>
                        <a:pt x="468" y="5"/>
                      </a:lnTo>
                      <a:lnTo>
                        <a:pt x="472" y="5"/>
                      </a:lnTo>
                      <a:lnTo>
                        <a:pt x="476" y="5"/>
                      </a:lnTo>
                      <a:lnTo>
                        <a:pt x="480" y="0"/>
                      </a:lnTo>
                      <a:lnTo>
                        <a:pt x="483" y="0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" name="Freeform 219"/>
                <p:cNvSpPr>
                  <a:spLocks/>
                </p:cNvSpPr>
                <p:nvPr/>
              </p:nvSpPr>
              <p:spPr bwMode="auto">
                <a:xfrm>
                  <a:off x="6040438" y="4659555"/>
                  <a:ext cx="755650" cy="136525"/>
                </a:xfrm>
                <a:custGeom>
                  <a:avLst/>
                  <a:gdLst>
                    <a:gd name="T0" fmla="*/ 8 w 476"/>
                    <a:gd name="T1" fmla="*/ 5 h 86"/>
                    <a:gd name="T2" fmla="*/ 19 w 476"/>
                    <a:gd name="T3" fmla="*/ 5 h 86"/>
                    <a:gd name="T4" fmla="*/ 27 w 476"/>
                    <a:gd name="T5" fmla="*/ 9 h 86"/>
                    <a:gd name="T6" fmla="*/ 38 w 476"/>
                    <a:gd name="T7" fmla="*/ 17 h 86"/>
                    <a:gd name="T8" fmla="*/ 50 w 476"/>
                    <a:gd name="T9" fmla="*/ 22 h 86"/>
                    <a:gd name="T10" fmla="*/ 61 w 476"/>
                    <a:gd name="T11" fmla="*/ 22 h 86"/>
                    <a:gd name="T12" fmla="*/ 73 w 476"/>
                    <a:gd name="T13" fmla="*/ 22 h 86"/>
                    <a:gd name="T14" fmla="*/ 84 w 476"/>
                    <a:gd name="T15" fmla="*/ 22 h 86"/>
                    <a:gd name="T16" fmla="*/ 95 w 476"/>
                    <a:gd name="T17" fmla="*/ 22 h 86"/>
                    <a:gd name="T18" fmla="*/ 107 w 476"/>
                    <a:gd name="T19" fmla="*/ 22 h 86"/>
                    <a:gd name="T20" fmla="*/ 118 w 476"/>
                    <a:gd name="T21" fmla="*/ 22 h 86"/>
                    <a:gd name="T22" fmla="*/ 130 w 476"/>
                    <a:gd name="T23" fmla="*/ 22 h 86"/>
                    <a:gd name="T24" fmla="*/ 141 w 476"/>
                    <a:gd name="T25" fmla="*/ 22 h 86"/>
                    <a:gd name="T26" fmla="*/ 152 w 476"/>
                    <a:gd name="T27" fmla="*/ 22 h 86"/>
                    <a:gd name="T28" fmla="*/ 164 w 476"/>
                    <a:gd name="T29" fmla="*/ 22 h 86"/>
                    <a:gd name="T30" fmla="*/ 175 w 476"/>
                    <a:gd name="T31" fmla="*/ 22 h 86"/>
                    <a:gd name="T32" fmla="*/ 187 w 476"/>
                    <a:gd name="T33" fmla="*/ 22 h 86"/>
                    <a:gd name="T34" fmla="*/ 198 w 476"/>
                    <a:gd name="T35" fmla="*/ 22 h 86"/>
                    <a:gd name="T36" fmla="*/ 210 w 476"/>
                    <a:gd name="T37" fmla="*/ 22 h 86"/>
                    <a:gd name="T38" fmla="*/ 221 w 476"/>
                    <a:gd name="T39" fmla="*/ 22 h 86"/>
                    <a:gd name="T40" fmla="*/ 232 w 476"/>
                    <a:gd name="T41" fmla="*/ 26 h 86"/>
                    <a:gd name="T42" fmla="*/ 244 w 476"/>
                    <a:gd name="T43" fmla="*/ 26 h 86"/>
                    <a:gd name="T44" fmla="*/ 255 w 476"/>
                    <a:gd name="T45" fmla="*/ 26 h 86"/>
                    <a:gd name="T46" fmla="*/ 267 w 476"/>
                    <a:gd name="T47" fmla="*/ 26 h 86"/>
                    <a:gd name="T48" fmla="*/ 278 w 476"/>
                    <a:gd name="T49" fmla="*/ 26 h 86"/>
                    <a:gd name="T50" fmla="*/ 289 w 476"/>
                    <a:gd name="T51" fmla="*/ 22 h 86"/>
                    <a:gd name="T52" fmla="*/ 301 w 476"/>
                    <a:gd name="T53" fmla="*/ 17 h 86"/>
                    <a:gd name="T54" fmla="*/ 312 w 476"/>
                    <a:gd name="T55" fmla="*/ 22 h 86"/>
                    <a:gd name="T56" fmla="*/ 324 w 476"/>
                    <a:gd name="T57" fmla="*/ 22 h 86"/>
                    <a:gd name="T58" fmla="*/ 335 w 476"/>
                    <a:gd name="T59" fmla="*/ 34 h 86"/>
                    <a:gd name="T60" fmla="*/ 346 w 476"/>
                    <a:gd name="T61" fmla="*/ 39 h 86"/>
                    <a:gd name="T62" fmla="*/ 358 w 476"/>
                    <a:gd name="T63" fmla="*/ 51 h 86"/>
                    <a:gd name="T64" fmla="*/ 369 w 476"/>
                    <a:gd name="T65" fmla="*/ 64 h 86"/>
                    <a:gd name="T66" fmla="*/ 381 w 476"/>
                    <a:gd name="T67" fmla="*/ 73 h 86"/>
                    <a:gd name="T68" fmla="*/ 392 w 476"/>
                    <a:gd name="T69" fmla="*/ 77 h 86"/>
                    <a:gd name="T70" fmla="*/ 404 w 476"/>
                    <a:gd name="T71" fmla="*/ 81 h 86"/>
                    <a:gd name="T72" fmla="*/ 415 w 476"/>
                    <a:gd name="T73" fmla="*/ 81 h 86"/>
                    <a:gd name="T74" fmla="*/ 426 w 476"/>
                    <a:gd name="T75" fmla="*/ 81 h 86"/>
                    <a:gd name="T76" fmla="*/ 438 w 476"/>
                    <a:gd name="T77" fmla="*/ 81 h 86"/>
                    <a:gd name="T78" fmla="*/ 449 w 476"/>
                    <a:gd name="T79" fmla="*/ 81 h 86"/>
                    <a:gd name="T80" fmla="*/ 457 w 476"/>
                    <a:gd name="T81" fmla="*/ 86 h 86"/>
                    <a:gd name="T82" fmla="*/ 468 w 476"/>
                    <a:gd name="T83" fmla="*/ 81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76" h="86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8" y="5"/>
                      </a:lnTo>
                      <a:lnTo>
                        <a:pt x="12" y="5"/>
                      </a:lnTo>
                      <a:lnTo>
                        <a:pt x="16" y="5"/>
                      </a:lnTo>
                      <a:lnTo>
                        <a:pt x="19" y="5"/>
                      </a:lnTo>
                      <a:lnTo>
                        <a:pt x="23" y="9"/>
                      </a:lnTo>
                      <a:lnTo>
                        <a:pt x="27" y="5"/>
                      </a:lnTo>
                      <a:lnTo>
                        <a:pt x="27" y="9"/>
                      </a:lnTo>
                      <a:lnTo>
                        <a:pt x="31" y="13"/>
                      </a:lnTo>
                      <a:lnTo>
                        <a:pt x="35" y="13"/>
                      </a:lnTo>
                      <a:lnTo>
                        <a:pt x="38" y="17"/>
                      </a:lnTo>
                      <a:lnTo>
                        <a:pt x="42" y="17"/>
                      </a:lnTo>
                      <a:lnTo>
                        <a:pt x="46" y="17"/>
                      </a:lnTo>
                      <a:lnTo>
                        <a:pt x="50" y="22"/>
                      </a:lnTo>
                      <a:lnTo>
                        <a:pt x="54" y="22"/>
                      </a:lnTo>
                      <a:lnTo>
                        <a:pt x="57" y="22"/>
                      </a:lnTo>
                      <a:lnTo>
                        <a:pt x="61" y="22"/>
                      </a:lnTo>
                      <a:lnTo>
                        <a:pt x="65" y="22"/>
                      </a:lnTo>
                      <a:lnTo>
                        <a:pt x="69" y="22"/>
                      </a:lnTo>
                      <a:lnTo>
                        <a:pt x="73" y="22"/>
                      </a:lnTo>
                      <a:lnTo>
                        <a:pt x="76" y="22"/>
                      </a:lnTo>
                      <a:lnTo>
                        <a:pt x="80" y="26"/>
                      </a:lnTo>
                      <a:lnTo>
                        <a:pt x="84" y="22"/>
                      </a:lnTo>
                      <a:lnTo>
                        <a:pt x="88" y="22"/>
                      </a:lnTo>
                      <a:lnTo>
                        <a:pt x="92" y="22"/>
                      </a:lnTo>
                      <a:lnTo>
                        <a:pt x="95" y="22"/>
                      </a:lnTo>
                      <a:lnTo>
                        <a:pt x="99" y="22"/>
                      </a:lnTo>
                      <a:lnTo>
                        <a:pt x="103" y="22"/>
                      </a:lnTo>
                      <a:lnTo>
                        <a:pt x="107" y="22"/>
                      </a:lnTo>
                      <a:lnTo>
                        <a:pt x="111" y="22"/>
                      </a:lnTo>
                      <a:lnTo>
                        <a:pt x="114" y="22"/>
                      </a:lnTo>
                      <a:lnTo>
                        <a:pt x="118" y="22"/>
                      </a:lnTo>
                      <a:lnTo>
                        <a:pt x="122" y="17"/>
                      </a:lnTo>
                      <a:lnTo>
                        <a:pt x="126" y="17"/>
                      </a:lnTo>
                      <a:lnTo>
                        <a:pt x="130" y="22"/>
                      </a:lnTo>
                      <a:lnTo>
                        <a:pt x="133" y="22"/>
                      </a:lnTo>
                      <a:lnTo>
                        <a:pt x="137" y="22"/>
                      </a:lnTo>
                      <a:lnTo>
                        <a:pt x="141" y="22"/>
                      </a:lnTo>
                      <a:lnTo>
                        <a:pt x="145" y="22"/>
                      </a:lnTo>
                      <a:lnTo>
                        <a:pt x="149" y="22"/>
                      </a:lnTo>
                      <a:lnTo>
                        <a:pt x="152" y="22"/>
                      </a:lnTo>
                      <a:lnTo>
                        <a:pt x="156" y="22"/>
                      </a:lnTo>
                      <a:lnTo>
                        <a:pt x="160" y="22"/>
                      </a:lnTo>
                      <a:lnTo>
                        <a:pt x="164" y="22"/>
                      </a:lnTo>
                      <a:lnTo>
                        <a:pt x="168" y="22"/>
                      </a:lnTo>
                      <a:lnTo>
                        <a:pt x="171" y="22"/>
                      </a:lnTo>
                      <a:lnTo>
                        <a:pt x="175" y="22"/>
                      </a:lnTo>
                      <a:lnTo>
                        <a:pt x="179" y="22"/>
                      </a:lnTo>
                      <a:lnTo>
                        <a:pt x="183" y="22"/>
                      </a:lnTo>
                      <a:lnTo>
                        <a:pt x="187" y="22"/>
                      </a:lnTo>
                      <a:lnTo>
                        <a:pt x="191" y="22"/>
                      </a:lnTo>
                      <a:lnTo>
                        <a:pt x="194" y="22"/>
                      </a:lnTo>
                      <a:lnTo>
                        <a:pt x="198" y="22"/>
                      </a:lnTo>
                      <a:lnTo>
                        <a:pt x="202" y="22"/>
                      </a:lnTo>
                      <a:lnTo>
                        <a:pt x="206" y="26"/>
                      </a:lnTo>
                      <a:lnTo>
                        <a:pt x="210" y="22"/>
                      </a:lnTo>
                      <a:lnTo>
                        <a:pt x="213" y="22"/>
                      </a:lnTo>
                      <a:lnTo>
                        <a:pt x="217" y="22"/>
                      </a:lnTo>
                      <a:lnTo>
                        <a:pt x="221" y="22"/>
                      </a:lnTo>
                      <a:lnTo>
                        <a:pt x="225" y="22"/>
                      </a:lnTo>
                      <a:lnTo>
                        <a:pt x="229" y="26"/>
                      </a:lnTo>
                      <a:lnTo>
                        <a:pt x="232" y="26"/>
                      </a:lnTo>
                      <a:lnTo>
                        <a:pt x="236" y="26"/>
                      </a:lnTo>
                      <a:lnTo>
                        <a:pt x="240" y="26"/>
                      </a:lnTo>
                      <a:lnTo>
                        <a:pt x="244" y="26"/>
                      </a:lnTo>
                      <a:lnTo>
                        <a:pt x="248" y="26"/>
                      </a:lnTo>
                      <a:lnTo>
                        <a:pt x="251" y="26"/>
                      </a:lnTo>
                      <a:lnTo>
                        <a:pt x="255" y="26"/>
                      </a:lnTo>
                      <a:lnTo>
                        <a:pt x="259" y="30"/>
                      </a:lnTo>
                      <a:lnTo>
                        <a:pt x="263" y="30"/>
                      </a:lnTo>
                      <a:lnTo>
                        <a:pt x="267" y="26"/>
                      </a:lnTo>
                      <a:lnTo>
                        <a:pt x="270" y="26"/>
                      </a:lnTo>
                      <a:lnTo>
                        <a:pt x="274" y="26"/>
                      </a:lnTo>
                      <a:lnTo>
                        <a:pt x="278" y="26"/>
                      </a:lnTo>
                      <a:lnTo>
                        <a:pt x="282" y="22"/>
                      </a:lnTo>
                      <a:lnTo>
                        <a:pt x="286" y="22"/>
                      </a:lnTo>
                      <a:lnTo>
                        <a:pt x="289" y="22"/>
                      </a:lnTo>
                      <a:lnTo>
                        <a:pt x="293" y="22"/>
                      </a:lnTo>
                      <a:lnTo>
                        <a:pt x="297" y="17"/>
                      </a:lnTo>
                      <a:lnTo>
                        <a:pt x="301" y="17"/>
                      </a:lnTo>
                      <a:lnTo>
                        <a:pt x="305" y="17"/>
                      </a:lnTo>
                      <a:lnTo>
                        <a:pt x="308" y="17"/>
                      </a:lnTo>
                      <a:lnTo>
                        <a:pt x="312" y="22"/>
                      </a:lnTo>
                      <a:lnTo>
                        <a:pt x="316" y="22"/>
                      </a:lnTo>
                      <a:lnTo>
                        <a:pt x="320" y="22"/>
                      </a:lnTo>
                      <a:lnTo>
                        <a:pt x="324" y="22"/>
                      </a:lnTo>
                      <a:lnTo>
                        <a:pt x="327" y="26"/>
                      </a:lnTo>
                      <a:lnTo>
                        <a:pt x="331" y="30"/>
                      </a:lnTo>
                      <a:lnTo>
                        <a:pt x="335" y="34"/>
                      </a:lnTo>
                      <a:lnTo>
                        <a:pt x="339" y="34"/>
                      </a:lnTo>
                      <a:lnTo>
                        <a:pt x="343" y="34"/>
                      </a:lnTo>
                      <a:lnTo>
                        <a:pt x="346" y="39"/>
                      </a:lnTo>
                      <a:lnTo>
                        <a:pt x="350" y="43"/>
                      </a:lnTo>
                      <a:lnTo>
                        <a:pt x="354" y="47"/>
                      </a:lnTo>
                      <a:lnTo>
                        <a:pt x="358" y="51"/>
                      </a:lnTo>
                      <a:lnTo>
                        <a:pt x="362" y="56"/>
                      </a:lnTo>
                      <a:lnTo>
                        <a:pt x="365" y="60"/>
                      </a:lnTo>
                      <a:lnTo>
                        <a:pt x="369" y="64"/>
                      </a:lnTo>
                      <a:lnTo>
                        <a:pt x="373" y="64"/>
                      </a:lnTo>
                      <a:lnTo>
                        <a:pt x="377" y="68"/>
                      </a:lnTo>
                      <a:lnTo>
                        <a:pt x="381" y="73"/>
                      </a:lnTo>
                      <a:lnTo>
                        <a:pt x="384" y="77"/>
                      </a:lnTo>
                      <a:lnTo>
                        <a:pt x="388" y="77"/>
                      </a:lnTo>
                      <a:lnTo>
                        <a:pt x="392" y="77"/>
                      </a:lnTo>
                      <a:lnTo>
                        <a:pt x="396" y="77"/>
                      </a:lnTo>
                      <a:lnTo>
                        <a:pt x="400" y="77"/>
                      </a:lnTo>
                      <a:lnTo>
                        <a:pt x="404" y="81"/>
                      </a:lnTo>
                      <a:lnTo>
                        <a:pt x="407" y="81"/>
                      </a:lnTo>
                      <a:lnTo>
                        <a:pt x="411" y="81"/>
                      </a:lnTo>
                      <a:lnTo>
                        <a:pt x="415" y="81"/>
                      </a:lnTo>
                      <a:lnTo>
                        <a:pt x="419" y="81"/>
                      </a:lnTo>
                      <a:lnTo>
                        <a:pt x="423" y="81"/>
                      </a:lnTo>
                      <a:lnTo>
                        <a:pt x="426" y="81"/>
                      </a:lnTo>
                      <a:lnTo>
                        <a:pt x="430" y="81"/>
                      </a:lnTo>
                      <a:lnTo>
                        <a:pt x="434" y="81"/>
                      </a:lnTo>
                      <a:lnTo>
                        <a:pt x="438" y="81"/>
                      </a:lnTo>
                      <a:lnTo>
                        <a:pt x="442" y="81"/>
                      </a:lnTo>
                      <a:lnTo>
                        <a:pt x="445" y="81"/>
                      </a:lnTo>
                      <a:lnTo>
                        <a:pt x="449" y="81"/>
                      </a:lnTo>
                      <a:lnTo>
                        <a:pt x="453" y="86"/>
                      </a:lnTo>
                      <a:lnTo>
                        <a:pt x="457" y="81"/>
                      </a:lnTo>
                      <a:lnTo>
                        <a:pt x="457" y="86"/>
                      </a:lnTo>
                      <a:lnTo>
                        <a:pt x="461" y="81"/>
                      </a:lnTo>
                      <a:lnTo>
                        <a:pt x="464" y="81"/>
                      </a:lnTo>
                      <a:lnTo>
                        <a:pt x="468" y="81"/>
                      </a:lnTo>
                      <a:lnTo>
                        <a:pt x="472" y="81"/>
                      </a:lnTo>
                      <a:lnTo>
                        <a:pt x="476" y="86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" name="Freeform 220"/>
                <p:cNvSpPr>
                  <a:spLocks/>
                </p:cNvSpPr>
                <p:nvPr/>
              </p:nvSpPr>
              <p:spPr bwMode="auto">
                <a:xfrm>
                  <a:off x="6796088" y="4788143"/>
                  <a:ext cx="254000" cy="14288"/>
                </a:xfrm>
                <a:custGeom>
                  <a:avLst/>
                  <a:gdLst>
                    <a:gd name="T0" fmla="*/ 0 w 160"/>
                    <a:gd name="T1" fmla="*/ 5 h 9"/>
                    <a:gd name="T2" fmla="*/ 4 w 160"/>
                    <a:gd name="T3" fmla="*/ 0 h 9"/>
                    <a:gd name="T4" fmla="*/ 7 w 160"/>
                    <a:gd name="T5" fmla="*/ 0 h 9"/>
                    <a:gd name="T6" fmla="*/ 11 w 160"/>
                    <a:gd name="T7" fmla="*/ 0 h 9"/>
                    <a:gd name="T8" fmla="*/ 15 w 160"/>
                    <a:gd name="T9" fmla="*/ 0 h 9"/>
                    <a:gd name="T10" fmla="*/ 19 w 160"/>
                    <a:gd name="T11" fmla="*/ 0 h 9"/>
                    <a:gd name="T12" fmla="*/ 23 w 160"/>
                    <a:gd name="T13" fmla="*/ 0 h 9"/>
                    <a:gd name="T14" fmla="*/ 26 w 160"/>
                    <a:gd name="T15" fmla="*/ 0 h 9"/>
                    <a:gd name="T16" fmla="*/ 30 w 160"/>
                    <a:gd name="T17" fmla="*/ 0 h 9"/>
                    <a:gd name="T18" fmla="*/ 34 w 160"/>
                    <a:gd name="T19" fmla="*/ 0 h 9"/>
                    <a:gd name="T20" fmla="*/ 38 w 160"/>
                    <a:gd name="T21" fmla="*/ 0 h 9"/>
                    <a:gd name="T22" fmla="*/ 42 w 160"/>
                    <a:gd name="T23" fmla="*/ 0 h 9"/>
                    <a:gd name="T24" fmla="*/ 45 w 160"/>
                    <a:gd name="T25" fmla="*/ 0 h 9"/>
                    <a:gd name="T26" fmla="*/ 49 w 160"/>
                    <a:gd name="T27" fmla="*/ 0 h 9"/>
                    <a:gd name="T28" fmla="*/ 53 w 160"/>
                    <a:gd name="T29" fmla="*/ 0 h 9"/>
                    <a:gd name="T30" fmla="*/ 57 w 160"/>
                    <a:gd name="T31" fmla="*/ 0 h 9"/>
                    <a:gd name="T32" fmla="*/ 61 w 160"/>
                    <a:gd name="T33" fmla="*/ 0 h 9"/>
                    <a:gd name="T34" fmla="*/ 64 w 160"/>
                    <a:gd name="T35" fmla="*/ 0 h 9"/>
                    <a:gd name="T36" fmla="*/ 68 w 160"/>
                    <a:gd name="T37" fmla="*/ 0 h 9"/>
                    <a:gd name="T38" fmla="*/ 72 w 160"/>
                    <a:gd name="T39" fmla="*/ 0 h 9"/>
                    <a:gd name="T40" fmla="*/ 76 w 160"/>
                    <a:gd name="T41" fmla="*/ 5 h 9"/>
                    <a:gd name="T42" fmla="*/ 80 w 160"/>
                    <a:gd name="T43" fmla="*/ 5 h 9"/>
                    <a:gd name="T44" fmla="*/ 83 w 160"/>
                    <a:gd name="T45" fmla="*/ 5 h 9"/>
                    <a:gd name="T46" fmla="*/ 87 w 160"/>
                    <a:gd name="T47" fmla="*/ 9 h 9"/>
                    <a:gd name="T48" fmla="*/ 91 w 160"/>
                    <a:gd name="T49" fmla="*/ 9 h 9"/>
                    <a:gd name="T50" fmla="*/ 95 w 160"/>
                    <a:gd name="T51" fmla="*/ 9 h 9"/>
                    <a:gd name="T52" fmla="*/ 99 w 160"/>
                    <a:gd name="T53" fmla="*/ 9 h 9"/>
                    <a:gd name="T54" fmla="*/ 102 w 160"/>
                    <a:gd name="T55" fmla="*/ 9 h 9"/>
                    <a:gd name="T56" fmla="*/ 106 w 160"/>
                    <a:gd name="T57" fmla="*/ 9 h 9"/>
                    <a:gd name="T58" fmla="*/ 110 w 160"/>
                    <a:gd name="T59" fmla="*/ 9 h 9"/>
                    <a:gd name="T60" fmla="*/ 114 w 160"/>
                    <a:gd name="T61" fmla="*/ 9 h 9"/>
                    <a:gd name="T62" fmla="*/ 118 w 160"/>
                    <a:gd name="T63" fmla="*/ 9 h 9"/>
                    <a:gd name="T64" fmla="*/ 121 w 160"/>
                    <a:gd name="T65" fmla="*/ 9 h 9"/>
                    <a:gd name="T66" fmla="*/ 125 w 160"/>
                    <a:gd name="T67" fmla="*/ 9 h 9"/>
                    <a:gd name="T68" fmla="*/ 129 w 160"/>
                    <a:gd name="T69" fmla="*/ 9 h 9"/>
                    <a:gd name="T70" fmla="*/ 133 w 160"/>
                    <a:gd name="T71" fmla="*/ 9 h 9"/>
                    <a:gd name="T72" fmla="*/ 137 w 160"/>
                    <a:gd name="T73" fmla="*/ 9 h 9"/>
                    <a:gd name="T74" fmla="*/ 140 w 160"/>
                    <a:gd name="T75" fmla="*/ 9 h 9"/>
                    <a:gd name="T76" fmla="*/ 144 w 160"/>
                    <a:gd name="T77" fmla="*/ 9 h 9"/>
                    <a:gd name="T78" fmla="*/ 148 w 160"/>
                    <a:gd name="T79" fmla="*/ 9 h 9"/>
                    <a:gd name="T80" fmla="*/ 152 w 160"/>
                    <a:gd name="T81" fmla="*/ 5 h 9"/>
                    <a:gd name="T82" fmla="*/ 156 w 160"/>
                    <a:gd name="T83" fmla="*/ 5 h 9"/>
                    <a:gd name="T84" fmla="*/ 160 w 160"/>
                    <a:gd name="T85" fmla="*/ 5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60" h="9">
                      <a:moveTo>
                        <a:pt x="0" y="5"/>
                      </a:moveTo>
                      <a:lnTo>
                        <a:pt x="4" y="0"/>
                      </a:lnTo>
                      <a:lnTo>
                        <a:pt x="7" y="0"/>
                      </a:lnTo>
                      <a:lnTo>
                        <a:pt x="11" y="0"/>
                      </a:lnTo>
                      <a:lnTo>
                        <a:pt x="15" y="0"/>
                      </a:lnTo>
                      <a:lnTo>
                        <a:pt x="19" y="0"/>
                      </a:lnTo>
                      <a:lnTo>
                        <a:pt x="23" y="0"/>
                      </a:lnTo>
                      <a:lnTo>
                        <a:pt x="26" y="0"/>
                      </a:lnTo>
                      <a:lnTo>
                        <a:pt x="30" y="0"/>
                      </a:lnTo>
                      <a:lnTo>
                        <a:pt x="34" y="0"/>
                      </a:lnTo>
                      <a:lnTo>
                        <a:pt x="38" y="0"/>
                      </a:lnTo>
                      <a:lnTo>
                        <a:pt x="42" y="0"/>
                      </a:lnTo>
                      <a:lnTo>
                        <a:pt x="45" y="0"/>
                      </a:lnTo>
                      <a:lnTo>
                        <a:pt x="49" y="0"/>
                      </a:lnTo>
                      <a:lnTo>
                        <a:pt x="53" y="0"/>
                      </a:lnTo>
                      <a:lnTo>
                        <a:pt x="57" y="0"/>
                      </a:lnTo>
                      <a:lnTo>
                        <a:pt x="61" y="0"/>
                      </a:lnTo>
                      <a:lnTo>
                        <a:pt x="64" y="0"/>
                      </a:lnTo>
                      <a:lnTo>
                        <a:pt x="68" y="0"/>
                      </a:lnTo>
                      <a:lnTo>
                        <a:pt x="72" y="0"/>
                      </a:lnTo>
                      <a:lnTo>
                        <a:pt x="76" y="5"/>
                      </a:lnTo>
                      <a:lnTo>
                        <a:pt x="80" y="5"/>
                      </a:lnTo>
                      <a:lnTo>
                        <a:pt x="83" y="5"/>
                      </a:lnTo>
                      <a:lnTo>
                        <a:pt x="87" y="9"/>
                      </a:lnTo>
                      <a:lnTo>
                        <a:pt x="91" y="9"/>
                      </a:lnTo>
                      <a:lnTo>
                        <a:pt x="95" y="9"/>
                      </a:lnTo>
                      <a:lnTo>
                        <a:pt x="99" y="9"/>
                      </a:lnTo>
                      <a:lnTo>
                        <a:pt x="102" y="9"/>
                      </a:lnTo>
                      <a:lnTo>
                        <a:pt x="106" y="9"/>
                      </a:lnTo>
                      <a:lnTo>
                        <a:pt x="110" y="9"/>
                      </a:lnTo>
                      <a:lnTo>
                        <a:pt x="114" y="9"/>
                      </a:lnTo>
                      <a:lnTo>
                        <a:pt x="118" y="9"/>
                      </a:lnTo>
                      <a:lnTo>
                        <a:pt x="121" y="9"/>
                      </a:lnTo>
                      <a:lnTo>
                        <a:pt x="125" y="9"/>
                      </a:lnTo>
                      <a:lnTo>
                        <a:pt x="129" y="9"/>
                      </a:lnTo>
                      <a:lnTo>
                        <a:pt x="133" y="9"/>
                      </a:lnTo>
                      <a:lnTo>
                        <a:pt x="137" y="9"/>
                      </a:lnTo>
                      <a:lnTo>
                        <a:pt x="140" y="9"/>
                      </a:lnTo>
                      <a:lnTo>
                        <a:pt x="144" y="9"/>
                      </a:lnTo>
                      <a:lnTo>
                        <a:pt x="148" y="9"/>
                      </a:lnTo>
                      <a:lnTo>
                        <a:pt x="152" y="5"/>
                      </a:lnTo>
                      <a:lnTo>
                        <a:pt x="156" y="5"/>
                      </a:lnTo>
                      <a:lnTo>
                        <a:pt x="160" y="5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8" name="Group 67"/>
              <p:cNvGrpSpPr/>
              <p:nvPr/>
            </p:nvGrpSpPr>
            <p:grpSpPr>
              <a:xfrm>
                <a:off x="899782" y="2235528"/>
                <a:ext cx="6286500" cy="534988"/>
                <a:chOff x="763588" y="4273793"/>
                <a:chExt cx="6286500" cy="534988"/>
              </a:xfrm>
            </p:grpSpPr>
            <p:grpSp>
              <p:nvGrpSpPr>
                <p:cNvPr id="72" name="Group 71"/>
                <p:cNvGrpSpPr/>
                <p:nvPr/>
              </p:nvGrpSpPr>
              <p:grpSpPr>
                <a:xfrm>
                  <a:off x="763588" y="4273793"/>
                  <a:ext cx="5942013" cy="534988"/>
                  <a:chOff x="763588" y="4273793"/>
                  <a:chExt cx="5942013" cy="534988"/>
                </a:xfrm>
              </p:grpSpPr>
              <p:grpSp>
                <p:nvGrpSpPr>
                  <p:cNvPr id="74" name="Group 73"/>
                  <p:cNvGrpSpPr/>
                  <p:nvPr/>
                </p:nvGrpSpPr>
                <p:grpSpPr>
                  <a:xfrm>
                    <a:off x="763588" y="4273793"/>
                    <a:ext cx="5222875" cy="534988"/>
                    <a:chOff x="763588" y="4273793"/>
                    <a:chExt cx="5222875" cy="534988"/>
                  </a:xfrm>
                </p:grpSpPr>
                <p:grpSp>
                  <p:nvGrpSpPr>
                    <p:cNvPr id="76" name="Group 75"/>
                    <p:cNvGrpSpPr/>
                    <p:nvPr/>
                  </p:nvGrpSpPr>
                  <p:grpSpPr>
                    <a:xfrm>
                      <a:off x="763588" y="4273793"/>
                      <a:ext cx="4456113" cy="534988"/>
                      <a:chOff x="763588" y="4273793"/>
                      <a:chExt cx="4456113" cy="534988"/>
                    </a:xfrm>
                  </p:grpSpPr>
                  <p:grpSp>
                    <p:nvGrpSpPr>
                      <p:cNvPr id="78" name="Group 77"/>
                      <p:cNvGrpSpPr/>
                      <p:nvPr/>
                    </p:nvGrpSpPr>
                    <p:grpSpPr>
                      <a:xfrm>
                        <a:off x="763588" y="4273793"/>
                        <a:ext cx="3689350" cy="534988"/>
                        <a:chOff x="763588" y="4273793"/>
                        <a:chExt cx="3689350" cy="534988"/>
                      </a:xfrm>
                    </p:grpSpPr>
                    <p:grpSp>
                      <p:nvGrpSpPr>
                        <p:cNvPr id="80" name="Group 79"/>
                        <p:cNvGrpSpPr/>
                        <p:nvPr/>
                      </p:nvGrpSpPr>
                      <p:grpSpPr>
                        <a:xfrm>
                          <a:off x="763588" y="4273793"/>
                          <a:ext cx="2922588" cy="534988"/>
                          <a:chOff x="763588" y="4273793"/>
                          <a:chExt cx="2922588" cy="534988"/>
                        </a:xfrm>
                      </p:grpSpPr>
                      <p:sp>
                        <p:nvSpPr>
                          <p:cNvPr id="82" name="Freeform 221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763588" y="4721468"/>
                            <a:ext cx="766763" cy="66675"/>
                          </a:xfrm>
                          <a:custGeom>
                            <a:avLst/>
                            <a:gdLst>
                              <a:gd name="T0" fmla="*/ 8 w 483"/>
                              <a:gd name="T1" fmla="*/ 4 h 42"/>
                              <a:gd name="T2" fmla="*/ 19 w 483"/>
                              <a:gd name="T3" fmla="*/ 4 h 42"/>
                              <a:gd name="T4" fmla="*/ 31 w 483"/>
                              <a:gd name="T5" fmla="*/ 8 h 42"/>
                              <a:gd name="T6" fmla="*/ 42 w 483"/>
                              <a:gd name="T7" fmla="*/ 8 h 42"/>
                              <a:gd name="T8" fmla="*/ 53 w 483"/>
                              <a:gd name="T9" fmla="*/ 12 h 42"/>
                              <a:gd name="T10" fmla="*/ 65 w 483"/>
                              <a:gd name="T11" fmla="*/ 12 h 42"/>
                              <a:gd name="T12" fmla="*/ 76 w 483"/>
                              <a:gd name="T13" fmla="*/ 17 h 42"/>
                              <a:gd name="T14" fmla="*/ 88 w 483"/>
                              <a:gd name="T15" fmla="*/ 17 h 42"/>
                              <a:gd name="T16" fmla="*/ 99 w 483"/>
                              <a:gd name="T17" fmla="*/ 17 h 42"/>
                              <a:gd name="T18" fmla="*/ 110 w 483"/>
                              <a:gd name="T19" fmla="*/ 21 h 42"/>
                              <a:gd name="T20" fmla="*/ 122 w 483"/>
                              <a:gd name="T21" fmla="*/ 21 h 42"/>
                              <a:gd name="T22" fmla="*/ 133 w 483"/>
                              <a:gd name="T23" fmla="*/ 21 h 42"/>
                              <a:gd name="T24" fmla="*/ 145 w 483"/>
                              <a:gd name="T25" fmla="*/ 21 h 42"/>
                              <a:gd name="T26" fmla="*/ 156 w 483"/>
                              <a:gd name="T27" fmla="*/ 17 h 42"/>
                              <a:gd name="T28" fmla="*/ 168 w 483"/>
                              <a:gd name="T29" fmla="*/ 21 h 42"/>
                              <a:gd name="T30" fmla="*/ 179 w 483"/>
                              <a:gd name="T31" fmla="*/ 21 h 42"/>
                              <a:gd name="T32" fmla="*/ 190 w 483"/>
                              <a:gd name="T33" fmla="*/ 25 h 42"/>
                              <a:gd name="T34" fmla="*/ 202 w 483"/>
                              <a:gd name="T35" fmla="*/ 25 h 42"/>
                              <a:gd name="T36" fmla="*/ 213 w 483"/>
                              <a:gd name="T37" fmla="*/ 25 h 42"/>
                              <a:gd name="T38" fmla="*/ 225 w 483"/>
                              <a:gd name="T39" fmla="*/ 29 h 42"/>
                              <a:gd name="T40" fmla="*/ 236 w 483"/>
                              <a:gd name="T41" fmla="*/ 29 h 42"/>
                              <a:gd name="T42" fmla="*/ 247 w 483"/>
                              <a:gd name="T43" fmla="*/ 29 h 42"/>
                              <a:gd name="T44" fmla="*/ 259 w 483"/>
                              <a:gd name="T45" fmla="*/ 29 h 42"/>
                              <a:gd name="T46" fmla="*/ 270 w 483"/>
                              <a:gd name="T47" fmla="*/ 29 h 42"/>
                              <a:gd name="T48" fmla="*/ 282 w 483"/>
                              <a:gd name="T49" fmla="*/ 34 h 42"/>
                              <a:gd name="T50" fmla="*/ 293 w 483"/>
                              <a:gd name="T51" fmla="*/ 34 h 42"/>
                              <a:gd name="T52" fmla="*/ 304 w 483"/>
                              <a:gd name="T53" fmla="*/ 34 h 42"/>
                              <a:gd name="T54" fmla="*/ 316 w 483"/>
                              <a:gd name="T55" fmla="*/ 38 h 42"/>
                              <a:gd name="T56" fmla="*/ 327 w 483"/>
                              <a:gd name="T57" fmla="*/ 38 h 42"/>
                              <a:gd name="T58" fmla="*/ 339 w 483"/>
                              <a:gd name="T59" fmla="*/ 38 h 42"/>
                              <a:gd name="T60" fmla="*/ 350 w 483"/>
                              <a:gd name="T61" fmla="*/ 38 h 42"/>
                              <a:gd name="T62" fmla="*/ 362 w 483"/>
                              <a:gd name="T63" fmla="*/ 38 h 42"/>
                              <a:gd name="T64" fmla="*/ 373 w 483"/>
                              <a:gd name="T65" fmla="*/ 38 h 42"/>
                              <a:gd name="T66" fmla="*/ 384 w 483"/>
                              <a:gd name="T67" fmla="*/ 38 h 42"/>
                              <a:gd name="T68" fmla="*/ 396 w 483"/>
                              <a:gd name="T69" fmla="*/ 38 h 42"/>
                              <a:gd name="T70" fmla="*/ 407 w 483"/>
                              <a:gd name="T71" fmla="*/ 38 h 42"/>
                              <a:gd name="T72" fmla="*/ 419 w 483"/>
                              <a:gd name="T73" fmla="*/ 38 h 42"/>
                              <a:gd name="T74" fmla="*/ 430 w 483"/>
                              <a:gd name="T75" fmla="*/ 42 h 42"/>
                              <a:gd name="T76" fmla="*/ 441 w 483"/>
                              <a:gd name="T77" fmla="*/ 42 h 42"/>
                              <a:gd name="T78" fmla="*/ 453 w 483"/>
                              <a:gd name="T79" fmla="*/ 42 h 42"/>
                              <a:gd name="T80" fmla="*/ 464 w 483"/>
                              <a:gd name="T81" fmla="*/ 38 h 42"/>
                              <a:gd name="T82" fmla="*/ 476 w 483"/>
                              <a:gd name="T83" fmla="*/ 38 h 42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  <a:cxn ang="0">
                                <a:pos x="T6" y="T7"/>
                              </a:cxn>
                              <a:cxn ang="0">
                                <a:pos x="T8" y="T9"/>
                              </a:cxn>
                              <a:cxn ang="0">
                                <a:pos x="T10" y="T11"/>
                              </a:cxn>
                              <a:cxn ang="0">
                                <a:pos x="T12" y="T13"/>
                              </a:cxn>
                              <a:cxn ang="0">
                                <a:pos x="T14" y="T15"/>
                              </a:cxn>
                              <a:cxn ang="0">
                                <a:pos x="T16" y="T17"/>
                              </a:cxn>
                              <a:cxn ang="0">
                                <a:pos x="T18" y="T19"/>
                              </a:cxn>
                              <a:cxn ang="0">
                                <a:pos x="T20" y="T21"/>
                              </a:cxn>
                              <a:cxn ang="0">
                                <a:pos x="T22" y="T23"/>
                              </a:cxn>
                              <a:cxn ang="0">
                                <a:pos x="T24" y="T25"/>
                              </a:cxn>
                              <a:cxn ang="0">
                                <a:pos x="T26" y="T27"/>
                              </a:cxn>
                              <a:cxn ang="0">
                                <a:pos x="T28" y="T29"/>
                              </a:cxn>
                              <a:cxn ang="0">
                                <a:pos x="T30" y="T31"/>
                              </a:cxn>
                              <a:cxn ang="0">
                                <a:pos x="T32" y="T33"/>
                              </a:cxn>
                              <a:cxn ang="0">
                                <a:pos x="T34" y="T35"/>
                              </a:cxn>
                              <a:cxn ang="0">
                                <a:pos x="T36" y="T37"/>
                              </a:cxn>
                              <a:cxn ang="0">
                                <a:pos x="T38" y="T39"/>
                              </a:cxn>
                              <a:cxn ang="0">
                                <a:pos x="T40" y="T41"/>
                              </a:cxn>
                              <a:cxn ang="0">
                                <a:pos x="T42" y="T43"/>
                              </a:cxn>
                              <a:cxn ang="0">
                                <a:pos x="T44" y="T45"/>
                              </a:cxn>
                              <a:cxn ang="0">
                                <a:pos x="T46" y="T47"/>
                              </a:cxn>
                              <a:cxn ang="0">
                                <a:pos x="T48" y="T49"/>
                              </a:cxn>
                              <a:cxn ang="0">
                                <a:pos x="T50" y="T51"/>
                              </a:cxn>
                              <a:cxn ang="0">
                                <a:pos x="T52" y="T53"/>
                              </a:cxn>
                              <a:cxn ang="0">
                                <a:pos x="T54" y="T55"/>
                              </a:cxn>
                              <a:cxn ang="0">
                                <a:pos x="T56" y="T57"/>
                              </a:cxn>
                              <a:cxn ang="0">
                                <a:pos x="T58" y="T59"/>
                              </a:cxn>
                              <a:cxn ang="0">
                                <a:pos x="T60" y="T61"/>
                              </a:cxn>
                              <a:cxn ang="0">
                                <a:pos x="T62" y="T63"/>
                              </a:cxn>
                              <a:cxn ang="0">
                                <a:pos x="T64" y="T65"/>
                              </a:cxn>
                              <a:cxn ang="0">
                                <a:pos x="T66" y="T67"/>
                              </a:cxn>
                              <a:cxn ang="0">
                                <a:pos x="T68" y="T69"/>
                              </a:cxn>
                              <a:cxn ang="0">
                                <a:pos x="T70" y="T71"/>
                              </a:cxn>
                              <a:cxn ang="0">
                                <a:pos x="T72" y="T73"/>
                              </a:cxn>
                              <a:cxn ang="0">
                                <a:pos x="T74" y="T75"/>
                              </a:cxn>
                              <a:cxn ang="0">
                                <a:pos x="T76" y="T77"/>
                              </a:cxn>
                              <a:cxn ang="0">
                                <a:pos x="T78" y="T79"/>
                              </a:cxn>
                              <a:cxn ang="0">
                                <a:pos x="T80" y="T81"/>
                              </a:cxn>
                              <a:cxn ang="0">
                                <a:pos x="T82" y="T83"/>
                              </a:cxn>
                            </a:cxnLst>
                            <a:rect l="0" t="0" r="r" b="b"/>
                            <a:pathLst>
                              <a:path w="483" h="42">
                                <a:moveTo>
                                  <a:pt x="0" y="0"/>
                                </a:moveTo>
                                <a:lnTo>
                                  <a:pt x="4" y="0"/>
                                </a:lnTo>
                                <a:lnTo>
                                  <a:pt x="8" y="4"/>
                                </a:lnTo>
                                <a:lnTo>
                                  <a:pt x="12" y="4"/>
                                </a:lnTo>
                                <a:lnTo>
                                  <a:pt x="15" y="4"/>
                                </a:lnTo>
                                <a:lnTo>
                                  <a:pt x="19" y="4"/>
                                </a:lnTo>
                                <a:lnTo>
                                  <a:pt x="23" y="4"/>
                                </a:lnTo>
                                <a:lnTo>
                                  <a:pt x="27" y="8"/>
                                </a:lnTo>
                                <a:lnTo>
                                  <a:pt x="31" y="8"/>
                                </a:lnTo>
                                <a:lnTo>
                                  <a:pt x="34" y="8"/>
                                </a:lnTo>
                                <a:lnTo>
                                  <a:pt x="38" y="8"/>
                                </a:lnTo>
                                <a:lnTo>
                                  <a:pt x="42" y="8"/>
                                </a:lnTo>
                                <a:lnTo>
                                  <a:pt x="46" y="12"/>
                                </a:lnTo>
                                <a:lnTo>
                                  <a:pt x="50" y="12"/>
                                </a:lnTo>
                                <a:lnTo>
                                  <a:pt x="53" y="12"/>
                                </a:lnTo>
                                <a:lnTo>
                                  <a:pt x="57" y="12"/>
                                </a:lnTo>
                                <a:lnTo>
                                  <a:pt x="61" y="12"/>
                                </a:lnTo>
                                <a:lnTo>
                                  <a:pt x="65" y="12"/>
                                </a:lnTo>
                                <a:lnTo>
                                  <a:pt x="69" y="17"/>
                                </a:lnTo>
                                <a:lnTo>
                                  <a:pt x="72" y="17"/>
                                </a:lnTo>
                                <a:lnTo>
                                  <a:pt x="76" y="17"/>
                                </a:lnTo>
                                <a:lnTo>
                                  <a:pt x="80" y="17"/>
                                </a:lnTo>
                                <a:lnTo>
                                  <a:pt x="84" y="17"/>
                                </a:lnTo>
                                <a:lnTo>
                                  <a:pt x="88" y="17"/>
                                </a:lnTo>
                                <a:lnTo>
                                  <a:pt x="91" y="17"/>
                                </a:lnTo>
                                <a:lnTo>
                                  <a:pt x="95" y="21"/>
                                </a:lnTo>
                                <a:lnTo>
                                  <a:pt x="99" y="17"/>
                                </a:lnTo>
                                <a:lnTo>
                                  <a:pt x="103" y="21"/>
                                </a:lnTo>
                                <a:lnTo>
                                  <a:pt x="107" y="21"/>
                                </a:lnTo>
                                <a:lnTo>
                                  <a:pt x="110" y="21"/>
                                </a:lnTo>
                                <a:lnTo>
                                  <a:pt x="114" y="21"/>
                                </a:lnTo>
                                <a:lnTo>
                                  <a:pt x="118" y="21"/>
                                </a:lnTo>
                                <a:lnTo>
                                  <a:pt x="122" y="21"/>
                                </a:lnTo>
                                <a:lnTo>
                                  <a:pt x="126" y="21"/>
                                </a:lnTo>
                                <a:lnTo>
                                  <a:pt x="130" y="21"/>
                                </a:lnTo>
                                <a:lnTo>
                                  <a:pt x="133" y="21"/>
                                </a:lnTo>
                                <a:lnTo>
                                  <a:pt x="137" y="21"/>
                                </a:lnTo>
                                <a:lnTo>
                                  <a:pt x="141" y="21"/>
                                </a:lnTo>
                                <a:lnTo>
                                  <a:pt x="145" y="21"/>
                                </a:lnTo>
                                <a:lnTo>
                                  <a:pt x="149" y="21"/>
                                </a:lnTo>
                                <a:lnTo>
                                  <a:pt x="152" y="17"/>
                                </a:lnTo>
                                <a:lnTo>
                                  <a:pt x="156" y="17"/>
                                </a:lnTo>
                                <a:lnTo>
                                  <a:pt x="160" y="17"/>
                                </a:lnTo>
                                <a:lnTo>
                                  <a:pt x="164" y="17"/>
                                </a:lnTo>
                                <a:lnTo>
                                  <a:pt x="168" y="21"/>
                                </a:lnTo>
                                <a:lnTo>
                                  <a:pt x="171" y="21"/>
                                </a:lnTo>
                                <a:lnTo>
                                  <a:pt x="175" y="21"/>
                                </a:lnTo>
                                <a:lnTo>
                                  <a:pt x="179" y="21"/>
                                </a:lnTo>
                                <a:lnTo>
                                  <a:pt x="183" y="21"/>
                                </a:lnTo>
                                <a:lnTo>
                                  <a:pt x="187" y="21"/>
                                </a:lnTo>
                                <a:lnTo>
                                  <a:pt x="190" y="25"/>
                                </a:lnTo>
                                <a:lnTo>
                                  <a:pt x="194" y="25"/>
                                </a:lnTo>
                                <a:lnTo>
                                  <a:pt x="198" y="25"/>
                                </a:lnTo>
                                <a:lnTo>
                                  <a:pt x="202" y="25"/>
                                </a:lnTo>
                                <a:lnTo>
                                  <a:pt x="206" y="25"/>
                                </a:lnTo>
                                <a:lnTo>
                                  <a:pt x="209" y="25"/>
                                </a:lnTo>
                                <a:lnTo>
                                  <a:pt x="213" y="25"/>
                                </a:lnTo>
                                <a:lnTo>
                                  <a:pt x="217" y="25"/>
                                </a:lnTo>
                                <a:lnTo>
                                  <a:pt x="221" y="25"/>
                                </a:lnTo>
                                <a:lnTo>
                                  <a:pt x="225" y="29"/>
                                </a:lnTo>
                                <a:lnTo>
                                  <a:pt x="228" y="29"/>
                                </a:lnTo>
                                <a:lnTo>
                                  <a:pt x="232" y="29"/>
                                </a:lnTo>
                                <a:lnTo>
                                  <a:pt x="236" y="29"/>
                                </a:lnTo>
                                <a:lnTo>
                                  <a:pt x="240" y="29"/>
                                </a:lnTo>
                                <a:lnTo>
                                  <a:pt x="244" y="29"/>
                                </a:lnTo>
                                <a:lnTo>
                                  <a:pt x="247" y="29"/>
                                </a:lnTo>
                                <a:lnTo>
                                  <a:pt x="251" y="29"/>
                                </a:lnTo>
                                <a:lnTo>
                                  <a:pt x="255" y="29"/>
                                </a:lnTo>
                                <a:lnTo>
                                  <a:pt x="259" y="29"/>
                                </a:lnTo>
                                <a:lnTo>
                                  <a:pt x="263" y="29"/>
                                </a:lnTo>
                                <a:lnTo>
                                  <a:pt x="266" y="29"/>
                                </a:lnTo>
                                <a:lnTo>
                                  <a:pt x="270" y="29"/>
                                </a:lnTo>
                                <a:lnTo>
                                  <a:pt x="274" y="29"/>
                                </a:lnTo>
                                <a:lnTo>
                                  <a:pt x="278" y="34"/>
                                </a:lnTo>
                                <a:lnTo>
                                  <a:pt x="282" y="34"/>
                                </a:lnTo>
                                <a:lnTo>
                                  <a:pt x="285" y="34"/>
                                </a:lnTo>
                                <a:lnTo>
                                  <a:pt x="289" y="34"/>
                                </a:lnTo>
                                <a:lnTo>
                                  <a:pt x="293" y="34"/>
                                </a:lnTo>
                                <a:lnTo>
                                  <a:pt x="297" y="34"/>
                                </a:lnTo>
                                <a:lnTo>
                                  <a:pt x="301" y="34"/>
                                </a:lnTo>
                                <a:lnTo>
                                  <a:pt x="304" y="34"/>
                                </a:lnTo>
                                <a:lnTo>
                                  <a:pt x="308" y="38"/>
                                </a:lnTo>
                                <a:lnTo>
                                  <a:pt x="312" y="38"/>
                                </a:lnTo>
                                <a:lnTo>
                                  <a:pt x="316" y="38"/>
                                </a:lnTo>
                                <a:lnTo>
                                  <a:pt x="320" y="38"/>
                                </a:lnTo>
                                <a:lnTo>
                                  <a:pt x="323" y="38"/>
                                </a:lnTo>
                                <a:lnTo>
                                  <a:pt x="327" y="38"/>
                                </a:lnTo>
                                <a:lnTo>
                                  <a:pt x="331" y="38"/>
                                </a:lnTo>
                                <a:lnTo>
                                  <a:pt x="335" y="38"/>
                                </a:lnTo>
                                <a:lnTo>
                                  <a:pt x="339" y="38"/>
                                </a:lnTo>
                                <a:lnTo>
                                  <a:pt x="343" y="38"/>
                                </a:lnTo>
                                <a:lnTo>
                                  <a:pt x="346" y="38"/>
                                </a:lnTo>
                                <a:lnTo>
                                  <a:pt x="350" y="38"/>
                                </a:lnTo>
                                <a:lnTo>
                                  <a:pt x="354" y="38"/>
                                </a:lnTo>
                                <a:lnTo>
                                  <a:pt x="358" y="38"/>
                                </a:lnTo>
                                <a:lnTo>
                                  <a:pt x="362" y="38"/>
                                </a:lnTo>
                                <a:lnTo>
                                  <a:pt x="365" y="38"/>
                                </a:lnTo>
                                <a:lnTo>
                                  <a:pt x="369" y="38"/>
                                </a:lnTo>
                                <a:lnTo>
                                  <a:pt x="373" y="38"/>
                                </a:lnTo>
                                <a:lnTo>
                                  <a:pt x="377" y="38"/>
                                </a:lnTo>
                                <a:lnTo>
                                  <a:pt x="381" y="38"/>
                                </a:lnTo>
                                <a:lnTo>
                                  <a:pt x="384" y="38"/>
                                </a:lnTo>
                                <a:lnTo>
                                  <a:pt x="388" y="38"/>
                                </a:lnTo>
                                <a:lnTo>
                                  <a:pt x="392" y="38"/>
                                </a:lnTo>
                                <a:lnTo>
                                  <a:pt x="396" y="38"/>
                                </a:lnTo>
                                <a:lnTo>
                                  <a:pt x="400" y="38"/>
                                </a:lnTo>
                                <a:lnTo>
                                  <a:pt x="403" y="38"/>
                                </a:lnTo>
                                <a:lnTo>
                                  <a:pt x="407" y="38"/>
                                </a:lnTo>
                                <a:lnTo>
                                  <a:pt x="411" y="38"/>
                                </a:lnTo>
                                <a:lnTo>
                                  <a:pt x="415" y="38"/>
                                </a:lnTo>
                                <a:lnTo>
                                  <a:pt x="419" y="38"/>
                                </a:lnTo>
                                <a:lnTo>
                                  <a:pt x="422" y="38"/>
                                </a:lnTo>
                                <a:lnTo>
                                  <a:pt x="426" y="38"/>
                                </a:lnTo>
                                <a:lnTo>
                                  <a:pt x="430" y="42"/>
                                </a:lnTo>
                                <a:lnTo>
                                  <a:pt x="434" y="42"/>
                                </a:lnTo>
                                <a:lnTo>
                                  <a:pt x="438" y="42"/>
                                </a:lnTo>
                                <a:lnTo>
                                  <a:pt x="441" y="42"/>
                                </a:lnTo>
                                <a:lnTo>
                                  <a:pt x="445" y="42"/>
                                </a:lnTo>
                                <a:lnTo>
                                  <a:pt x="449" y="42"/>
                                </a:lnTo>
                                <a:lnTo>
                                  <a:pt x="453" y="42"/>
                                </a:lnTo>
                                <a:lnTo>
                                  <a:pt x="457" y="42"/>
                                </a:lnTo>
                                <a:lnTo>
                                  <a:pt x="460" y="42"/>
                                </a:lnTo>
                                <a:lnTo>
                                  <a:pt x="464" y="38"/>
                                </a:lnTo>
                                <a:lnTo>
                                  <a:pt x="468" y="38"/>
                                </a:lnTo>
                                <a:lnTo>
                                  <a:pt x="472" y="38"/>
                                </a:lnTo>
                                <a:lnTo>
                                  <a:pt x="476" y="38"/>
                                </a:lnTo>
                                <a:lnTo>
                                  <a:pt x="479" y="38"/>
                                </a:lnTo>
                                <a:lnTo>
                                  <a:pt x="483" y="38"/>
                                </a:lnTo>
                              </a:path>
                            </a:pathLst>
                          </a:custGeom>
                          <a:noFill/>
                          <a:ln w="0">
                            <a:solidFill>
                              <a:srgbClr val="00FF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 vert="horz" wrap="square" lIns="91440" tIns="45720" rIns="91440" bIns="45720" numCol="1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83" name="Freeform 222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1530350" y="4578593"/>
                            <a:ext cx="749300" cy="203200"/>
                          </a:xfrm>
                          <a:custGeom>
                            <a:avLst/>
                            <a:gdLst>
                              <a:gd name="T0" fmla="*/ 8 w 472"/>
                              <a:gd name="T1" fmla="*/ 128 h 128"/>
                              <a:gd name="T2" fmla="*/ 19 w 472"/>
                              <a:gd name="T3" fmla="*/ 128 h 128"/>
                              <a:gd name="T4" fmla="*/ 31 w 472"/>
                              <a:gd name="T5" fmla="*/ 124 h 128"/>
                              <a:gd name="T6" fmla="*/ 42 w 472"/>
                              <a:gd name="T7" fmla="*/ 119 h 128"/>
                              <a:gd name="T8" fmla="*/ 53 w 472"/>
                              <a:gd name="T9" fmla="*/ 124 h 128"/>
                              <a:gd name="T10" fmla="*/ 65 w 472"/>
                              <a:gd name="T11" fmla="*/ 119 h 128"/>
                              <a:gd name="T12" fmla="*/ 76 w 472"/>
                              <a:gd name="T13" fmla="*/ 119 h 128"/>
                              <a:gd name="T14" fmla="*/ 88 w 472"/>
                              <a:gd name="T15" fmla="*/ 119 h 128"/>
                              <a:gd name="T16" fmla="*/ 99 w 472"/>
                              <a:gd name="T17" fmla="*/ 119 h 128"/>
                              <a:gd name="T18" fmla="*/ 111 w 472"/>
                              <a:gd name="T19" fmla="*/ 119 h 128"/>
                              <a:gd name="T20" fmla="*/ 122 w 472"/>
                              <a:gd name="T21" fmla="*/ 115 h 128"/>
                              <a:gd name="T22" fmla="*/ 133 w 472"/>
                              <a:gd name="T23" fmla="*/ 115 h 128"/>
                              <a:gd name="T24" fmla="*/ 145 w 472"/>
                              <a:gd name="T25" fmla="*/ 115 h 128"/>
                              <a:gd name="T26" fmla="*/ 156 w 472"/>
                              <a:gd name="T27" fmla="*/ 115 h 128"/>
                              <a:gd name="T28" fmla="*/ 168 w 472"/>
                              <a:gd name="T29" fmla="*/ 111 h 128"/>
                              <a:gd name="T30" fmla="*/ 179 w 472"/>
                              <a:gd name="T31" fmla="*/ 111 h 128"/>
                              <a:gd name="T32" fmla="*/ 190 w 472"/>
                              <a:gd name="T33" fmla="*/ 111 h 128"/>
                              <a:gd name="T34" fmla="*/ 202 w 472"/>
                              <a:gd name="T35" fmla="*/ 115 h 128"/>
                              <a:gd name="T36" fmla="*/ 213 w 472"/>
                              <a:gd name="T37" fmla="*/ 111 h 128"/>
                              <a:gd name="T38" fmla="*/ 225 w 472"/>
                              <a:gd name="T39" fmla="*/ 111 h 128"/>
                              <a:gd name="T40" fmla="*/ 236 w 472"/>
                              <a:gd name="T41" fmla="*/ 111 h 128"/>
                              <a:gd name="T42" fmla="*/ 247 w 472"/>
                              <a:gd name="T43" fmla="*/ 115 h 128"/>
                              <a:gd name="T44" fmla="*/ 259 w 472"/>
                              <a:gd name="T45" fmla="*/ 119 h 128"/>
                              <a:gd name="T46" fmla="*/ 270 w 472"/>
                              <a:gd name="T47" fmla="*/ 119 h 128"/>
                              <a:gd name="T48" fmla="*/ 282 w 472"/>
                              <a:gd name="T49" fmla="*/ 119 h 128"/>
                              <a:gd name="T50" fmla="*/ 293 w 472"/>
                              <a:gd name="T51" fmla="*/ 124 h 128"/>
                              <a:gd name="T52" fmla="*/ 304 w 472"/>
                              <a:gd name="T53" fmla="*/ 124 h 128"/>
                              <a:gd name="T54" fmla="*/ 316 w 472"/>
                              <a:gd name="T55" fmla="*/ 119 h 128"/>
                              <a:gd name="T56" fmla="*/ 327 w 472"/>
                              <a:gd name="T57" fmla="*/ 115 h 128"/>
                              <a:gd name="T58" fmla="*/ 339 w 472"/>
                              <a:gd name="T59" fmla="*/ 115 h 128"/>
                              <a:gd name="T60" fmla="*/ 350 w 472"/>
                              <a:gd name="T61" fmla="*/ 111 h 128"/>
                              <a:gd name="T62" fmla="*/ 362 w 472"/>
                              <a:gd name="T63" fmla="*/ 111 h 128"/>
                              <a:gd name="T64" fmla="*/ 373 w 472"/>
                              <a:gd name="T65" fmla="*/ 107 h 128"/>
                              <a:gd name="T66" fmla="*/ 384 w 472"/>
                              <a:gd name="T67" fmla="*/ 107 h 128"/>
                              <a:gd name="T68" fmla="*/ 396 w 472"/>
                              <a:gd name="T69" fmla="*/ 107 h 128"/>
                              <a:gd name="T70" fmla="*/ 407 w 472"/>
                              <a:gd name="T71" fmla="*/ 107 h 128"/>
                              <a:gd name="T72" fmla="*/ 419 w 472"/>
                              <a:gd name="T73" fmla="*/ 107 h 128"/>
                              <a:gd name="T74" fmla="*/ 430 w 472"/>
                              <a:gd name="T75" fmla="*/ 107 h 128"/>
                              <a:gd name="T76" fmla="*/ 441 w 472"/>
                              <a:gd name="T77" fmla="*/ 94 h 128"/>
                              <a:gd name="T78" fmla="*/ 449 w 472"/>
                              <a:gd name="T79" fmla="*/ 77 h 128"/>
                              <a:gd name="T80" fmla="*/ 457 w 472"/>
                              <a:gd name="T81" fmla="*/ 51 h 128"/>
                              <a:gd name="T82" fmla="*/ 464 w 472"/>
                              <a:gd name="T83" fmla="*/ 17 h 128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  <a:cxn ang="0">
                                <a:pos x="T6" y="T7"/>
                              </a:cxn>
                              <a:cxn ang="0">
                                <a:pos x="T8" y="T9"/>
                              </a:cxn>
                              <a:cxn ang="0">
                                <a:pos x="T10" y="T11"/>
                              </a:cxn>
                              <a:cxn ang="0">
                                <a:pos x="T12" y="T13"/>
                              </a:cxn>
                              <a:cxn ang="0">
                                <a:pos x="T14" y="T15"/>
                              </a:cxn>
                              <a:cxn ang="0">
                                <a:pos x="T16" y="T17"/>
                              </a:cxn>
                              <a:cxn ang="0">
                                <a:pos x="T18" y="T19"/>
                              </a:cxn>
                              <a:cxn ang="0">
                                <a:pos x="T20" y="T21"/>
                              </a:cxn>
                              <a:cxn ang="0">
                                <a:pos x="T22" y="T23"/>
                              </a:cxn>
                              <a:cxn ang="0">
                                <a:pos x="T24" y="T25"/>
                              </a:cxn>
                              <a:cxn ang="0">
                                <a:pos x="T26" y="T27"/>
                              </a:cxn>
                              <a:cxn ang="0">
                                <a:pos x="T28" y="T29"/>
                              </a:cxn>
                              <a:cxn ang="0">
                                <a:pos x="T30" y="T31"/>
                              </a:cxn>
                              <a:cxn ang="0">
                                <a:pos x="T32" y="T33"/>
                              </a:cxn>
                              <a:cxn ang="0">
                                <a:pos x="T34" y="T35"/>
                              </a:cxn>
                              <a:cxn ang="0">
                                <a:pos x="T36" y="T37"/>
                              </a:cxn>
                              <a:cxn ang="0">
                                <a:pos x="T38" y="T39"/>
                              </a:cxn>
                              <a:cxn ang="0">
                                <a:pos x="T40" y="T41"/>
                              </a:cxn>
                              <a:cxn ang="0">
                                <a:pos x="T42" y="T43"/>
                              </a:cxn>
                              <a:cxn ang="0">
                                <a:pos x="T44" y="T45"/>
                              </a:cxn>
                              <a:cxn ang="0">
                                <a:pos x="T46" y="T47"/>
                              </a:cxn>
                              <a:cxn ang="0">
                                <a:pos x="T48" y="T49"/>
                              </a:cxn>
                              <a:cxn ang="0">
                                <a:pos x="T50" y="T51"/>
                              </a:cxn>
                              <a:cxn ang="0">
                                <a:pos x="T52" y="T53"/>
                              </a:cxn>
                              <a:cxn ang="0">
                                <a:pos x="T54" y="T55"/>
                              </a:cxn>
                              <a:cxn ang="0">
                                <a:pos x="T56" y="T57"/>
                              </a:cxn>
                              <a:cxn ang="0">
                                <a:pos x="T58" y="T59"/>
                              </a:cxn>
                              <a:cxn ang="0">
                                <a:pos x="T60" y="T61"/>
                              </a:cxn>
                              <a:cxn ang="0">
                                <a:pos x="T62" y="T63"/>
                              </a:cxn>
                              <a:cxn ang="0">
                                <a:pos x="T64" y="T65"/>
                              </a:cxn>
                              <a:cxn ang="0">
                                <a:pos x="T66" y="T67"/>
                              </a:cxn>
                              <a:cxn ang="0">
                                <a:pos x="T68" y="T69"/>
                              </a:cxn>
                              <a:cxn ang="0">
                                <a:pos x="T70" y="T71"/>
                              </a:cxn>
                              <a:cxn ang="0">
                                <a:pos x="T72" y="T73"/>
                              </a:cxn>
                              <a:cxn ang="0">
                                <a:pos x="T74" y="T75"/>
                              </a:cxn>
                              <a:cxn ang="0">
                                <a:pos x="T76" y="T77"/>
                              </a:cxn>
                              <a:cxn ang="0">
                                <a:pos x="T78" y="T79"/>
                              </a:cxn>
                              <a:cxn ang="0">
                                <a:pos x="T80" y="T81"/>
                              </a:cxn>
                              <a:cxn ang="0">
                                <a:pos x="T82" y="T83"/>
                              </a:cxn>
                            </a:cxnLst>
                            <a:rect l="0" t="0" r="r" b="b"/>
                            <a:pathLst>
                              <a:path w="472" h="128">
                                <a:moveTo>
                                  <a:pt x="0" y="128"/>
                                </a:moveTo>
                                <a:lnTo>
                                  <a:pt x="4" y="128"/>
                                </a:lnTo>
                                <a:lnTo>
                                  <a:pt x="8" y="128"/>
                                </a:lnTo>
                                <a:lnTo>
                                  <a:pt x="12" y="128"/>
                                </a:lnTo>
                                <a:lnTo>
                                  <a:pt x="15" y="128"/>
                                </a:lnTo>
                                <a:lnTo>
                                  <a:pt x="19" y="128"/>
                                </a:lnTo>
                                <a:lnTo>
                                  <a:pt x="23" y="124"/>
                                </a:lnTo>
                                <a:lnTo>
                                  <a:pt x="27" y="124"/>
                                </a:lnTo>
                                <a:lnTo>
                                  <a:pt x="31" y="124"/>
                                </a:lnTo>
                                <a:lnTo>
                                  <a:pt x="34" y="124"/>
                                </a:lnTo>
                                <a:lnTo>
                                  <a:pt x="38" y="124"/>
                                </a:lnTo>
                                <a:lnTo>
                                  <a:pt x="42" y="119"/>
                                </a:lnTo>
                                <a:lnTo>
                                  <a:pt x="46" y="124"/>
                                </a:lnTo>
                                <a:lnTo>
                                  <a:pt x="50" y="124"/>
                                </a:lnTo>
                                <a:lnTo>
                                  <a:pt x="53" y="124"/>
                                </a:lnTo>
                                <a:lnTo>
                                  <a:pt x="57" y="119"/>
                                </a:lnTo>
                                <a:lnTo>
                                  <a:pt x="61" y="119"/>
                                </a:lnTo>
                                <a:lnTo>
                                  <a:pt x="65" y="119"/>
                                </a:lnTo>
                                <a:lnTo>
                                  <a:pt x="69" y="119"/>
                                </a:lnTo>
                                <a:lnTo>
                                  <a:pt x="72" y="119"/>
                                </a:lnTo>
                                <a:lnTo>
                                  <a:pt x="76" y="119"/>
                                </a:lnTo>
                                <a:lnTo>
                                  <a:pt x="80" y="119"/>
                                </a:lnTo>
                                <a:lnTo>
                                  <a:pt x="84" y="119"/>
                                </a:lnTo>
                                <a:lnTo>
                                  <a:pt x="88" y="119"/>
                                </a:lnTo>
                                <a:lnTo>
                                  <a:pt x="92" y="119"/>
                                </a:lnTo>
                                <a:lnTo>
                                  <a:pt x="95" y="119"/>
                                </a:lnTo>
                                <a:lnTo>
                                  <a:pt x="99" y="119"/>
                                </a:lnTo>
                                <a:lnTo>
                                  <a:pt x="103" y="119"/>
                                </a:lnTo>
                                <a:lnTo>
                                  <a:pt x="107" y="119"/>
                                </a:lnTo>
                                <a:lnTo>
                                  <a:pt x="111" y="119"/>
                                </a:lnTo>
                                <a:lnTo>
                                  <a:pt x="114" y="119"/>
                                </a:lnTo>
                                <a:lnTo>
                                  <a:pt x="118" y="115"/>
                                </a:lnTo>
                                <a:lnTo>
                                  <a:pt x="122" y="115"/>
                                </a:lnTo>
                                <a:lnTo>
                                  <a:pt x="126" y="115"/>
                                </a:lnTo>
                                <a:lnTo>
                                  <a:pt x="130" y="115"/>
                                </a:lnTo>
                                <a:lnTo>
                                  <a:pt x="133" y="115"/>
                                </a:lnTo>
                                <a:lnTo>
                                  <a:pt x="137" y="115"/>
                                </a:lnTo>
                                <a:lnTo>
                                  <a:pt x="141" y="115"/>
                                </a:lnTo>
                                <a:lnTo>
                                  <a:pt x="145" y="115"/>
                                </a:lnTo>
                                <a:lnTo>
                                  <a:pt x="149" y="115"/>
                                </a:lnTo>
                                <a:lnTo>
                                  <a:pt x="152" y="115"/>
                                </a:lnTo>
                                <a:lnTo>
                                  <a:pt x="156" y="115"/>
                                </a:lnTo>
                                <a:lnTo>
                                  <a:pt x="160" y="111"/>
                                </a:lnTo>
                                <a:lnTo>
                                  <a:pt x="164" y="111"/>
                                </a:lnTo>
                                <a:lnTo>
                                  <a:pt x="168" y="111"/>
                                </a:lnTo>
                                <a:lnTo>
                                  <a:pt x="171" y="111"/>
                                </a:lnTo>
                                <a:lnTo>
                                  <a:pt x="175" y="111"/>
                                </a:lnTo>
                                <a:lnTo>
                                  <a:pt x="179" y="111"/>
                                </a:lnTo>
                                <a:lnTo>
                                  <a:pt x="183" y="111"/>
                                </a:lnTo>
                                <a:lnTo>
                                  <a:pt x="187" y="111"/>
                                </a:lnTo>
                                <a:lnTo>
                                  <a:pt x="190" y="111"/>
                                </a:lnTo>
                                <a:lnTo>
                                  <a:pt x="194" y="111"/>
                                </a:lnTo>
                                <a:lnTo>
                                  <a:pt x="198" y="111"/>
                                </a:lnTo>
                                <a:lnTo>
                                  <a:pt x="202" y="115"/>
                                </a:lnTo>
                                <a:lnTo>
                                  <a:pt x="206" y="111"/>
                                </a:lnTo>
                                <a:lnTo>
                                  <a:pt x="209" y="111"/>
                                </a:lnTo>
                                <a:lnTo>
                                  <a:pt x="213" y="111"/>
                                </a:lnTo>
                                <a:lnTo>
                                  <a:pt x="217" y="111"/>
                                </a:lnTo>
                                <a:lnTo>
                                  <a:pt x="221" y="111"/>
                                </a:lnTo>
                                <a:lnTo>
                                  <a:pt x="225" y="111"/>
                                </a:lnTo>
                                <a:lnTo>
                                  <a:pt x="228" y="111"/>
                                </a:lnTo>
                                <a:lnTo>
                                  <a:pt x="232" y="111"/>
                                </a:lnTo>
                                <a:lnTo>
                                  <a:pt x="236" y="111"/>
                                </a:lnTo>
                                <a:lnTo>
                                  <a:pt x="240" y="115"/>
                                </a:lnTo>
                                <a:lnTo>
                                  <a:pt x="244" y="115"/>
                                </a:lnTo>
                                <a:lnTo>
                                  <a:pt x="247" y="115"/>
                                </a:lnTo>
                                <a:lnTo>
                                  <a:pt x="251" y="119"/>
                                </a:lnTo>
                                <a:lnTo>
                                  <a:pt x="255" y="119"/>
                                </a:lnTo>
                                <a:lnTo>
                                  <a:pt x="259" y="119"/>
                                </a:lnTo>
                                <a:lnTo>
                                  <a:pt x="263" y="119"/>
                                </a:lnTo>
                                <a:lnTo>
                                  <a:pt x="266" y="119"/>
                                </a:lnTo>
                                <a:lnTo>
                                  <a:pt x="270" y="119"/>
                                </a:lnTo>
                                <a:lnTo>
                                  <a:pt x="274" y="119"/>
                                </a:lnTo>
                                <a:lnTo>
                                  <a:pt x="278" y="119"/>
                                </a:lnTo>
                                <a:lnTo>
                                  <a:pt x="282" y="119"/>
                                </a:lnTo>
                                <a:lnTo>
                                  <a:pt x="285" y="119"/>
                                </a:lnTo>
                                <a:lnTo>
                                  <a:pt x="289" y="119"/>
                                </a:lnTo>
                                <a:lnTo>
                                  <a:pt x="293" y="124"/>
                                </a:lnTo>
                                <a:lnTo>
                                  <a:pt x="297" y="124"/>
                                </a:lnTo>
                                <a:lnTo>
                                  <a:pt x="301" y="124"/>
                                </a:lnTo>
                                <a:lnTo>
                                  <a:pt x="304" y="124"/>
                                </a:lnTo>
                                <a:lnTo>
                                  <a:pt x="308" y="124"/>
                                </a:lnTo>
                                <a:lnTo>
                                  <a:pt x="312" y="124"/>
                                </a:lnTo>
                                <a:lnTo>
                                  <a:pt x="316" y="119"/>
                                </a:lnTo>
                                <a:lnTo>
                                  <a:pt x="320" y="119"/>
                                </a:lnTo>
                                <a:lnTo>
                                  <a:pt x="324" y="119"/>
                                </a:lnTo>
                                <a:lnTo>
                                  <a:pt x="327" y="115"/>
                                </a:lnTo>
                                <a:lnTo>
                                  <a:pt x="331" y="115"/>
                                </a:lnTo>
                                <a:lnTo>
                                  <a:pt x="335" y="115"/>
                                </a:lnTo>
                                <a:lnTo>
                                  <a:pt x="339" y="115"/>
                                </a:lnTo>
                                <a:lnTo>
                                  <a:pt x="343" y="111"/>
                                </a:lnTo>
                                <a:lnTo>
                                  <a:pt x="346" y="111"/>
                                </a:lnTo>
                                <a:lnTo>
                                  <a:pt x="350" y="111"/>
                                </a:lnTo>
                                <a:lnTo>
                                  <a:pt x="354" y="111"/>
                                </a:lnTo>
                                <a:lnTo>
                                  <a:pt x="358" y="111"/>
                                </a:lnTo>
                                <a:lnTo>
                                  <a:pt x="362" y="111"/>
                                </a:lnTo>
                                <a:lnTo>
                                  <a:pt x="365" y="111"/>
                                </a:lnTo>
                                <a:lnTo>
                                  <a:pt x="369" y="111"/>
                                </a:lnTo>
                                <a:lnTo>
                                  <a:pt x="373" y="107"/>
                                </a:lnTo>
                                <a:lnTo>
                                  <a:pt x="377" y="107"/>
                                </a:lnTo>
                                <a:lnTo>
                                  <a:pt x="381" y="107"/>
                                </a:lnTo>
                                <a:lnTo>
                                  <a:pt x="384" y="107"/>
                                </a:lnTo>
                                <a:lnTo>
                                  <a:pt x="388" y="107"/>
                                </a:lnTo>
                                <a:lnTo>
                                  <a:pt x="392" y="107"/>
                                </a:lnTo>
                                <a:lnTo>
                                  <a:pt x="396" y="107"/>
                                </a:lnTo>
                                <a:lnTo>
                                  <a:pt x="400" y="107"/>
                                </a:lnTo>
                                <a:lnTo>
                                  <a:pt x="403" y="107"/>
                                </a:lnTo>
                                <a:lnTo>
                                  <a:pt x="407" y="107"/>
                                </a:lnTo>
                                <a:lnTo>
                                  <a:pt x="411" y="107"/>
                                </a:lnTo>
                                <a:lnTo>
                                  <a:pt x="415" y="107"/>
                                </a:lnTo>
                                <a:lnTo>
                                  <a:pt x="419" y="107"/>
                                </a:lnTo>
                                <a:lnTo>
                                  <a:pt x="422" y="107"/>
                                </a:lnTo>
                                <a:lnTo>
                                  <a:pt x="426" y="107"/>
                                </a:lnTo>
                                <a:lnTo>
                                  <a:pt x="430" y="107"/>
                                </a:lnTo>
                                <a:lnTo>
                                  <a:pt x="434" y="102"/>
                                </a:lnTo>
                                <a:lnTo>
                                  <a:pt x="438" y="98"/>
                                </a:lnTo>
                                <a:lnTo>
                                  <a:pt x="441" y="94"/>
                                </a:lnTo>
                                <a:lnTo>
                                  <a:pt x="441" y="90"/>
                                </a:lnTo>
                                <a:lnTo>
                                  <a:pt x="445" y="85"/>
                                </a:lnTo>
                                <a:lnTo>
                                  <a:pt x="449" y="77"/>
                                </a:lnTo>
                                <a:lnTo>
                                  <a:pt x="449" y="68"/>
                                </a:lnTo>
                                <a:lnTo>
                                  <a:pt x="453" y="60"/>
                                </a:lnTo>
                                <a:lnTo>
                                  <a:pt x="457" y="51"/>
                                </a:lnTo>
                                <a:lnTo>
                                  <a:pt x="460" y="39"/>
                                </a:lnTo>
                                <a:lnTo>
                                  <a:pt x="460" y="26"/>
                                </a:lnTo>
                                <a:lnTo>
                                  <a:pt x="464" y="17"/>
                                </a:lnTo>
                                <a:lnTo>
                                  <a:pt x="468" y="9"/>
                                </a:lnTo>
                                <a:lnTo>
                                  <a:pt x="472" y="0"/>
                                </a:lnTo>
                              </a:path>
                            </a:pathLst>
                          </a:custGeom>
                          <a:noFill/>
                          <a:ln w="0">
                            <a:solidFill>
                              <a:srgbClr val="00FF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 vert="horz" wrap="square" lIns="91440" tIns="45720" rIns="91440" bIns="45720" numCol="1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84" name="Freeform 223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279650" y="4273793"/>
                            <a:ext cx="639763" cy="514350"/>
                          </a:xfrm>
                          <a:custGeom>
                            <a:avLst/>
                            <a:gdLst>
                              <a:gd name="T0" fmla="*/ 4 w 403"/>
                              <a:gd name="T1" fmla="*/ 171 h 324"/>
                              <a:gd name="T2" fmla="*/ 11 w 403"/>
                              <a:gd name="T3" fmla="*/ 137 h 324"/>
                              <a:gd name="T4" fmla="*/ 19 w 403"/>
                              <a:gd name="T5" fmla="*/ 103 h 324"/>
                              <a:gd name="T6" fmla="*/ 30 w 403"/>
                              <a:gd name="T7" fmla="*/ 77 h 324"/>
                              <a:gd name="T8" fmla="*/ 38 w 403"/>
                              <a:gd name="T9" fmla="*/ 47 h 324"/>
                              <a:gd name="T10" fmla="*/ 45 w 403"/>
                              <a:gd name="T11" fmla="*/ 22 h 324"/>
                              <a:gd name="T12" fmla="*/ 53 w 403"/>
                              <a:gd name="T13" fmla="*/ 9 h 324"/>
                              <a:gd name="T14" fmla="*/ 61 w 403"/>
                              <a:gd name="T15" fmla="*/ 5 h 324"/>
                              <a:gd name="T16" fmla="*/ 72 w 403"/>
                              <a:gd name="T17" fmla="*/ 13 h 324"/>
                              <a:gd name="T18" fmla="*/ 84 w 403"/>
                              <a:gd name="T19" fmla="*/ 26 h 324"/>
                              <a:gd name="T20" fmla="*/ 95 w 403"/>
                              <a:gd name="T21" fmla="*/ 39 h 324"/>
                              <a:gd name="T22" fmla="*/ 103 w 403"/>
                              <a:gd name="T23" fmla="*/ 52 h 324"/>
                              <a:gd name="T24" fmla="*/ 110 w 403"/>
                              <a:gd name="T25" fmla="*/ 64 h 324"/>
                              <a:gd name="T26" fmla="*/ 118 w 403"/>
                              <a:gd name="T27" fmla="*/ 77 h 324"/>
                              <a:gd name="T28" fmla="*/ 129 w 403"/>
                              <a:gd name="T29" fmla="*/ 90 h 324"/>
                              <a:gd name="T30" fmla="*/ 137 w 403"/>
                              <a:gd name="T31" fmla="*/ 103 h 324"/>
                              <a:gd name="T32" fmla="*/ 148 w 403"/>
                              <a:gd name="T33" fmla="*/ 120 h 324"/>
                              <a:gd name="T34" fmla="*/ 156 w 403"/>
                              <a:gd name="T35" fmla="*/ 133 h 324"/>
                              <a:gd name="T36" fmla="*/ 163 w 403"/>
                              <a:gd name="T37" fmla="*/ 145 h 324"/>
                              <a:gd name="T38" fmla="*/ 171 w 403"/>
                              <a:gd name="T39" fmla="*/ 162 h 324"/>
                              <a:gd name="T40" fmla="*/ 179 w 403"/>
                              <a:gd name="T41" fmla="*/ 175 h 324"/>
                              <a:gd name="T42" fmla="*/ 186 w 403"/>
                              <a:gd name="T43" fmla="*/ 188 h 324"/>
                              <a:gd name="T44" fmla="*/ 198 w 403"/>
                              <a:gd name="T45" fmla="*/ 201 h 324"/>
                              <a:gd name="T46" fmla="*/ 205 w 403"/>
                              <a:gd name="T47" fmla="*/ 213 h 324"/>
                              <a:gd name="T48" fmla="*/ 213 w 403"/>
                              <a:gd name="T49" fmla="*/ 231 h 324"/>
                              <a:gd name="T50" fmla="*/ 220 w 403"/>
                              <a:gd name="T51" fmla="*/ 239 h 324"/>
                              <a:gd name="T52" fmla="*/ 228 w 403"/>
                              <a:gd name="T53" fmla="*/ 252 h 324"/>
                              <a:gd name="T54" fmla="*/ 236 w 403"/>
                              <a:gd name="T55" fmla="*/ 260 h 324"/>
                              <a:gd name="T56" fmla="*/ 247 w 403"/>
                              <a:gd name="T57" fmla="*/ 273 h 324"/>
                              <a:gd name="T58" fmla="*/ 258 w 403"/>
                              <a:gd name="T59" fmla="*/ 282 h 324"/>
                              <a:gd name="T60" fmla="*/ 270 w 403"/>
                              <a:gd name="T61" fmla="*/ 290 h 324"/>
                              <a:gd name="T62" fmla="*/ 281 w 403"/>
                              <a:gd name="T63" fmla="*/ 294 h 324"/>
                              <a:gd name="T64" fmla="*/ 293 w 403"/>
                              <a:gd name="T65" fmla="*/ 299 h 324"/>
                              <a:gd name="T66" fmla="*/ 304 w 403"/>
                              <a:gd name="T67" fmla="*/ 303 h 324"/>
                              <a:gd name="T68" fmla="*/ 316 w 403"/>
                              <a:gd name="T69" fmla="*/ 307 h 324"/>
                              <a:gd name="T70" fmla="*/ 327 w 403"/>
                              <a:gd name="T71" fmla="*/ 311 h 324"/>
                              <a:gd name="T72" fmla="*/ 338 w 403"/>
                              <a:gd name="T73" fmla="*/ 311 h 324"/>
                              <a:gd name="T74" fmla="*/ 350 w 403"/>
                              <a:gd name="T75" fmla="*/ 316 h 324"/>
                              <a:gd name="T76" fmla="*/ 361 w 403"/>
                              <a:gd name="T77" fmla="*/ 320 h 324"/>
                              <a:gd name="T78" fmla="*/ 373 w 403"/>
                              <a:gd name="T79" fmla="*/ 320 h 324"/>
                              <a:gd name="T80" fmla="*/ 384 w 403"/>
                              <a:gd name="T81" fmla="*/ 324 h 324"/>
                              <a:gd name="T82" fmla="*/ 395 w 403"/>
                              <a:gd name="T83" fmla="*/ 324 h 324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  <a:cxn ang="0">
                                <a:pos x="T6" y="T7"/>
                              </a:cxn>
                              <a:cxn ang="0">
                                <a:pos x="T8" y="T9"/>
                              </a:cxn>
                              <a:cxn ang="0">
                                <a:pos x="T10" y="T11"/>
                              </a:cxn>
                              <a:cxn ang="0">
                                <a:pos x="T12" y="T13"/>
                              </a:cxn>
                              <a:cxn ang="0">
                                <a:pos x="T14" y="T15"/>
                              </a:cxn>
                              <a:cxn ang="0">
                                <a:pos x="T16" y="T17"/>
                              </a:cxn>
                              <a:cxn ang="0">
                                <a:pos x="T18" y="T19"/>
                              </a:cxn>
                              <a:cxn ang="0">
                                <a:pos x="T20" y="T21"/>
                              </a:cxn>
                              <a:cxn ang="0">
                                <a:pos x="T22" y="T23"/>
                              </a:cxn>
                              <a:cxn ang="0">
                                <a:pos x="T24" y="T25"/>
                              </a:cxn>
                              <a:cxn ang="0">
                                <a:pos x="T26" y="T27"/>
                              </a:cxn>
                              <a:cxn ang="0">
                                <a:pos x="T28" y="T29"/>
                              </a:cxn>
                              <a:cxn ang="0">
                                <a:pos x="T30" y="T31"/>
                              </a:cxn>
                              <a:cxn ang="0">
                                <a:pos x="T32" y="T33"/>
                              </a:cxn>
                              <a:cxn ang="0">
                                <a:pos x="T34" y="T35"/>
                              </a:cxn>
                              <a:cxn ang="0">
                                <a:pos x="T36" y="T37"/>
                              </a:cxn>
                              <a:cxn ang="0">
                                <a:pos x="T38" y="T39"/>
                              </a:cxn>
                              <a:cxn ang="0">
                                <a:pos x="T40" y="T41"/>
                              </a:cxn>
                              <a:cxn ang="0">
                                <a:pos x="T42" y="T43"/>
                              </a:cxn>
                              <a:cxn ang="0">
                                <a:pos x="T44" y="T45"/>
                              </a:cxn>
                              <a:cxn ang="0">
                                <a:pos x="T46" y="T47"/>
                              </a:cxn>
                              <a:cxn ang="0">
                                <a:pos x="T48" y="T49"/>
                              </a:cxn>
                              <a:cxn ang="0">
                                <a:pos x="T50" y="T51"/>
                              </a:cxn>
                              <a:cxn ang="0">
                                <a:pos x="T52" y="T53"/>
                              </a:cxn>
                              <a:cxn ang="0">
                                <a:pos x="T54" y="T55"/>
                              </a:cxn>
                              <a:cxn ang="0">
                                <a:pos x="T56" y="T57"/>
                              </a:cxn>
                              <a:cxn ang="0">
                                <a:pos x="T58" y="T59"/>
                              </a:cxn>
                              <a:cxn ang="0">
                                <a:pos x="T60" y="T61"/>
                              </a:cxn>
                              <a:cxn ang="0">
                                <a:pos x="T62" y="T63"/>
                              </a:cxn>
                              <a:cxn ang="0">
                                <a:pos x="T64" y="T65"/>
                              </a:cxn>
                              <a:cxn ang="0">
                                <a:pos x="T66" y="T67"/>
                              </a:cxn>
                              <a:cxn ang="0">
                                <a:pos x="T68" y="T69"/>
                              </a:cxn>
                              <a:cxn ang="0">
                                <a:pos x="T70" y="T71"/>
                              </a:cxn>
                              <a:cxn ang="0">
                                <a:pos x="T72" y="T73"/>
                              </a:cxn>
                              <a:cxn ang="0">
                                <a:pos x="T74" y="T75"/>
                              </a:cxn>
                              <a:cxn ang="0">
                                <a:pos x="T76" y="T77"/>
                              </a:cxn>
                              <a:cxn ang="0">
                                <a:pos x="T78" y="T79"/>
                              </a:cxn>
                              <a:cxn ang="0">
                                <a:pos x="T80" y="T81"/>
                              </a:cxn>
                              <a:cxn ang="0">
                                <a:pos x="T82" y="T83"/>
                              </a:cxn>
                            </a:cxnLst>
                            <a:rect l="0" t="0" r="r" b="b"/>
                            <a:pathLst>
                              <a:path w="403" h="324">
                                <a:moveTo>
                                  <a:pt x="0" y="192"/>
                                </a:moveTo>
                                <a:lnTo>
                                  <a:pt x="0" y="179"/>
                                </a:lnTo>
                                <a:lnTo>
                                  <a:pt x="4" y="171"/>
                                </a:lnTo>
                                <a:lnTo>
                                  <a:pt x="7" y="158"/>
                                </a:lnTo>
                                <a:lnTo>
                                  <a:pt x="7" y="150"/>
                                </a:lnTo>
                                <a:lnTo>
                                  <a:pt x="11" y="137"/>
                                </a:lnTo>
                                <a:lnTo>
                                  <a:pt x="15" y="124"/>
                                </a:lnTo>
                                <a:lnTo>
                                  <a:pt x="19" y="115"/>
                                </a:lnTo>
                                <a:lnTo>
                                  <a:pt x="19" y="103"/>
                                </a:lnTo>
                                <a:lnTo>
                                  <a:pt x="23" y="94"/>
                                </a:lnTo>
                                <a:lnTo>
                                  <a:pt x="26" y="86"/>
                                </a:lnTo>
                                <a:lnTo>
                                  <a:pt x="30" y="77"/>
                                </a:lnTo>
                                <a:lnTo>
                                  <a:pt x="30" y="64"/>
                                </a:lnTo>
                                <a:lnTo>
                                  <a:pt x="34" y="56"/>
                                </a:lnTo>
                                <a:lnTo>
                                  <a:pt x="38" y="47"/>
                                </a:lnTo>
                                <a:lnTo>
                                  <a:pt x="38" y="39"/>
                                </a:lnTo>
                                <a:lnTo>
                                  <a:pt x="42" y="30"/>
                                </a:lnTo>
                                <a:lnTo>
                                  <a:pt x="45" y="22"/>
                                </a:lnTo>
                                <a:lnTo>
                                  <a:pt x="49" y="17"/>
                                </a:lnTo>
                                <a:lnTo>
                                  <a:pt x="49" y="13"/>
                                </a:lnTo>
                                <a:lnTo>
                                  <a:pt x="53" y="9"/>
                                </a:lnTo>
                                <a:lnTo>
                                  <a:pt x="57" y="5"/>
                                </a:lnTo>
                                <a:lnTo>
                                  <a:pt x="57" y="0"/>
                                </a:lnTo>
                                <a:lnTo>
                                  <a:pt x="61" y="5"/>
                                </a:lnTo>
                                <a:lnTo>
                                  <a:pt x="65" y="5"/>
                                </a:lnTo>
                                <a:lnTo>
                                  <a:pt x="68" y="9"/>
                                </a:lnTo>
                                <a:lnTo>
                                  <a:pt x="72" y="13"/>
                                </a:lnTo>
                                <a:lnTo>
                                  <a:pt x="76" y="17"/>
                                </a:lnTo>
                                <a:lnTo>
                                  <a:pt x="80" y="22"/>
                                </a:lnTo>
                                <a:lnTo>
                                  <a:pt x="84" y="26"/>
                                </a:lnTo>
                                <a:lnTo>
                                  <a:pt x="87" y="30"/>
                                </a:lnTo>
                                <a:lnTo>
                                  <a:pt x="91" y="34"/>
                                </a:lnTo>
                                <a:lnTo>
                                  <a:pt x="95" y="39"/>
                                </a:lnTo>
                                <a:lnTo>
                                  <a:pt x="99" y="43"/>
                                </a:lnTo>
                                <a:lnTo>
                                  <a:pt x="99" y="47"/>
                                </a:lnTo>
                                <a:lnTo>
                                  <a:pt x="103" y="52"/>
                                </a:lnTo>
                                <a:lnTo>
                                  <a:pt x="106" y="56"/>
                                </a:lnTo>
                                <a:lnTo>
                                  <a:pt x="106" y="60"/>
                                </a:lnTo>
                                <a:lnTo>
                                  <a:pt x="110" y="64"/>
                                </a:lnTo>
                                <a:lnTo>
                                  <a:pt x="114" y="69"/>
                                </a:lnTo>
                                <a:lnTo>
                                  <a:pt x="118" y="73"/>
                                </a:lnTo>
                                <a:lnTo>
                                  <a:pt x="118" y="77"/>
                                </a:lnTo>
                                <a:lnTo>
                                  <a:pt x="122" y="81"/>
                                </a:lnTo>
                                <a:lnTo>
                                  <a:pt x="125" y="86"/>
                                </a:lnTo>
                                <a:lnTo>
                                  <a:pt x="129" y="90"/>
                                </a:lnTo>
                                <a:lnTo>
                                  <a:pt x="133" y="94"/>
                                </a:lnTo>
                                <a:lnTo>
                                  <a:pt x="137" y="98"/>
                                </a:lnTo>
                                <a:lnTo>
                                  <a:pt x="137" y="103"/>
                                </a:lnTo>
                                <a:lnTo>
                                  <a:pt x="141" y="111"/>
                                </a:lnTo>
                                <a:lnTo>
                                  <a:pt x="144" y="115"/>
                                </a:lnTo>
                                <a:lnTo>
                                  <a:pt x="148" y="120"/>
                                </a:lnTo>
                                <a:lnTo>
                                  <a:pt x="148" y="124"/>
                                </a:lnTo>
                                <a:lnTo>
                                  <a:pt x="152" y="128"/>
                                </a:lnTo>
                                <a:lnTo>
                                  <a:pt x="156" y="133"/>
                                </a:lnTo>
                                <a:lnTo>
                                  <a:pt x="160" y="137"/>
                                </a:lnTo>
                                <a:lnTo>
                                  <a:pt x="160" y="141"/>
                                </a:lnTo>
                                <a:lnTo>
                                  <a:pt x="163" y="145"/>
                                </a:lnTo>
                                <a:lnTo>
                                  <a:pt x="167" y="150"/>
                                </a:lnTo>
                                <a:lnTo>
                                  <a:pt x="167" y="158"/>
                                </a:lnTo>
                                <a:lnTo>
                                  <a:pt x="171" y="162"/>
                                </a:lnTo>
                                <a:lnTo>
                                  <a:pt x="175" y="167"/>
                                </a:lnTo>
                                <a:lnTo>
                                  <a:pt x="179" y="171"/>
                                </a:lnTo>
                                <a:lnTo>
                                  <a:pt x="179" y="175"/>
                                </a:lnTo>
                                <a:lnTo>
                                  <a:pt x="182" y="179"/>
                                </a:lnTo>
                                <a:lnTo>
                                  <a:pt x="186" y="184"/>
                                </a:lnTo>
                                <a:lnTo>
                                  <a:pt x="186" y="188"/>
                                </a:lnTo>
                                <a:lnTo>
                                  <a:pt x="190" y="192"/>
                                </a:lnTo>
                                <a:lnTo>
                                  <a:pt x="194" y="196"/>
                                </a:lnTo>
                                <a:lnTo>
                                  <a:pt x="198" y="201"/>
                                </a:lnTo>
                                <a:lnTo>
                                  <a:pt x="198" y="205"/>
                                </a:lnTo>
                                <a:lnTo>
                                  <a:pt x="201" y="213"/>
                                </a:lnTo>
                                <a:lnTo>
                                  <a:pt x="205" y="213"/>
                                </a:lnTo>
                                <a:lnTo>
                                  <a:pt x="209" y="218"/>
                                </a:lnTo>
                                <a:lnTo>
                                  <a:pt x="209" y="222"/>
                                </a:lnTo>
                                <a:lnTo>
                                  <a:pt x="213" y="231"/>
                                </a:lnTo>
                                <a:lnTo>
                                  <a:pt x="220" y="239"/>
                                </a:lnTo>
                                <a:lnTo>
                                  <a:pt x="217" y="239"/>
                                </a:lnTo>
                                <a:lnTo>
                                  <a:pt x="220" y="239"/>
                                </a:lnTo>
                                <a:lnTo>
                                  <a:pt x="224" y="243"/>
                                </a:lnTo>
                                <a:lnTo>
                                  <a:pt x="232" y="252"/>
                                </a:lnTo>
                                <a:lnTo>
                                  <a:pt x="228" y="252"/>
                                </a:lnTo>
                                <a:lnTo>
                                  <a:pt x="232" y="252"/>
                                </a:lnTo>
                                <a:lnTo>
                                  <a:pt x="236" y="256"/>
                                </a:lnTo>
                                <a:lnTo>
                                  <a:pt x="236" y="260"/>
                                </a:lnTo>
                                <a:lnTo>
                                  <a:pt x="239" y="265"/>
                                </a:lnTo>
                                <a:lnTo>
                                  <a:pt x="243" y="269"/>
                                </a:lnTo>
                                <a:lnTo>
                                  <a:pt x="247" y="273"/>
                                </a:lnTo>
                                <a:lnTo>
                                  <a:pt x="251" y="277"/>
                                </a:lnTo>
                                <a:lnTo>
                                  <a:pt x="255" y="277"/>
                                </a:lnTo>
                                <a:lnTo>
                                  <a:pt x="258" y="282"/>
                                </a:lnTo>
                                <a:lnTo>
                                  <a:pt x="262" y="282"/>
                                </a:lnTo>
                                <a:lnTo>
                                  <a:pt x="266" y="286"/>
                                </a:lnTo>
                                <a:lnTo>
                                  <a:pt x="270" y="290"/>
                                </a:lnTo>
                                <a:lnTo>
                                  <a:pt x="274" y="294"/>
                                </a:lnTo>
                                <a:lnTo>
                                  <a:pt x="277" y="294"/>
                                </a:lnTo>
                                <a:lnTo>
                                  <a:pt x="281" y="294"/>
                                </a:lnTo>
                                <a:lnTo>
                                  <a:pt x="285" y="294"/>
                                </a:lnTo>
                                <a:lnTo>
                                  <a:pt x="289" y="299"/>
                                </a:lnTo>
                                <a:lnTo>
                                  <a:pt x="293" y="299"/>
                                </a:lnTo>
                                <a:lnTo>
                                  <a:pt x="297" y="303"/>
                                </a:lnTo>
                                <a:lnTo>
                                  <a:pt x="300" y="303"/>
                                </a:lnTo>
                                <a:lnTo>
                                  <a:pt x="304" y="303"/>
                                </a:lnTo>
                                <a:lnTo>
                                  <a:pt x="308" y="307"/>
                                </a:lnTo>
                                <a:lnTo>
                                  <a:pt x="312" y="307"/>
                                </a:lnTo>
                                <a:lnTo>
                                  <a:pt x="316" y="307"/>
                                </a:lnTo>
                                <a:lnTo>
                                  <a:pt x="319" y="311"/>
                                </a:lnTo>
                                <a:lnTo>
                                  <a:pt x="323" y="311"/>
                                </a:lnTo>
                                <a:lnTo>
                                  <a:pt x="327" y="311"/>
                                </a:lnTo>
                                <a:lnTo>
                                  <a:pt x="331" y="311"/>
                                </a:lnTo>
                                <a:lnTo>
                                  <a:pt x="335" y="311"/>
                                </a:lnTo>
                                <a:lnTo>
                                  <a:pt x="338" y="311"/>
                                </a:lnTo>
                                <a:lnTo>
                                  <a:pt x="342" y="316"/>
                                </a:lnTo>
                                <a:lnTo>
                                  <a:pt x="346" y="316"/>
                                </a:lnTo>
                                <a:lnTo>
                                  <a:pt x="350" y="316"/>
                                </a:lnTo>
                                <a:lnTo>
                                  <a:pt x="354" y="316"/>
                                </a:lnTo>
                                <a:lnTo>
                                  <a:pt x="357" y="316"/>
                                </a:lnTo>
                                <a:lnTo>
                                  <a:pt x="361" y="320"/>
                                </a:lnTo>
                                <a:lnTo>
                                  <a:pt x="365" y="320"/>
                                </a:lnTo>
                                <a:lnTo>
                                  <a:pt x="369" y="320"/>
                                </a:lnTo>
                                <a:lnTo>
                                  <a:pt x="373" y="320"/>
                                </a:lnTo>
                                <a:lnTo>
                                  <a:pt x="376" y="324"/>
                                </a:lnTo>
                                <a:lnTo>
                                  <a:pt x="380" y="324"/>
                                </a:lnTo>
                                <a:lnTo>
                                  <a:pt x="384" y="324"/>
                                </a:lnTo>
                                <a:lnTo>
                                  <a:pt x="388" y="324"/>
                                </a:lnTo>
                                <a:lnTo>
                                  <a:pt x="392" y="324"/>
                                </a:lnTo>
                                <a:lnTo>
                                  <a:pt x="395" y="324"/>
                                </a:lnTo>
                                <a:lnTo>
                                  <a:pt x="399" y="324"/>
                                </a:lnTo>
                                <a:lnTo>
                                  <a:pt x="403" y="324"/>
                                </a:lnTo>
                              </a:path>
                            </a:pathLst>
                          </a:custGeom>
                          <a:noFill/>
                          <a:ln w="0">
                            <a:solidFill>
                              <a:srgbClr val="00FF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 vert="horz" wrap="square" lIns="91440" tIns="45720" rIns="91440" bIns="45720" numCol="1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85" name="Freeform 224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919413" y="4788143"/>
                            <a:ext cx="766763" cy="20638"/>
                          </a:xfrm>
                          <a:custGeom>
                            <a:avLst/>
                            <a:gdLst>
                              <a:gd name="T0" fmla="*/ 8 w 483"/>
                              <a:gd name="T1" fmla="*/ 0 h 13"/>
                              <a:gd name="T2" fmla="*/ 19 w 483"/>
                              <a:gd name="T3" fmla="*/ 5 h 13"/>
                              <a:gd name="T4" fmla="*/ 30 w 483"/>
                              <a:gd name="T5" fmla="*/ 5 h 13"/>
                              <a:gd name="T6" fmla="*/ 42 w 483"/>
                              <a:gd name="T7" fmla="*/ 5 h 13"/>
                              <a:gd name="T8" fmla="*/ 53 w 483"/>
                              <a:gd name="T9" fmla="*/ 5 h 13"/>
                              <a:gd name="T10" fmla="*/ 65 w 483"/>
                              <a:gd name="T11" fmla="*/ 5 h 13"/>
                              <a:gd name="T12" fmla="*/ 76 w 483"/>
                              <a:gd name="T13" fmla="*/ 9 h 13"/>
                              <a:gd name="T14" fmla="*/ 87 w 483"/>
                              <a:gd name="T15" fmla="*/ 9 h 13"/>
                              <a:gd name="T16" fmla="*/ 99 w 483"/>
                              <a:gd name="T17" fmla="*/ 9 h 13"/>
                              <a:gd name="T18" fmla="*/ 110 w 483"/>
                              <a:gd name="T19" fmla="*/ 9 h 13"/>
                              <a:gd name="T20" fmla="*/ 122 w 483"/>
                              <a:gd name="T21" fmla="*/ 9 h 13"/>
                              <a:gd name="T22" fmla="*/ 133 w 483"/>
                              <a:gd name="T23" fmla="*/ 9 h 13"/>
                              <a:gd name="T24" fmla="*/ 145 w 483"/>
                              <a:gd name="T25" fmla="*/ 9 h 13"/>
                              <a:gd name="T26" fmla="*/ 156 w 483"/>
                              <a:gd name="T27" fmla="*/ 9 h 13"/>
                              <a:gd name="T28" fmla="*/ 167 w 483"/>
                              <a:gd name="T29" fmla="*/ 9 h 13"/>
                              <a:gd name="T30" fmla="*/ 179 w 483"/>
                              <a:gd name="T31" fmla="*/ 9 h 13"/>
                              <a:gd name="T32" fmla="*/ 190 w 483"/>
                              <a:gd name="T33" fmla="*/ 9 h 13"/>
                              <a:gd name="T34" fmla="*/ 202 w 483"/>
                              <a:gd name="T35" fmla="*/ 9 h 13"/>
                              <a:gd name="T36" fmla="*/ 213 w 483"/>
                              <a:gd name="T37" fmla="*/ 9 h 13"/>
                              <a:gd name="T38" fmla="*/ 224 w 483"/>
                              <a:gd name="T39" fmla="*/ 9 h 13"/>
                              <a:gd name="T40" fmla="*/ 236 w 483"/>
                              <a:gd name="T41" fmla="*/ 9 h 13"/>
                              <a:gd name="T42" fmla="*/ 247 w 483"/>
                              <a:gd name="T43" fmla="*/ 9 h 13"/>
                              <a:gd name="T44" fmla="*/ 259 w 483"/>
                              <a:gd name="T45" fmla="*/ 9 h 13"/>
                              <a:gd name="T46" fmla="*/ 270 w 483"/>
                              <a:gd name="T47" fmla="*/ 9 h 13"/>
                              <a:gd name="T48" fmla="*/ 281 w 483"/>
                              <a:gd name="T49" fmla="*/ 9 h 13"/>
                              <a:gd name="T50" fmla="*/ 293 w 483"/>
                              <a:gd name="T51" fmla="*/ 9 h 13"/>
                              <a:gd name="T52" fmla="*/ 304 w 483"/>
                              <a:gd name="T53" fmla="*/ 9 h 13"/>
                              <a:gd name="T54" fmla="*/ 316 w 483"/>
                              <a:gd name="T55" fmla="*/ 9 h 13"/>
                              <a:gd name="T56" fmla="*/ 327 w 483"/>
                              <a:gd name="T57" fmla="*/ 9 h 13"/>
                              <a:gd name="T58" fmla="*/ 339 w 483"/>
                              <a:gd name="T59" fmla="*/ 9 h 13"/>
                              <a:gd name="T60" fmla="*/ 350 w 483"/>
                              <a:gd name="T61" fmla="*/ 13 h 13"/>
                              <a:gd name="T62" fmla="*/ 361 w 483"/>
                              <a:gd name="T63" fmla="*/ 9 h 13"/>
                              <a:gd name="T64" fmla="*/ 373 w 483"/>
                              <a:gd name="T65" fmla="*/ 9 h 13"/>
                              <a:gd name="T66" fmla="*/ 384 w 483"/>
                              <a:gd name="T67" fmla="*/ 9 h 13"/>
                              <a:gd name="T68" fmla="*/ 396 w 483"/>
                              <a:gd name="T69" fmla="*/ 9 h 13"/>
                              <a:gd name="T70" fmla="*/ 407 w 483"/>
                              <a:gd name="T71" fmla="*/ 9 h 13"/>
                              <a:gd name="T72" fmla="*/ 418 w 483"/>
                              <a:gd name="T73" fmla="*/ 9 h 13"/>
                              <a:gd name="T74" fmla="*/ 430 w 483"/>
                              <a:gd name="T75" fmla="*/ 9 h 13"/>
                              <a:gd name="T76" fmla="*/ 441 w 483"/>
                              <a:gd name="T77" fmla="*/ 9 h 13"/>
                              <a:gd name="T78" fmla="*/ 453 w 483"/>
                              <a:gd name="T79" fmla="*/ 9 h 13"/>
                              <a:gd name="T80" fmla="*/ 464 w 483"/>
                              <a:gd name="T81" fmla="*/ 9 h 13"/>
                              <a:gd name="T82" fmla="*/ 475 w 483"/>
                              <a:gd name="T83" fmla="*/ 9 h 13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  <a:cxn ang="0">
                                <a:pos x="T6" y="T7"/>
                              </a:cxn>
                              <a:cxn ang="0">
                                <a:pos x="T8" y="T9"/>
                              </a:cxn>
                              <a:cxn ang="0">
                                <a:pos x="T10" y="T11"/>
                              </a:cxn>
                              <a:cxn ang="0">
                                <a:pos x="T12" y="T13"/>
                              </a:cxn>
                              <a:cxn ang="0">
                                <a:pos x="T14" y="T15"/>
                              </a:cxn>
                              <a:cxn ang="0">
                                <a:pos x="T16" y="T17"/>
                              </a:cxn>
                              <a:cxn ang="0">
                                <a:pos x="T18" y="T19"/>
                              </a:cxn>
                              <a:cxn ang="0">
                                <a:pos x="T20" y="T21"/>
                              </a:cxn>
                              <a:cxn ang="0">
                                <a:pos x="T22" y="T23"/>
                              </a:cxn>
                              <a:cxn ang="0">
                                <a:pos x="T24" y="T25"/>
                              </a:cxn>
                              <a:cxn ang="0">
                                <a:pos x="T26" y="T27"/>
                              </a:cxn>
                              <a:cxn ang="0">
                                <a:pos x="T28" y="T29"/>
                              </a:cxn>
                              <a:cxn ang="0">
                                <a:pos x="T30" y="T31"/>
                              </a:cxn>
                              <a:cxn ang="0">
                                <a:pos x="T32" y="T33"/>
                              </a:cxn>
                              <a:cxn ang="0">
                                <a:pos x="T34" y="T35"/>
                              </a:cxn>
                              <a:cxn ang="0">
                                <a:pos x="T36" y="T37"/>
                              </a:cxn>
                              <a:cxn ang="0">
                                <a:pos x="T38" y="T39"/>
                              </a:cxn>
                              <a:cxn ang="0">
                                <a:pos x="T40" y="T41"/>
                              </a:cxn>
                              <a:cxn ang="0">
                                <a:pos x="T42" y="T43"/>
                              </a:cxn>
                              <a:cxn ang="0">
                                <a:pos x="T44" y="T45"/>
                              </a:cxn>
                              <a:cxn ang="0">
                                <a:pos x="T46" y="T47"/>
                              </a:cxn>
                              <a:cxn ang="0">
                                <a:pos x="T48" y="T49"/>
                              </a:cxn>
                              <a:cxn ang="0">
                                <a:pos x="T50" y="T51"/>
                              </a:cxn>
                              <a:cxn ang="0">
                                <a:pos x="T52" y="T53"/>
                              </a:cxn>
                              <a:cxn ang="0">
                                <a:pos x="T54" y="T55"/>
                              </a:cxn>
                              <a:cxn ang="0">
                                <a:pos x="T56" y="T57"/>
                              </a:cxn>
                              <a:cxn ang="0">
                                <a:pos x="T58" y="T59"/>
                              </a:cxn>
                              <a:cxn ang="0">
                                <a:pos x="T60" y="T61"/>
                              </a:cxn>
                              <a:cxn ang="0">
                                <a:pos x="T62" y="T63"/>
                              </a:cxn>
                              <a:cxn ang="0">
                                <a:pos x="T64" y="T65"/>
                              </a:cxn>
                              <a:cxn ang="0">
                                <a:pos x="T66" y="T67"/>
                              </a:cxn>
                              <a:cxn ang="0">
                                <a:pos x="T68" y="T69"/>
                              </a:cxn>
                              <a:cxn ang="0">
                                <a:pos x="T70" y="T71"/>
                              </a:cxn>
                              <a:cxn ang="0">
                                <a:pos x="T72" y="T73"/>
                              </a:cxn>
                              <a:cxn ang="0">
                                <a:pos x="T74" y="T75"/>
                              </a:cxn>
                              <a:cxn ang="0">
                                <a:pos x="T76" y="T77"/>
                              </a:cxn>
                              <a:cxn ang="0">
                                <a:pos x="T78" y="T79"/>
                              </a:cxn>
                              <a:cxn ang="0">
                                <a:pos x="T80" y="T81"/>
                              </a:cxn>
                              <a:cxn ang="0">
                                <a:pos x="T82" y="T83"/>
                              </a:cxn>
                            </a:cxnLst>
                            <a:rect l="0" t="0" r="r" b="b"/>
                            <a:pathLst>
                              <a:path w="483" h="13">
                                <a:moveTo>
                                  <a:pt x="0" y="0"/>
                                </a:moveTo>
                                <a:lnTo>
                                  <a:pt x="4" y="0"/>
                                </a:lnTo>
                                <a:lnTo>
                                  <a:pt x="8" y="0"/>
                                </a:lnTo>
                                <a:lnTo>
                                  <a:pt x="11" y="0"/>
                                </a:lnTo>
                                <a:lnTo>
                                  <a:pt x="15" y="5"/>
                                </a:lnTo>
                                <a:lnTo>
                                  <a:pt x="19" y="5"/>
                                </a:lnTo>
                                <a:lnTo>
                                  <a:pt x="23" y="5"/>
                                </a:lnTo>
                                <a:lnTo>
                                  <a:pt x="27" y="5"/>
                                </a:lnTo>
                                <a:lnTo>
                                  <a:pt x="30" y="5"/>
                                </a:lnTo>
                                <a:lnTo>
                                  <a:pt x="34" y="5"/>
                                </a:lnTo>
                                <a:lnTo>
                                  <a:pt x="38" y="5"/>
                                </a:lnTo>
                                <a:lnTo>
                                  <a:pt x="42" y="5"/>
                                </a:lnTo>
                                <a:lnTo>
                                  <a:pt x="46" y="5"/>
                                </a:lnTo>
                                <a:lnTo>
                                  <a:pt x="49" y="5"/>
                                </a:lnTo>
                                <a:lnTo>
                                  <a:pt x="53" y="5"/>
                                </a:lnTo>
                                <a:lnTo>
                                  <a:pt x="57" y="5"/>
                                </a:lnTo>
                                <a:lnTo>
                                  <a:pt x="61" y="5"/>
                                </a:lnTo>
                                <a:lnTo>
                                  <a:pt x="65" y="5"/>
                                </a:lnTo>
                                <a:lnTo>
                                  <a:pt x="68" y="9"/>
                                </a:lnTo>
                                <a:lnTo>
                                  <a:pt x="72" y="9"/>
                                </a:lnTo>
                                <a:lnTo>
                                  <a:pt x="76" y="9"/>
                                </a:lnTo>
                                <a:lnTo>
                                  <a:pt x="80" y="9"/>
                                </a:lnTo>
                                <a:lnTo>
                                  <a:pt x="84" y="9"/>
                                </a:lnTo>
                                <a:lnTo>
                                  <a:pt x="87" y="9"/>
                                </a:lnTo>
                                <a:lnTo>
                                  <a:pt x="91" y="9"/>
                                </a:lnTo>
                                <a:lnTo>
                                  <a:pt x="95" y="9"/>
                                </a:lnTo>
                                <a:lnTo>
                                  <a:pt x="99" y="9"/>
                                </a:lnTo>
                                <a:lnTo>
                                  <a:pt x="103" y="9"/>
                                </a:lnTo>
                                <a:lnTo>
                                  <a:pt x="106" y="9"/>
                                </a:lnTo>
                                <a:lnTo>
                                  <a:pt x="110" y="9"/>
                                </a:lnTo>
                                <a:lnTo>
                                  <a:pt x="114" y="9"/>
                                </a:lnTo>
                                <a:lnTo>
                                  <a:pt x="118" y="9"/>
                                </a:lnTo>
                                <a:lnTo>
                                  <a:pt x="122" y="9"/>
                                </a:lnTo>
                                <a:lnTo>
                                  <a:pt x="126" y="9"/>
                                </a:lnTo>
                                <a:lnTo>
                                  <a:pt x="129" y="9"/>
                                </a:lnTo>
                                <a:lnTo>
                                  <a:pt x="133" y="9"/>
                                </a:lnTo>
                                <a:lnTo>
                                  <a:pt x="137" y="9"/>
                                </a:lnTo>
                                <a:lnTo>
                                  <a:pt x="141" y="9"/>
                                </a:lnTo>
                                <a:lnTo>
                                  <a:pt x="145" y="9"/>
                                </a:lnTo>
                                <a:lnTo>
                                  <a:pt x="148" y="9"/>
                                </a:lnTo>
                                <a:lnTo>
                                  <a:pt x="152" y="9"/>
                                </a:lnTo>
                                <a:lnTo>
                                  <a:pt x="156" y="9"/>
                                </a:lnTo>
                                <a:lnTo>
                                  <a:pt x="160" y="9"/>
                                </a:lnTo>
                                <a:lnTo>
                                  <a:pt x="164" y="9"/>
                                </a:lnTo>
                                <a:lnTo>
                                  <a:pt x="167" y="9"/>
                                </a:lnTo>
                                <a:lnTo>
                                  <a:pt x="171" y="9"/>
                                </a:lnTo>
                                <a:lnTo>
                                  <a:pt x="175" y="9"/>
                                </a:lnTo>
                                <a:lnTo>
                                  <a:pt x="179" y="9"/>
                                </a:lnTo>
                                <a:lnTo>
                                  <a:pt x="183" y="9"/>
                                </a:lnTo>
                                <a:lnTo>
                                  <a:pt x="186" y="9"/>
                                </a:lnTo>
                                <a:lnTo>
                                  <a:pt x="190" y="9"/>
                                </a:lnTo>
                                <a:lnTo>
                                  <a:pt x="194" y="9"/>
                                </a:lnTo>
                                <a:lnTo>
                                  <a:pt x="198" y="9"/>
                                </a:lnTo>
                                <a:lnTo>
                                  <a:pt x="202" y="9"/>
                                </a:lnTo>
                                <a:lnTo>
                                  <a:pt x="205" y="9"/>
                                </a:lnTo>
                                <a:lnTo>
                                  <a:pt x="209" y="9"/>
                                </a:lnTo>
                                <a:lnTo>
                                  <a:pt x="213" y="9"/>
                                </a:lnTo>
                                <a:lnTo>
                                  <a:pt x="217" y="9"/>
                                </a:lnTo>
                                <a:lnTo>
                                  <a:pt x="221" y="9"/>
                                </a:lnTo>
                                <a:lnTo>
                                  <a:pt x="224" y="9"/>
                                </a:lnTo>
                                <a:lnTo>
                                  <a:pt x="228" y="9"/>
                                </a:lnTo>
                                <a:lnTo>
                                  <a:pt x="232" y="9"/>
                                </a:lnTo>
                                <a:lnTo>
                                  <a:pt x="236" y="9"/>
                                </a:lnTo>
                                <a:lnTo>
                                  <a:pt x="240" y="9"/>
                                </a:lnTo>
                                <a:lnTo>
                                  <a:pt x="243" y="9"/>
                                </a:lnTo>
                                <a:lnTo>
                                  <a:pt x="247" y="9"/>
                                </a:lnTo>
                                <a:lnTo>
                                  <a:pt x="251" y="9"/>
                                </a:lnTo>
                                <a:lnTo>
                                  <a:pt x="255" y="9"/>
                                </a:lnTo>
                                <a:lnTo>
                                  <a:pt x="259" y="9"/>
                                </a:lnTo>
                                <a:lnTo>
                                  <a:pt x="262" y="9"/>
                                </a:lnTo>
                                <a:lnTo>
                                  <a:pt x="266" y="9"/>
                                </a:lnTo>
                                <a:lnTo>
                                  <a:pt x="270" y="9"/>
                                </a:lnTo>
                                <a:lnTo>
                                  <a:pt x="274" y="9"/>
                                </a:lnTo>
                                <a:lnTo>
                                  <a:pt x="278" y="9"/>
                                </a:lnTo>
                                <a:lnTo>
                                  <a:pt x="281" y="9"/>
                                </a:lnTo>
                                <a:lnTo>
                                  <a:pt x="285" y="9"/>
                                </a:lnTo>
                                <a:lnTo>
                                  <a:pt x="289" y="9"/>
                                </a:lnTo>
                                <a:lnTo>
                                  <a:pt x="293" y="9"/>
                                </a:lnTo>
                                <a:lnTo>
                                  <a:pt x="297" y="9"/>
                                </a:lnTo>
                                <a:lnTo>
                                  <a:pt x="300" y="9"/>
                                </a:lnTo>
                                <a:lnTo>
                                  <a:pt x="304" y="9"/>
                                </a:lnTo>
                                <a:lnTo>
                                  <a:pt x="308" y="9"/>
                                </a:lnTo>
                                <a:lnTo>
                                  <a:pt x="312" y="9"/>
                                </a:lnTo>
                                <a:lnTo>
                                  <a:pt x="316" y="9"/>
                                </a:lnTo>
                                <a:lnTo>
                                  <a:pt x="319" y="9"/>
                                </a:lnTo>
                                <a:lnTo>
                                  <a:pt x="323" y="9"/>
                                </a:lnTo>
                                <a:lnTo>
                                  <a:pt x="327" y="9"/>
                                </a:lnTo>
                                <a:lnTo>
                                  <a:pt x="331" y="9"/>
                                </a:lnTo>
                                <a:lnTo>
                                  <a:pt x="335" y="9"/>
                                </a:lnTo>
                                <a:lnTo>
                                  <a:pt x="339" y="9"/>
                                </a:lnTo>
                                <a:lnTo>
                                  <a:pt x="342" y="9"/>
                                </a:lnTo>
                                <a:lnTo>
                                  <a:pt x="346" y="13"/>
                                </a:lnTo>
                                <a:lnTo>
                                  <a:pt x="350" y="13"/>
                                </a:lnTo>
                                <a:lnTo>
                                  <a:pt x="354" y="13"/>
                                </a:lnTo>
                                <a:lnTo>
                                  <a:pt x="358" y="9"/>
                                </a:lnTo>
                                <a:lnTo>
                                  <a:pt x="361" y="9"/>
                                </a:lnTo>
                                <a:lnTo>
                                  <a:pt x="365" y="9"/>
                                </a:lnTo>
                                <a:lnTo>
                                  <a:pt x="369" y="9"/>
                                </a:lnTo>
                                <a:lnTo>
                                  <a:pt x="373" y="9"/>
                                </a:lnTo>
                                <a:lnTo>
                                  <a:pt x="377" y="9"/>
                                </a:lnTo>
                                <a:lnTo>
                                  <a:pt x="380" y="9"/>
                                </a:lnTo>
                                <a:lnTo>
                                  <a:pt x="384" y="9"/>
                                </a:lnTo>
                                <a:lnTo>
                                  <a:pt x="388" y="9"/>
                                </a:lnTo>
                                <a:lnTo>
                                  <a:pt x="392" y="9"/>
                                </a:lnTo>
                                <a:lnTo>
                                  <a:pt x="396" y="9"/>
                                </a:lnTo>
                                <a:lnTo>
                                  <a:pt x="399" y="9"/>
                                </a:lnTo>
                                <a:lnTo>
                                  <a:pt x="403" y="9"/>
                                </a:lnTo>
                                <a:lnTo>
                                  <a:pt x="407" y="9"/>
                                </a:lnTo>
                                <a:lnTo>
                                  <a:pt x="411" y="9"/>
                                </a:lnTo>
                                <a:lnTo>
                                  <a:pt x="415" y="9"/>
                                </a:lnTo>
                                <a:lnTo>
                                  <a:pt x="418" y="9"/>
                                </a:lnTo>
                                <a:lnTo>
                                  <a:pt x="422" y="9"/>
                                </a:lnTo>
                                <a:lnTo>
                                  <a:pt x="426" y="9"/>
                                </a:lnTo>
                                <a:lnTo>
                                  <a:pt x="430" y="9"/>
                                </a:lnTo>
                                <a:lnTo>
                                  <a:pt x="434" y="9"/>
                                </a:lnTo>
                                <a:lnTo>
                                  <a:pt x="437" y="9"/>
                                </a:lnTo>
                                <a:lnTo>
                                  <a:pt x="441" y="9"/>
                                </a:lnTo>
                                <a:lnTo>
                                  <a:pt x="445" y="9"/>
                                </a:lnTo>
                                <a:lnTo>
                                  <a:pt x="449" y="9"/>
                                </a:lnTo>
                                <a:lnTo>
                                  <a:pt x="453" y="9"/>
                                </a:lnTo>
                                <a:lnTo>
                                  <a:pt x="456" y="9"/>
                                </a:lnTo>
                                <a:lnTo>
                                  <a:pt x="460" y="9"/>
                                </a:lnTo>
                                <a:lnTo>
                                  <a:pt x="464" y="9"/>
                                </a:lnTo>
                                <a:lnTo>
                                  <a:pt x="468" y="9"/>
                                </a:lnTo>
                                <a:lnTo>
                                  <a:pt x="472" y="9"/>
                                </a:lnTo>
                                <a:lnTo>
                                  <a:pt x="475" y="9"/>
                                </a:lnTo>
                                <a:lnTo>
                                  <a:pt x="479" y="9"/>
                                </a:lnTo>
                                <a:lnTo>
                                  <a:pt x="483" y="9"/>
                                </a:lnTo>
                              </a:path>
                            </a:pathLst>
                          </a:custGeom>
                          <a:noFill/>
                          <a:ln w="0">
                            <a:solidFill>
                              <a:srgbClr val="00FF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 vert="horz" wrap="square" lIns="91440" tIns="45720" rIns="91440" bIns="45720" numCol="1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sp>
                      <p:nvSpPr>
                        <p:cNvPr id="81" name="Freeform 22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686175" y="4802430"/>
                          <a:ext cx="766763" cy="6350"/>
                        </a:xfrm>
                        <a:custGeom>
                          <a:avLst/>
                          <a:gdLst>
                            <a:gd name="T0" fmla="*/ 8 w 483"/>
                            <a:gd name="T1" fmla="*/ 0 h 4"/>
                            <a:gd name="T2" fmla="*/ 19 w 483"/>
                            <a:gd name="T3" fmla="*/ 0 h 4"/>
                            <a:gd name="T4" fmla="*/ 30 w 483"/>
                            <a:gd name="T5" fmla="*/ 0 h 4"/>
                            <a:gd name="T6" fmla="*/ 42 w 483"/>
                            <a:gd name="T7" fmla="*/ 0 h 4"/>
                            <a:gd name="T8" fmla="*/ 53 w 483"/>
                            <a:gd name="T9" fmla="*/ 0 h 4"/>
                            <a:gd name="T10" fmla="*/ 65 w 483"/>
                            <a:gd name="T11" fmla="*/ 0 h 4"/>
                            <a:gd name="T12" fmla="*/ 76 w 483"/>
                            <a:gd name="T13" fmla="*/ 0 h 4"/>
                            <a:gd name="T14" fmla="*/ 88 w 483"/>
                            <a:gd name="T15" fmla="*/ 0 h 4"/>
                            <a:gd name="T16" fmla="*/ 99 w 483"/>
                            <a:gd name="T17" fmla="*/ 0 h 4"/>
                            <a:gd name="T18" fmla="*/ 110 w 483"/>
                            <a:gd name="T19" fmla="*/ 0 h 4"/>
                            <a:gd name="T20" fmla="*/ 122 w 483"/>
                            <a:gd name="T21" fmla="*/ 0 h 4"/>
                            <a:gd name="T22" fmla="*/ 133 w 483"/>
                            <a:gd name="T23" fmla="*/ 0 h 4"/>
                            <a:gd name="T24" fmla="*/ 145 w 483"/>
                            <a:gd name="T25" fmla="*/ 0 h 4"/>
                            <a:gd name="T26" fmla="*/ 156 w 483"/>
                            <a:gd name="T27" fmla="*/ 0 h 4"/>
                            <a:gd name="T28" fmla="*/ 167 w 483"/>
                            <a:gd name="T29" fmla="*/ 4 h 4"/>
                            <a:gd name="T30" fmla="*/ 179 w 483"/>
                            <a:gd name="T31" fmla="*/ 4 h 4"/>
                            <a:gd name="T32" fmla="*/ 190 w 483"/>
                            <a:gd name="T33" fmla="*/ 4 h 4"/>
                            <a:gd name="T34" fmla="*/ 202 w 483"/>
                            <a:gd name="T35" fmla="*/ 4 h 4"/>
                            <a:gd name="T36" fmla="*/ 213 w 483"/>
                            <a:gd name="T37" fmla="*/ 4 h 4"/>
                            <a:gd name="T38" fmla="*/ 224 w 483"/>
                            <a:gd name="T39" fmla="*/ 4 h 4"/>
                            <a:gd name="T40" fmla="*/ 236 w 483"/>
                            <a:gd name="T41" fmla="*/ 4 h 4"/>
                            <a:gd name="T42" fmla="*/ 247 w 483"/>
                            <a:gd name="T43" fmla="*/ 4 h 4"/>
                            <a:gd name="T44" fmla="*/ 259 w 483"/>
                            <a:gd name="T45" fmla="*/ 4 h 4"/>
                            <a:gd name="T46" fmla="*/ 270 w 483"/>
                            <a:gd name="T47" fmla="*/ 4 h 4"/>
                            <a:gd name="T48" fmla="*/ 281 w 483"/>
                            <a:gd name="T49" fmla="*/ 4 h 4"/>
                            <a:gd name="T50" fmla="*/ 293 w 483"/>
                            <a:gd name="T51" fmla="*/ 4 h 4"/>
                            <a:gd name="T52" fmla="*/ 304 w 483"/>
                            <a:gd name="T53" fmla="*/ 0 h 4"/>
                            <a:gd name="T54" fmla="*/ 316 w 483"/>
                            <a:gd name="T55" fmla="*/ 0 h 4"/>
                            <a:gd name="T56" fmla="*/ 327 w 483"/>
                            <a:gd name="T57" fmla="*/ 0 h 4"/>
                            <a:gd name="T58" fmla="*/ 339 w 483"/>
                            <a:gd name="T59" fmla="*/ 0 h 4"/>
                            <a:gd name="T60" fmla="*/ 350 w 483"/>
                            <a:gd name="T61" fmla="*/ 0 h 4"/>
                            <a:gd name="T62" fmla="*/ 361 w 483"/>
                            <a:gd name="T63" fmla="*/ 0 h 4"/>
                            <a:gd name="T64" fmla="*/ 373 w 483"/>
                            <a:gd name="T65" fmla="*/ 0 h 4"/>
                            <a:gd name="T66" fmla="*/ 384 w 483"/>
                            <a:gd name="T67" fmla="*/ 0 h 4"/>
                            <a:gd name="T68" fmla="*/ 396 w 483"/>
                            <a:gd name="T69" fmla="*/ 0 h 4"/>
                            <a:gd name="T70" fmla="*/ 407 w 483"/>
                            <a:gd name="T71" fmla="*/ 0 h 4"/>
                            <a:gd name="T72" fmla="*/ 418 w 483"/>
                            <a:gd name="T73" fmla="*/ 0 h 4"/>
                            <a:gd name="T74" fmla="*/ 430 w 483"/>
                            <a:gd name="T75" fmla="*/ 4 h 4"/>
                            <a:gd name="T76" fmla="*/ 441 w 483"/>
                            <a:gd name="T77" fmla="*/ 4 h 4"/>
                            <a:gd name="T78" fmla="*/ 453 w 483"/>
                            <a:gd name="T79" fmla="*/ 4 h 4"/>
                            <a:gd name="T80" fmla="*/ 464 w 483"/>
                            <a:gd name="T81" fmla="*/ 4 h 4"/>
                            <a:gd name="T82" fmla="*/ 475 w 483"/>
                            <a:gd name="T83" fmla="*/ 4 h 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  <a:cxn ang="0">
                              <a:pos x="T16" y="T17"/>
                            </a:cxn>
                            <a:cxn ang="0">
                              <a:pos x="T18" y="T19"/>
                            </a:cxn>
                            <a:cxn ang="0">
                              <a:pos x="T20" y="T21"/>
                            </a:cxn>
                            <a:cxn ang="0">
                              <a:pos x="T22" y="T23"/>
                            </a:cxn>
                            <a:cxn ang="0">
                              <a:pos x="T24" y="T25"/>
                            </a:cxn>
                            <a:cxn ang="0">
                              <a:pos x="T26" y="T27"/>
                            </a:cxn>
                            <a:cxn ang="0">
                              <a:pos x="T28" y="T29"/>
                            </a:cxn>
                            <a:cxn ang="0">
                              <a:pos x="T30" y="T31"/>
                            </a:cxn>
                            <a:cxn ang="0">
                              <a:pos x="T32" y="T33"/>
                            </a:cxn>
                            <a:cxn ang="0">
                              <a:pos x="T34" y="T35"/>
                            </a:cxn>
                            <a:cxn ang="0">
                              <a:pos x="T36" y="T37"/>
                            </a:cxn>
                            <a:cxn ang="0">
                              <a:pos x="T38" y="T39"/>
                            </a:cxn>
                            <a:cxn ang="0">
                              <a:pos x="T40" y="T41"/>
                            </a:cxn>
                            <a:cxn ang="0">
                              <a:pos x="T42" y="T43"/>
                            </a:cxn>
                            <a:cxn ang="0">
                              <a:pos x="T44" y="T45"/>
                            </a:cxn>
                            <a:cxn ang="0">
                              <a:pos x="T46" y="T47"/>
                            </a:cxn>
                            <a:cxn ang="0">
                              <a:pos x="T48" y="T49"/>
                            </a:cxn>
                            <a:cxn ang="0">
                              <a:pos x="T50" y="T51"/>
                            </a:cxn>
                            <a:cxn ang="0">
                              <a:pos x="T52" y="T53"/>
                            </a:cxn>
                            <a:cxn ang="0">
                              <a:pos x="T54" y="T55"/>
                            </a:cxn>
                            <a:cxn ang="0">
                              <a:pos x="T56" y="T57"/>
                            </a:cxn>
                            <a:cxn ang="0">
                              <a:pos x="T58" y="T59"/>
                            </a:cxn>
                            <a:cxn ang="0">
                              <a:pos x="T60" y="T61"/>
                            </a:cxn>
                            <a:cxn ang="0">
                              <a:pos x="T62" y="T63"/>
                            </a:cxn>
                            <a:cxn ang="0">
                              <a:pos x="T64" y="T65"/>
                            </a:cxn>
                            <a:cxn ang="0">
                              <a:pos x="T66" y="T67"/>
                            </a:cxn>
                            <a:cxn ang="0">
                              <a:pos x="T68" y="T69"/>
                            </a:cxn>
                            <a:cxn ang="0">
                              <a:pos x="T70" y="T71"/>
                            </a:cxn>
                            <a:cxn ang="0">
                              <a:pos x="T72" y="T73"/>
                            </a:cxn>
                            <a:cxn ang="0">
                              <a:pos x="T74" y="T75"/>
                            </a:cxn>
                            <a:cxn ang="0">
                              <a:pos x="T76" y="T77"/>
                            </a:cxn>
                            <a:cxn ang="0">
                              <a:pos x="T78" y="T79"/>
                            </a:cxn>
                            <a:cxn ang="0">
                              <a:pos x="T80" y="T81"/>
                            </a:cxn>
                            <a:cxn ang="0">
                              <a:pos x="T82" y="T83"/>
                            </a:cxn>
                          </a:cxnLst>
                          <a:rect l="0" t="0" r="r" b="b"/>
                          <a:pathLst>
                            <a:path w="483" h="4">
                              <a:moveTo>
                                <a:pt x="0" y="0"/>
                              </a:moveTo>
                              <a:lnTo>
                                <a:pt x="4" y="0"/>
                              </a:lnTo>
                              <a:lnTo>
                                <a:pt x="8" y="0"/>
                              </a:lnTo>
                              <a:lnTo>
                                <a:pt x="11" y="0"/>
                              </a:lnTo>
                              <a:lnTo>
                                <a:pt x="15" y="0"/>
                              </a:lnTo>
                              <a:lnTo>
                                <a:pt x="19" y="0"/>
                              </a:lnTo>
                              <a:lnTo>
                                <a:pt x="23" y="0"/>
                              </a:lnTo>
                              <a:lnTo>
                                <a:pt x="27" y="0"/>
                              </a:lnTo>
                              <a:lnTo>
                                <a:pt x="30" y="0"/>
                              </a:lnTo>
                              <a:lnTo>
                                <a:pt x="34" y="0"/>
                              </a:lnTo>
                              <a:lnTo>
                                <a:pt x="38" y="0"/>
                              </a:lnTo>
                              <a:lnTo>
                                <a:pt x="42" y="0"/>
                              </a:lnTo>
                              <a:lnTo>
                                <a:pt x="46" y="0"/>
                              </a:lnTo>
                              <a:lnTo>
                                <a:pt x="49" y="0"/>
                              </a:lnTo>
                              <a:lnTo>
                                <a:pt x="53" y="0"/>
                              </a:lnTo>
                              <a:lnTo>
                                <a:pt x="57" y="4"/>
                              </a:lnTo>
                              <a:lnTo>
                                <a:pt x="61" y="0"/>
                              </a:lnTo>
                              <a:lnTo>
                                <a:pt x="65" y="0"/>
                              </a:lnTo>
                              <a:lnTo>
                                <a:pt x="68" y="0"/>
                              </a:lnTo>
                              <a:lnTo>
                                <a:pt x="72" y="0"/>
                              </a:lnTo>
                              <a:lnTo>
                                <a:pt x="76" y="0"/>
                              </a:lnTo>
                              <a:lnTo>
                                <a:pt x="80" y="0"/>
                              </a:lnTo>
                              <a:lnTo>
                                <a:pt x="84" y="0"/>
                              </a:lnTo>
                              <a:lnTo>
                                <a:pt x="88" y="0"/>
                              </a:lnTo>
                              <a:lnTo>
                                <a:pt x="91" y="0"/>
                              </a:lnTo>
                              <a:lnTo>
                                <a:pt x="95" y="0"/>
                              </a:lnTo>
                              <a:lnTo>
                                <a:pt x="99" y="0"/>
                              </a:lnTo>
                              <a:lnTo>
                                <a:pt x="103" y="0"/>
                              </a:lnTo>
                              <a:lnTo>
                                <a:pt x="107" y="0"/>
                              </a:lnTo>
                              <a:lnTo>
                                <a:pt x="110" y="0"/>
                              </a:lnTo>
                              <a:lnTo>
                                <a:pt x="114" y="0"/>
                              </a:lnTo>
                              <a:lnTo>
                                <a:pt x="118" y="0"/>
                              </a:lnTo>
                              <a:lnTo>
                                <a:pt x="122" y="0"/>
                              </a:lnTo>
                              <a:lnTo>
                                <a:pt x="126" y="0"/>
                              </a:lnTo>
                              <a:lnTo>
                                <a:pt x="129" y="0"/>
                              </a:lnTo>
                              <a:lnTo>
                                <a:pt x="133" y="0"/>
                              </a:lnTo>
                              <a:lnTo>
                                <a:pt x="137" y="0"/>
                              </a:lnTo>
                              <a:lnTo>
                                <a:pt x="141" y="0"/>
                              </a:lnTo>
                              <a:lnTo>
                                <a:pt x="145" y="0"/>
                              </a:lnTo>
                              <a:lnTo>
                                <a:pt x="148" y="0"/>
                              </a:lnTo>
                              <a:lnTo>
                                <a:pt x="152" y="0"/>
                              </a:lnTo>
                              <a:lnTo>
                                <a:pt x="156" y="0"/>
                              </a:lnTo>
                              <a:lnTo>
                                <a:pt x="160" y="0"/>
                              </a:lnTo>
                              <a:lnTo>
                                <a:pt x="164" y="0"/>
                              </a:lnTo>
                              <a:lnTo>
                                <a:pt x="167" y="4"/>
                              </a:lnTo>
                              <a:lnTo>
                                <a:pt x="171" y="4"/>
                              </a:lnTo>
                              <a:lnTo>
                                <a:pt x="175" y="4"/>
                              </a:lnTo>
                              <a:lnTo>
                                <a:pt x="179" y="4"/>
                              </a:lnTo>
                              <a:lnTo>
                                <a:pt x="183" y="4"/>
                              </a:lnTo>
                              <a:lnTo>
                                <a:pt x="186" y="4"/>
                              </a:lnTo>
                              <a:lnTo>
                                <a:pt x="190" y="4"/>
                              </a:lnTo>
                              <a:lnTo>
                                <a:pt x="194" y="4"/>
                              </a:lnTo>
                              <a:lnTo>
                                <a:pt x="198" y="4"/>
                              </a:lnTo>
                              <a:lnTo>
                                <a:pt x="202" y="4"/>
                              </a:lnTo>
                              <a:lnTo>
                                <a:pt x="205" y="4"/>
                              </a:lnTo>
                              <a:lnTo>
                                <a:pt x="209" y="4"/>
                              </a:lnTo>
                              <a:lnTo>
                                <a:pt x="213" y="4"/>
                              </a:lnTo>
                              <a:lnTo>
                                <a:pt x="217" y="4"/>
                              </a:lnTo>
                              <a:lnTo>
                                <a:pt x="221" y="4"/>
                              </a:lnTo>
                              <a:lnTo>
                                <a:pt x="224" y="4"/>
                              </a:lnTo>
                              <a:lnTo>
                                <a:pt x="228" y="4"/>
                              </a:lnTo>
                              <a:lnTo>
                                <a:pt x="232" y="4"/>
                              </a:lnTo>
                              <a:lnTo>
                                <a:pt x="236" y="4"/>
                              </a:lnTo>
                              <a:lnTo>
                                <a:pt x="240" y="4"/>
                              </a:lnTo>
                              <a:lnTo>
                                <a:pt x="243" y="4"/>
                              </a:lnTo>
                              <a:lnTo>
                                <a:pt x="247" y="4"/>
                              </a:lnTo>
                              <a:lnTo>
                                <a:pt x="251" y="4"/>
                              </a:lnTo>
                              <a:lnTo>
                                <a:pt x="255" y="4"/>
                              </a:lnTo>
                              <a:lnTo>
                                <a:pt x="259" y="4"/>
                              </a:lnTo>
                              <a:lnTo>
                                <a:pt x="262" y="4"/>
                              </a:lnTo>
                              <a:lnTo>
                                <a:pt x="266" y="4"/>
                              </a:lnTo>
                              <a:lnTo>
                                <a:pt x="270" y="4"/>
                              </a:lnTo>
                              <a:lnTo>
                                <a:pt x="274" y="4"/>
                              </a:lnTo>
                              <a:lnTo>
                                <a:pt x="278" y="4"/>
                              </a:lnTo>
                              <a:lnTo>
                                <a:pt x="281" y="4"/>
                              </a:lnTo>
                              <a:lnTo>
                                <a:pt x="285" y="4"/>
                              </a:lnTo>
                              <a:lnTo>
                                <a:pt x="289" y="4"/>
                              </a:lnTo>
                              <a:lnTo>
                                <a:pt x="293" y="4"/>
                              </a:lnTo>
                              <a:lnTo>
                                <a:pt x="297" y="4"/>
                              </a:lnTo>
                              <a:lnTo>
                                <a:pt x="300" y="4"/>
                              </a:lnTo>
                              <a:lnTo>
                                <a:pt x="304" y="0"/>
                              </a:lnTo>
                              <a:lnTo>
                                <a:pt x="308" y="0"/>
                              </a:lnTo>
                              <a:lnTo>
                                <a:pt x="312" y="0"/>
                              </a:lnTo>
                              <a:lnTo>
                                <a:pt x="316" y="0"/>
                              </a:lnTo>
                              <a:lnTo>
                                <a:pt x="320" y="0"/>
                              </a:lnTo>
                              <a:lnTo>
                                <a:pt x="323" y="0"/>
                              </a:lnTo>
                              <a:lnTo>
                                <a:pt x="327" y="0"/>
                              </a:lnTo>
                              <a:lnTo>
                                <a:pt x="331" y="0"/>
                              </a:lnTo>
                              <a:lnTo>
                                <a:pt x="335" y="0"/>
                              </a:lnTo>
                              <a:lnTo>
                                <a:pt x="339" y="0"/>
                              </a:lnTo>
                              <a:lnTo>
                                <a:pt x="342" y="0"/>
                              </a:lnTo>
                              <a:lnTo>
                                <a:pt x="346" y="0"/>
                              </a:lnTo>
                              <a:lnTo>
                                <a:pt x="350" y="0"/>
                              </a:lnTo>
                              <a:lnTo>
                                <a:pt x="354" y="0"/>
                              </a:lnTo>
                              <a:lnTo>
                                <a:pt x="358" y="0"/>
                              </a:lnTo>
                              <a:lnTo>
                                <a:pt x="361" y="0"/>
                              </a:lnTo>
                              <a:lnTo>
                                <a:pt x="365" y="0"/>
                              </a:lnTo>
                              <a:lnTo>
                                <a:pt x="369" y="0"/>
                              </a:lnTo>
                              <a:lnTo>
                                <a:pt x="373" y="0"/>
                              </a:lnTo>
                              <a:lnTo>
                                <a:pt x="377" y="0"/>
                              </a:lnTo>
                              <a:lnTo>
                                <a:pt x="380" y="0"/>
                              </a:lnTo>
                              <a:lnTo>
                                <a:pt x="384" y="0"/>
                              </a:lnTo>
                              <a:lnTo>
                                <a:pt x="388" y="0"/>
                              </a:lnTo>
                              <a:lnTo>
                                <a:pt x="392" y="0"/>
                              </a:lnTo>
                              <a:lnTo>
                                <a:pt x="396" y="0"/>
                              </a:lnTo>
                              <a:lnTo>
                                <a:pt x="399" y="0"/>
                              </a:lnTo>
                              <a:lnTo>
                                <a:pt x="403" y="0"/>
                              </a:lnTo>
                              <a:lnTo>
                                <a:pt x="407" y="0"/>
                              </a:lnTo>
                              <a:lnTo>
                                <a:pt x="411" y="0"/>
                              </a:lnTo>
                              <a:lnTo>
                                <a:pt x="415" y="0"/>
                              </a:lnTo>
                              <a:lnTo>
                                <a:pt x="418" y="0"/>
                              </a:lnTo>
                              <a:lnTo>
                                <a:pt x="422" y="4"/>
                              </a:lnTo>
                              <a:lnTo>
                                <a:pt x="426" y="4"/>
                              </a:lnTo>
                              <a:lnTo>
                                <a:pt x="430" y="4"/>
                              </a:lnTo>
                              <a:lnTo>
                                <a:pt x="434" y="4"/>
                              </a:lnTo>
                              <a:lnTo>
                                <a:pt x="437" y="4"/>
                              </a:lnTo>
                              <a:lnTo>
                                <a:pt x="441" y="4"/>
                              </a:lnTo>
                              <a:lnTo>
                                <a:pt x="445" y="4"/>
                              </a:lnTo>
                              <a:lnTo>
                                <a:pt x="449" y="4"/>
                              </a:lnTo>
                              <a:lnTo>
                                <a:pt x="453" y="4"/>
                              </a:lnTo>
                              <a:lnTo>
                                <a:pt x="456" y="4"/>
                              </a:lnTo>
                              <a:lnTo>
                                <a:pt x="460" y="4"/>
                              </a:lnTo>
                              <a:lnTo>
                                <a:pt x="464" y="4"/>
                              </a:lnTo>
                              <a:lnTo>
                                <a:pt x="468" y="4"/>
                              </a:lnTo>
                              <a:lnTo>
                                <a:pt x="472" y="4"/>
                              </a:lnTo>
                              <a:lnTo>
                                <a:pt x="475" y="4"/>
                              </a:lnTo>
                              <a:lnTo>
                                <a:pt x="479" y="4"/>
                              </a:lnTo>
                              <a:lnTo>
                                <a:pt x="483" y="4"/>
                              </a:lnTo>
                            </a:path>
                          </a:pathLst>
                        </a:custGeom>
                        <a:noFill/>
                        <a:ln w="0">
                          <a:solidFill>
                            <a:srgbClr val="00FF00"/>
                          </a:solidFill>
                          <a:prstDash val="solid"/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79" name="Freeform 22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452938" y="4802430"/>
                        <a:ext cx="766763" cy="6350"/>
                      </a:xfrm>
                      <a:custGeom>
                        <a:avLst/>
                        <a:gdLst>
                          <a:gd name="T0" fmla="*/ 8 w 483"/>
                          <a:gd name="T1" fmla="*/ 4 h 4"/>
                          <a:gd name="T2" fmla="*/ 19 w 483"/>
                          <a:gd name="T3" fmla="*/ 4 h 4"/>
                          <a:gd name="T4" fmla="*/ 30 w 483"/>
                          <a:gd name="T5" fmla="*/ 4 h 4"/>
                          <a:gd name="T6" fmla="*/ 42 w 483"/>
                          <a:gd name="T7" fmla="*/ 4 h 4"/>
                          <a:gd name="T8" fmla="*/ 53 w 483"/>
                          <a:gd name="T9" fmla="*/ 4 h 4"/>
                          <a:gd name="T10" fmla="*/ 65 w 483"/>
                          <a:gd name="T11" fmla="*/ 4 h 4"/>
                          <a:gd name="T12" fmla="*/ 76 w 483"/>
                          <a:gd name="T13" fmla="*/ 4 h 4"/>
                          <a:gd name="T14" fmla="*/ 88 w 483"/>
                          <a:gd name="T15" fmla="*/ 4 h 4"/>
                          <a:gd name="T16" fmla="*/ 99 w 483"/>
                          <a:gd name="T17" fmla="*/ 4 h 4"/>
                          <a:gd name="T18" fmla="*/ 110 w 483"/>
                          <a:gd name="T19" fmla="*/ 4 h 4"/>
                          <a:gd name="T20" fmla="*/ 122 w 483"/>
                          <a:gd name="T21" fmla="*/ 4 h 4"/>
                          <a:gd name="T22" fmla="*/ 133 w 483"/>
                          <a:gd name="T23" fmla="*/ 4 h 4"/>
                          <a:gd name="T24" fmla="*/ 145 w 483"/>
                          <a:gd name="T25" fmla="*/ 4 h 4"/>
                          <a:gd name="T26" fmla="*/ 156 w 483"/>
                          <a:gd name="T27" fmla="*/ 4 h 4"/>
                          <a:gd name="T28" fmla="*/ 167 w 483"/>
                          <a:gd name="T29" fmla="*/ 4 h 4"/>
                          <a:gd name="T30" fmla="*/ 179 w 483"/>
                          <a:gd name="T31" fmla="*/ 4 h 4"/>
                          <a:gd name="T32" fmla="*/ 190 w 483"/>
                          <a:gd name="T33" fmla="*/ 4 h 4"/>
                          <a:gd name="T34" fmla="*/ 202 w 483"/>
                          <a:gd name="T35" fmla="*/ 4 h 4"/>
                          <a:gd name="T36" fmla="*/ 213 w 483"/>
                          <a:gd name="T37" fmla="*/ 4 h 4"/>
                          <a:gd name="T38" fmla="*/ 224 w 483"/>
                          <a:gd name="T39" fmla="*/ 4 h 4"/>
                          <a:gd name="T40" fmla="*/ 236 w 483"/>
                          <a:gd name="T41" fmla="*/ 4 h 4"/>
                          <a:gd name="T42" fmla="*/ 247 w 483"/>
                          <a:gd name="T43" fmla="*/ 0 h 4"/>
                          <a:gd name="T44" fmla="*/ 259 w 483"/>
                          <a:gd name="T45" fmla="*/ 0 h 4"/>
                          <a:gd name="T46" fmla="*/ 270 w 483"/>
                          <a:gd name="T47" fmla="*/ 0 h 4"/>
                          <a:gd name="T48" fmla="*/ 282 w 483"/>
                          <a:gd name="T49" fmla="*/ 0 h 4"/>
                          <a:gd name="T50" fmla="*/ 293 w 483"/>
                          <a:gd name="T51" fmla="*/ 0 h 4"/>
                          <a:gd name="T52" fmla="*/ 304 w 483"/>
                          <a:gd name="T53" fmla="*/ 0 h 4"/>
                          <a:gd name="T54" fmla="*/ 316 w 483"/>
                          <a:gd name="T55" fmla="*/ 0 h 4"/>
                          <a:gd name="T56" fmla="*/ 327 w 483"/>
                          <a:gd name="T57" fmla="*/ 0 h 4"/>
                          <a:gd name="T58" fmla="*/ 339 w 483"/>
                          <a:gd name="T59" fmla="*/ 0 h 4"/>
                          <a:gd name="T60" fmla="*/ 350 w 483"/>
                          <a:gd name="T61" fmla="*/ 0 h 4"/>
                          <a:gd name="T62" fmla="*/ 361 w 483"/>
                          <a:gd name="T63" fmla="*/ 0 h 4"/>
                          <a:gd name="T64" fmla="*/ 373 w 483"/>
                          <a:gd name="T65" fmla="*/ 0 h 4"/>
                          <a:gd name="T66" fmla="*/ 384 w 483"/>
                          <a:gd name="T67" fmla="*/ 0 h 4"/>
                          <a:gd name="T68" fmla="*/ 396 w 483"/>
                          <a:gd name="T69" fmla="*/ 0 h 4"/>
                          <a:gd name="T70" fmla="*/ 407 w 483"/>
                          <a:gd name="T71" fmla="*/ 0 h 4"/>
                          <a:gd name="T72" fmla="*/ 418 w 483"/>
                          <a:gd name="T73" fmla="*/ 0 h 4"/>
                          <a:gd name="T74" fmla="*/ 430 w 483"/>
                          <a:gd name="T75" fmla="*/ 0 h 4"/>
                          <a:gd name="T76" fmla="*/ 441 w 483"/>
                          <a:gd name="T77" fmla="*/ 0 h 4"/>
                          <a:gd name="T78" fmla="*/ 453 w 483"/>
                          <a:gd name="T79" fmla="*/ 0 h 4"/>
                          <a:gd name="T80" fmla="*/ 464 w 483"/>
                          <a:gd name="T81" fmla="*/ 0 h 4"/>
                          <a:gd name="T82" fmla="*/ 475 w 483"/>
                          <a:gd name="T83" fmla="*/ 0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  <a:cxn ang="0">
                            <a:pos x="T82" y="T83"/>
                          </a:cxn>
                        </a:cxnLst>
                        <a:rect l="0" t="0" r="r" b="b"/>
                        <a:pathLst>
                          <a:path w="483" h="4">
                            <a:moveTo>
                              <a:pt x="0" y="4"/>
                            </a:moveTo>
                            <a:lnTo>
                              <a:pt x="4" y="4"/>
                            </a:lnTo>
                            <a:lnTo>
                              <a:pt x="8" y="4"/>
                            </a:lnTo>
                            <a:lnTo>
                              <a:pt x="11" y="4"/>
                            </a:lnTo>
                            <a:lnTo>
                              <a:pt x="15" y="4"/>
                            </a:lnTo>
                            <a:lnTo>
                              <a:pt x="19" y="4"/>
                            </a:lnTo>
                            <a:lnTo>
                              <a:pt x="23" y="4"/>
                            </a:lnTo>
                            <a:lnTo>
                              <a:pt x="27" y="4"/>
                            </a:lnTo>
                            <a:lnTo>
                              <a:pt x="30" y="4"/>
                            </a:lnTo>
                            <a:lnTo>
                              <a:pt x="34" y="4"/>
                            </a:lnTo>
                            <a:lnTo>
                              <a:pt x="38" y="4"/>
                            </a:lnTo>
                            <a:lnTo>
                              <a:pt x="42" y="4"/>
                            </a:lnTo>
                            <a:lnTo>
                              <a:pt x="46" y="4"/>
                            </a:lnTo>
                            <a:lnTo>
                              <a:pt x="50" y="4"/>
                            </a:lnTo>
                            <a:lnTo>
                              <a:pt x="53" y="4"/>
                            </a:lnTo>
                            <a:lnTo>
                              <a:pt x="57" y="4"/>
                            </a:lnTo>
                            <a:lnTo>
                              <a:pt x="61" y="4"/>
                            </a:lnTo>
                            <a:lnTo>
                              <a:pt x="65" y="4"/>
                            </a:lnTo>
                            <a:lnTo>
                              <a:pt x="69" y="4"/>
                            </a:lnTo>
                            <a:lnTo>
                              <a:pt x="72" y="4"/>
                            </a:lnTo>
                            <a:lnTo>
                              <a:pt x="76" y="4"/>
                            </a:lnTo>
                            <a:lnTo>
                              <a:pt x="80" y="4"/>
                            </a:lnTo>
                            <a:lnTo>
                              <a:pt x="84" y="4"/>
                            </a:lnTo>
                            <a:lnTo>
                              <a:pt x="88" y="4"/>
                            </a:lnTo>
                            <a:lnTo>
                              <a:pt x="91" y="4"/>
                            </a:lnTo>
                            <a:lnTo>
                              <a:pt x="95" y="4"/>
                            </a:lnTo>
                            <a:lnTo>
                              <a:pt x="99" y="4"/>
                            </a:lnTo>
                            <a:lnTo>
                              <a:pt x="103" y="4"/>
                            </a:lnTo>
                            <a:lnTo>
                              <a:pt x="107" y="4"/>
                            </a:lnTo>
                            <a:lnTo>
                              <a:pt x="110" y="4"/>
                            </a:lnTo>
                            <a:lnTo>
                              <a:pt x="114" y="4"/>
                            </a:lnTo>
                            <a:lnTo>
                              <a:pt x="118" y="4"/>
                            </a:lnTo>
                            <a:lnTo>
                              <a:pt x="122" y="4"/>
                            </a:lnTo>
                            <a:lnTo>
                              <a:pt x="126" y="4"/>
                            </a:lnTo>
                            <a:lnTo>
                              <a:pt x="129" y="4"/>
                            </a:lnTo>
                            <a:lnTo>
                              <a:pt x="133" y="4"/>
                            </a:lnTo>
                            <a:lnTo>
                              <a:pt x="137" y="4"/>
                            </a:lnTo>
                            <a:lnTo>
                              <a:pt x="141" y="4"/>
                            </a:lnTo>
                            <a:lnTo>
                              <a:pt x="145" y="4"/>
                            </a:lnTo>
                            <a:lnTo>
                              <a:pt x="148" y="4"/>
                            </a:lnTo>
                            <a:lnTo>
                              <a:pt x="152" y="4"/>
                            </a:lnTo>
                            <a:lnTo>
                              <a:pt x="156" y="4"/>
                            </a:lnTo>
                            <a:lnTo>
                              <a:pt x="160" y="4"/>
                            </a:lnTo>
                            <a:lnTo>
                              <a:pt x="164" y="4"/>
                            </a:lnTo>
                            <a:lnTo>
                              <a:pt x="167" y="4"/>
                            </a:lnTo>
                            <a:lnTo>
                              <a:pt x="171" y="4"/>
                            </a:lnTo>
                            <a:lnTo>
                              <a:pt x="175" y="4"/>
                            </a:lnTo>
                            <a:lnTo>
                              <a:pt x="179" y="4"/>
                            </a:lnTo>
                            <a:lnTo>
                              <a:pt x="183" y="4"/>
                            </a:lnTo>
                            <a:lnTo>
                              <a:pt x="186" y="4"/>
                            </a:lnTo>
                            <a:lnTo>
                              <a:pt x="190" y="4"/>
                            </a:lnTo>
                            <a:lnTo>
                              <a:pt x="194" y="4"/>
                            </a:lnTo>
                            <a:lnTo>
                              <a:pt x="198" y="4"/>
                            </a:lnTo>
                            <a:lnTo>
                              <a:pt x="202" y="4"/>
                            </a:lnTo>
                            <a:lnTo>
                              <a:pt x="205" y="4"/>
                            </a:lnTo>
                            <a:lnTo>
                              <a:pt x="209" y="4"/>
                            </a:lnTo>
                            <a:lnTo>
                              <a:pt x="213" y="4"/>
                            </a:lnTo>
                            <a:lnTo>
                              <a:pt x="217" y="4"/>
                            </a:lnTo>
                            <a:lnTo>
                              <a:pt x="221" y="4"/>
                            </a:lnTo>
                            <a:lnTo>
                              <a:pt x="224" y="4"/>
                            </a:lnTo>
                            <a:lnTo>
                              <a:pt x="228" y="4"/>
                            </a:lnTo>
                            <a:lnTo>
                              <a:pt x="232" y="4"/>
                            </a:lnTo>
                            <a:lnTo>
                              <a:pt x="236" y="4"/>
                            </a:lnTo>
                            <a:lnTo>
                              <a:pt x="240" y="4"/>
                            </a:lnTo>
                            <a:lnTo>
                              <a:pt x="243" y="4"/>
                            </a:lnTo>
                            <a:lnTo>
                              <a:pt x="247" y="0"/>
                            </a:lnTo>
                            <a:lnTo>
                              <a:pt x="251" y="0"/>
                            </a:lnTo>
                            <a:lnTo>
                              <a:pt x="255" y="0"/>
                            </a:lnTo>
                            <a:lnTo>
                              <a:pt x="259" y="0"/>
                            </a:lnTo>
                            <a:lnTo>
                              <a:pt x="262" y="0"/>
                            </a:lnTo>
                            <a:lnTo>
                              <a:pt x="266" y="0"/>
                            </a:lnTo>
                            <a:lnTo>
                              <a:pt x="270" y="0"/>
                            </a:lnTo>
                            <a:lnTo>
                              <a:pt x="274" y="0"/>
                            </a:lnTo>
                            <a:lnTo>
                              <a:pt x="278" y="0"/>
                            </a:lnTo>
                            <a:lnTo>
                              <a:pt x="282" y="0"/>
                            </a:lnTo>
                            <a:lnTo>
                              <a:pt x="285" y="0"/>
                            </a:lnTo>
                            <a:lnTo>
                              <a:pt x="289" y="0"/>
                            </a:lnTo>
                            <a:lnTo>
                              <a:pt x="293" y="0"/>
                            </a:lnTo>
                            <a:lnTo>
                              <a:pt x="297" y="0"/>
                            </a:lnTo>
                            <a:lnTo>
                              <a:pt x="301" y="0"/>
                            </a:lnTo>
                            <a:lnTo>
                              <a:pt x="304" y="0"/>
                            </a:lnTo>
                            <a:lnTo>
                              <a:pt x="308" y="0"/>
                            </a:lnTo>
                            <a:lnTo>
                              <a:pt x="312" y="0"/>
                            </a:lnTo>
                            <a:lnTo>
                              <a:pt x="316" y="0"/>
                            </a:lnTo>
                            <a:lnTo>
                              <a:pt x="320" y="0"/>
                            </a:lnTo>
                            <a:lnTo>
                              <a:pt x="323" y="0"/>
                            </a:lnTo>
                            <a:lnTo>
                              <a:pt x="327" y="0"/>
                            </a:lnTo>
                            <a:lnTo>
                              <a:pt x="331" y="0"/>
                            </a:lnTo>
                            <a:lnTo>
                              <a:pt x="335" y="0"/>
                            </a:lnTo>
                            <a:lnTo>
                              <a:pt x="339" y="0"/>
                            </a:lnTo>
                            <a:lnTo>
                              <a:pt x="342" y="0"/>
                            </a:lnTo>
                            <a:lnTo>
                              <a:pt x="346" y="0"/>
                            </a:lnTo>
                            <a:lnTo>
                              <a:pt x="350" y="0"/>
                            </a:lnTo>
                            <a:lnTo>
                              <a:pt x="354" y="0"/>
                            </a:lnTo>
                            <a:lnTo>
                              <a:pt x="358" y="0"/>
                            </a:lnTo>
                            <a:lnTo>
                              <a:pt x="361" y="0"/>
                            </a:lnTo>
                            <a:lnTo>
                              <a:pt x="365" y="0"/>
                            </a:lnTo>
                            <a:lnTo>
                              <a:pt x="369" y="0"/>
                            </a:lnTo>
                            <a:lnTo>
                              <a:pt x="373" y="0"/>
                            </a:lnTo>
                            <a:lnTo>
                              <a:pt x="377" y="0"/>
                            </a:lnTo>
                            <a:lnTo>
                              <a:pt x="380" y="0"/>
                            </a:lnTo>
                            <a:lnTo>
                              <a:pt x="384" y="0"/>
                            </a:lnTo>
                            <a:lnTo>
                              <a:pt x="388" y="0"/>
                            </a:lnTo>
                            <a:lnTo>
                              <a:pt x="392" y="0"/>
                            </a:lnTo>
                            <a:lnTo>
                              <a:pt x="396" y="0"/>
                            </a:lnTo>
                            <a:lnTo>
                              <a:pt x="399" y="0"/>
                            </a:lnTo>
                            <a:lnTo>
                              <a:pt x="403" y="0"/>
                            </a:lnTo>
                            <a:lnTo>
                              <a:pt x="407" y="0"/>
                            </a:lnTo>
                            <a:lnTo>
                              <a:pt x="411" y="0"/>
                            </a:lnTo>
                            <a:lnTo>
                              <a:pt x="415" y="0"/>
                            </a:lnTo>
                            <a:lnTo>
                              <a:pt x="418" y="0"/>
                            </a:lnTo>
                            <a:lnTo>
                              <a:pt x="422" y="0"/>
                            </a:lnTo>
                            <a:lnTo>
                              <a:pt x="426" y="0"/>
                            </a:lnTo>
                            <a:lnTo>
                              <a:pt x="430" y="0"/>
                            </a:lnTo>
                            <a:lnTo>
                              <a:pt x="434" y="0"/>
                            </a:lnTo>
                            <a:lnTo>
                              <a:pt x="437" y="0"/>
                            </a:lnTo>
                            <a:lnTo>
                              <a:pt x="441" y="0"/>
                            </a:lnTo>
                            <a:lnTo>
                              <a:pt x="445" y="0"/>
                            </a:lnTo>
                            <a:lnTo>
                              <a:pt x="449" y="0"/>
                            </a:lnTo>
                            <a:lnTo>
                              <a:pt x="453" y="0"/>
                            </a:lnTo>
                            <a:lnTo>
                              <a:pt x="456" y="0"/>
                            </a:lnTo>
                            <a:lnTo>
                              <a:pt x="460" y="0"/>
                            </a:lnTo>
                            <a:lnTo>
                              <a:pt x="464" y="0"/>
                            </a:lnTo>
                            <a:lnTo>
                              <a:pt x="468" y="0"/>
                            </a:lnTo>
                            <a:lnTo>
                              <a:pt x="472" y="0"/>
                            </a:lnTo>
                            <a:lnTo>
                              <a:pt x="475" y="0"/>
                            </a:lnTo>
                            <a:lnTo>
                              <a:pt x="479" y="0"/>
                            </a:lnTo>
                            <a:lnTo>
                              <a:pt x="483" y="0"/>
                            </a:lnTo>
                          </a:path>
                        </a:pathLst>
                      </a:custGeom>
                      <a:noFill/>
                      <a:ln w="0">
                        <a:solidFill>
                          <a:srgbClr val="00FF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77" name="Freeform 227"/>
                    <p:cNvSpPr>
                      <a:spLocks/>
                    </p:cNvSpPr>
                    <p:nvPr/>
                  </p:nvSpPr>
                  <p:spPr bwMode="auto">
                    <a:xfrm>
                      <a:off x="5219700" y="4802430"/>
                      <a:ext cx="766763" cy="0"/>
                    </a:xfrm>
                    <a:custGeom>
                      <a:avLst/>
                      <a:gdLst>
                        <a:gd name="T0" fmla="*/ 8 w 483"/>
                        <a:gd name="T1" fmla="*/ 19 w 483"/>
                        <a:gd name="T2" fmla="*/ 31 w 483"/>
                        <a:gd name="T3" fmla="*/ 42 w 483"/>
                        <a:gd name="T4" fmla="*/ 53 w 483"/>
                        <a:gd name="T5" fmla="*/ 65 w 483"/>
                        <a:gd name="T6" fmla="*/ 76 w 483"/>
                        <a:gd name="T7" fmla="*/ 88 w 483"/>
                        <a:gd name="T8" fmla="*/ 99 w 483"/>
                        <a:gd name="T9" fmla="*/ 110 w 483"/>
                        <a:gd name="T10" fmla="*/ 122 w 483"/>
                        <a:gd name="T11" fmla="*/ 133 w 483"/>
                        <a:gd name="T12" fmla="*/ 145 w 483"/>
                        <a:gd name="T13" fmla="*/ 156 w 483"/>
                        <a:gd name="T14" fmla="*/ 167 w 483"/>
                        <a:gd name="T15" fmla="*/ 179 w 483"/>
                        <a:gd name="T16" fmla="*/ 190 w 483"/>
                        <a:gd name="T17" fmla="*/ 202 w 483"/>
                        <a:gd name="T18" fmla="*/ 213 w 483"/>
                        <a:gd name="T19" fmla="*/ 224 w 483"/>
                        <a:gd name="T20" fmla="*/ 236 w 483"/>
                        <a:gd name="T21" fmla="*/ 247 w 483"/>
                        <a:gd name="T22" fmla="*/ 259 w 483"/>
                        <a:gd name="T23" fmla="*/ 270 w 483"/>
                        <a:gd name="T24" fmla="*/ 282 w 483"/>
                        <a:gd name="T25" fmla="*/ 293 w 483"/>
                        <a:gd name="T26" fmla="*/ 304 w 483"/>
                        <a:gd name="T27" fmla="*/ 316 w 483"/>
                        <a:gd name="T28" fmla="*/ 327 w 483"/>
                        <a:gd name="T29" fmla="*/ 339 w 483"/>
                        <a:gd name="T30" fmla="*/ 350 w 483"/>
                        <a:gd name="T31" fmla="*/ 361 w 483"/>
                        <a:gd name="T32" fmla="*/ 373 w 483"/>
                        <a:gd name="T33" fmla="*/ 384 w 483"/>
                        <a:gd name="T34" fmla="*/ 396 w 483"/>
                        <a:gd name="T35" fmla="*/ 407 w 483"/>
                        <a:gd name="T36" fmla="*/ 418 w 483"/>
                        <a:gd name="T37" fmla="*/ 430 w 483"/>
                        <a:gd name="T38" fmla="*/ 441 w 483"/>
                        <a:gd name="T39" fmla="*/ 453 w 483"/>
                        <a:gd name="T40" fmla="*/ 464 w 483"/>
                        <a:gd name="T41" fmla="*/ 476 w 483"/>
                      </a:gdLst>
                      <a:ahLst/>
                      <a:cxnLst>
                        <a:cxn ang="0">
                          <a:pos x="T0" y="0"/>
                        </a:cxn>
                        <a:cxn ang="0">
                          <a:pos x="T1" y="0"/>
                        </a:cxn>
                        <a:cxn ang="0">
                          <a:pos x="T2" y="0"/>
                        </a:cxn>
                        <a:cxn ang="0">
                          <a:pos x="T3" y="0"/>
                        </a:cxn>
                        <a:cxn ang="0">
                          <a:pos x="T4" y="0"/>
                        </a:cxn>
                        <a:cxn ang="0">
                          <a:pos x="T5" y="0"/>
                        </a:cxn>
                        <a:cxn ang="0">
                          <a:pos x="T6" y="0"/>
                        </a:cxn>
                        <a:cxn ang="0">
                          <a:pos x="T7" y="0"/>
                        </a:cxn>
                        <a:cxn ang="0">
                          <a:pos x="T8" y="0"/>
                        </a:cxn>
                        <a:cxn ang="0">
                          <a:pos x="T9" y="0"/>
                        </a:cxn>
                        <a:cxn ang="0">
                          <a:pos x="T10" y="0"/>
                        </a:cxn>
                        <a:cxn ang="0">
                          <a:pos x="T11" y="0"/>
                        </a:cxn>
                        <a:cxn ang="0">
                          <a:pos x="T12" y="0"/>
                        </a:cxn>
                        <a:cxn ang="0">
                          <a:pos x="T13" y="0"/>
                        </a:cxn>
                        <a:cxn ang="0">
                          <a:pos x="T14" y="0"/>
                        </a:cxn>
                        <a:cxn ang="0">
                          <a:pos x="T15" y="0"/>
                        </a:cxn>
                        <a:cxn ang="0">
                          <a:pos x="T16" y="0"/>
                        </a:cxn>
                        <a:cxn ang="0">
                          <a:pos x="T17" y="0"/>
                        </a:cxn>
                        <a:cxn ang="0">
                          <a:pos x="T18" y="0"/>
                        </a:cxn>
                        <a:cxn ang="0">
                          <a:pos x="T19" y="0"/>
                        </a:cxn>
                        <a:cxn ang="0">
                          <a:pos x="T20" y="0"/>
                        </a:cxn>
                        <a:cxn ang="0">
                          <a:pos x="T21" y="0"/>
                        </a:cxn>
                        <a:cxn ang="0">
                          <a:pos x="T22" y="0"/>
                        </a:cxn>
                        <a:cxn ang="0">
                          <a:pos x="T23" y="0"/>
                        </a:cxn>
                        <a:cxn ang="0">
                          <a:pos x="T24" y="0"/>
                        </a:cxn>
                        <a:cxn ang="0">
                          <a:pos x="T25" y="0"/>
                        </a:cxn>
                        <a:cxn ang="0">
                          <a:pos x="T26" y="0"/>
                        </a:cxn>
                        <a:cxn ang="0">
                          <a:pos x="T27" y="0"/>
                        </a:cxn>
                        <a:cxn ang="0">
                          <a:pos x="T28" y="0"/>
                        </a:cxn>
                        <a:cxn ang="0">
                          <a:pos x="T29" y="0"/>
                        </a:cxn>
                        <a:cxn ang="0">
                          <a:pos x="T30" y="0"/>
                        </a:cxn>
                        <a:cxn ang="0">
                          <a:pos x="T31" y="0"/>
                        </a:cxn>
                        <a:cxn ang="0">
                          <a:pos x="T32" y="0"/>
                        </a:cxn>
                        <a:cxn ang="0">
                          <a:pos x="T33" y="0"/>
                        </a:cxn>
                        <a:cxn ang="0">
                          <a:pos x="T34" y="0"/>
                        </a:cxn>
                        <a:cxn ang="0">
                          <a:pos x="T35" y="0"/>
                        </a:cxn>
                        <a:cxn ang="0">
                          <a:pos x="T36" y="0"/>
                        </a:cxn>
                        <a:cxn ang="0">
                          <a:pos x="T37" y="0"/>
                        </a:cxn>
                        <a:cxn ang="0">
                          <a:pos x="T38" y="0"/>
                        </a:cxn>
                        <a:cxn ang="0">
                          <a:pos x="T39" y="0"/>
                        </a:cxn>
                        <a:cxn ang="0">
                          <a:pos x="T40" y="0"/>
                        </a:cxn>
                        <a:cxn ang="0">
                          <a:pos x="T41" y="0"/>
                        </a:cxn>
                      </a:cxnLst>
                      <a:rect l="0" t="0" r="r" b="b"/>
                      <a:pathLst>
                        <a:path w="483">
                          <a:moveTo>
                            <a:pt x="0" y="0"/>
                          </a:moveTo>
                          <a:lnTo>
                            <a:pt x="4" y="0"/>
                          </a:lnTo>
                          <a:lnTo>
                            <a:pt x="8" y="0"/>
                          </a:lnTo>
                          <a:lnTo>
                            <a:pt x="11" y="0"/>
                          </a:lnTo>
                          <a:lnTo>
                            <a:pt x="15" y="0"/>
                          </a:lnTo>
                          <a:lnTo>
                            <a:pt x="19" y="0"/>
                          </a:lnTo>
                          <a:lnTo>
                            <a:pt x="23" y="0"/>
                          </a:lnTo>
                          <a:lnTo>
                            <a:pt x="27" y="0"/>
                          </a:lnTo>
                          <a:lnTo>
                            <a:pt x="31" y="0"/>
                          </a:lnTo>
                          <a:lnTo>
                            <a:pt x="34" y="0"/>
                          </a:lnTo>
                          <a:lnTo>
                            <a:pt x="38" y="0"/>
                          </a:lnTo>
                          <a:lnTo>
                            <a:pt x="42" y="0"/>
                          </a:lnTo>
                          <a:lnTo>
                            <a:pt x="46" y="0"/>
                          </a:lnTo>
                          <a:lnTo>
                            <a:pt x="50" y="0"/>
                          </a:lnTo>
                          <a:lnTo>
                            <a:pt x="53" y="0"/>
                          </a:lnTo>
                          <a:lnTo>
                            <a:pt x="57" y="0"/>
                          </a:lnTo>
                          <a:lnTo>
                            <a:pt x="61" y="0"/>
                          </a:lnTo>
                          <a:lnTo>
                            <a:pt x="65" y="0"/>
                          </a:lnTo>
                          <a:lnTo>
                            <a:pt x="69" y="0"/>
                          </a:lnTo>
                          <a:lnTo>
                            <a:pt x="72" y="0"/>
                          </a:lnTo>
                          <a:lnTo>
                            <a:pt x="76" y="0"/>
                          </a:lnTo>
                          <a:lnTo>
                            <a:pt x="80" y="0"/>
                          </a:lnTo>
                          <a:lnTo>
                            <a:pt x="84" y="0"/>
                          </a:lnTo>
                          <a:lnTo>
                            <a:pt x="88" y="0"/>
                          </a:lnTo>
                          <a:lnTo>
                            <a:pt x="91" y="0"/>
                          </a:lnTo>
                          <a:lnTo>
                            <a:pt x="95" y="0"/>
                          </a:lnTo>
                          <a:lnTo>
                            <a:pt x="99" y="0"/>
                          </a:lnTo>
                          <a:lnTo>
                            <a:pt x="103" y="0"/>
                          </a:lnTo>
                          <a:lnTo>
                            <a:pt x="107" y="0"/>
                          </a:lnTo>
                          <a:lnTo>
                            <a:pt x="110" y="0"/>
                          </a:lnTo>
                          <a:lnTo>
                            <a:pt x="114" y="0"/>
                          </a:lnTo>
                          <a:lnTo>
                            <a:pt x="118" y="0"/>
                          </a:lnTo>
                          <a:lnTo>
                            <a:pt x="122" y="0"/>
                          </a:lnTo>
                          <a:lnTo>
                            <a:pt x="126" y="0"/>
                          </a:lnTo>
                          <a:lnTo>
                            <a:pt x="129" y="0"/>
                          </a:lnTo>
                          <a:lnTo>
                            <a:pt x="133" y="0"/>
                          </a:lnTo>
                          <a:lnTo>
                            <a:pt x="137" y="0"/>
                          </a:lnTo>
                          <a:lnTo>
                            <a:pt x="141" y="0"/>
                          </a:lnTo>
                          <a:lnTo>
                            <a:pt x="145" y="0"/>
                          </a:lnTo>
                          <a:lnTo>
                            <a:pt x="148" y="0"/>
                          </a:lnTo>
                          <a:lnTo>
                            <a:pt x="152" y="0"/>
                          </a:lnTo>
                          <a:lnTo>
                            <a:pt x="156" y="0"/>
                          </a:lnTo>
                          <a:lnTo>
                            <a:pt x="160" y="0"/>
                          </a:lnTo>
                          <a:lnTo>
                            <a:pt x="164" y="0"/>
                          </a:lnTo>
                          <a:lnTo>
                            <a:pt x="167" y="0"/>
                          </a:lnTo>
                          <a:lnTo>
                            <a:pt x="171" y="0"/>
                          </a:lnTo>
                          <a:lnTo>
                            <a:pt x="175" y="0"/>
                          </a:lnTo>
                          <a:lnTo>
                            <a:pt x="179" y="0"/>
                          </a:lnTo>
                          <a:lnTo>
                            <a:pt x="183" y="0"/>
                          </a:lnTo>
                          <a:lnTo>
                            <a:pt x="186" y="0"/>
                          </a:lnTo>
                          <a:lnTo>
                            <a:pt x="190" y="0"/>
                          </a:lnTo>
                          <a:lnTo>
                            <a:pt x="194" y="0"/>
                          </a:lnTo>
                          <a:lnTo>
                            <a:pt x="198" y="0"/>
                          </a:lnTo>
                          <a:lnTo>
                            <a:pt x="202" y="0"/>
                          </a:lnTo>
                          <a:lnTo>
                            <a:pt x="205" y="0"/>
                          </a:lnTo>
                          <a:lnTo>
                            <a:pt x="209" y="0"/>
                          </a:lnTo>
                          <a:lnTo>
                            <a:pt x="213" y="0"/>
                          </a:lnTo>
                          <a:lnTo>
                            <a:pt x="217" y="0"/>
                          </a:lnTo>
                          <a:lnTo>
                            <a:pt x="221" y="0"/>
                          </a:lnTo>
                          <a:lnTo>
                            <a:pt x="224" y="0"/>
                          </a:lnTo>
                          <a:lnTo>
                            <a:pt x="228" y="0"/>
                          </a:lnTo>
                          <a:lnTo>
                            <a:pt x="232" y="0"/>
                          </a:lnTo>
                          <a:lnTo>
                            <a:pt x="236" y="0"/>
                          </a:lnTo>
                          <a:lnTo>
                            <a:pt x="240" y="0"/>
                          </a:lnTo>
                          <a:lnTo>
                            <a:pt x="244" y="0"/>
                          </a:lnTo>
                          <a:lnTo>
                            <a:pt x="247" y="0"/>
                          </a:lnTo>
                          <a:lnTo>
                            <a:pt x="251" y="0"/>
                          </a:lnTo>
                          <a:lnTo>
                            <a:pt x="255" y="0"/>
                          </a:lnTo>
                          <a:lnTo>
                            <a:pt x="259" y="0"/>
                          </a:lnTo>
                          <a:lnTo>
                            <a:pt x="263" y="0"/>
                          </a:lnTo>
                          <a:lnTo>
                            <a:pt x="266" y="0"/>
                          </a:lnTo>
                          <a:lnTo>
                            <a:pt x="270" y="0"/>
                          </a:lnTo>
                          <a:lnTo>
                            <a:pt x="274" y="0"/>
                          </a:lnTo>
                          <a:lnTo>
                            <a:pt x="278" y="0"/>
                          </a:lnTo>
                          <a:lnTo>
                            <a:pt x="282" y="0"/>
                          </a:lnTo>
                          <a:lnTo>
                            <a:pt x="285" y="0"/>
                          </a:lnTo>
                          <a:lnTo>
                            <a:pt x="289" y="0"/>
                          </a:lnTo>
                          <a:lnTo>
                            <a:pt x="293" y="0"/>
                          </a:lnTo>
                          <a:lnTo>
                            <a:pt x="297" y="0"/>
                          </a:lnTo>
                          <a:lnTo>
                            <a:pt x="301" y="0"/>
                          </a:lnTo>
                          <a:lnTo>
                            <a:pt x="304" y="0"/>
                          </a:lnTo>
                          <a:lnTo>
                            <a:pt x="308" y="0"/>
                          </a:lnTo>
                          <a:lnTo>
                            <a:pt x="312" y="0"/>
                          </a:lnTo>
                          <a:lnTo>
                            <a:pt x="316" y="0"/>
                          </a:lnTo>
                          <a:lnTo>
                            <a:pt x="320" y="0"/>
                          </a:lnTo>
                          <a:lnTo>
                            <a:pt x="323" y="0"/>
                          </a:lnTo>
                          <a:lnTo>
                            <a:pt x="327" y="0"/>
                          </a:lnTo>
                          <a:lnTo>
                            <a:pt x="331" y="0"/>
                          </a:lnTo>
                          <a:lnTo>
                            <a:pt x="335" y="0"/>
                          </a:lnTo>
                          <a:lnTo>
                            <a:pt x="339" y="0"/>
                          </a:lnTo>
                          <a:lnTo>
                            <a:pt x="342" y="0"/>
                          </a:lnTo>
                          <a:lnTo>
                            <a:pt x="346" y="0"/>
                          </a:lnTo>
                          <a:lnTo>
                            <a:pt x="350" y="0"/>
                          </a:lnTo>
                          <a:lnTo>
                            <a:pt x="354" y="0"/>
                          </a:lnTo>
                          <a:lnTo>
                            <a:pt x="358" y="0"/>
                          </a:lnTo>
                          <a:lnTo>
                            <a:pt x="361" y="0"/>
                          </a:lnTo>
                          <a:lnTo>
                            <a:pt x="365" y="0"/>
                          </a:lnTo>
                          <a:lnTo>
                            <a:pt x="369" y="0"/>
                          </a:lnTo>
                          <a:lnTo>
                            <a:pt x="373" y="0"/>
                          </a:lnTo>
                          <a:lnTo>
                            <a:pt x="377" y="0"/>
                          </a:lnTo>
                          <a:lnTo>
                            <a:pt x="380" y="0"/>
                          </a:lnTo>
                          <a:lnTo>
                            <a:pt x="384" y="0"/>
                          </a:lnTo>
                          <a:lnTo>
                            <a:pt x="388" y="0"/>
                          </a:lnTo>
                          <a:lnTo>
                            <a:pt x="392" y="0"/>
                          </a:lnTo>
                          <a:lnTo>
                            <a:pt x="396" y="0"/>
                          </a:lnTo>
                          <a:lnTo>
                            <a:pt x="399" y="0"/>
                          </a:lnTo>
                          <a:lnTo>
                            <a:pt x="403" y="0"/>
                          </a:lnTo>
                          <a:lnTo>
                            <a:pt x="407" y="0"/>
                          </a:lnTo>
                          <a:lnTo>
                            <a:pt x="411" y="0"/>
                          </a:lnTo>
                          <a:lnTo>
                            <a:pt x="415" y="0"/>
                          </a:lnTo>
                          <a:lnTo>
                            <a:pt x="418" y="0"/>
                          </a:lnTo>
                          <a:lnTo>
                            <a:pt x="422" y="0"/>
                          </a:lnTo>
                          <a:lnTo>
                            <a:pt x="426" y="0"/>
                          </a:lnTo>
                          <a:lnTo>
                            <a:pt x="430" y="0"/>
                          </a:lnTo>
                          <a:lnTo>
                            <a:pt x="434" y="0"/>
                          </a:lnTo>
                          <a:lnTo>
                            <a:pt x="437" y="0"/>
                          </a:lnTo>
                          <a:lnTo>
                            <a:pt x="441" y="0"/>
                          </a:lnTo>
                          <a:lnTo>
                            <a:pt x="445" y="0"/>
                          </a:lnTo>
                          <a:lnTo>
                            <a:pt x="449" y="0"/>
                          </a:lnTo>
                          <a:lnTo>
                            <a:pt x="453" y="0"/>
                          </a:lnTo>
                          <a:lnTo>
                            <a:pt x="456" y="0"/>
                          </a:lnTo>
                          <a:lnTo>
                            <a:pt x="460" y="0"/>
                          </a:lnTo>
                          <a:lnTo>
                            <a:pt x="464" y="0"/>
                          </a:lnTo>
                          <a:lnTo>
                            <a:pt x="468" y="0"/>
                          </a:lnTo>
                          <a:lnTo>
                            <a:pt x="472" y="0"/>
                          </a:lnTo>
                          <a:lnTo>
                            <a:pt x="476" y="0"/>
                          </a:lnTo>
                          <a:lnTo>
                            <a:pt x="479" y="0"/>
                          </a:lnTo>
                          <a:lnTo>
                            <a:pt x="483" y="0"/>
                          </a:lnTo>
                        </a:path>
                      </a:pathLst>
                    </a:custGeom>
                    <a:noFill/>
                    <a:ln w="0">
                      <a:solidFill>
                        <a:srgbClr val="00FF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75" name="Freeform 228"/>
                  <p:cNvSpPr>
                    <a:spLocks/>
                  </p:cNvSpPr>
                  <p:nvPr/>
                </p:nvSpPr>
                <p:spPr bwMode="auto">
                  <a:xfrm>
                    <a:off x="5986463" y="4530968"/>
                    <a:ext cx="719138" cy="271463"/>
                  </a:xfrm>
                  <a:custGeom>
                    <a:avLst/>
                    <a:gdLst>
                      <a:gd name="T0" fmla="*/ 8 w 453"/>
                      <a:gd name="T1" fmla="*/ 171 h 171"/>
                      <a:gd name="T2" fmla="*/ 19 w 453"/>
                      <a:gd name="T3" fmla="*/ 171 h 171"/>
                      <a:gd name="T4" fmla="*/ 31 w 453"/>
                      <a:gd name="T5" fmla="*/ 171 h 171"/>
                      <a:gd name="T6" fmla="*/ 42 w 453"/>
                      <a:gd name="T7" fmla="*/ 167 h 171"/>
                      <a:gd name="T8" fmla="*/ 53 w 453"/>
                      <a:gd name="T9" fmla="*/ 167 h 171"/>
                      <a:gd name="T10" fmla="*/ 65 w 453"/>
                      <a:gd name="T11" fmla="*/ 167 h 171"/>
                      <a:gd name="T12" fmla="*/ 76 w 453"/>
                      <a:gd name="T13" fmla="*/ 167 h 171"/>
                      <a:gd name="T14" fmla="*/ 88 w 453"/>
                      <a:gd name="T15" fmla="*/ 167 h 171"/>
                      <a:gd name="T16" fmla="*/ 99 w 453"/>
                      <a:gd name="T17" fmla="*/ 167 h 171"/>
                      <a:gd name="T18" fmla="*/ 110 w 453"/>
                      <a:gd name="T19" fmla="*/ 162 h 171"/>
                      <a:gd name="T20" fmla="*/ 122 w 453"/>
                      <a:gd name="T21" fmla="*/ 162 h 171"/>
                      <a:gd name="T22" fmla="*/ 133 w 453"/>
                      <a:gd name="T23" fmla="*/ 158 h 171"/>
                      <a:gd name="T24" fmla="*/ 145 w 453"/>
                      <a:gd name="T25" fmla="*/ 158 h 171"/>
                      <a:gd name="T26" fmla="*/ 156 w 453"/>
                      <a:gd name="T27" fmla="*/ 158 h 171"/>
                      <a:gd name="T28" fmla="*/ 167 w 453"/>
                      <a:gd name="T29" fmla="*/ 158 h 171"/>
                      <a:gd name="T30" fmla="*/ 179 w 453"/>
                      <a:gd name="T31" fmla="*/ 154 h 171"/>
                      <a:gd name="T32" fmla="*/ 190 w 453"/>
                      <a:gd name="T33" fmla="*/ 154 h 171"/>
                      <a:gd name="T34" fmla="*/ 202 w 453"/>
                      <a:gd name="T35" fmla="*/ 154 h 171"/>
                      <a:gd name="T36" fmla="*/ 213 w 453"/>
                      <a:gd name="T37" fmla="*/ 149 h 171"/>
                      <a:gd name="T38" fmla="*/ 225 w 453"/>
                      <a:gd name="T39" fmla="*/ 149 h 171"/>
                      <a:gd name="T40" fmla="*/ 236 w 453"/>
                      <a:gd name="T41" fmla="*/ 149 h 171"/>
                      <a:gd name="T42" fmla="*/ 247 w 453"/>
                      <a:gd name="T43" fmla="*/ 149 h 171"/>
                      <a:gd name="T44" fmla="*/ 259 w 453"/>
                      <a:gd name="T45" fmla="*/ 145 h 171"/>
                      <a:gd name="T46" fmla="*/ 270 w 453"/>
                      <a:gd name="T47" fmla="*/ 141 h 171"/>
                      <a:gd name="T48" fmla="*/ 282 w 453"/>
                      <a:gd name="T49" fmla="*/ 132 h 171"/>
                      <a:gd name="T50" fmla="*/ 289 w 453"/>
                      <a:gd name="T51" fmla="*/ 124 h 171"/>
                      <a:gd name="T52" fmla="*/ 301 w 453"/>
                      <a:gd name="T53" fmla="*/ 111 h 171"/>
                      <a:gd name="T54" fmla="*/ 308 w 453"/>
                      <a:gd name="T55" fmla="*/ 98 h 171"/>
                      <a:gd name="T56" fmla="*/ 316 w 453"/>
                      <a:gd name="T57" fmla="*/ 81 h 171"/>
                      <a:gd name="T58" fmla="*/ 323 w 453"/>
                      <a:gd name="T59" fmla="*/ 69 h 171"/>
                      <a:gd name="T60" fmla="*/ 331 w 453"/>
                      <a:gd name="T61" fmla="*/ 56 h 171"/>
                      <a:gd name="T62" fmla="*/ 339 w 453"/>
                      <a:gd name="T63" fmla="*/ 43 h 171"/>
                      <a:gd name="T64" fmla="*/ 350 w 453"/>
                      <a:gd name="T65" fmla="*/ 30 h 171"/>
                      <a:gd name="T66" fmla="*/ 358 w 453"/>
                      <a:gd name="T67" fmla="*/ 17 h 171"/>
                      <a:gd name="T68" fmla="*/ 365 w 453"/>
                      <a:gd name="T69" fmla="*/ 5 h 171"/>
                      <a:gd name="T70" fmla="*/ 377 w 453"/>
                      <a:gd name="T71" fmla="*/ 0 h 171"/>
                      <a:gd name="T72" fmla="*/ 388 w 453"/>
                      <a:gd name="T73" fmla="*/ 5 h 171"/>
                      <a:gd name="T74" fmla="*/ 399 w 453"/>
                      <a:gd name="T75" fmla="*/ 5 h 171"/>
                      <a:gd name="T76" fmla="*/ 411 w 453"/>
                      <a:gd name="T77" fmla="*/ 9 h 171"/>
                      <a:gd name="T78" fmla="*/ 422 w 453"/>
                      <a:gd name="T79" fmla="*/ 13 h 171"/>
                      <a:gd name="T80" fmla="*/ 434 w 453"/>
                      <a:gd name="T81" fmla="*/ 17 h 171"/>
                      <a:gd name="T82" fmla="*/ 445 w 453"/>
                      <a:gd name="T83" fmla="*/ 26 h 1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453" h="171">
                        <a:moveTo>
                          <a:pt x="0" y="171"/>
                        </a:moveTo>
                        <a:lnTo>
                          <a:pt x="4" y="171"/>
                        </a:lnTo>
                        <a:lnTo>
                          <a:pt x="8" y="171"/>
                        </a:lnTo>
                        <a:lnTo>
                          <a:pt x="12" y="171"/>
                        </a:lnTo>
                        <a:lnTo>
                          <a:pt x="15" y="171"/>
                        </a:lnTo>
                        <a:lnTo>
                          <a:pt x="19" y="171"/>
                        </a:lnTo>
                        <a:lnTo>
                          <a:pt x="23" y="171"/>
                        </a:lnTo>
                        <a:lnTo>
                          <a:pt x="27" y="171"/>
                        </a:lnTo>
                        <a:lnTo>
                          <a:pt x="31" y="171"/>
                        </a:lnTo>
                        <a:lnTo>
                          <a:pt x="34" y="171"/>
                        </a:lnTo>
                        <a:lnTo>
                          <a:pt x="38" y="171"/>
                        </a:lnTo>
                        <a:lnTo>
                          <a:pt x="42" y="167"/>
                        </a:lnTo>
                        <a:lnTo>
                          <a:pt x="46" y="167"/>
                        </a:lnTo>
                        <a:lnTo>
                          <a:pt x="50" y="167"/>
                        </a:lnTo>
                        <a:lnTo>
                          <a:pt x="53" y="167"/>
                        </a:lnTo>
                        <a:lnTo>
                          <a:pt x="57" y="167"/>
                        </a:lnTo>
                        <a:lnTo>
                          <a:pt x="61" y="167"/>
                        </a:lnTo>
                        <a:lnTo>
                          <a:pt x="65" y="167"/>
                        </a:lnTo>
                        <a:lnTo>
                          <a:pt x="69" y="167"/>
                        </a:lnTo>
                        <a:lnTo>
                          <a:pt x="72" y="167"/>
                        </a:lnTo>
                        <a:lnTo>
                          <a:pt x="76" y="167"/>
                        </a:lnTo>
                        <a:lnTo>
                          <a:pt x="80" y="167"/>
                        </a:lnTo>
                        <a:lnTo>
                          <a:pt x="84" y="167"/>
                        </a:lnTo>
                        <a:lnTo>
                          <a:pt x="88" y="167"/>
                        </a:lnTo>
                        <a:lnTo>
                          <a:pt x="91" y="167"/>
                        </a:lnTo>
                        <a:lnTo>
                          <a:pt x="95" y="167"/>
                        </a:lnTo>
                        <a:lnTo>
                          <a:pt x="99" y="167"/>
                        </a:lnTo>
                        <a:lnTo>
                          <a:pt x="103" y="162"/>
                        </a:lnTo>
                        <a:lnTo>
                          <a:pt x="107" y="162"/>
                        </a:lnTo>
                        <a:lnTo>
                          <a:pt x="110" y="162"/>
                        </a:lnTo>
                        <a:lnTo>
                          <a:pt x="114" y="162"/>
                        </a:lnTo>
                        <a:lnTo>
                          <a:pt x="118" y="162"/>
                        </a:lnTo>
                        <a:lnTo>
                          <a:pt x="122" y="162"/>
                        </a:lnTo>
                        <a:lnTo>
                          <a:pt x="126" y="162"/>
                        </a:lnTo>
                        <a:lnTo>
                          <a:pt x="129" y="162"/>
                        </a:lnTo>
                        <a:lnTo>
                          <a:pt x="133" y="158"/>
                        </a:lnTo>
                        <a:lnTo>
                          <a:pt x="137" y="158"/>
                        </a:lnTo>
                        <a:lnTo>
                          <a:pt x="141" y="158"/>
                        </a:lnTo>
                        <a:lnTo>
                          <a:pt x="145" y="158"/>
                        </a:lnTo>
                        <a:lnTo>
                          <a:pt x="148" y="158"/>
                        </a:lnTo>
                        <a:lnTo>
                          <a:pt x="152" y="158"/>
                        </a:lnTo>
                        <a:lnTo>
                          <a:pt x="156" y="158"/>
                        </a:lnTo>
                        <a:lnTo>
                          <a:pt x="160" y="158"/>
                        </a:lnTo>
                        <a:lnTo>
                          <a:pt x="164" y="158"/>
                        </a:lnTo>
                        <a:lnTo>
                          <a:pt x="167" y="158"/>
                        </a:lnTo>
                        <a:lnTo>
                          <a:pt x="171" y="158"/>
                        </a:lnTo>
                        <a:lnTo>
                          <a:pt x="175" y="154"/>
                        </a:lnTo>
                        <a:lnTo>
                          <a:pt x="179" y="154"/>
                        </a:lnTo>
                        <a:lnTo>
                          <a:pt x="183" y="154"/>
                        </a:lnTo>
                        <a:lnTo>
                          <a:pt x="186" y="154"/>
                        </a:lnTo>
                        <a:lnTo>
                          <a:pt x="190" y="154"/>
                        </a:lnTo>
                        <a:lnTo>
                          <a:pt x="194" y="154"/>
                        </a:lnTo>
                        <a:lnTo>
                          <a:pt x="198" y="154"/>
                        </a:lnTo>
                        <a:lnTo>
                          <a:pt x="202" y="154"/>
                        </a:lnTo>
                        <a:lnTo>
                          <a:pt x="205" y="154"/>
                        </a:lnTo>
                        <a:lnTo>
                          <a:pt x="209" y="154"/>
                        </a:lnTo>
                        <a:lnTo>
                          <a:pt x="213" y="149"/>
                        </a:lnTo>
                        <a:lnTo>
                          <a:pt x="217" y="149"/>
                        </a:lnTo>
                        <a:lnTo>
                          <a:pt x="221" y="149"/>
                        </a:lnTo>
                        <a:lnTo>
                          <a:pt x="225" y="149"/>
                        </a:lnTo>
                        <a:lnTo>
                          <a:pt x="228" y="149"/>
                        </a:lnTo>
                        <a:lnTo>
                          <a:pt x="232" y="149"/>
                        </a:lnTo>
                        <a:lnTo>
                          <a:pt x="236" y="149"/>
                        </a:lnTo>
                        <a:lnTo>
                          <a:pt x="240" y="149"/>
                        </a:lnTo>
                        <a:lnTo>
                          <a:pt x="244" y="149"/>
                        </a:lnTo>
                        <a:lnTo>
                          <a:pt x="247" y="149"/>
                        </a:lnTo>
                        <a:lnTo>
                          <a:pt x="251" y="145"/>
                        </a:lnTo>
                        <a:lnTo>
                          <a:pt x="255" y="145"/>
                        </a:lnTo>
                        <a:lnTo>
                          <a:pt x="259" y="145"/>
                        </a:lnTo>
                        <a:lnTo>
                          <a:pt x="263" y="145"/>
                        </a:lnTo>
                        <a:lnTo>
                          <a:pt x="266" y="141"/>
                        </a:lnTo>
                        <a:lnTo>
                          <a:pt x="270" y="141"/>
                        </a:lnTo>
                        <a:lnTo>
                          <a:pt x="274" y="141"/>
                        </a:lnTo>
                        <a:lnTo>
                          <a:pt x="278" y="137"/>
                        </a:lnTo>
                        <a:lnTo>
                          <a:pt x="282" y="132"/>
                        </a:lnTo>
                        <a:lnTo>
                          <a:pt x="285" y="132"/>
                        </a:lnTo>
                        <a:lnTo>
                          <a:pt x="289" y="128"/>
                        </a:lnTo>
                        <a:lnTo>
                          <a:pt x="289" y="124"/>
                        </a:lnTo>
                        <a:lnTo>
                          <a:pt x="293" y="120"/>
                        </a:lnTo>
                        <a:lnTo>
                          <a:pt x="297" y="115"/>
                        </a:lnTo>
                        <a:lnTo>
                          <a:pt x="301" y="111"/>
                        </a:lnTo>
                        <a:lnTo>
                          <a:pt x="301" y="107"/>
                        </a:lnTo>
                        <a:lnTo>
                          <a:pt x="304" y="103"/>
                        </a:lnTo>
                        <a:lnTo>
                          <a:pt x="308" y="98"/>
                        </a:lnTo>
                        <a:lnTo>
                          <a:pt x="312" y="90"/>
                        </a:lnTo>
                        <a:lnTo>
                          <a:pt x="312" y="86"/>
                        </a:lnTo>
                        <a:lnTo>
                          <a:pt x="316" y="81"/>
                        </a:lnTo>
                        <a:lnTo>
                          <a:pt x="320" y="77"/>
                        </a:lnTo>
                        <a:lnTo>
                          <a:pt x="320" y="73"/>
                        </a:lnTo>
                        <a:lnTo>
                          <a:pt x="323" y="69"/>
                        </a:lnTo>
                        <a:lnTo>
                          <a:pt x="327" y="64"/>
                        </a:lnTo>
                        <a:lnTo>
                          <a:pt x="331" y="60"/>
                        </a:lnTo>
                        <a:lnTo>
                          <a:pt x="331" y="56"/>
                        </a:lnTo>
                        <a:lnTo>
                          <a:pt x="335" y="51"/>
                        </a:lnTo>
                        <a:lnTo>
                          <a:pt x="339" y="47"/>
                        </a:lnTo>
                        <a:lnTo>
                          <a:pt x="339" y="43"/>
                        </a:lnTo>
                        <a:lnTo>
                          <a:pt x="342" y="39"/>
                        </a:lnTo>
                        <a:lnTo>
                          <a:pt x="346" y="34"/>
                        </a:lnTo>
                        <a:lnTo>
                          <a:pt x="350" y="30"/>
                        </a:lnTo>
                        <a:lnTo>
                          <a:pt x="350" y="26"/>
                        </a:lnTo>
                        <a:lnTo>
                          <a:pt x="354" y="22"/>
                        </a:lnTo>
                        <a:lnTo>
                          <a:pt x="358" y="17"/>
                        </a:lnTo>
                        <a:lnTo>
                          <a:pt x="361" y="13"/>
                        </a:lnTo>
                        <a:lnTo>
                          <a:pt x="361" y="9"/>
                        </a:lnTo>
                        <a:lnTo>
                          <a:pt x="365" y="5"/>
                        </a:lnTo>
                        <a:lnTo>
                          <a:pt x="369" y="5"/>
                        </a:lnTo>
                        <a:lnTo>
                          <a:pt x="373" y="5"/>
                        </a:lnTo>
                        <a:lnTo>
                          <a:pt x="377" y="0"/>
                        </a:lnTo>
                        <a:lnTo>
                          <a:pt x="380" y="5"/>
                        </a:lnTo>
                        <a:lnTo>
                          <a:pt x="384" y="5"/>
                        </a:lnTo>
                        <a:lnTo>
                          <a:pt x="388" y="5"/>
                        </a:lnTo>
                        <a:lnTo>
                          <a:pt x="392" y="5"/>
                        </a:lnTo>
                        <a:lnTo>
                          <a:pt x="396" y="5"/>
                        </a:lnTo>
                        <a:lnTo>
                          <a:pt x="399" y="5"/>
                        </a:lnTo>
                        <a:lnTo>
                          <a:pt x="403" y="9"/>
                        </a:lnTo>
                        <a:lnTo>
                          <a:pt x="407" y="9"/>
                        </a:lnTo>
                        <a:lnTo>
                          <a:pt x="411" y="9"/>
                        </a:lnTo>
                        <a:lnTo>
                          <a:pt x="415" y="9"/>
                        </a:lnTo>
                        <a:lnTo>
                          <a:pt x="418" y="13"/>
                        </a:lnTo>
                        <a:lnTo>
                          <a:pt x="422" y="13"/>
                        </a:lnTo>
                        <a:lnTo>
                          <a:pt x="426" y="13"/>
                        </a:lnTo>
                        <a:lnTo>
                          <a:pt x="430" y="17"/>
                        </a:lnTo>
                        <a:lnTo>
                          <a:pt x="434" y="17"/>
                        </a:lnTo>
                        <a:lnTo>
                          <a:pt x="438" y="17"/>
                        </a:lnTo>
                        <a:lnTo>
                          <a:pt x="441" y="22"/>
                        </a:lnTo>
                        <a:lnTo>
                          <a:pt x="445" y="26"/>
                        </a:lnTo>
                        <a:lnTo>
                          <a:pt x="449" y="26"/>
                        </a:lnTo>
                        <a:lnTo>
                          <a:pt x="453" y="30"/>
                        </a:lnTo>
                      </a:path>
                    </a:pathLst>
                  </a:custGeom>
                  <a:noFill/>
                  <a:ln w="0">
                    <a:solidFill>
                      <a:srgbClr val="00FF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73" name="Freeform 229"/>
                <p:cNvSpPr>
                  <a:spLocks/>
                </p:cNvSpPr>
                <p:nvPr/>
              </p:nvSpPr>
              <p:spPr bwMode="auto">
                <a:xfrm>
                  <a:off x="6705600" y="4578593"/>
                  <a:ext cx="344488" cy="142875"/>
                </a:xfrm>
                <a:custGeom>
                  <a:avLst/>
                  <a:gdLst>
                    <a:gd name="T0" fmla="*/ 0 w 217"/>
                    <a:gd name="T1" fmla="*/ 0 h 90"/>
                    <a:gd name="T2" fmla="*/ 4 w 217"/>
                    <a:gd name="T3" fmla="*/ 0 h 90"/>
                    <a:gd name="T4" fmla="*/ 7 w 217"/>
                    <a:gd name="T5" fmla="*/ 0 h 90"/>
                    <a:gd name="T6" fmla="*/ 11 w 217"/>
                    <a:gd name="T7" fmla="*/ 4 h 90"/>
                    <a:gd name="T8" fmla="*/ 15 w 217"/>
                    <a:gd name="T9" fmla="*/ 4 h 90"/>
                    <a:gd name="T10" fmla="*/ 19 w 217"/>
                    <a:gd name="T11" fmla="*/ 9 h 90"/>
                    <a:gd name="T12" fmla="*/ 23 w 217"/>
                    <a:gd name="T13" fmla="*/ 9 h 90"/>
                    <a:gd name="T14" fmla="*/ 26 w 217"/>
                    <a:gd name="T15" fmla="*/ 13 h 90"/>
                    <a:gd name="T16" fmla="*/ 30 w 217"/>
                    <a:gd name="T17" fmla="*/ 13 h 90"/>
                    <a:gd name="T18" fmla="*/ 34 w 217"/>
                    <a:gd name="T19" fmla="*/ 13 h 90"/>
                    <a:gd name="T20" fmla="*/ 38 w 217"/>
                    <a:gd name="T21" fmla="*/ 17 h 90"/>
                    <a:gd name="T22" fmla="*/ 42 w 217"/>
                    <a:gd name="T23" fmla="*/ 21 h 90"/>
                    <a:gd name="T24" fmla="*/ 45 w 217"/>
                    <a:gd name="T25" fmla="*/ 21 h 90"/>
                    <a:gd name="T26" fmla="*/ 49 w 217"/>
                    <a:gd name="T27" fmla="*/ 21 h 90"/>
                    <a:gd name="T28" fmla="*/ 53 w 217"/>
                    <a:gd name="T29" fmla="*/ 26 h 90"/>
                    <a:gd name="T30" fmla="*/ 57 w 217"/>
                    <a:gd name="T31" fmla="*/ 26 h 90"/>
                    <a:gd name="T32" fmla="*/ 61 w 217"/>
                    <a:gd name="T33" fmla="*/ 26 h 90"/>
                    <a:gd name="T34" fmla="*/ 64 w 217"/>
                    <a:gd name="T35" fmla="*/ 30 h 90"/>
                    <a:gd name="T36" fmla="*/ 68 w 217"/>
                    <a:gd name="T37" fmla="*/ 30 h 90"/>
                    <a:gd name="T38" fmla="*/ 72 w 217"/>
                    <a:gd name="T39" fmla="*/ 34 h 90"/>
                    <a:gd name="T40" fmla="*/ 76 w 217"/>
                    <a:gd name="T41" fmla="*/ 34 h 90"/>
                    <a:gd name="T42" fmla="*/ 80 w 217"/>
                    <a:gd name="T43" fmla="*/ 39 h 90"/>
                    <a:gd name="T44" fmla="*/ 83 w 217"/>
                    <a:gd name="T45" fmla="*/ 39 h 90"/>
                    <a:gd name="T46" fmla="*/ 87 w 217"/>
                    <a:gd name="T47" fmla="*/ 43 h 90"/>
                    <a:gd name="T48" fmla="*/ 91 w 217"/>
                    <a:gd name="T49" fmla="*/ 47 h 90"/>
                    <a:gd name="T50" fmla="*/ 95 w 217"/>
                    <a:gd name="T51" fmla="*/ 47 h 90"/>
                    <a:gd name="T52" fmla="*/ 99 w 217"/>
                    <a:gd name="T53" fmla="*/ 51 h 90"/>
                    <a:gd name="T54" fmla="*/ 102 w 217"/>
                    <a:gd name="T55" fmla="*/ 51 h 90"/>
                    <a:gd name="T56" fmla="*/ 106 w 217"/>
                    <a:gd name="T57" fmla="*/ 56 h 90"/>
                    <a:gd name="T58" fmla="*/ 110 w 217"/>
                    <a:gd name="T59" fmla="*/ 56 h 90"/>
                    <a:gd name="T60" fmla="*/ 114 w 217"/>
                    <a:gd name="T61" fmla="*/ 56 h 90"/>
                    <a:gd name="T62" fmla="*/ 118 w 217"/>
                    <a:gd name="T63" fmla="*/ 56 h 90"/>
                    <a:gd name="T64" fmla="*/ 121 w 217"/>
                    <a:gd name="T65" fmla="*/ 60 h 90"/>
                    <a:gd name="T66" fmla="*/ 125 w 217"/>
                    <a:gd name="T67" fmla="*/ 64 h 90"/>
                    <a:gd name="T68" fmla="*/ 129 w 217"/>
                    <a:gd name="T69" fmla="*/ 64 h 90"/>
                    <a:gd name="T70" fmla="*/ 133 w 217"/>
                    <a:gd name="T71" fmla="*/ 64 h 90"/>
                    <a:gd name="T72" fmla="*/ 137 w 217"/>
                    <a:gd name="T73" fmla="*/ 64 h 90"/>
                    <a:gd name="T74" fmla="*/ 140 w 217"/>
                    <a:gd name="T75" fmla="*/ 64 h 90"/>
                    <a:gd name="T76" fmla="*/ 144 w 217"/>
                    <a:gd name="T77" fmla="*/ 68 h 90"/>
                    <a:gd name="T78" fmla="*/ 148 w 217"/>
                    <a:gd name="T79" fmla="*/ 68 h 90"/>
                    <a:gd name="T80" fmla="*/ 152 w 217"/>
                    <a:gd name="T81" fmla="*/ 68 h 90"/>
                    <a:gd name="T82" fmla="*/ 156 w 217"/>
                    <a:gd name="T83" fmla="*/ 73 h 90"/>
                    <a:gd name="T84" fmla="*/ 159 w 217"/>
                    <a:gd name="T85" fmla="*/ 73 h 90"/>
                    <a:gd name="T86" fmla="*/ 163 w 217"/>
                    <a:gd name="T87" fmla="*/ 73 h 90"/>
                    <a:gd name="T88" fmla="*/ 167 w 217"/>
                    <a:gd name="T89" fmla="*/ 77 h 90"/>
                    <a:gd name="T90" fmla="*/ 171 w 217"/>
                    <a:gd name="T91" fmla="*/ 77 h 90"/>
                    <a:gd name="T92" fmla="*/ 175 w 217"/>
                    <a:gd name="T93" fmla="*/ 77 h 90"/>
                    <a:gd name="T94" fmla="*/ 178 w 217"/>
                    <a:gd name="T95" fmla="*/ 77 h 90"/>
                    <a:gd name="T96" fmla="*/ 182 w 217"/>
                    <a:gd name="T97" fmla="*/ 77 h 90"/>
                    <a:gd name="T98" fmla="*/ 186 w 217"/>
                    <a:gd name="T99" fmla="*/ 77 h 90"/>
                    <a:gd name="T100" fmla="*/ 190 w 217"/>
                    <a:gd name="T101" fmla="*/ 77 h 90"/>
                    <a:gd name="T102" fmla="*/ 194 w 217"/>
                    <a:gd name="T103" fmla="*/ 81 h 90"/>
                    <a:gd name="T104" fmla="*/ 197 w 217"/>
                    <a:gd name="T105" fmla="*/ 81 h 90"/>
                    <a:gd name="T106" fmla="*/ 201 w 217"/>
                    <a:gd name="T107" fmla="*/ 85 h 90"/>
                    <a:gd name="T108" fmla="*/ 205 w 217"/>
                    <a:gd name="T109" fmla="*/ 85 h 90"/>
                    <a:gd name="T110" fmla="*/ 209 w 217"/>
                    <a:gd name="T111" fmla="*/ 85 h 90"/>
                    <a:gd name="T112" fmla="*/ 213 w 217"/>
                    <a:gd name="T113" fmla="*/ 85 h 90"/>
                    <a:gd name="T114" fmla="*/ 217 w 217"/>
                    <a:gd name="T115" fmla="*/ 9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217" h="90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7" y="0"/>
                      </a:lnTo>
                      <a:lnTo>
                        <a:pt x="11" y="4"/>
                      </a:lnTo>
                      <a:lnTo>
                        <a:pt x="15" y="4"/>
                      </a:lnTo>
                      <a:lnTo>
                        <a:pt x="19" y="9"/>
                      </a:lnTo>
                      <a:lnTo>
                        <a:pt x="23" y="9"/>
                      </a:lnTo>
                      <a:lnTo>
                        <a:pt x="26" y="13"/>
                      </a:lnTo>
                      <a:lnTo>
                        <a:pt x="30" y="13"/>
                      </a:lnTo>
                      <a:lnTo>
                        <a:pt x="34" y="13"/>
                      </a:lnTo>
                      <a:lnTo>
                        <a:pt x="38" y="17"/>
                      </a:lnTo>
                      <a:lnTo>
                        <a:pt x="42" y="21"/>
                      </a:lnTo>
                      <a:lnTo>
                        <a:pt x="45" y="21"/>
                      </a:lnTo>
                      <a:lnTo>
                        <a:pt x="49" y="21"/>
                      </a:lnTo>
                      <a:lnTo>
                        <a:pt x="53" y="26"/>
                      </a:lnTo>
                      <a:lnTo>
                        <a:pt x="57" y="26"/>
                      </a:lnTo>
                      <a:lnTo>
                        <a:pt x="61" y="26"/>
                      </a:lnTo>
                      <a:lnTo>
                        <a:pt x="64" y="30"/>
                      </a:lnTo>
                      <a:lnTo>
                        <a:pt x="68" y="30"/>
                      </a:lnTo>
                      <a:lnTo>
                        <a:pt x="72" y="34"/>
                      </a:lnTo>
                      <a:lnTo>
                        <a:pt x="76" y="34"/>
                      </a:lnTo>
                      <a:lnTo>
                        <a:pt x="80" y="39"/>
                      </a:lnTo>
                      <a:lnTo>
                        <a:pt x="83" y="39"/>
                      </a:lnTo>
                      <a:lnTo>
                        <a:pt x="87" y="43"/>
                      </a:lnTo>
                      <a:lnTo>
                        <a:pt x="91" y="47"/>
                      </a:lnTo>
                      <a:lnTo>
                        <a:pt x="95" y="47"/>
                      </a:lnTo>
                      <a:lnTo>
                        <a:pt x="99" y="51"/>
                      </a:lnTo>
                      <a:lnTo>
                        <a:pt x="102" y="51"/>
                      </a:lnTo>
                      <a:lnTo>
                        <a:pt x="106" y="56"/>
                      </a:lnTo>
                      <a:lnTo>
                        <a:pt x="110" y="56"/>
                      </a:lnTo>
                      <a:lnTo>
                        <a:pt x="114" y="56"/>
                      </a:lnTo>
                      <a:lnTo>
                        <a:pt x="118" y="56"/>
                      </a:lnTo>
                      <a:lnTo>
                        <a:pt x="121" y="60"/>
                      </a:lnTo>
                      <a:lnTo>
                        <a:pt x="125" y="64"/>
                      </a:lnTo>
                      <a:lnTo>
                        <a:pt x="129" y="64"/>
                      </a:lnTo>
                      <a:lnTo>
                        <a:pt x="133" y="64"/>
                      </a:lnTo>
                      <a:lnTo>
                        <a:pt x="137" y="64"/>
                      </a:lnTo>
                      <a:lnTo>
                        <a:pt x="140" y="64"/>
                      </a:lnTo>
                      <a:lnTo>
                        <a:pt x="144" y="68"/>
                      </a:lnTo>
                      <a:lnTo>
                        <a:pt x="148" y="68"/>
                      </a:lnTo>
                      <a:lnTo>
                        <a:pt x="152" y="68"/>
                      </a:lnTo>
                      <a:lnTo>
                        <a:pt x="156" y="73"/>
                      </a:lnTo>
                      <a:lnTo>
                        <a:pt x="159" y="73"/>
                      </a:lnTo>
                      <a:lnTo>
                        <a:pt x="163" y="73"/>
                      </a:lnTo>
                      <a:lnTo>
                        <a:pt x="167" y="77"/>
                      </a:lnTo>
                      <a:lnTo>
                        <a:pt x="171" y="77"/>
                      </a:lnTo>
                      <a:lnTo>
                        <a:pt x="175" y="77"/>
                      </a:lnTo>
                      <a:lnTo>
                        <a:pt x="178" y="77"/>
                      </a:lnTo>
                      <a:lnTo>
                        <a:pt x="182" y="77"/>
                      </a:lnTo>
                      <a:lnTo>
                        <a:pt x="186" y="77"/>
                      </a:lnTo>
                      <a:lnTo>
                        <a:pt x="190" y="77"/>
                      </a:lnTo>
                      <a:lnTo>
                        <a:pt x="194" y="81"/>
                      </a:lnTo>
                      <a:lnTo>
                        <a:pt x="197" y="81"/>
                      </a:lnTo>
                      <a:lnTo>
                        <a:pt x="201" y="85"/>
                      </a:lnTo>
                      <a:lnTo>
                        <a:pt x="205" y="85"/>
                      </a:lnTo>
                      <a:lnTo>
                        <a:pt x="209" y="85"/>
                      </a:lnTo>
                      <a:lnTo>
                        <a:pt x="213" y="85"/>
                      </a:lnTo>
                      <a:lnTo>
                        <a:pt x="217" y="90"/>
                      </a:lnTo>
                    </a:path>
                  </a:pathLst>
                </a:custGeom>
                <a:noFill/>
                <a:ln w="0">
                  <a:solidFill>
                    <a:srgbClr val="00FF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69" name="Rectangle 1288"/>
              <p:cNvSpPr>
                <a:spLocks noChangeArrowheads="1"/>
              </p:cNvSpPr>
              <p:nvPr/>
            </p:nvSpPr>
            <p:spPr bwMode="auto">
              <a:xfrm>
                <a:off x="4182985" y="1802268"/>
                <a:ext cx="2399370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i="1" dirty="0" err="1" smtClean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rPr>
                  <a:t>Cx</a:t>
                </a:r>
                <a:r>
                  <a:rPr lang="en-US" dirty="0" smtClean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rPr>
                  <a:t>. </a:t>
                </a:r>
                <a:r>
                  <a:rPr lang="en-US" i="1" dirty="0" err="1" smtClean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rPr>
                  <a:t>stigmatosoma</a:t>
                </a:r>
                <a:r>
                  <a:rPr lang="en-US" i="1" dirty="0" smtClean="0">
                    <a:solidFill>
                      <a:srgbClr val="0000FF"/>
                    </a:solidFill>
                  </a:rPr>
                  <a:t>.</a:t>
                </a:r>
                <a:r>
                  <a:rPr lang="en-US" i="1" dirty="0" smtClean="0"/>
                  <a:t> </a:t>
                </a:r>
                <a:r>
                  <a:rPr lang="en-US" dirty="0" smtClean="0">
                    <a:solidFill>
                      <a:srgbClr val="0000FF"/>
                    </a:solidFill>
                  </a:rPr>
                  <a:t>♀</a:t>
                </a:r>
                <a:endParaRPr lang="en-US" dirty="0" smtClean="0">
                  <a:solidFill>
                    <a:srgbClr val="0000FF"/>
                  </a:solidFill>
                  <a:latin typeface="Helvetica" charset="0"/>
                  <a:cs typeface="Arial" pitchFamily="34" charset="0"/>
                </a:endParaRPr>
              </a:p>
            </p:txBody>
          </p:sp>
          <p:sp>
            <p:nvSpPr>
              <p:cNvPr id="70" name="Rectangle 1288"/>
              <p:cNvSpPr>
                <a:spLocks noChangeArrowheads="1"/>
              </p:cNvSpPr>
              <p:nvPr/>
            </p:nvSpPr>
            <p:spPr bwMode="auto">
              <a:xfrm>
                <a:off x="3424312" y="2383833"/>
                <a:ext cx="1527953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i="1" dirty="0" err="1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Ae</a:t>
                </a:r>
                <a:r>
                  <a:rPr lang="en-US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. </a:t>
                </a:r>
                <a:r>
                  <a:rPr lang="en-US" i="1" dirty="0" err="1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aegypti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. ♀</a:t>
                </a:r>
                <a:endParaRPr lang="en-US" dirty="0" smtClean="0">
                  <a:solidFill>
                    <a:srgbClr val="FF0000"/>
                  </a:solidFill>
                  <a:latin typeface="Helvetica" charset="0"/>
                  <a:cs typeface="Arial" pitchFamily="34" charset="0"/>
                </a:endParaRPr>
              </a:p>
            </p:txBody>
          </p:sp>
          <p:sp>
            <p:nvSpPr>
              <p:cNvPr id="71" name="Rectangle 1288"/>
              <p:cNvSpPr>
                <a:spLocks noChangeArrowheads="1"/>
              </p:cNvSpPr>
              <p:nvPr/>
            </p:nvSpPr>
            <p:spPr bwMode="auto">
              <a:xfrm>
                <a:off x="1545715" y="1902047"/>
                <a:ext cx="1598977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i="1" dirty="0" err="1" smtClean="0">
                    <a:solidFill>
                      <a:srgbClr val="00FF00"/>
                    </a:solidFill>
                    <a:latin typeface="Times New Roman" pitchFamily="18" charset="0"/>
                    <a:cs typeface="Times New Roman" pitchFamily="18" charset="0"/>
                  </a:rPr>
                  <a:t>Cx</a:t>
                </a:r>
                <a:r>
                  <a:rPr lang="en-US" i="1" dirty="0" smtClean="0">
                    <a:solidFill>
                      <a:srgbClr val="00FF00"/>
                    </a:solidFill>
                    <a:latin typeface="Times New Roman" pitchFamily="18" charset="0"/>
                    <a:cs typeface="Times New Roman" pitchFamily="18" charset="0"/>
                  </a:rPr>
                  <a:t>. </a:t>
                </a:r>
                <a:r>
                  <a:rPr lang="en-US" i="1" dirty="0" err="1" smtClean="0">
                    <a:solidFill>
                      <a:srgbClr val="00FF00"/>
                    </a:solidFill>
                    <a:latin typeface="Times New Roman" pitchFamily="18" charset="0"/>
                    <a:cs typeface="Times New Roman" pitchFamily="18" charset="0"/>
                  </a:rPr>
                  <a:t>tarsalis</a:t>
                </a:r>
                <a:r>
                  <a:rPr lang="en-US" dirty="0" smtClean="0">
                    <a:solidFill>
                      <a:srgbClr val="00FF00"/>
                    </a:solidFill>
                  </a:rPr>
                  <a:t>. ♂</a:t>
                </a:r>
                <a:endParaRPr lang="en-US" i="1" dirty="0" smtClean="0">
                  <a:solidFill>
                    <a:srgbClr val="00FF00"/>
                  </a:solidFill>
                  <a:latin typeface="Helvetica" charset="0"/>
                  <a:cs typeface="Arial" pitchFamily="34" charset="0"/>
                </a:endParaRPr>
              </a:p>
            </p:txBody>
          </p:sp>
        </p:grpSp>
        <p:sp>
          <p:nvSpPr>
            <p:cNvPr id="23" name="Rectangle 22"/>
            <p:cNvSpPr/>
            <p:nvPr/>
          </p:nvSpPr>
          <p:spPr>
            <a:xfrm>
              <a:off x="742504" y="3932406"/>
              <a:ext cx="1593850" cy="1422161"/>
            </a:xfrm>
            <a:prstGeom prst="rect">
              <a:avLst/>
            </a:prstGeom>
            <a:solidFill>
              <a:schemeClr val="bg1">
                <a:lumMod val="65000"/>
                <a:alpha val="2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563021" y="3932407"/>
              <a:ext cx="480105" cy="1423873"/>
            </a:xfrm>
            <a:prstGeom prst="rect">
              <a:avLst/>
            </a:prstGeom>
            <a:solidFill>
              <a:schemeClr val="bg1">
                <a:lumMod val="65000"/>
                <a:alpha val="2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979328" y="3874398"/>
              <a:ext cx="11512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/>
                <a:t>dawn</a:t>
              </a:r>
              <a:endParaRPr lang="en-US" i="1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576806" y="3916061"/>
              <a:ext cx="74096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i="1" dirty="0" smtClean="0"/>
                <a:t>dusk</a:t>
              </a:r>
              <a:endParaRPr lang="en-US" i="1" dirty="0"/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148024" y="4012481"/>
              <a:ext cx="489585" cy="1366932"/>
              <a:chOff x="481185" y="3014091"/>
              <a:chExt cx="489585" cy="1366932"/>
            </a:xfrm>
          </p:grpSpPr>
          <p:sp>
            <p:nvSpPr>
              <p:cNvPr id="35" name="Line 11"/>
              <p:cNvSpPr>
                <a:spLocks noChangeShapeType="1"/>
              </p:cNvSpPr>
              <p:nvPr/>
            </p:nvSpPr>
            <p:spPr bwMode="auto">
              <a:xfrm flipV="1">
                <a:off x="946151" y="3014091"/>
                <a:ext cx="6332" cy="127215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Line 26"/>
              <p:cNvSpPr>
                <a:spLocks noChangeShapeType="1"/>
              </p:cNvSpPr>
              <p:nvPr/>
            </p:nvSpPr>
            <p:spPr bwMode="auto">
              <a:xfrm>
                <a:off x="949307" y="4287266"/>
                <a:ext cx="182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Rectangle 28"/>
              <p:cNvSpPr>
                <a:spLocks noChangeArrowheads="1"/>
              </p:cNvSpPr>
              <p:nvPr/>
            </p:nvSpPr>
            <p:spPr bwMode="auto">
              <a:xfrm>
                <a:off x="579153" y="4211746"/>
                <a:ext cx="94059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0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" name="Line 29"/>
              <p:cNvSpPr>
                <a:spLocks noChangeShapeType="1"/>
              </p:cNvSpPr>
              <p:nvPr/>
            </p:nvSpPr>
            <p:spPr bwMode="auto">
              <a:xfrm>
                <a:off x="952482" y="3887216"/>
                <a:ext cx="182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Rectangle 31"/>
              <p:cNvSpPr>
                <a:spLocks noChangeArrowheads="1"/>
              </p:cNvSpPr>
              <p:nvPr/>
            </p:nvSpPr>
            <p:spPr bwMode="auto">
              <a:xfrm>
                <a:off x="481185" y="3811696"/>
                <a:ext cx="422299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0.005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" name="Line 32"/>
              <p:cNvSpPr>
                <a:spLocks noChangeShapeType="1"/>
              </p:cNvSpPr>
              <p:nvPr/>
            </p:nvSpPr>
            <p:spPr bwMode="auto">
              <a:xfrm>
                <a:off x="952482" y="3495104"/>
                <a:ext cx="182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Rectangle 34"/>
              <p:cNvSpPr>
                <a:spLocks noChangeArrowheads="1"/>
              </p:cNvSpPr>
              <p:nvPr/>
            </p:nvSpPr>
            <p:spPr bwMode="auto">
              <a:xfrm>
                <a:off x="481185" y="3419583"/>
                <a:ext cx="422299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0.001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" name="Line 35"/>
              <p:cNvSpPr>
                <a:spLocks noChangeShapeType="1"/>
              </p:cNvSpPr>
              <p:nvPr/>
            </p:nvSpPr>
            <p:spPr bwMode="auto">
              <a:xfrm>
                <a:off x="952482" y="3093466"/>
                <a:ext cx="182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Rectangle 37"/>
              <p:cNvSpPr>
                <a:spLocks noChangeArrowheads="1"/>
              </p:cNvSpPr>
              <p:nvPr/>
            </p:nvSpPr>
            <p:spPr bwMode="auto">
              <a:xfrm>
                <a:off x="481185" y="3019533"/>
                <a:ext cx="422299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0.015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189" name="TextBox 188"/>
          <p:cNvSpPr txBox="1"/>
          <p:nvPr/>
        </p:nvSpPr>
        <p:spPr>
          <a:xfrm>
            <a:off x="853950" y="4948359"/>
            <a:ext cx="445688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Aparajita" panose="020B0604020202020204" pitchFamily="34" charset="0"/>
                <a:ea typeface="Arial Unicode MS" panose="020B0604020202020204" pitchFamily="34" charset="-122"/>
                <a:cs typeface="Aparajita" panose="020B0604020202020204" pitchFamily="34" charset="0"/>
              </a:rPr>
              <a:t>Examples of Flight Activity Circadian Rhythms (FACR) </a:t>
            </a:r>
            <a:endParaRPr lang="en-US" i="1" dirty="0">
              <a:latin typeface="Aparajita" panose="020B0604020202020204" pitchFamily="34" charset="0"/>
              <a:ea typeface="Arial Unicode MS" panose="020B0604020202020204" pitchFamily="34" charset="-122"/>
              <a:cs typeface="Aparajita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1" name="TextBox 190"/>
              <p:cNvSpPr txBox="1"/>
              <p:nvPr/>
            </p:nvSpPr>
            <p:spPr>
              <a:xfrm>
                <a:off x="6604553" y="2466204"/>
                <a:ext cx="4528943" cy="91345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700" dirty="0" smtClean="0"/>
                  <a:t>(1) compute the probability:</a:t>
                </a: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700">
                          <a:latin typeface="Cambria Math" panose="02040503050406030204" pitchFamily="18" charset="0"/>
                        </a:rPr>
                        <m:t>P</m:t>
                      </m:r>
                      <m:d>
                        <m:d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sz="1700" i="1" dirty="0"/>
                            <m:t>t</m:t>
                          </m:r>
                        </m:e>
                        <m:e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e>
                      </m:d>
                      <m:r>
                        <a:rPr lang="en-US" sz="170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700">
                              <a:latin typeface="Cambria Math" panose="02040503050406030204" pitchFamily="18" charset="0"/>
                            </a:rPr>
                            <m:t>FACR</m:t>
                          </m:r>
                        </m:e>
                        <m:sub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sub>
                      </m:sSub>
                      <m:r>
                        <a:rPr lang="en-US" sz="170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7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17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700" dirty="0"/>
              </a:p>
            </p:txBody>
          </p:sp>
        </mc:Choice>
        <mc:Fallback xmlns="">
          <p:sp>
            <p:nvSpPr>
              <p:cNvPr id="191" name="TextBox 1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4553" y="2466204"/>
                <a:ext cx="4528943" cy="913455"/>
              </a:xfrm>
              <a:prstGeom prst="rect">
                <a:avLst/>
              </a:prstGeom>
              <a:blipFill rotWithShape="0">
                <a:blip r:embed="rId2"/>
                <a:stretch>
                  <a:fillRect l="-80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2" name="TextBox 191"/>
              <p:cNvSpPr txBox="1"/>
              <p:nvPr/>
            </p:nvSpPr>
            <p:spPr>
              <a:xfrm>
                <a:off x="6604553" y="3370723"/>
                <a:ext cx="4528943" cy="98648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700" dirty="0"/>
                  <a:t>(2) compute the probability: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700">
                          <a:latin typeface="Cambria Math" panose="02040503050406030204" pitchFamily="18" charset="0"/>
                        </a:rPr>
                        <m:t>P</m:t>
                      </m:r>
                      <m:d>
                        <m:d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e>
                        <m:e>
                          <m:r>
                            <m:rPr>
                              <m:nor/>
                            </m:rPr>
                            <a:rPr lang="en-US" sz="1700" i="1" dirty="0"/>
                            <m:t>U</m:t>
                          </m:r>
                          <m:r>
                            <m:rPr>
                              <m:nor/>
                            </m:rPr>
                            <a:rPr lang="en-US" sz="1700" i="1" dirty="0"/>
                            <m:t> </m:t>
                          </m:r>
                        </m:e>
                      </m:d>
                      <m:r>
                        <a:rPr lang="en-US" sz="17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7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sz="17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700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17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sub>
                          </m:sSub>
                        </m:num>
                        <m:den>
                          <m:r>
                            <a:rPr lang="en-US" sz="1700" i="1">
                              <a:latin typeface="Cambria Math" panose="02040503050406030204" pitchFamily="18" charset="0"/>
                            </a:rPr>
                            <m:t>𝑘</m:t>
                          </m:r>
                        </m:den>
                      </m:f>
                    </m:oMath>
                  </m:oMathPara>
                </a14:m>
                <a:endParaRPr lang="en-US" sz="1700" dirty="0"/>
              </a:p>
            </p:txBody>
          </p:sp>
        </mc:Choice>
        <mc:Fallback xmlns="">
          <p:sp>
            <p:nvSpPr>
              <p:cNvPr id="192" name="TextBox 1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4553" y="3370723"/>
                <a:ext cx="4528943" cy="986489"/>
              </a:xfrm>
              <a:prstGeom prst="rect">
                <a:avLst/>
              </a:prstGeom>
              <a:blipFill rotWithShape="0">
                <a:blip r:embed="rId3"/>
                <a:stretch>
                  <a:fillRect l="-80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825774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8811" y="1745517"/>
            <a:ext cx="5181600" cy="4351338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00B0F0"/>
                </a:solidFill>
              </a:rPr>
              <a:t>Add to </a:t>
            </a:r>
            <a:r>
              <a:rPr lang="en-US" sz="2400" dirty="0" smtClean="0">
                <a:solidFill>
                  <a:srgbClr val="00B0F0"/>
                </a:solidFill>
              </a:rPr>
              <a:t>Training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2000" dirty="0" smtClean="0"/>
              <a:t>Learn </a:t>
            </a:r>
            <a:r>
              <a:rPr lang="en-US" sz="2000" dirty="0"/>
              <a:t>the class-conditioned </a:t>
            </a:r>
            <a:r>
              <a:rPr lang="en-US" sz="2000" dirty="0" smtClean="0"/>
              <a:t>distributions: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 </a:t>
            </a:r>
          </a:p>
          <a:p>
            <a:pPr marL="0" indent="0">
              <a:buNone/>
            </a:pPr>
            <a:endParaRPr lang="en-US" sz="2000" dirty="0">
              <a:solidFill>
                <a:srgbClr val="00B0F0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81276" y="413604"/>
            <a:ext cx="7839074" cy="132556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Additional Feature: time-of-intercept</a:t>
            </a:r>
            <a:endParaRPr lang="en-US" sz="4000" dirty="0"/>
          </a:p>
        </p:txBody>
      </p:sp>
      <p:sp>
        <p:nvSpPr>
          <p:cNvPr id="31" name="Content Placeholder 2"/>
          <p:cNvSpPr>
            <a:spLocks noGrp="1"/>
          </p:cNvSpPr>
          <p:nvPr>
            <p:ph sz="half" idx="1"/>
          </p:nvPr>
        </p:nvSpPr>
        <p:spPr>
          <a:xfrm>
            <a:off x="6439388" y="1655468"/>
            <a:ext cx="5433917" cy="4656871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Classification using two features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700" dirty="0" smtClean="0"/>
              <a:t>    Given </a:t>
            </a:r>
            <a:r>
              <a:rPr lang="en-US" sz="1700" dirty="0"/>
              <a:t>an unknown sound </a:t>
            </a:r>
            <a:r>
              <a:rPr lang="en-US" sz="1700" i="1" dirty="0" smtClean="0"/>
              <a:t>U </a:t>
            </a:r>
            <a:r>
              <a:rPr lang="en-US" sz="1700" dirty="0" smtClean="0"/>
              <a:t>captured </a:t>
            </a:r>
            <a:r>
              <a:rPr lang="en-US" sz="1700" dirty="0"/>
              <a:t>at time </a:t>
            </a:r>
            <a:r>
              <a:rPr lang="en-US" sz="1700" dirty="0" smtClean="0"/>
              <a:t>t: 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7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sz="1700" dirty="0" smtClean="0"/>
              <a:t>        </a:t>
            </a:r>
            <a:endParaRPr lang="en-US" sz="1700" dirty="0">
              <a:latin typeface="Cambria Math" panose="02040503050406030204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endParaRPr lang="en-US" sz="20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245629" y="3071000"/>
            <a:ext cx="5652265" cy="1700371"/>
            <a:chOff x="148024" y="3874398"/>
            <a:chExt cx="7169742" cy="1700371"/>
          </a:xfrm>
        </p:grpSpPr>
        <p:grpSp>
          <p:nvGrpSpPr>
            <p:cNvPr id="21" name="Group 20"/>
            <p:cNvGrpSpPr/>
            <p:nvPr/>
          </p:nvGrpSpPr>
          <p:grpSpPr>
            <a:xfrm>
              <a:off x="558682" y="4131948"/>
              <a:ext cx="6746075" cy="1442821"/>
              <a:chOff x="718340" y="1623965"/>
              <a:chExt cx="6746075" cy="1442821"/>
            </a:xfrm>
          </p:grpSpPr>
          <p:sp>
            <p:nvSpPr>
              <p:cNvPr id="47" name="Line 122"/>
              <p:cNvSpPr>
                <a:spLocks noChangeShapeType="1"/>
              </p:cNvSpPr>
              <p:nvPr/>
            </p:nvSpPr>
            <p:spPr bwMode="auto">
              <a:xfrm>
                <a:off x="899782" y="2848296"/>
                <a:ext cx="6300216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Line 127"/>
              <p:cNvSpPr>
                <a:spLocks noChangeShapeType="1"/>
              </p:cNvSpPr>
              <p:nvPr/>
            </p:nvSpPr>
            <p:spPr bwMode="auto">
              <a:xfrm flipV="1">
                <a:off x="899782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Rectangle 129"/>
              <p:cNvSpPr>
                <a:spLocks noChangeArrowheads="1"/>
              </p:cNvSpPr>
              <p:nvPr/>
            </p:nvSpPr>
            <p:spPr bwMode="auto">
              <a:xfrm>
                <a:off x="718340" y="2897509"/>
                <a:ext cx="560506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12 a.m.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0" name="Line 133"/>
              <p:cNvSpPr>
                <a:spLocks noChangeShapeType="1"/>
              </p:cNvSpPr>
              <p:nvPr/>
            </p:nvSpPr>
            <p:spPr bwMode="auto">
              <a:xfrm flipV="1">
                <a:off x="1690357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Line 139"/>
              <p:cNvSpPr>
                <a:spLocks noChangeShapeType="1"/>
              </p:cNvSpPr>
              <p:nvPr/>
            </p:nvSpPr>
            <p:spPr bwMode="auto">
              <a:xfrm flipV="1">
                <a:off x="2493632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Rectangle 141"/>
              <p:cNvSpPr>
                <a:spLocks noChangeArrowheads="1"/>
              </p:cNvSpPr>
              <p:nvPr/>
            </p:nvSpPr>
            <p:spPr bwMode="auto">
              <a:xfrm>
                <a:off x="2312190" y="2897509"/>
                <a:ext cx="466448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100" dirty="0">
                    <a:solidFill>
                      <a:srgbClr val="000000"/>
                    </a:solidFill>
                    <a:latin typeface="Helvetica" charset="0"/>
                    <a:cs typeface="Arial" pitchFamily="34" charset="0"/>
                  </a:rPr>
                  <a:t>6 a.m.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" name="Line 145"/>
              <p:cNvSpPr>
                <a:spLocks noChangeShapeType="1"/>
              </p:cNvSpPr>
              <p:nvPr/>
            </p:nvSpPr>
            <p:spPr bwMode="auto">
              <a:xfrm flipV="1">
                <a:off x="3285794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Line 151"/>
              <p:cNvSpPr>
                <a:spLocks noChangeShapeType="1"/>
              </p:cNvSpPr>
              <p:nvPr/>
            </p:nvSpPr>
            <p:spPr bwMode="auto">
              <a:xfrm flipV="1">
                <a:off x="4087482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Rectangle 153"/>
              <p:cNvSpPr>
                <a:spLocks noChangeArrowheads="1"/>
              </p:cNvSpPr>
              <p:nvPr/>
            </p:nvSpPr>
            <p:spPr bwMode="auto">
              <a:xfrm>
                <a:off x="3906039" y="2897509"/>
                <a:ext cx="560506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100" dirty="0">
                    <a:solidFill>
                      <a:srgbClr val="000000"/>
                    </a:solidFill>
                    <a:latin typeface="Helvetica" charset="0"/>
                    <a:cs typeface="Arial" pitchFamily="34" charset="0"/>
                  </a:rPr>
                  <a:t>12 </a:t>
                </a:r>
                <a:r>
                  <a:rPr lang="en-US" sz="1100" dirty="0" smtClean="0">
                    <a:solidFill>
                      <a:srgbClr val="000000"/>
                    </a:solidFill>
                    <a:latin typeface="Helvetica" charset="0"/>
                    <a:cs typeface="Arial" pitchFamily="34" charset="0"/>
                  </a:rPr>
                  <a:t>p.m.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" name="Line 157"/>
              <p:cNvSpPr>
                <a:spLocks noChangeShapeType="1"/>
              </p:cNvSpPr>
              <p:nvPr/>
            </p:nvSpPr>
            <p:spPr bwMode="auto">
              <a:xfrm flipV="1">
                <a:off x="4879644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Line 163"/>
              <p:cNvSpPr>
                <a:spLocks noChangeShapeType="1"/>
              </p:cNvSpPr>
              <p:nvPr/>
            </p:nvSpPr>
            <p:spPr bwMode="auto">
              <a:xfrm flipV="1">
                <a:off x="5681332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Rectangle 165"/>
              <p:cNvSpPr>
                <a:spLocks noChangeArrowheads="1"/>
              </p:cNvSpPr>
              <p:nvPr/>
            </p:nvSpPr>
            <p:spPr bwMode="auto">
              <a:xfrm>
                <a:off x="5499890" y="2897509"/>
                <a:ext cx="466448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6</a:t>
                </a:r>
                <a:r>
                  <a:rPr lang="en-US" sz="1100" dirty="0">
                    <a:solidFill>
                      <a:srgbClr val="000000"/>
                    </a:solidFill>
                    <a:latin typeface="Helvetica" charset="0"/>
                    <a:cs typeface="Arial" pitchFamily="34" charset="0"/>
                  </a:rPr>
                  <a:t> p.m.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2" name="Line 169"/>
              <p:cNvSpPr>
                <a:spLocks noChangeShapeType="1"/>
              </p:cNvSpPr>
              <p:nvPr/>
            </p:nvSpPr>
            <p:spPr bwMode="auto">
              <a:xfrm flipV="1">
                <a:off x="6473494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Line 175"/>
              <p:cNvSpPr>
                <a:spLocks noChangeShapeType="1"/>
              </p:cNvSpPr>
              <p:nvPr/>
            </p:nvSpPr>
            <p:spPr bwMode="auto">
              <a:xfrm flipV="1">
                <a:off x="7199998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Rectangle 177"/>
              <p:cNvSpPr>
                <a:spLocks noChangeArrowheads="1"/>
              </p:cNvSpPr>
              <p:nvPr/>
            </p:nvSpPr>
            <p:spPr bwMode="auto">
              <a:xfrm>
                <a:off x="6903909" y="2897509"/>
                <a:ext cx="560506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12</a:t>
                </a:r>
                <a:r>
                  <a:rPr lang="en-US" sz="1100" dirty="0">
                    <a:solidFill>
                      <a:srgbClr val="000000"/>
                    </a:solidFill>
                    <a:latin typeface="Helvetica" charset="0"/>
                    <a:cs typeface="Arial" pitchFamily="34" charset="0"/>
                  </a:rPr>
                  <a:t> p.m.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66" name="Group 65"/>
              <p:cNvGrpSpPr/>
              <p:nvPr/>
            </p:nvGrpSpPr>
            <p:grpSpPr>
              <a:xfrm>
                <a:off x="899782" y="1623965"/>
                <a:ext cx="6286500" cy="1149350"/>
                <a:chOff x="763588" y="3659430"/>
                <a:chExt cx="6286500" cy="1149350"/>
              </a:xfrm>
            </p:grpSpPr>
            <p:grpSp>
              <p:nvGrpSpPr>
                <p:cNvPr id="95" name="Group 94"/>
                <p:cNvGrpSpPr/>
                <p:nvPr/>
              </p:nvGrpSpPr>
              <p:grpSpPr>
                <a:xfrm>
                  <a:off x="763588" y="4740518"/>
                  <a:ext cx="5326063" cy="68262"/>
                  <a:chOff x="763588" y="4740518"/>
                  <a:chExt cx="5326063" cy="68262"/>
                </a:xfrm>
              </p:grpSpPr>
              <p:grpSp>
                <p:nvGrpSpPr>
                  <p:cNvPr id="98" name="Group 97"/>
                  <p:cNvGrpSpPr/>
                  <p:nvPr/>
                </p:nvGrpSpPr>
                <p:grpSpPr>
                  <a:xfrm>
                    <a:off x="763588" y="4740518"/>
                    <a:ext cx="4559300" cy="68262"/>
                    <a:chOff x="763588" y="4740518"/>
                    <a:chExt cx="4559300" cy="68262"/>
                  </a:xfrm>
                </p:grpSpPr>
                <p:grpSp>
                  <p:nvGrpSpPr>
                    <p:cNvPr id="100" name="Group 99"/>
                    <p:cNvGrpSpPr/>
                    <p:nvPr/>
                  </p:nvGrpSpPr>
                  <p:grpSpPr>
                    <a:xfrm>
                      <a:off x="763588" y="4740518"/>
                      <a:ext cx="3792538" cy="68262"/>
                      <a:chOff x="763588" y="4740518"/>
                      <a:chExt cx="3792538" cy="68262"/>
                    </a:xfrm>
                  </p:grpSpPr>
                  <p:grpSp>
                    <p:nvGrpSpPr>
                      <p:cNvPr id="102" name="Group 101"/>
                      <p:cNvGrpSpPr/>
                      <p:nvPr/>
                    </p:nvGrpSpPr>
                    <p:grpSpPr>
                      <a:xfrm>
                        <a:off x="763588" y="4740518"/>
                        <a:ext cx="3025775" cy="68262"/>
                        <a:chOff x="763588" y="4740518"/>
                        <a:chExt cx="3025775" cy="68262"/>
                      </a:xfrm>
                    </p:grpSpPr>
                    <p:grpSp>
                      <p:nvGrpSpPr>
                        <p:cNvPr id="104" name="Group 103"/>
                        <p:cNvGrpSpPr/>
                        <p:nvPr/>
                      </p:nvGrpSpPr>
                      <p:grpSpPr>
                        <a:xfrm>
                          <a:off x="763588" y="4740518"/>
                          <a:ext cx="2259012" cy="61913"/>
                          <a:chOff x="763588" y="4740518"/>
                          <a:chExt cx="2259012" cy="61913"/>
                        </a:xfrm>
                      </p:grpSpPr>
                      <p:grpSp>
                        <p:nvGrpSpPr>
                          <p:cNvPr id="106" name="Group 105"/>
                          <p:cNvGrpSpPr/>
                          <p:nvPr/>
                        </p:nvGrpSpPr>
                        <p:grpSpPr>
                          <a:xfrm>
                            <a:off x="763588" y="4740518"/>
                            <a:ext cx="1516063" cy="47625"/>
                            <a:chOff x="763588" y="4740518"/>
                            <a:chExt cx="1516063" cy="47625"/>
                          </a:xfrm>
                        </p:grpSpPr>
                        <p:sp>
                          <p:nvSpPr>
                            <p:cNvPr id="108" name="Freeform 203"/>
                            <p:cNvSpPr>
                              <a:spLocks/>
                            </p:cNvSpPr>
                            <p:nvPr/>
                          </p:nvSpPr>
                          <p:spPr bwMode="auto">
                            <a:xfrm>
                              <a:off x="763588" y="4754805"/>
                              <a:ext cx="755650" cy="33338"/>
                            </a:xfrm>
                            <a:custGeom>
                              <a:avLst/>
                              <a:gdLst>
                                <a:gd name="T0" fmla="*/ 8 w 476"/>
                                <a:gd name="T1" fmla="*/ 0 h 21"/>
                                <a:gd name="T2" fmla="*/ 19 w 476"/>
                                <a:gd name="T3" fmla="*/ 4 h 21"/>
                                <a:gd name="T4" fmla="*/ 31 w 476"/>
                                <a:gd name="T5" fmla="*/ 0 h 21"/>
                                <a:gd name="T6" fmla="*/ 42 w 476"/>
                                <a:gd name="T7" fmla="*/ 0 h 21"/>
                                <a:gd name="T8" fmla="*/ 53 w 476"/>
                                <a:gd name="T9" fmla="*/ 0 h 21"/>
                                <a:gd name="T10" fmla="*/ 65 w 476"/>
                                <a:gd name="T11" fmla="*/ 0 h 21"/>
                                <a:gd name="T12" fmla="*/ 72 w 476"/>
                                <a:gd name="T13" fmla="*/ 4 h 21"/>
                                <a:gd name="T14" fmla="*/ 84 w 476"/>
                                <a:gd name="T15" fmla="*/ 8 h 21"/>
                                <a:gd name="T16" fmla="*/ 95 w 476"/>
                                <a:gd name="T17" fmla="*/ 13 h 21"/>
                                <a:gd name="T18" fmla="*/ 107 w 476"/>
                                <a:gd name="T19" fmla="*/ 17 h 21"/>
                                <a:gd name="T20" fmla="*/ 118 w 476"/>
                                <a:gd name="T21" fmla="*/ 17 h 21"/>
                                <a:gd name="T22" fmla="*/ 130 w 476"/>
                                <a:gd name="T23" fmla="*/ 17 h 21"/>
                                <a:gd name="T24" fmla="*/ 141 w 476"/>
                                <a:gd name="T25" fmla="*/ 17 h 21"/>
                                <a:gd name="T26" fmla="*/ 152 w 476"/>
                                <a:gd name="T27" fmla="*/ 17 h 21"/>
                                <a:gd name="T28" fmla="*/ 164 w 476"/>
                                <a:gd name="T29" fmla="*/ 17 h 21"/>
                                <a:gd name="T30" fmla="*/ 175 w 476"/>
                                <a:gd name="T31" fmla="*/ 13 h 21"/>
                                <a:gd name="T32" fmla="*/ 187 w 476"/>
                                <a:gd name="T33" fmla="*/ 13 h 21"/>
                                <a:gd name="T34" fmla="*/ 198 w 476"/>
                                <a:gd name="T35" fmla="*/ 8 h 21"/>
                                <a:gd name="T36" fmla="*/ 209 w 476"/>
                                <a:gd name="T37" fmla="*/ 8 h 21"/>
                                <a:gd name="T38" fmla="*/ 221 w 476"/>
                                <a:gd name="T39" fmla="*/ 4 h 21"/>
                                <a:gd name="T40" fmla="*/ 228 w 476"/>
                                <a:gd name="T41" fmla="*/ 4 h 21"/>
                                <a:gd name="T42" fmla="*/ 240 w 476"/>
                                <a:gd name="T43" fmla="*/ 4 h 21"/>
                                <a:gd name="T44" fmla="*/ 251 w 476"/>
                                <a:gd name="T45" fmla="*/ 8 h 21"/>
                                <a:gd name="T46" fmla="*/ 263 w 476"/>
                                <a:gd name="T47" fmla="*/ 8 h 21"/>
                                <a:gd name="T48" fmla="*/ 274 w 476"/>
                                <a:gd name="T49" fmla="*/ 8 h 21"/>
                                <a:gd name="T50" fmla="*/ 285 w 476"/>
                                <a:gd name="T51" fmla="*/ 13 h 21"/>
                                <a:gd name="T52" fmla="*/ 297 w 476"/>
                                <a:gd name="T53" fmla="*/ 13 h 21"/>
                                <a:gd name="T54" fmla="*/ 308 w 476"/>
                                <a:gd name="T55" fmla="*/ 17 h 21"/>
                                <a:gd name="T56" fmla="*/ 320 w 476"/>
                                <a:gd name="T57" fmla="*/ 21 h 21"/>
                                <a:gd name="T58" fmla="*/ 331 w 476"/>
                                <a:gd name="T59" fmla="*/ 17 h 21"/>
                                <a:gd name="T60" fmla="*/ 343 w 476"/>
                                <a:gd name="T61" fmla="*/ 17 h 21"/>
                                <a:gd name="T62" fmla="*/ 354 w 476"/>
                                <a:gd name="T63" fmla="*/ 17 h 21"/>
                                <a:gd name="T64" fmla="*/ 365 w 476"/>
                                <a:gd name="T65" fmla="*/ 21 h 21"/>
                                <a:gd name="T66" fmla="*/ 377 w 476"/>
                                <a:gd name="T67" fmla="*/ 17 h 21"/>
                                <a:gd name="T68" fmla="*/ 388 w 476"/>
                                <a:gd name="T69" fmla="*/ 17 h 21"/>
                                <a:gd name="T70" fmla="*/ 400 w 476"/>
                                <a:gd name="T71" fmla="*/ 17 h 21"/>
                                <a:gd name="T72" fmla="*/ 411 w 476"/>
                                <a:gd name="T73" fmla="*/ 17 h 21"/>
                                <a:gd name="T74" fmla="*/ 422 w 476"/>
                                <a:gd name="T75" fmla="*/ 17 h 21"/>
                                <a:gd name="T76" fmla="*/ 434 w 476"/>
                                <a:gd name="T77" fmla="*/ 17 h 21"/>
                                <a:gd name="T78" fmla="*/ 445 w 476"/>
                                <a:gd name="T79" fmla="*/ 17 h 21"/>
                                <a:gd name="T80" fmla="*/ 457 w 476"/>
                                <a:gd name="T81" fmla="*/ 21 h 21"/>
                                <a:gd name="T82" fmla="*/ 468 w 476"/>
                                <a:gd name="T83" fmla="*/ 21 h 21"/>
                              </a:gdLst>
                              <a:ahLst/>
                              <a:cxnLst>
                                <a:cxn ang="0">
                                  <a:pos x="T0" y="T1"/>
                                </a:cxn>
                                <a:cxn ang="0">
                                  <a:pos x="T2" y="T3"/>
                                </a:cxn>
                                <a:cxn ang="0">
                                  <a:pos x="T4" y="T5"/>
                                </a:cxn>
                                <a:cxn ang="0">
                                  <a:pos x="T6" y="T7"/>
                                </a:cxn>
                                <a:cxn ang="0">
                                  <a:pos x="T8" y="T9"/>
                                </a:cxn>
                                <a:cxn ang="0">
                                  <a:pos x="T10" y="T11"/>
                                </a:cxn>
                                <a:cxn ang="0">
                                  <a:pos x="T12" y="T13"/>
                                </a:cxn>
                                <a:cxn ang="0">
                                  <a:pos x="T14" y="T15"/>
                                </a:cxn>
                                <a:cxn ang="0">
                                  <a:pos x="T16" y="T17"/>
                                </a:cxn>
                                <a:cxn ang="0">
                                  <a:pos x="T18" y="T19"/>
                                </a:cxn>
                                <a:cxn ang="0">
                                  <a:pos x="T20" y="T21"/>
                                </a:cxn>
                                <a:cxn ang="0">
                                  <a:pos x="T22" y="T23"/>
                                </a:cxn>
                                <a:cxn ang="0">
                                  <a:pos x="T24" y="T25"/>
                                </a:cxn>
                                <a:cxn ang="0">
                                  <a:pos x="T26" y="T27"/>
                                </a:cxn>
                                <a:cxn ang="0">
                                  <a:pos x="T28" y="T29"/>
                                </a:cxn>
                                <a:cxn ang="0">
                                  <a:pos x="T30" y="T31"/>
                                </a:cxn>
                                <a:cxn ang="0">
                                  <a:pos x="T32" y="T33"/>
                                </a:cxn>
                                <a:cxn ang="0">
                                  <a:pos x="T34" y="T35"/>
                                </a:cxn>
                                <a:cxn ang="0">
                                  <a:pos x="T36" y="T37"/>
                                </a:cxn>
                                <a:cxn ang="0">
                                  <a:pos x="T38" y="T39"/>
                                </a:cxn>
                                <a:cxn ang="0">
                                  <a:pos x="T40" y="T41"/>
                                </a:cxn>
                                <a:cxn ang="0">
                                  <a:pos x="T42" y="T43"/>
                                </a:cxn>
                                <a:cxn ang="0">
                                  <a:pos x="T44" y="T45"/>
                                </a:cxn>
                                <a:cxn ang="0">
                                  <a:pos x="T46" y="T47"/>
                                </a:cxn>
                                <a:cxn ang="0">
                                  <a:pos x="T48" y="T49"/>
                                </a:cxn>
                                <a:cxn ang="0">
                                  <a:pos x="T50" y="T51"/>
                                </a:cxn>
                                <a:cxn ang="0">
                                  <a:pos x="T52" y="T53"/>
                                </a:cxn>
                                <a:cxn ang="0">
                                  <a:pos x="T54" y="T55"/>
                                </a:cxn>
                                <a:cxn ang="0">
                                  <a:pos x="T56" y="T57"/>
                                </a:cxn>
                                <a:cxn ang="0">
                                  <a:pos x="T58" y="T59"/>
                                </a:cxn>
                                <a:cxn ang="0">
                                  <a:pos x="T60" y="T61"/>
                                </a:cxn>
                                <a:cxn ang="0">
                                  <a:pos x="T62" y="T63"/>
                                </a:cxn>
                                <a:cxn ang="0">
                                  <a:pos x="T64" y="T65"/>
                                </a:cxn>
                                <a:cxn ang="0">
                                  <a:pos x="T66" y="T67"/>
                                </a:cxn>
                                <a:cxn ang="0">
                                  <a:pos x="T68" y="T69"/>
                                </a:cxn>
                                <a:cxn ang="0">
                                  <a:pos x="T70" y="T71"/>
                                </a:cxn>
                                <a:cxn ang="0">
                                  <a:pos x="T72" y="T73"/>
                                </a:cxn>
                                <a:cxn ang="0">
                                  <a:pos x="T74" y="T75"/>
                                </a:cxn>
                                <a:cxn ang="0">
                                  <a:pos x="T76" y="T77"/>
                                </a:cxn>
                                <a:cxn ang="0">
                                  <a:pos x="T78" y="T79"/>
                                </a:cxn>
                                <a:cxn ang="0">
                                  <a:pos x="T80" y="T81"/>
                                </a:cxn>
                                <a:cxn ang="0">
                                  <a:pos x="T82" y="T83"/>
                                </a:cxn>
                              </a:cxnLst>
                              <a:rect l="0" t="0" r="r" b="b"/>
                              <a:pathLst>
                                <a:path w="476" h="21">
                                  <a:moveTo>
                                    <a:pt x="0" y="0"/>
                                  </a:moveTo>
                                  <a:lnTo>
                                    <a:pt x="4" y="0"/>
                                  </a:lnTo>
                                  <a:lnTo>
                                    <a:pt x="8" y="0"/>
                                  </a:lnTo>
                                  <a:lnTo>
                                    <a:pt x="12" y="0"/>
                                  </a:lnTo>
                                  <a:lnTo>
                                    <a:pt x="15" y="4"/>
                                  </a:lnTo>
                                  <a:lnTo>
                                    <a:pt x="19" y="4"/>
                                  </a:lnTo>
                                  <a:lnTo>
                                    <a:pt x="23" y="0"/>
                                  </a:lnTo>
                                  <a:lnTo>
                                    <a:pt x="27" y="0"/>
                                  </a:lnTo>
                                  <a:lnTo>
                                    <a:pt x="31" y="0"/>
                                  </a:lnTo>
                                  <a:lnTo>
                                    <a:pt x="34" y="0"/>
                                  </a:lnTo>
                                  <a:lnTo>
                                    <a:pt x="38" y="0"/>
                                  </a:lnTo>
                                  <a:lnTo>
                                    <a:pt x="42" y="0"/>
                                  </a:lnTo>
                                  <a:lnTo>
                                    <a:pt x="46" y="0"/>
                                  </a:lnTo>
                                  <a:lnTo>
                                    <a:pt x="50" y="0"/>
                                  </a:lnTo>
                                  <a:lnTo>
                                    <a:pt x="53" y="0"/>
                                  </a:lnTo>
                                  <a:lnTo>
                                    <a:pt x="57" y="0"/>
                                  </a:lnTo>
                                  <a:lnTo>
                                    <a:pt x="61" y="0"/>
                                  </a:lnTo>
                                  <a:lnTo>
                                    <a:pt x="65" y="0"/>
                                  </a:lnTo>
                                  <a:lnTo>
                                    <a:pt x="69" y="4"/>
                                  </a:lnTo>
                                  <a:lnTo>
                                    <a:pt x="69" y="0"/>
                                  </a:lnTo>
                                  <a:lnTo>
                                    <a:pt x="72" y="4"/>
                                  </a:lnTo>
                                  <a:lnTo>
                                    <a:pt x="76" y="4"/>
                                  </a:lnTo>
                                  <a:lnTo>
                                    <a:pt x="80" y="8"/>
                                  </a:lnTo>
                                  <a:lnTo>
                                    <a:pt x="84" y="8"/>
                                  </a:lnTo>
                                  <a:lnTo>
                                    <a:pt x="88" y="8"/>
                                  </a:lnTo>
                                  <a:lnTo>
                                    <a:pt x="91" y="13"/>
                                  </a:lnTo>
                                  <a:lnTo>
                                    <a:pt x="95" y="13"/>
                                  </a:lnTo>
                                  <a:lnTo>
                                    <a:pt x="99" y="13"/>
                                  </a:lnTo>
                                  <a:lnTo>
                                    <a:pt x="103" y="13"/>
                                  </a:lnTo>
                                  <a:lnTo>
                                    <a:pt x="107" y="17"/>
                                  </a:lnTo>
                                  <a:lnTo>
                                    <a:pt x="110" y="17"/>
                                  </a:lnTo>
                                  <a:lnTo>
                                    <a:pt x="114" y="17"/>
                                  </a:lnTo>
                                  <a:lnTo>
                                    <a:pt x="118" y="17"/>
                                  </a:lnTo>
                                  <a:lnTo>
                                    <a:pt x="122" y="17"/>
                                  </a:lnTo>
                                  <a:lnTo>
                                    <a:pt x="126" y="17"/>
                                  </a:lnTo>
                                  <a:lnTo>
                                    <a:pt x="130" y="17"/>
                                  </a:lnTo>
                                  <a:lnTo>
                                    <a:pt x="133" y="17"/>
                                  </a:lnTo>
                                  <a:lnTo>
                                    <a:pt x="137" y="17"/>
                                  </a:lnTo>
                                  <a:lnTo>
                                    <a:pt x="141" y="17"/>
                                  </a:lnTo>
                                  <a:lnTo>
                                    <a:pt x="145" y="17"/>
                                  </a:lnTo>
                                  <a:lnTo>
                                    <a:pt x="149" y="17"/>
                                  </a:lnTo>
                                  <a:lnTo>
                                    <a:pt x="152" y="17"/>
                                  </a:lnTo>
                                  <a:lnTo>
                                    <a:pt x="156" y="17"/>
                                  </a:lnTo>
                                  <a:lnTo>
                                    <a:pt x="160" y="17"/>
                                  </a:lnTo>
                                  <a:lnTo>
                                    <a:pt x="164" y="17"/>
                                  </a:lnTo>
                                  <a:lnTo>
                                    <a:pt x="168" y="13"/>
                                  </a:lnTo>
                                  <a:lnTo>
                                    <a:pt x="171" y="13"/>
                                  </a:lnTo>
                                  <a:lnTo>
                                    <a:pt x="175" y="13"/>
                                  </a:lnTo>
                                  <a:lnTo>
                                    <a:pt x="179" y="13"/>
                                  </a:lnTo>
                                  <a:lnTo>
                                    <a:pt x="183" y="13"/>
                                  </a:lnTo>
                                  <a:lnTo>
                                    <a:pt x="187" y="13"/>
                                  </a:lnTo>
                                  <a:lnTo>
                                    <a:pt x="190" y="13"/>
                                  </a:lnTo>
                                  <a:lnTo>
                                    <a:pt x="194" y="8"/>
                                  </a:lnTo>
                                  <a:lnTo>
                                    <a:pt x="198" y="8"/>
                                  </a:lnTo>
                                  <a:lnTo>
                                    <a:pt x="202" y="8"/>
                                  </a:lnTo>
                                  <a:lnTo>
                                    <a:pt x="206" y="8"/>
                                  </a:lnTo>
                                  <a:lnTo>
                                    <a:pt x="209" y="8"/>
                                  </a:lnTo>
                                  <a:lnTo>
                                    <a:pt x="213" y="8"/>
                                  </a:lnTo>
                                  <a:lnTo>
                                    <a:pt x="217" y="4"/>
                                  </a:lnTo>
                                  <a:lnTo>
                                    <a:pt x="221" y="4"/>
                                  </a:lnTo>
                                  <a:lnTo>
                                    <a:pt x="225" y="4"/>
                                  </a:lnTo>
                                  <a:lnTo>
                                    <a:pt x="232" y="4"/>
                                  </a:lnTo>
                                  <a:lnTo>
                                    <a:pt x="228" y="4"/>
                                  </a:lnTo>
                                  <a:lnTo>
                                    <a:pt x="232" y="4"/>
                                  </a:lnTo>
                                  <a:lnTo>
                                    <a:pt x="236" y="4"/>
                                  </a:lnTo>
                                  <a:lnTo>
                                    <a:pt x="240" y="4"/>
                                  </a:lnTo>
                                  <a:lnTo>
                                    <a:pt x="244" y="4"/>
                                  </a:lnTo>
                                  <a:lnTo>
                                    <a:pt x="247" y="4"/>
                                  </a:lnTo>
                                  <a:lnTo>
                                    <a:pt x="251" y="8"/>
                                  </a:lnTo>
                                  <a:lnTo>
                                    <a:pt x="255" y="8"/>
                                  </a:lnTo>
                                  <a:lnTo>
                                    <a:pt x="259" y="8"/>
                                  </a:lnTo>
                                  <a:lnTo>
                                    <a:pt x="263" y="8"/>
                                  </a:lnTo>
                                  <a:lnTo>
                                    <a:pt x="266" y="8"/>
                                  </a:lnTo>
                                  <a:lnTo>
                                    <a:pt x="270" y="8"/>
                                  </a:lnTo>
                                  <a:lnTo>
                                    <a:pt x="274" y="8"/>
                                  </a:lnTo>
                                  <a:lnTo>
                                    <a:pt x="278" y="13"/>
                                  </a:lnTo>
                                  <a:lnTo>
                                    <a:pt x="282" y="13"/>
                                  </a:lnTo>
                                  <a:lnTo>
                                    <a:pt x="285" y="13"/>
                                  </a:lnTo>
                                  <a:lnTo>
                                    <a:pt x="289" y="13"/>
                                  </a:lnTo>
                                  <a:lnTo>
                                    <a:pt x="293" y="13"/>
                                  </a:lnTo>
                                  <a:lnTo>
                                    <a:pt x="297" y="13"/>
                                  </a:lnTo>
                                  <a:lnTo>
                                    <a:pt x="301" y="13"/>
                                  </a:lnTo>
                                  <a:lnTo>
                                    <a:pt x="304" y="17"/>
                                  </a:lnTo>
                                  <a:lnTo>
                                    <a:pt x="308" y="17"/>
                                  </a:lnTo>
                                  <a:lnTo>
                                    <a:pt x="312" y="17"/>
                                  </a:lnTo>
                                  <a:lnTo>
                                    <a:pt x="316" y="21"/>
                                  </a:lnTo>
                                  <a:lnTo>
                                    <a:pt x="320" y="21"/>
                                  </a:lnTo>
                                  <a:lnTo>
                                    <a:pt x="323" y="21"/>
                                  </a:lnTo>
                                  <a:lnTo>
                                    <a:pt x="327" y="21"/>
                                  </a:lnTo>
                                  <a:lnTo>
                                    <a:pt x="331" y="17"/>
                                  </a:lnTo>
                                  <a:lnTo>
                                    <a:pt x="335" y="17"/>
                                  </a:lnTo>
                                  <a:lnTo>
                                    <a:pt x="339" y="17"/>
                                  </a:lnTo>
                                  <a:lnTo>
                                    <a:pt x="343" y="17"/>
                                  </a:lnTo>
                                  <a:lnTo>
                                    <a:pt x="346" y="17"/>
                                  </a:lnTo>
                                  <a:lnTo>
                                    <a:pt x="350" y="17"/>
                                  </a:lnTo>
                                  <a:lnTo>
                                    <a:pt x="354" y="17"/>
                                  </a:lnTo>
                                  <a:lnTo>
                                    <a:pt x="358" y="21"/>
                                  </a:lnTo>
                                  <a:lnTo>
                                    <a:pt x="362" y="21"/>
                                  </a:lnTo>
                                  <a:lnTo>
                                    <a:pt x="365" y="21"/>
                                  </a:lnTo>
                                  <a:lnTo>
                                    <a:pt x="369" y="21"/>
                                  </a:lnTo>
                                  <a:lnTo>
                                    <a:pt x="373" y="17"/>
                                  </a:lnTo>
                                  <a:lnTo>
                                    <a:pt x="377" y="17"/>
                                  </a:lnTo>
                                  <a:lnTo>
                                    <a:pt x="381" y="17"/>
                                  </a:lnTo>
                                  <a:lnTo>
                                    <a:pt x="384" y="17"/>
                                  </a:lnTo>
                                  <a:lnTo>
                                    <a:pt x="388" y="17"/>
                                  </a:lnTo>
                                  <a:lnTo>
                                    <a:pt x="392" y="17"/>
                                  </a:lnTo>
                                  <a:lnTo>
                                    <a:pt x="396" y="17"/>
                                  </a:lnTo>
                                  <a:lnTo>
                                    <a:pt x="400" y="17"/>
                                  </a:lnTo>
                                  <a:lnTo>
                                    <a:pt x="403" y="17"/>
                                  </a:lnTo>
                                  <a:lnTo>
                                    <a:pt x="407" y="17"/>
                                  </a:lnTo>
                                  <a:lnTo>
                                    <a:pt x="411" y="17"/>
                                  </a:lnTo>
                                  <a:lnTo>
                                    <a:pt x="415" y="17"/>
                                  </a:lnTo>
                                  <a:lnTo>
                                    <a:pt x="419" y="17"/>
                                  </a:lnTo>
                                  <a:lnTo>
                                    <a:pt x="422" y="17"/>
                                  </a:lnTo>
                                  <a:lnTo>
                                    <a:pt x="426" y="17"/>
                                  </a:lnTo>
                                  <a:lnTo>
                                    <a:pt x="430" y="17"/>
                                  </a:lnTo>
                                  <a:lnTo>
                                    <a:pt x="434" y="17"/>
                                  </a:lnTo>
                                  <a:lnTo>
                                    <a:pt x="438" y="17"/>
                                  </a:lnTo>
                                  <a:lnTo>
                                    <a:pt x="441" y="17"/>
                                  </a:lnTo>
                                  <a:lnTo>
                                    <a:pt x="445" y="17"/>
                                  </a:lnTo>
                                  <a:lnTo>
                                    <a:pt x="449" y="17"/>
                                  </a:lnTo>
                                  <a:lnTo>
                                    <a:pt x="453" y="17"/>
                                  </a:lnTo>
                                  <a:lnTo>
                                    <a:pt x="457" y="21"/>
                                  </a:lnTo>
                                  <a:lnTo>
                                    <a:pt x="460" y="21"/>
                                  </a:lnTo>
                                  <a:lnTo>
                                    <a:pt x="464" y="21"/>
                                  </a:lnTo>
                                  <a:lnTo>
                                    <a:pt x="468" y="21"/>
                                  </a:lnTo>
                                  <a:lnTo>
                                    <a:pt x="472" y="21"/>
                                  </a:lnTo>
                                  <a:lnTo>
                                    <a:pt x="476" y="21"/>
                                  </a:lnTo>
                                </a:path>
                              </a:pathLst>
                            </a:custGeom>
                            <a:noFill/>
                            <a:ln w="0">
                              <a:solidFill>
                                <a:srgbClr val="0000FF"/>
                              </a:solidFill>
                              <a:prstDash val="solid"/>
                              <a:round/>
                              <a:headEnd/>
                              <a:tailEnd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  <p:txBody>
                            <a:bodyPr vert="horz" wrap="square" lIns="91440" tIns="45720" rIns="91440" bIns="45720" numCol="1" anchor="t" anchorCtr="0" compatLnSpc="1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endParaRPr lang="en-US"/>
                            </a:p>
                          </p:txBody>
                        </p:sp>
                        <p:sp>
                          <p:nvSpPr>
                            <p:cNvPr id="109" name="Freeform 204"/>
                            <p:cNvSpPr>
                              <a:spLocks/>
                            </p:cNvSpPr>
                            <p:nvPr/>
                          </p:nvSpPr>
                          <p:spPr bwMode="auto">
                            <a:xfrm>
                              <a:off x="1519238" y="4740518"/>
                              <a:ext cx="760413" cy="47625"/>
                            </a:xfrm>
                            <a:custGeom>
                              <a:avLst/>
                              <a:gdLst>
                                <a:gd name="T0" fmla="*/ 7 w 479"/>
                                <a:gd name="T1" fmla="*/ 30 h 30"/>
                                <a:gd name="T2" fmla="*/ 19 w 479"/>
                                <a:gd name="T3" fmla="*/ 30 h 30"/>
                                <a:gd name="T4" fmla="*/ 30 w 479"/>
                                <a:gd name="T5" fmla="*/ 30 h 30"/>
                                <a:gd name="T6" fmla="*/ 41 w 479"/>
                                <a:gd name="T7" fmla="*/ 26 h 30"/>
                                <a:gd name="T8" fmla="*/ 53 w 479"/>
                                <a:gd name="T9" fmla="*/ 26 h 30"/>
                                <a:gd name="T10" fmla="*/ 64 w 479"/>
                                <a:gd name="T11" fmla="*/ 26 h 30"/>
                                <a:gd name="T12" fmla="*/ 76 w 479"/>
                                <a:gd name="T13" fmla="*/ 26 h 30"/>
                                <a:gd name="T14" fmla="*/ 87 w 479"/>
                                <a:gd name="T15" fmla="*/ 26 h 30"/>
                                <a:gd name="T16" fmla="*/ 99 w 479"/>
                                <a:gd name="T17" fmla="*/ 26 h 30"/>
                                <a:gd name="T18" fmla="*/ 110 w 479"/>
                                <a:gd name="T19" fmla="*/ 26 h 30"/>
                                <a:gd name="T20" fmla="*/ 121 w 479"/>
                                <a:gd name="T21" fmla="*/ 30 h 30"/>
                                <a:gd name="T22" fmla="*/ 133 w 479"/>
                                <a:gd name="T23" fmla="*/ 30 h 30"/>
                                <a:gd name="T24" fmla="*/ 144 w 479"/>
                                <a:gd name="T25" fmla="*/ 26 h 30"/>
                                <a:gd name="T26" fmla="*/ 152 w 479"/>
                                <a:gd name="T27" fmla="*/ 30 h 30"/>
                                <a:gd name="T28" fmla="*/ 163 w 479"/>
                                <a:gd name="T29" fmla="*/ 26 h 30"/>
                                <a:gd name="T30" fmla="*/ 175 w 479"/>
                                <a:gd name="T31" fmla="*/ 30 h 30"/>
                                <a:gd name="T32" fmla="*/ 186 w 479"/>
                                <a:gd name="T33" fmla="*/ 26 h 30"/>
                                <a:gd name="T34" fmla="*/ 197 w 479"/>
                                <a:gd name="T35" fmla="*/ 30 h 30"/>
                                <a:gd name="T36" fmla="*/ 209 w 479"/>
                                <a:gd name="T37" fmla="*/ 30 h 30"/>
                                <a:gd name="T38" fmla="*/ 220 w 479"/>
                                <a:gd name="T39" fmla="*/ 30 h 30"/>
                                <a:gd name="T40" fmla="*/ 232 w 479"/>
                                <a:gd name="T41" fmla="*/ 30 h 30"/>
                                <a:gd name="T42" fmla="*/ 243 w 479"/>
                                <a:gd name="T43" fmla="*/ 30 h 30"/>
                                <a:gd name="T44" fmla="*/ 254 w 479"/>
                                <a:gd name="T45" fmla="*/ 30 h 30"/>
                                <a:gd name="T46" fmla="*/ 266 w 479"/>
                                <a:gd name="T47" fmla="*/ 30 h 30"/>
                                <a:gd name="T48" fmla="*/ 277 w 479"/>
                                <a:gd name="T49" fmla="*/ 30 h 30"/>
                                <a:gd name="T50" fmla="*/ 289 w 479"/>
                                <a:gd name="T51" fmla="*/ 30 h 30"/>
                                <a:gd name="T52" fmla="*/ 300 w 479"/>
                                <a:gd name="T53" fmla="*/ 30 h 30"/>
                                <a:gd name="T54" fmla="*/ 311 w 479"/>
                                <a:gd name="T55" fmla="*/ 26 h 30"/>
                                <a:gd name="T56" fmla="*/ 323 w 479"/>
                                <a:gd name="T57" fmla="*/ 30 h 30"/>
                                <a:gd name="T58" fmla="*/ 334 w 479"/>
                                <a:gd name="T59" fmla="*/ 26 h 30"/>
                                <a:gd name="T60" fmla="*/ 346 w 479"/>
                                <a:gd name="T61" fmla="*/ 26 h 30"/>
                                <a:gd name="T62" fmla="*/ 357 w 479"/>
                                <a:gd name="T63" fmla="*/ 26 h 30"/>
                                <a:gd name="T64" fmla="*/ 369 w 479"/>
                                <a:gd name="T65" fmla="*/ 30 h 30"/>
                                <a:gd name="T66" fmla="*/ 380 w 479"/>
                                <a:gd name="T67" fmla="*/ 30 h 30"/>
                                <a:gd name="T68" fmla="*/ 391 w 479"/>
                                <a:gd name="T69" fmla="*/ 26 h 30"/>
                                <a:gd name="T70" fmla="*/ 403 w 479"/>
                                <a:gd name="T71" fmla="*/ 26 h 30"/>
                                <a:gd name="T72" fmla="*/ 414 w 479"/>
                                <a:gd name="T73" fmla="*/ 22 h 30"/>
                                <a:gd name="T74" fmla="*/ 426 w 479"/>
                                <a:gd name="T75" fmla="*/ 17 h 30"/>
                                <a:gd name="T76" fmla="*/ 437 w 479"/>
                                <a:gd name="T77" fmla="*/ 13 h 30"/>
                                <a:gd name="T78" fmla="*/ 448 w 479"/>
                                <a:gd name="T79" fmla="*/ 9 h 30"/>
                                <a:gd name="T80" fmla="*/ 460 w 479"/>
                                <a:gd name="T81" fmla="*/ 5 h 30"/>
                                <a:gd name="T82" fmla="*/ 471 w 479"/>
                                <a:gd name="T83" fmla="*/ 0 h 30"/>
                              </a:gdLst>
                              <a:ahLst/>
                              <a:cxnLst>
                                <a:cxn ang="0">
                                  <a:pos x="T0" y="T1"/>
                                </a:cxn>
                                <a:cxn ang="0">
                                  <a:pos x="T2" y="T3"/>
                                </a:cxn>
                                <a:cxn ang="0">
                                  <a:pos x="T4" y="T5"/>
                                </a:cxn>
                                <a:cxn ang="0">
                                  <a:pos x="T6" y="T7"/>
                                </a:cxn>
                                <a:cxn ang="0">
                                  <a:pos x="T8" y="T9"/>
                                </a:cxn>
                                <a:cxn ang="0">
                                  <a:pos x="T10" y="T11"/>
                                </a:cxn>
                                <a:cxn ang="0">
                                  <a:pos x="T12" y="T13"/>
                                </a:cxn>
                                <a:cxn ang="0">
                                  <a:pos x="T14" y="T15"/>
                                </a:cxn>
                                <a:cxn ang="0">
                                  <a:pos x="T16" y="T17"/>
                                </a:cxn>
                                <a:cxn ang="0">
                                  <a:pos x="T18" y="T19"/>
                                </a:cxn>
                                <a:cxn ang="0">
                                  <a:pos x="T20" y="T21"/>
                                </a:cxn>
                                <a:cxn ang="0">
                                  <a:pos x="T22" y="T23"/>
                                </a:cxn>
                                <a:cxn ang="0">
                                  <a:pos x="T24" y="T25"/>
                                </a:cxn>
                                <a:cxn ang="0">
                                  <a:pos x="T26" y="T27"/>
                                </a:cxn>
                                <a:cxn ang="0">
                                  <a:pos x="T28" y="T29"/>
                                </a:cxn>
                                <a:cxn ang="0">
                                  <a:pos x="T30" y="T31"/>
                                </a:cxn>
                                <a:cxn ang="0">
                                  <a:pos x="T32" y="T33"/>
                                </a:cxn>
                                <a:cxn ang="0">
                                  <a:pos x="T34" y="T35"/>
                                </a:cxn>
                                <a:cxn ang="0">
                                  <a:pos x="T36" y="T37"/>
                                </a:cxn>
                                <a:cxn ang="0">
                                  <a:pos x="T38" y="T39"/>
                                </a:cxn>
                                <a:cxn ang="0">
                                  <a:pos x="T40" y="T41"/>
                                </a:cxn>
                                <a:cxn ang="0">
                                  <a:pos x="T42" y="T43"/>
                                </a:cxn>
                                <a:cxn ang="0">
                                  <a:pos x="T44" y="T45"/>
                                </a:cxn>
                                <a:cxn ang="0">
                                  <a:pos x="T46" y="T47"/>
                                </a:cxn>
                                <a:cxn ang="0">
                                  <a:pos x="T48" y="T49"/>
                                </a:cxn>
                                <a:cxn ang="0">
                                  <a:pos x="T50" y="T51"/>
                                </a:cxn>
                                <a:cxn ang="0">
                                  <a:pos x="T52" y="T53"/>
                                </a:cxn>
                                <a:cxn ang="0">
                                  <a:pos x="T54" y="T55"/>
                                </a:cxn>
                                <a:cxn ang="0">
                                  <a:pos x="T56" y="T57"/>
                                </a:cxn>
                                <a:cxn ang="0">
                                  <a:pos x="T58" y="T59"/>
                                </a:cxn>
                                <a:cxn ang="0">
                                  <a:pos x="T60" y="T61"/>
                                </a:cxn>
                                <a:cxn ang="0">
                                  <a:pos x="T62" y="T63"/>
                                </a:cxn>
                                <a:cxn ang="0">
                                  <a:pos x="T64" y="T65"/>
                                </a:cxn>
                                <a:cxn ang="0">
                                  <a:pos x="T66" y="T67"/>
                                </a:cxn>
                                <a:cxn ang="0">
                                  <a:pos x="T68" y="T69"/>
                                </a:cxn>
                                <a:cxn ang="0">
                                  <a:pos x="T70" y="T71"/>
                                </a:cxn>
                                <a:cxn ang="0">
                                  <a:pos x="T72" y="T73"/>
                                </a:cxn>
                                <a:cxn ang="0">
                                  <a:pos x="T74" y="T75"/>
                                </a:cxn>
                                <a:cxn ang="0">
                                  <a:pos x="T76" y="T77"/>
                                </a:cxn>
                                <a:cxn ang="0">
                                  <a:pos x="T78" y="T79"/>
                                </a:cxn>
                                <a:cxn ang="0">
                                  <a:pos x="T80" y="T81"/>
                                </a:cxn>
                                <a:cxn ang="0">
                                  <a:pos x="T82" y="T83"/>
                                </a:cxn>
                              </a:cxnLst>
                              <a:rect l="0" t="0" r="r" b="b"/>
                              <a:pathLst>
                                <a:path w="479" h="30">
                                  <a:moveTo>
                                    <a:pt x="0" y="30"/>
                                  </a:moveTo>
                                  <a:lnTo>
                                    <a:pt x="3" y="30"/>
                                  </a:lnTo>
                                  <a:lnTo>
                                    <a:pt x="7" y="30"/>
                                  </a:lnTo>
                                  <a:lnTo>
                                    <a:pt x="11" y="30"/>
                                  </a:lnTo>
                                  <a:lnTo>
                                    <a:pt x="15" y="30"/>
                                  </a:lnTo>
                                  <a:lnTo>
                                    <a:pt x="19" y="30"/>
                                  </a:lnTo>
                                  <a:lnTo>
                                    <a:pt x="22" y="30"/>
                                  </a:lnTo>
                                  <a:lnTo>
                                    <a:pt x="26" y="30"/>
                                  </a:lnTo>
                                  <a:lnTo>
                                    <a:pt x="30" y="30"/>
                                  </a:lnTo>
                                  <a:lnTo>
                                    <a:pt x="34" y="26"/>
                                  </a:lnTo>
                                  <a:lnTo>
                                    <a:pt x="38" y="26"/>
                                  </a:lnTo>
                                  <a:lnTo>
                                    <a:pt x="41" y="26"/>
                                  </a:lnTo>
                                  <a:lnTo>
                                    <a:pt x="45" y="26"/>
                                  </a:lnTo>
                                  <a:lnTo>
                                    <a:pt x="49" y="26"/>
                                  </a:lnTo>
                                  <a:lnTo>
                                    <a:pt x="53" y="26"/>
                                  </a:lnTo>
                                  <a:lnTo>
                                    <a:pt x="57" y="26"/>
                                  </a:lnTo>
                                  <a:lnTo>
                                    <a:pt x="60" y="26"/>
                                  </a:lnTo>
                                  <a:lnTo>
                                    <a:pt x="64" y="26"/>
                                  </a:lnTo>
                                  <a:lnTo>
                                    <a:pt x="68" y="26"/>
                                  </a:lnTo>
                                  <a:lnTo>
                                    <a:pt x="72" y="26"/>
                                  </a:lnTo>
                                  <a:lnTo>
                                    <a:pt x="76" y="26"/>
                                  </a:lnTo>
                                  <a:lnTo>
                                    <a:pt x="79" y="26"/>
                                  </a:lnTo>
                                  <a:lnTo>
                                    <a:pt x="83" y="26"/>
                                  </a:lnTo>
                                  <a:lnTo>
                                    <a:pt x="87" y="26"/>
                                  </a:lnTo>
                                  <a:lnTo>
                                    <a:pt x="91" y="26"/>
                                  </a:lnTo>
                                  <a:lnTo>
                                    <a:pt x="95" y="26"/>
                                  </a:lnTo>
                                  <a:lnTo>
                                    <a:pt x="99" y="26"/>
                                  </a:lnTo>
                                  <a:lnTo>
                                    <a:pt x="102" y="26"/>
                                  </a:lnTo>
                                  <a:lnTo>
                                    <a:pt x="106" y="26"/>
                                  </a:lnTo>
                                  <a:lnTo>
                                    <a:pt x="110" y="26"/>
                                  </a:lnTo>
                                  <a:lnTo>
                                    <a:pt x="114" y="26"/>
                                  </a:lnTo>
                                  <a:lnTo>
                                    <a:pt x="118" y="30"/>
                                  </a:lnTo>
                                  <a:lnTo>
                                    <a:pt x="121" y="30"/>
                                  </a:lnTo>
                                  <a:lnTo>
                                    <a:pt x="125" y="30"/>
                                  </a:lnTo>
                                  <a:lnTo>
                                    <a:pt x="129" y="30"/>
                                  </a:lnTo>
                                  <a:lnTo>
                                    <a:pt x="133" y="30"/>
                                  </a:lnTo>
                                  <a:lnTo>
                                    <a:pt x="137" y="30"/>
                                  </a:lnTo>
                                  <a:lnTo>
                                    <a:pt x="140" y="30"/>
                                  </a:lnTo>
                                  <a:lnTo>
                                    <a:pt x="144" y="26"/>
                                  </a:lnTo>
                                  <a:lnTo>
                                    <a:pt x="148" y="30"/>
                                  </a:lnTo>
                                  <a:lnTo>
                                    <a:pt x="148" y="26"/>
                                  </a:lnTo>
                                  <a:lnTo>
                                    <a:pt x="152" y="30"/>
                                  </a:lnTo>
                                  <a:lnTo>
                                    <a:pt x="156" y="26"/>
                                  </a:lnTo>
                                  <a:lnTo>
                                    <a:pt x="159" y="26"/>
                                  </a:lnTo>
                                  <a:lnTo>
                                    <a:pt x="163" y="26"/>
                                  </a:lnTo>
                                  <a:lnTo>
                                    <a:pt x="167" y="30"/>
                                  </a:lnTo>
                                  <a:lnTo>
                                    <a:pt x="171" y="30"/>
                                  </a:lnTo>
                                  <a:lnTo>
                                    <a:pt x="175" y="30"/>
                                  </a:lnTo>
                                  <a:lnTo>
                                    <a:pt x="178" y="26"/>
                                  </a:lnTo>
                                  <a:lnTo>
                                    <a:pt x="182" y="30"/>
                                  </a:lnTo>
                                  <a:lnTo>
                                    <a:pt x="186" y="26"/>
                                  </a:lnTo>
                                  <a:lnTo>
                                    <a:pt x="190" y="30"/>
                                  </a:lnTo>
                                  <a:lnTo>
                                    <a:pt x="194" y="30"/>
                                  </a:lnTo>
                                  <a:lnTo>
                                    <a:pt x="197" y="30"/>
                                  </a:lnTo>
                                  <a:lnTo>
                                    <a:pt x="201" y="30"/>
                                  </a:lnTo>
                                  <a:lnTo>
                                    <a:pt x="205" y="30"/>
                                  </a:lnTo>
                                  <a:lnTo>
                                    <a:pt x="209" y="30"/>
                                  </a:lnTo>
                                  <a:lnTo>
                                    <a:pt x="213" y="30"/>
                                  </a:lnTo>
                                  <a:lnTo>
                                    <a:pt x="216" y="30"/>
                                  </a:lnTo>
                                  <a:lnTo>
                                    <a:pt x="220" y="30"/>
                                  </a:lnTo>
                                  <a:lnTo>
                                    <a:pt x="224" y="30"/>
                                  </a:lnTo>
                                  <a:lnTo>
                                    <a:pt x="228" y="30"/>
                                  </a:lnTo>
                                  <a:lnTo>
                                    <a:pt x="232" y="30"/>
                                  </a:lnTo>
                                  <a:lnTo>
                                    <a:pt x="235" y="30"/>
                                  </a:lnTo>
                                  <a:lnTo>
                                    <a:pt x="239" y="30"/>
                                  </a:lnTo>
                                  <a:lnTo>
                                    <a:pt x="243" y="30"/>
                                  </a:lnTo>
                                  <a:lnTo>
                                    <a:pt x="247" y="30"/>
                                  </a:lnTo>
                                  <a:lnTo>
                                    <a:pt x="251" y="30"/>
                                  </a:lnTo>
                                  <a:lnTo>
                                    <a:pt x="254" y="30"/>
                                  </a:lnTo>
                                  <a:lnTo>
                                    <a:pt x="258" y="30"/>
                                  </a:lnTo>
                                  <a:lnTo>
                                    <a:pt x="262" y="30"/>
                                  </a:lnTo>
                                  <a:lnTo>
                                    <a:pt x="266" y="30"/>
                                  </a:lnTo>
                                  <a:lnTo>
                                    <a:pt x="270" y="30"/>
                                  </a:lnTo>
                                  <a:lnTo>
                                    <a:pt x="273" y="30"/>
                                  </a:lnTo>
                                  <a:lnTo>
                                    <a:pt x="277" y="30"/>
                                  </a:lnTo>
                                  <a:lnTo>
                                    <a:pt x="281" y="30"/>
                                  </a:lnTo>
                                  <a:lnTo>
                                    <a:pt x="285" y="30"/>
                                  </a:lnTo>
                                  <a:lnTo>
                                    <a:pt x="289" y="30"/>
                                  </a:lnTo>
                                  <a:lnTo>
                                    <a:pt x="292" y="30"/>
                                  </a:lnTo>
                                  <a:lnTo>
                                    <a:pt x="296" y="30"/>
                                  </a:lnTo>
                                  <a:lnTo>
                                    <a:pt x="300" y="30"/>
                                  </a:lnTo>
                                  <a:lnTo>
                                    <a:pt x="304" y="26"/>
                                  </a:lnTo>
                                  <a:lnTo>
                                    <a:pt x="308" y="26"/>
                                  </a:lnTo>
                                  <a:lnTo>
                                    <a:pt x="311" y="26"/>
                                  </a:lnTo>
                                  <a:lnTo>
                                    <a:pt x="315" y="26"/>
                                  </a:lnTo>
                                  <a:lnTo>
                                    <a:pt x="319" y="30"/>
                                  </a:lnTo>
                                  <a:lnTo>
                                    <a:pt x="323" y="30"/>
                                  </a:lnTo>
                                  <a:lnTo>
                                    <a:pt x="327" y="30"/>
                                  </a:lnTo>
                                  <a:lnTo>
                                    <a:pt x="331" y="30"/>
                                  </a:lnTo>
                                  <a:lnTo>
                                    <a:pt x="334" y="26"/>
                                  </a:lnTo>
                                  <a:lnTo>
                                    <a:pt x="338" y="26"/>
                                  </a:lnTo>
                                  <a:lnTo>
                                    <a:pt x="342" y="26"/>
                                  </a:lnTo>
                                  <a:lnTo>
                                    <a:pt x="346" y="26"/>
                                  </a:lnTo>
                                  <a:lnTo>
                                    <a:pt x="350" y="26"/>
                                  </a:lnTo>
                                  <a:lnTo>
                                    <a:pt x="353" y="26"/>
                                  </a:lnTo>
                                  <a:lnTo>
                                    <a:pt x="357" y="26"/>
                                  </a:lnTo>
                                  <a:lnTo>
                                    <a:pt x="361" y="30"/>
                                  </a:lnTo>
                                  <a:lnTo>
                                    <a:pt x="365" y="26"/>
                                  </a:lnTo>
                                  <a:lnTo>
                                    <a:pt x="369" y="30"/>
                                  </a:lnTo>
                                  <a:lnTo>
                                    <a:pt x="372" y="30"/>
                                  </a:lnTo>
                                  <a:lnTo>
                                    <a:pt x="376" y="30"/>
                                  </a:lnTo>
                                  <a:lnTo>
                                    <a:pt x="380" y="30"/>
                                  </a:lnTo>
                                  <a:lnTo>
                                    <a:pt x="384" y="30"/>
                                  </a:lnTo>
                                  <a:lnTo>
                                    <a:pt x="388" y="30"/>
                                  </a:lnTo>
                                  <a:lnTo>
                                    <a:pt x="391" y="26"/>
                                  </a:lnTo>
                                  <a:lnTo>
                                    <a:pt x="395" y="26"/>
                                  </a:lnTo>
                                  <a:lnTo>
                                    <a:pt x="399" y="26"/>
                                  </a:lnTo>
                                  <a:lnTo>
                                    <a:pt x="403" y="26"/>
                                  </a:lnTo>
                                  <a:lnTo>
                                    <a:pt x="407" y="22"/>
                                  </a:lnTo>
                                  <a:lnTo>
                                    <a:pt x="410" y="22"/>
                                  </a:lnTo>
                                  <a:lnTo>
                                    <a:pt x="414" y="22"/>
                                  </a:lnTo>
                                  <a:lnTo>
                                    <a:pt x="418" y="22"/>
                                  </a:lnTo>
                                  <a:lnTo>
                                    <a:pt x="422" y="22"/>
                                  </a:lnTo>
                                  <a:lnTo>
                                    <a:pt x="426" y="17"/>
                                  </a:lnTo>
                                  <a:lnTo>
                                    <a:pt x="429" y="17"/>
                                  </a:lnTo>
                                  <a:lnTo>
                                    <a:pt x="433" y="17"/>
                                  </a:lnTo>
                                  <a:lnTo>
                                    <a:pt x="437" y="13"/>
                                  </a:lnTo>
                                  <a:lnTo>
                                    <a:pt x="441" y="13"/>
                                  </a:lnTo>
                                  <a:lnTo>
                                    <a:pt x="445" y="13"/>
                                  </a:lnTo>
                                  <a:lnTo>
                                    <a:pt x="448" y="9"/>
                                  </a:lnTo>
                                  <a:lnTo>
                                    <a:pt x="452" y="9"/>
                                  </a:lnTo>
                                  <a:lnTo>
                                    <a:pt x="456" y="5"/>
                                  </a:lnTo>
                                  <a:lnTo>
                                    <a:pt x="460" y="5"/>
                                  </a:lnTo>
                                  <a:lnTo>
                                    <a:pt x="464" y="5"/>
                                  </a:lnTo>
                                  <a:lnTo>
                                    <a:pt x="467" y="0"/>
                                  </a:lnTo>
                                  <a:lnTo>
                                    <a:pt x="471" y="0"/>
                                  </a:lnTo>
                                  <a:lnTo>
                                    <a:pt x="475" y="0"/>
                                  </a:lnTo>
                                  <a:lnTo>
                                    <a:pt x="479" y="0"/>
                                  </a:lnTo>
                                </a:path>
                              </a:pathLst>
                            </a:custGeom>
                            <a:noFill/>
                            <a:ln w="0">
                              <a:solidFill>
                                <a:srgbClr val="0000FF"/>
                              </a:solidFill>
                              <a:prstDash val="solid"/>
                              <a:round/>
                              <a:headEnd/>
                              <a:tailEnd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  <p:txBody>
                            <a:bodyPr vert="horz" wrap="square" lIns="91440" tIns="45720" rIns="91440" bIns="45720" numCol="1" anchor="t" anchorCtr="0" compatLnSpc="1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endParaRPr lang="en-US"/>
                            </a:p>
                          </p:txBody>
                        </p:sp>
                      </p:grpSp>
                      <p:sp>
                        <p:nvSpPr>
                          <p:cNvPr id="107" name="Freeform 205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279650" y="4740518"/>
                            <a:ext cx="742950" cy="61913"/>
                          </a:xfrm>
                          <a:custGeom>
                            <a:avLst/>
                            <a:gdLst>
                              <a:gd name="T0" fmla="*/ 7 w 468"/>
                              <a:gd name="T1" fmla="*/ 0 h 39"/>
                              <a:gd name="T2" fmla="*/ 19 w 468"/>
                              <a:gd name="T3" fmla="*/ 0 h 39"/>
                              <a:gd name="T4" fmla="*/ 26 w 468"/>
                              <a:gd name="T5" fmla="*/ 0 h 39"/>
                              <a:gd name="T6" fmla="*/ 38 w 468"/>
                              <a:gd name="T7" fmla="*/ 5 h 39"/>
                              <a:gd name="T8" fmla="*/ 49 w 468"/>
                              <a:gd name="T9" fmla="*/ 5 h 39"/>
                              <a:gd name="T10" fmla="*/ 61 w 468"/>
                              <a:gd name="T11" fmla="*/ 13 h 39"/>
                              <a:gd name="T12" fmla="*/ 72 w 468"/>
                              <a:gd name="T13" fmla="*/ 13 h 39"/>
                              <a:gd name="T14" fmla="*/ 84 w 468"/>
                              <a:gd name="T15" fmla="*/ 17 h 39"/>
                              <a:gd name="T16" fmla="*/ 95 w 468"/>
                              <a:gd name="T17" fmla="*/ 17 h 39"/>
                              <a:gd name="T18" fmla="*/ 110 w 468"/>
                              <a:gd name="T19" fmla="*/ 22 h 39"/>
                              <a:gd name="T20" fmla="*/ 114 w 468"/>
                              <a:gd name="T21" fmla="*/ 17 h 39"/>
                              <a:gd name="T22" fmla="*/ 122 w 468"/>
                              <a:gd name="T23" fmla="*/ 17 h 39"/>
                              <a:gd name="T24" fmla="*/ 133 w 468"/>
                              <a:gd name="T25" fmla="*/ 22 h 39"/>
                              <a:gd name="T26" fmla="*/ 144 w 468"/>
                              <a:gd name="T27" fmla="*/ 22 h 39"/>
                              <a:gd name="T28" fmla="*/ 156 w 468"/>
                              <a:gd name="T29" fmla="*/ 26 h 39"/>
                              <a:gd name="T30" fmla="*/ 167 w 468"/>
                              <a:gd name="T31" fmla="*/ 26 h 39"/>
                              <a:gd name="T32" fmla="*/ 179 w 468"/>
                              <a:gd name="T33" fmla="*/ 26 h 39"/>
                              <a:gd name="T34" fmla="*/ 190 w 468"/>
                              <a:gd name="T35" fmla="*/ 30 h 39"/>
                              <a:gd name="T36" fmla="*/ 201 w 468"/>
                              <a:gd name="T37" fmla="*/ 30 h 39"/>
                              <a:gd name="T38" fmla="*/ 213 w 468"/>
                              <a:gd name="T39" fmla="*/ 30 h 39"/>
                              <a:gd name="T40" fmla="*/ 224 w 468"/>
                              <a:gd name="T41" fmla="*/ 35 h 39"/>
                              <a:gd name="T42" fmla="*/ 236 w 468"/>
                              <a:gd name="T43" fmla="*/ 35 h 39"/>
                              <a:gd name="T44" fmla="*/ 247 w 468"/>
                              <a:gd name="T45" fmla="*/ 35 h 39"/>
                              <a:gd name="T46" fmla="*/ 258 w 468"/>
                              <a:gd name="T47" fmla="*/ 35 h 39"/>
                              <a:gd name="T48" fmla="*/ 270 w 468"/>
                              <a:gd name="T49" fmla="*/ 35 h 39"/>
                              <a:gd name="T50" fmla="*/ 281 w 468"/>
                              <a:gd name="T51" fmla="*/ 35 h 39"/>
                              <a:gd name="T52" fmla="*/ 293 w 468"/>
                              <a:gd name="T53" fmla="*/ 35 h 39"/>
                              <a:gd name="T54" fmla="*/ 304 w 468"/>
                              <a:gd name="T55" fmla="*/ 35 h 39"/>
                              <a:gd name="T56" fmla="*/ 316 w 468"/>
                              <a:gd name="T57" fmla="*/ 39 h 39"/>
                              <a:gd name="T58" fmla="*/ 323 w 468"/>
                              <a:gd name="T59" fmla="*/ 39 h 39"/>
                              <a:gd name="T60" fmla="*/ 335 w 468"/>
                              <a:gd name="T61" fmla="*/ 35 h 39"/>
                              <a:gd name="T62" fmla="*/ 346 w 468"/>
                              <a:gd name="T63" fmla="*/ 35 h 39"/>
                              <a:gd name="T64" fmla="*/ 357 w 468"/>
                              <a:gd name="T65" fmla="*/ 35 h 39"/>
                              <a:gd name="T66" fmla="*/ 369 w 468"/>
                              <a:gd name="T67" fmla="*/ 35 h 39"/>
                              <a:gd name="T68" fmla="*/ 380 w 468"/>
                              <a:gd name="T69" fmla="*/ 35 h 39"/>
                              <a:gd name="T70" fmla="*/ 392 w 468"/>
                              <a:gd name="T71" fmla="*/ 35 h 39"/>
                              <a:gd name="T72" fmla="*/ 403 w 468"/>
                              <a:gd name="T73" fmla="*/ 39 h 39"/>
                              <a:gd name="T74" fmla="*/ 414 w 468"/>
                              <a:gd name="T75" fmla="*/ 39 h 39"/>
                              <a:gd name="T76" fmla="*/ 426 w 468"/>
                              <a:gd name="T77" fmla="*/ 39 h 39"/>
                              <a:gd name="T78" fmla="*/ 437 w 468"/>
                              <a:gd name="T79" fmla="*/ 39 h 39"/>
                              <a:gd name="T80" fmla="*/ 449 w 468"/>
                              <a:gd name="T81" fmla="*/ 39 h 39"/>
                              <a:gd name="T82" fmla="*/ 460 w 468"/>
                              <a:gd name="T83" fmla="*/ 39 h 39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  <a:cxn ang="0">
                                <a:pos x="T6" y="T7"/>
                              </a:cxn>
                              <a:cxn ang="0">
                                <a:pos x="T8" y="T9"/>
                              </a:cxn>
                              <a:cxn ang="0">
                                <a:pos x="T10" y="T11"/>
                              </a:cxn>
                              <a:cxn ang="0">
                                <a:pos x="T12" y="T13"/>
                              </a:cxn>
                              <a:cxn ang="0">
                                <a:pos x="T14" y="T15"/>
                              </a:cxn>
                              <a:cxn ang="0">
                                <a:pos x="T16" y="T17"/>
                              </a:cxn>
                              <a:cxn ang="0">
                                <a:pos x="T18" y="T19"/>
                              </a:cxn>
                              <a:cxn ang="0">
                                <a:pos x="T20" y="T21"/>
                              </a:cxn>
                              <a:cxn ang="0">
                                <a:pos x="T22" y="T23"/>
                              </a:cxn>
                              <a:cxn ang="0">
                                <a:pos x="T24" y="T25"/>
                              </a:cxn>
                              <a:cxn ang="0">
                                <a:pos x="T26" y="T27"/>
                              </a:cxn>
                              <a:cxn ang="0">
                                <a:pos x="T28" y="T29"/>
                              </a:cxn>
                              <a:cxn ang="0">
                                <a:pos x="T30" y="T31"/>
                              </a:cxn>
                              <a:cxn ang="0">
                                <a:pos x="T32" y="T33"/>
                              </a:cxn>
                              <a:cxn ang="0">
                                <a:pos x="T34" y="T35"/>
                              </a:cxn>
                              <a:cxn ang="0">
                                <a:pos x="T36" y="T37"/>
                              </a:cxn>
                              <a:cxn ang="0">
                                <a:pos x="T38" y="T39"/>
                              </a:cxn>
                              <a:cxn ang="0">
                                <a:pos x="T40" y="T41"/>
                              </a:cxn>
                              <a:cxn ang="0">
                                <a:pos x="T42" y="T43"/>
                              </a:cxn>
                              <a:cxn ang="0">
                                <a:pos x="T44" y="T45"/>
                              </a:cxn>
                              <a:cxn ang="0">
                                <a:pos x="T46" y="T47"/>
                              </a:cxn>
                              <a:cxn ang="0">
                                <a:pos x="T48" y="T49"/>
                              </a:cxn>
                              <a:cxn ang="0">
                                <a:pos x="T50" y="T51"/>
                              </a:cxn>
                              <a:cxn ang="0">
                                <a:pos x="T52" y="T53"/>
                              </a:cxn>
                              <a:cxn ang="0">
                                <a:pos x="T54" y="T55"/>
                              </a:cxn>
                              <a:cxn ang="0">
                                <a:pos x="T56" y="T57"/>
                              </a:cxn>
                              <a:cxn ang="0">
                                <a:pos x="T58" y="T59"/>
                              </a:cxn>
                              <a:cxn ang="0">
                                <a:pos x="T60" y="T61"/>
                              </a:cxn>
                              <a:cxn ang="0">
                                <a:pos x="T62" y="T63"/>
                              </a:cxn>
                              <a:cxn ang="0">
                                <a:pos x="T64" y="T65"/>
                              </a:cxn>
                              <a:cxn ang="0">
                                <a:pos x="T66" y="T67"/>
                              </a:cxn>
                              <a:cxn ang="0">
                                <a:pos x="T68" y="T69"/>
                              </a:cxn>
                              <a:cxn ang="0">
                                <a:pos x="T70" y="T71"/>
                              </a:cxn>
                              <a:cxn ang="0">
                                <a:pos x="T72" y="T73"/>
                              </a:cxn>
                              <a:cxn ang="0">
                                <a:pos x="T74" y="T75"/>
                              </a:cxn>
                              <a:cxn ang="0">
                                <a:pos x="T76" y="T77"/>
                              </a:cxn>
                              <a:cxn ang="0">
                                <a:pos x="T78" y="T79"/>
                              </a:cxn>
                              <a:cxn ang="0">
                                <a:pos x="T80" y="T81"/>
                              </a:cxn>
                              <a:cxn ang="0">
                                <a:pos x="T82" y="T83"/>
                              </a:cxn>
                            </a:cxnLst>
                            <a:rect l="0" t="0" r="r" b="b"/>
                            <a:pathLst>
                              <a:path w="468" h="39">
                                <a:moveTo>
                                  <a:pt x="0" y="0"/>
                                </a:moveTo>
                                <a:lnTo>
                                  <a:pt x="4" y="0"/>
                                </a:lnTo>
                                <a:lnTo>
                                  <a:pt x="7" y="0"/>
                                </a:lnTo>
                                <a:lnTo>
                                  <a:pt x="11" y="0"/>
                                </a:lnTo>
                                <a:lnTo>
                                  <a:pt x="15" y="5"/>
                                </a:lnTo>
                                <a:lnTo>
                                  <a:pt x="19" y="0"/>
                                </a:lnTo>
                                <a:lnTo>
                                  <a:pt x="19" y="5"/>
                                </a:lnTo>
                                <a:lnTo>
                                  <a:pt x="23" y="0"/>
                                </a:lnTo>
                                <a:lnTo>
                                  <a:pt x="26" y="0"/>
                                </a:lnTo>
                                <a:lnTo>
                                  <a:pt x="30" y="5"/>
                                </a:lnTo>
                                <a:lnTo>
                                  <a:pt x="34" y="5"/>
                                </a:lnTo>
                                <a:lnTo>
                                  <a:pt x="38" y="5"/>
                                </a:lnTo>
                                <a:lnTo>
                                  <a:pt x="42" y="5"/>
                                </a:lnTo>
                                <a:lnTo>
                                  <a:pt x="45" y="5"/>
                                </a:lnTo>
                                <a:lnTo>
                                  <a:pt x="49" y="5"/>
                                </a:lnTo>
                                <a:lnTo>
                                  <a:pt x="53" y="5"/>
                                </a:lnTo>
                                <a:lnTo>
                                  <a:pt x="57" y="9"/>
                                </a:lnTo>
                                <a:lnTo>
                                  <a:pt x="61" y="13"/>
                                </a:lnTo>
                                <a:lnTo>
                                  <a:pt x="65" y="13"/>
                                </a:lnTo>
                                <a:lnTo>
                                  <a:pt x="68" y="13"/>
                                </a:lnTo>
                                <a:lnTo>
                                  <a:pt x="72" y="13"/>
                                </a:lnTo>
                                <a:lnTo>
                                  <a:pt x="76" y="13"/>
                                </a:lnTo>
                                <a:lnTo>
                                  <a:pt x="80" y="13"/>
                                </a:lnTo>
                                <a:lnTo>
                                  <a:pt x="84" y="17"/>
                                </a:lnTo>
                                <a:lnTo>
                                  <a:pt x="87" y="17"/>
                                </a:lnTo>
                                <a:lnTo>
                                  <a:pt x="91" y="17"/>
                                </a:lnTo>
                                <a:lnTo>
                                  <a:pt x="95" y="17"/>
                                </a:lnTo>
                                <a:lnTo>
                                  <a:pt x="99" y="22"/>
                                </a:lnTo>
                                <a:lnTo>
                                  <a:pt x="103" y="22"/>
                                </a:lnTo>
                                <a:lnTo>
                                  <a:pt x="110" y="22"/>
                                </a:lnTo>
                                <a:lnTo>
                                  <a:pt x="106" y="22"/>
                                </a:lnTo>
                                <a:lnTo>
                                  <a:pt x="110" y="22"/>
                                </a:lnTo>
                                <a:lnTo>
                                  <a:pt x="114" y="17"/>
                                </a:lnTo>
                                <a:lnTo>
                                  <a:pt x="122" y="17"/>
                                </a:lnTo>
                                <a:lnTo>
                                  <a:pt x="118" y="17"/>
                                </a:lnTo>
                                <a:lnTo>
                                  <a:pt x="122" y="17"/>
                                </a:lnTo>
                                <a:lnTo>
                                  <a:pt x="125" y="22"/>
                                </a:lnTo>
                                <a:lnTo>
                                  <a:pt x="129" y="22"/>
                                </a:lnTo>
                                <a:lnTo>
                                  <a:pt x="133" y="22"/>
                                </a:lnTo>
                                <a:lnTo>
                                  <a:pt x="137" y="22"/>
                                </a:lnTo>
                                <a:lnTo>
                                  <a:pt x="141" y="22"/>
                                </a:lnTo>
                                <a:lnTo>
                                  <a:pt x="144" y="22"/>
                                </a:lnTo>
                                <a:lnTo>
                                  <a:pt x="148" y="26"/>
                                </a:lnTo>
                                <a:lnTo>
                                  <a:pt x="152" y="26"/>
                                </a:lnTo>
                                <a:lnTo>
                                  <a:pt x="156" y="26"/>
                                </a:lnTo>
                                <a:lnTo>
                                  <a:pt x="160" y="26"/>
                                </a:lnTo>
                                <a:lnTo>
                                  <a:pt x="163" y="26"/>
                                </a:lnTo>
                                <a:lnTo>
                                  <a:pt x="167" y="26"/>
                                </a:lnTo>
                                <a:lnTo>
                                  <a:pt x="171" y="26"/>
                                </a:lnTo>
                                <a:lnTo>
                                  <a:pt x="175" y="26"/>
                                </a:lnTo>
                                <a:lnTo>
                                  <a:pt x="179" y="26"/>
                                </a:lnTo>
                                <a:lnTo>
                                  <a:pt x="182" y="26"/>
                                </a:lnTo>
                                <a:lnTo>
                                  <a:pt x="186" y="30"/>
                                </a:lnTo>
                                <a:lnTo>
                                  <a:pt x="190" y="30"/>
                                </a:lnTo>
                                <a:lnTo>
                                  <a:pt x="194" y="30"/>
                                </a:lnTo>
                                <a:lnTo>
                                  <a:pt x="198" y="30"/>
                                </a:lnTo>
                                <a:lnTo>
                                  <a:pt x="201" y="30"/>
                                </a:lnTo>
                                <a:lnTo>
                                  <a:pt x="205" y="35"/>
                                </a:lnTo>
                                <a:lnTo>
                                  <a:pt x="209" y="30"/>
                                </a:lnTo>
                                <a:lnTo>
                                  <a:pt x="213" y="30"/>
                                </a:lnTo>
                                <a:lnTo>
                                  <a:pt x="217" y="35"/>
                                </a:lnTo>
                                <a:lnTo>
                                  <a:pt x="220" y="35"/>
                                </a:lnTo>
                                <a:lnTo>
                                  <a:pt x="224" y="35"/>
                                </a:lnTo>
                                <a:lnTo>
                                  <a:pt x="228" y="35"/>
                                </a:lnTo>
                                <a:lnTo>
                                  <a:pt x="232" y="35"/>
                                </a:lnTo>
                                <a:lnTo>
                                  <a:pt x="236" y="35"/>
                                </a:lnTo>
                                <a:lnTo>
                                  <a:pt x="239" y="35"/>
                                </a:lnTo>
                                <a:lnTo>
                                  <a:pt x="243" y="35"/>
                                </a:lnTo>
                                <a:lnTo>
                                  <a:pt x="247" y="35"/>
                                </a:lnTo>
                                <a:lnTo>
                                  <a:pt x="251" y="35"/>
                                </a:lnTo>
                                <a:lnTo>
                                  <a:pt x="255" y="35"/>
                                </a:lnTo>
                                <a:lnTo>
                                  <a:pt x="258" y="35"/>
                                </a:lnTo>
                                <a:lnTo>
                                  <a:pt x="262" y="35"/>
                                </a:lnTo>
                                <a:lnTo>
                                  <a:pt x="266" y="39"/>
                                </a:lnTo>
                                <a:lnTo>
                                  <a:pt x="270" y="35"/>
                                </a:lnTo>
                                <a:lnTo>
                                  <a:pt x="274" y="39"/>
                                </a:lnTo>
                                <a:lnTo>
                                  <a:pt x="277" y="39"/>
                                </a:lnTo>
                                <a:lnTo>
                                  <a:pt x="281" y="35"/>
                                </a:lnTo>
                                <a:lnTo>
                                  <a:pt x="285" y="39"/>
                                </a:lnTo>
                                <a:lnTo>
                                  <a:pt x="289" y="35"/>
                                </a:lnTo>
                                <a:lnTo>
                                  <a:pt x="293" y="35"/>
                                </a:lnTo>
                                <a:lnTo>
                                  <a:pt x="297" y="39"/>
                                </a:lnTo>
                                <a:lnTo>
                                  <a:pt x="300" y="39"/>
                                </a:lnTo>
                                <a:lnTo>
                                  <a:pt x="304" y="35"/>
                                </a:lnTo>
                                <a:lnTo>
                                  <a:pt x="308" y="39"/>
                                </a:lnTo>
                                <a:lnTo>
                                  <a:pt x="312" y="35"/>
                                </a:lnTo>
                                <a:lnTo>
                                  <a:pt x="316" y="39"/>
                                </a:lnTo>
                                <a:lnTo>
                                  <a:pt x="316" y="35"/>
                                </a:lnTo>
                                <a:lnTo>
                                  <a:pt x="319" y="39"/>
                                </a:lnTo>
                                <a:lnTo>
                                  <a:pt x="323" y="39"/>
                                </a:lnTo>
                                <a:lnTo>
                                  <a:pt x="327" y="35"/>
                                </a:lnTo>
                                <a:lnTo>
                                  <a:pt x="331" y="35"/>
                                </a:lnTo>
                                <a:lnTo>
                                  <a:pt x="335" y="35"/>
                                </a:lnTo>
                                <a:lnTo>
                                  <a:pt x="338" y="35"/>
                                </a:lnTo>
                                <a:lnTo>
                                  <a:pt x="342" y="35"/>
                                </a:lnTo>
                                <a:lnTo>
                                  <a:pt x="346" y="35"/>
                                </a:lnTo>
                                <a:lnTo>
                                  <a:pt x="350" y="35"/>
                                </a:lnTo>
                                <a:lnTo>
                                  <a:pt x="354" y="39"/>
                                </a:lnTo>
                                <a:lnTo>
                                  <a:pt x="357" y="35"/>
                                </a:lnTo>
                                <a:lnTo>
                                  <a:pt x="361" y="35"/>
                                </a:lnTo>
                                <a:lnTo>
                                  <a:pt x="365" y="35"/>
                                </a:lnTo>
                                <a:lnTo>
                                  <a:pt x="369" y="35"/>
                                </a:lnTo>
                                <a:lnTo>
                                  <a:pt x="373" y="35"/>
                                </a:lnTo>
                                <a:lnTo>
                                  <a:pt x="376" y="35"/>
                                </a:lnTo>
                                <a:lnTo>
                                  <a:pt x="380" y="35"/>
                                </a:lnTo>
                                <a:lnTo>
                                  <a:pt x="384" y="35"/>
                                </a:lnTo>
                                <a:lnTo>
                                  <a:pt x="388" y="35"/>
                                </a:lnTo>
                                <a:lnTo>
                                  <a:pt x="392" y="35"/>
                                </a:lnTo>
                                <a:lnTo>
                                  <a:pt x="395" y="35"/>
                                </a:lnTo>
                                <a:lnTo>
                                  <a:pt x="399" y="35"/>
                                </a:lnTo>
                                <a:lnTo>
                                  <a:pt x="403" y="39"/>
                                </a:lnTo>
                                <a:lnTo>
                                  <a:pt x="407" y="39"/>
                                </a:lnTo>
                                <a:lnTo>
                                  <a:pt x="411" y="39"/>
                                </a:lnTo>
                                <a:lnTo>
                                  <a:pt x="414" y="39"/>
                                </a:lnTo>
                                <a:lnTo>
                                  <a:pt x="418" y="39"/>
                                </a:lnTo>
                                <a:lnTo>
                                  <a:pt x="422" y="39"/>
                                </a:lnTo>
                                <a:lnTo>
                                  <a:pt x="426" y="39"/>
                                </a:lnTo>
                                <a:lnTo>
                                  <a:pt x="430" y="39"/>
                                </a:lnTo>
                                <a:lnTo>
                                  <a:pt x="433" y="39"/>
                                </a:lnTo>
                                <a:lnTo>
                                  <a:pt x="437" y="39"/>
                                </a:lnTo>
                                <a:lnTo>
                                  <a:pt x="441" y="39"/>
                                </a:lnTo>
                                <a:lnTo>
                                  <a:pt x="445" y="39"/>
                                </a:lnTo>
                                <a:lnTo>
                                  <a:pt x="449" y="39"/>
                                </a:lnTo>
                                <a:lnTo>
                                  <a:pt x="452" y="39"/>
                                </a:lnTo>
                                <a:lnTo>
                                  <a:pt x="456" y="39"/>
                                </a:lnTo>
                                <a:lnTo>
                                  <a:pt x="460" y="39"/>
                                </a:lnTo>
                                <a:lnTo>
                                  <a:pt x="464" y="39"/>
                                </a:lnTo>
                                <a:lnTo>
                                  <a:pt x="468" y="39"/>
                                </a:lnTo>
                              </a:path>
                            </a:pathLst>
                          </a:custGeom>
                          <a:noFill/>
                          <a:ln w="0">
                            <a:solidFill>
                              <a:srgbClr val="0000FF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 vert="horz" wrap="square" lIns="91440" tIns="45720" rIns="91440" bIns="45720" numCol="1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sp>
                      <p:nvSpPr>
                        <p:cNvPr id="105" name="Freeform 20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022600" y="4802430"/>
                          <a:ext cx="766763" cy="6350"/>
                        </a:xfrm>
                        <a:custGeom>
                          <a:avLst/>
                          <a:gdLst>
                            <a:gd name="T0" fmla="*/ 7 w 483"/>
                            <a:gd name="T1" fmla="*/ 4 h 4"/>
                            <a:gd name="T2" fmla="*/ 19 w 483"/>
                            <a:gd name="T3" fmla="*/ 4 h 4"/>
                            <a:gd name="T4" fmla="*/ 30 w 483"/>
                            <a:gd name="T5" fmla="*/ 4 h 4"/>
                            <a:gd name="T6" fmla="*/ 41 w 483"/>
                            <a:gd name="T7" fmla="*/ 4 h 4"/>
                            <a:gd name="T8" fmla="*/ 53 w 483"/>
                            <a:gd name="T9" fmla="*/ 4 h 4"/>
                            <a:gd name="T10" fmla="*/ 64 w 483"/>
                            <a:gd name="T11" fmla="*/ 4 h 4"/>
                            <a:gd name="T12" fmla="*/ 76 w 483"/>
                            <a:gd name="T13" fmla="*/ 4 h 4"/>
                            <a:gd name="T14" fmla="*/ 87 w 483"/>
                            <a:gd name="T15" fmla="*/ 4 h 4"/>
                            <a:gd name="T16" fmla="*/ 99 w 483"/>
                            <a:gd name="T17" fmla="*/ 4 h 4"/>
                            <a:gd name="T18" fmla="*/ 110 w 483"/>
                            <a:gd name="T19" fmla="*/ 4 h 4"/>
                            <a:gd name="T20" fmla="*/ 121 w 483"/>
                            <a:gd name="T21" fmla="*/ 4 h 4"/>
                            <a:gd name="T22" fmla="*/ 133 w 483"/>
                            <a:gd name="T23" fmla="*/ 4 h 4"/>
                            <a:gd name="T24" fmla="*/ 144 w 483"/>
                            <a:gd name="T25" fmla="*/ 4 h 4"/>
                            <a:gd name="T26" fmla="*/ 156 w 483"/>
                            <a:gd name="T27" fmla="*/ 4 h 4"/>
                            <a:gd name="T28" fmla="*/ 167 w 483"/>
                            <a:gd name="T29" fmla="*/ 4 h 4"/>
                            <a:gd name="T30" fmla="*/ 178 w 483"/>
                            <a:gd name="T31" fmla="*/ 4 h 4"/>
                            <a:gd name="T32" fmla="*/ 190 w 483"/>
                            <a:gd name="T33" fmla="*/ 4 h 4"/>
                            <a:gd name="T34" fmla="*/ 201 w 483"/>
                            <a:gd name="T35" fmla="*/ 4 h 4"/>
                            <a:gd name="T36" fmla="*/ 213 w 483"/>
                            <a:gd name="T37" fmla="*/ 4 h 4"/>
                            <a:gd name="T38" fmla="*/ 224 w 483"/>
                            <a:gd name="T39" fmla="*/ 4 h 4"/>
                            <a:gd name="T40" fmla="*/ 235 w 483"/>
                            <a:gd name="T41" fmla="*/ 4 h 4"/>
                            <a:gd name="T42" fmla="*/ 247 w 483"/>
                            <a:gd name="T43" fmla="*/ 4 h 4"/>
                            <a:gd name="T44" fmla="*/ 258 w 483"/>
                            <a:gd name="T45" fmla="*/ 4 h 4"/>
                            <a:gd name="T46" fmla="*/ 270 w 483"/>
                            <a:gd name="T47" fmla="*/ 4 h 4"/>
                            <a:gd name="T48" fmla="*/ 281 w 483"/>
                            <a:gd name="T49" fmla="*/ 4 h 4"/>
                            <a:gd name="T50" fmla="*/ 293 w 483"/>
                            <a:gd name="T51" fmla="*/ 4 h 4"/>
                            <a:gd name="T52" fmla="*/ 304 w 483"/>
                            <a:gd name="T53" fmla="*/ 4 h 4"/>
                            <a:gd name="T54" fmla="*/ 315 w 483"/>
                            <a:gd name="T55" fmla="*/ 4 h 4"/>
                            <a:gd name="T56" fmla="*/ 327 w 483"/>
                            <a:gd name="T57" fmla="*/ 4 h 4"/>
                            <a:gd name="T58" fmla="*/ 338 w 483"/>
                            <a:gd name="T59" fmla="*/ 4 h 4"/>
                            <a:gd name="T60" fmla="*/ 350 w 483"/>
                            <a:gd name="T61" fmla="*/ 4 h 4"/>
                            <a:gd name="T62" fmla="*/ 361 w 483"/>
                            <a:gd name="T63" fmla="*/ 4 h 4"/>
                            <a:gd name="T64" fmla="*/ 372 w 483"/>
                            <a:gd name="T65" fmla="*/ 4 h 4"/>
                            <a:gd name="T66" fmla="*/ 384 w 483"/>
                            <a:gd name="T67" fmla="*/ 4 h 4"/>
                            <a:gd name="T68" fmla="*/ 395 w 483"/>
                            <a:gd name="T69" fmla="*/ 4 h 4"/>
                            <a:gd name="T70" fmla="*/ 407 w 483"/>
                            <a:gd name="T71" fmla="*/ 4 h 4"/>
                            <a:gd name="T72" fmla="*/ 418 w 483"/>
                            <a:gd name="T73" fmla="*/ 4 h 4"/>
                            <a:gd name="T74" fmla="*/ 429 w 483"/>
                            <a:gd name="T75" fmla="*/ 4 h 4"/>
                            <a:gd name="T76" fmla="*/ 441 w 483"/>
                            <a:gd name="T77" fmla="*/ 4 h 4"/>
                            <a:gd name="T78" fmla="*/ 452 w 483"/>
                            <a:gd name="T79" fmla="*/ 4 h 4"/>
                            <a:gd name="T80" fmla="*/ 464 w 483"/>
                            <a:gd name="T81" fmla="*/ 4 h 4"/>
                            <a:gd name="T82" fmla="*/ 475 w 483"/>
                            <a:gd name="T83" fmla="*/ 4 h 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  <a:cxn ang="0">
                              <a:pos x="T16" y="T17"/>
                            </a:cxn>
                            <a:cxn ang="0">
                              <a:pos x="T18" y="T19"/>
                            </a:cxn>
                            <a:cxn ang="0">
                              <a:pos x="T20" y="T21"/>
                            </a:cxn>
                            <a:cxn ang="0">
                              <a:pos x="T22" y="T23"/>
                            </a:cxn>
                            <a:cxn ang="0">
                              <a:pos x="T24" y="T25"/>
                            </a:cxn>
                            <a:cxn ang="0">
                              <a:pos x="T26" y="T27"/>
                            </a:cxn>
                            <a:cxn ang="0">
                              <a:pos x="T28" y="T29"/>
                            </a:cxn>
                            <a:cxn ang="0">
                              <a:pos x="T30" y="T31"/>
                            </a:cxn>
                            <a:cxn ang="0">
                              <a:pos x="T32" y="T33"/>
                            </a:cxn>
                            <a:cxn ang="0">
                              <a:pos x="T34" y="T35"/>
                            </a:cxn>
                            <a:cxn ang="0">
                              <a:pos x="T36" y="T37"/>
                            </a:cxn>
                            <a:cxn ang="0">
                              <a:pos x="T38" y="T39"/>
                            </a:cxn>
                            <a:cxn ang="0">
                              <a:pos x="T40" y="T41"/>
                            </a:cxn>
                            <a:cxn ang="0">
                              <a:pos x="T42" y="T43"/>
                            </a:cxn>
                            <a:cxn ang="0">
                              <a:pos x="T44" y="T45"/>
                            </a:cxn>
                            <a:cxn ang="0">
                              <a:pos x="T46" y="T47"/>
                            </a:cxn>
                            <a:cxn ang="0">
                              <a:pos x="T48" y="T49"/>
                            </a:cxn>
                            <a:cxn ang="0">
                              <a:pos x="T50" y="T51"/>
                            </a:cxn>
                            <a:cxn ang="0">
                              <a:pos x="T52" y="T53"/>
                            </a:cxn>
                            <a:cxn ang="0">
                              <a:pos x="T54" y="T55"/>
                            </a:cxn>
                            <a:cxn ang="0">
                              <a:pos x="T56" y="T57"/>
                            </a:cxn>
                            <a:cxn ang="0">
                              <a:pos x="T58" y="T59"/>
                            </a:cxn>
                            <a:cxn ang="0">
                              <a:pos x="T60" y="T61"/>
                            </a:cxn>
                            <a:cxn ang="0">
                              <a:pos x="T62" y="T63"/>
                            </a:cxn>
                            <a:cxn ang="0">
                              <a:pos x="T64" y="T65"/>
                            </a:cxn>
                            <a:cxn ang="0">
                              <a:pos x="T66" y="T67"/>
                            </a:cxn>
                            <a:cxn ang="0">
                              <a:pos x="T68" y="T69"/>
                            </a:cxn>
                            <a:cxn ang="0">
                              <a:pos x="T70" y="T71"/>
                            </a:cxn>
                            <a:cxn ang="0">
                              <a:pos x="T72" y="T73"/>
                            </a:cxn>
                            <a:cxn ang="0">
                              <a:pos x="T74" y="T75"/>
                            </a:cxn>
                            <a:cxn ang="0">
                              <a:pos x="T76" y="T77"/>
                            </a:cxn>
                            <a:cxn ang="0">
                              <a:pos x="T78" y="T79"/>
                            </a:cxn>
                            <a:cxn ang="0">
                              <a:pos x="T80" y="T81"/>
                            </a:cxn>
                            <a:cxn ang="0">
                              <a:pos x="T82" y="T83"/>
                            </a:cxn>
                          </a:cxnLst>
                          <a:rect l="0" t="0" r="r" b="b"/>
                          <a:pathLst>
                            <a:path w="483" h="4">
                              <a:moveTo>
                                <a:pt x="0" y="0"/>
                              </a:moveTo>
                              <a:lnTo>
                                <a:pt x="3" y="0"/>
                              </a:lnTo>
                              <a:lnTo>
                                <a:pt x="7" y="4"/>
                              </a:lnTo>
                              <a:lnTo>
                                <a:pt x="11" y="4"/>
                              </a:lnTo>
                              <a:lnTo>
                                <a:pt x="15" y="4"/>
                              </a:lnTo>
                              <a:lnTo>
                                <a:pt x="19" y="4"/>
                              </a:lnTo>
                              <a:lnTo>
                                <a:pt x="22" y="4"/>
                              </a:lnTo>
                              <a:lnTo>
                                <a:pt x="26" y="4"/>
                              </a:lnTo>
                              <a:lnTo>
                                <a:pt x="30" y="4"/>
                              </a:lnTo>
                              <a:lnTo>
                                <a:pt x="34" y="4"/>
                              </a:lnTo>
                              <a:lnTo>
                                <a:pt x="38" y="4"/>
                              </a:lnTo>
                              <a:lnTo>
                                <a:pt x="41" y="4"/>
                              </a:lnTo>
                              <a:lnTo>
                                <a:pt x="45" y="4"/>
                              </a:lnTo>
                              <a:lnTo>
                                <a:pt x="49" y="4"/>
                              </a:lnTo>
                              <a:lnTo>
                                <a:pt x="53" y="4"/>
                              </a:lnTo>
                              <a:lnTo>
                                <a:pt x="57" y="4"/>
                              </a:lnTo>
                              <a:lnTo>
                                <a:pt x="61" y="4"/>
                              </a:lnTo>
                              <a:lnTo>
                                <a:pt x="64" y="4"/>
                              </a:lnTo>
                              <a:lnTo>
                                <a:pt x="68" y="4"/>
                              </a:lnTo>
                              <a:lnTo>
                                <a:pt x="72" y="4"/>
                              </a:lnTo>
                              <a:lnTo>
                                <a:pt x="76" y="4"/>
                              </a:lnTo>
                              <a:lnTo>
                                <a:pt x="80" y="4"/>
                              </a:lnTo>
                              <a:lnTo>
                                <a:pt x="83" y="4"/>
                              </a:lnTo>
                              <a:lnTo>
                                <a:pt x="87" y="4"/>
                              </a:lnTo>
                              <a:lnTo>
                                <a:pt x="91" y="4"/>
                              </a:lnTo>
                              <a:lnTo>
                                <a:pt x="95" y="4"/>
                              </a:lnTo>
                              <a:lnTo>
                                <a:pt x="99" y="4"/>
                              </a:lnTo>
                              <a:lnTo>
                                <a:pt x="102" y="4"/>
                              </a:lnTo>
                              <a:lnTo>
                                <a:pt x="106" y="4"/>
                              </a:lnTo>
                              <a:lnTo>
                                <a:pt x="110" y="4"/>
                              </a:lnTo>
                              <a:lnTo>
                                <a:pt x="114" y="4"/>
                              </a:lnTo>
                              <a:lnTo>
                                <a:pt x="118" y="4"/>
                              </a:lnTo>
                              <a:lnTo>
                                <a:pt x="121" y="4"/>
                              </a:lnTo>
                              <a:lnTo>
                                <a:pt x="125" y="4"/>
                              </a:lnTo>
                              <a:lnTo>
                                <a:pt x="129" y="4"/>
                              </a:lnTo>
                              <a:lnTo>
                                <a:pt x="133" y="4"/>
                              </a:lnTo>
                              <a:lnTo>
                                <a:pt x="137" y="4"/>
                              </a:lnTo>
                              <a:lnTo>
                                <a:pt x="140" y="4"/>
                              </a:lnTo>
                              <a:lnTo>
                                <a:pt x="144" y="4"/>
                              </a:lnTo>
                              <a:lnTo>
                                <a:pt x="148" y="4"/>
                              </a:lnTo>
                              <a:lnTo>
                                <a:pt x="152" y="4"/>
                              </a:lnTo>
                              <a:lnTo>
                                <a:pt x="156" y="4"/>
                              </a:lnTo>
                              <a:lnTo>
                                <a:pt x="159" y="4"/>
                              </a:lnTo>
                              <a:lnTo>
                                <a:pt x="163" y="4"/>
                              </a:lnTo>
                              <a:lnTo>
                                <a:pt x="167" y="4"/>
                              </a:lnTo>
                              <a:lnTo>
                                <a:pt x="171" y="4"/>
                              </a:lnTo>
                              <a:lnTo>
                                <a:pt x="175" y="4"/>
                              </a:lnTo>
                              <a:lnTo>
                                <a:pt x="178" y="4"/>
                              </a:lnTo>
                              <a:lnTo>
                                <a:pt x="182" y="4"/>
                              </a:lnTo>
                              <a:lnTo>
                                <a:pt x="186" y="4"/>
                              </a:lnTo>
                              <a:lnTo>
                                <a:pt x="190" y="4"/>
                              </a:lnTo>
                              <a:lnTo>
                                <a:pt x="194" y="4"/>
                              </a:lnTo>
                              <a:lnTo>
                                <a:pt x="197" y="4"/>
                              </a:lnTo>
                              <a:lnTo>
                                <a:pt x="201" y="4"/>
                              </a:lnTo>
                              <a:lnTo>
                                <a:pt x="205" y="4"/>
                              </a:lnTo>
                              <a:lnTo>
                                <a:pt x="209" y="4"/>
                              </a:lnTo>
                              <a:lnTo>
                                <a:pt x="213" y="4"/>
                              </a:lnTo>
                              <a:lnTo>
                                <a:pt x="216" y="4"/>
                              </a:lnTo>
                              <a:lnTo>
                                <a:pt x="220" y="4"/>
                              </a:lnTo>
                              <a:lnTo>
                                <a:pt x="224" y="4"/>
                              </a:lnTo>
                              <a:lnTo>
                                <a:pt x="228" y="4"/>
                              </a:lnTo>
                              <a:lnTo>
                                <a:pt x="232" y="4"/>
                              </a:lnTo>
                              <a:lnTo>
                                <a:pt x="235" y="4"/>
                              </a:lnTo>
                              <a:lnTo>
                                <a:pt x="239" y="4"/>
                              </a:lnTo>
                              <a:lnTo>
                                <a:pt x="243" y="4"/>
                              </a:lnTo>
                              <a:lnTo>
                                <a:pt x="247" y="4"/>
                              </a:lnTo>
                              <a:lnTo>
                                <a:pt x="251" y="4"/>
                              </a:lnTo>
                              <a:lnTo>
                                <a:pt x="254" y="4"/>
                              </a:lnTo>
                              <a:lnTo>
                                <a:pt x="258" y="4"/>
                              </a:lnTo>
                              <a:lnTo>
                                <a:pt x="262" y="4"/>
                              </a:lnTo>
                              <a:lnTo>
                                <a:pt x="266" y="4"/>
                              </a:lnTo>
                              <a:lnTo>
                                <a:pt x="270" y="4"/>
                              </a:lnTo>
                              <a:lnTo>
                                <a:pt x="274" y="4"/>
                              </a:lnTo>
                              <a:lnTo>
                                <a:pt x="277" y="4"/>
                              </a:lnTo>
                              <a:lnTo>
                                <a:pt x="281" y="4"/>
                              </a:lnTo>
                              <a:lnTo>
                                <a:pt x="285" y="4"/>
                              </a:lnTo>
                              <a:lnTo>
                                <a:pt x="289" y="4"/>
                              </a:lnTo>
                              <a:lnTo>
                                <a:pt x="293" y="4"/>
                              </a:lnTo>
                              <a:lnTo>
                                <a:pt x="296" y="4"/>
                              </a:lnTo>
                              <a:lnTo>
                                <a:pt x="300" y="4"/>
                              </a:lnTo>
                              <a:lnTo>
                                <a:pt x="304" y="4"/>
                              </a:lnTo>
                              <a:lnTo>
                                <a:pt x="308" y="4"/>
                              </a:lnTo>
                              <a:lnTo>
                                <a:pt x="312" y="4"/>
                              </a:lnTo>
                              <a:lnTo>
                                <a:pt x="315" y="4"/>
                              </a:lnTo>
                              <a:lnTo>
                                <a:pt x="319" y="4"/>
                              </a:lnTo>
                              <a:lnTo>
                                <a:pt x="323" y="4"/>
                              </a:lnTo>
                              <a:lnTo>
                                <a:pt x="327" y="4"/>
                              </a:lnTo>
                              <a:lnTo>
                                <a:pt x="331" y="4"/>
                              </a:lnTo>
                              <a:lnTo>
                                <a:pt x="334" y="4"/>
                              </a:lnTo>
                              <a:lnTo>
                                <a:pt x="338" y="4"/>
                              </a:lnTo>
                              <a:lnTo>
                                <a:pt x="342" y="4"/>
                              </a:lnTo>
                              <a:lnTo>
                                <a:pt x="346" y="4"/>
                              </a:lnTo>
                              <a:lnTo>
                                <a:pt x="350" y="4"/>
                              </a:lnTo>
                              <a:lnTo>
                                <a:pt x="353" y="4"/>
                              </a:lnTo>
                              <a:lnTo>
                                <a:pt x="357" y="4"/>
                              </a:lnTo>
                              <a:lnTo>
                                <a:pt x="361" y="4"/>
                              </a:lnTo>
                              <a:lnTo>
                                <a:pt x="365" y="4"/>
                              </a:lnTo>
                              <a:lnTo>
                                <a:pt x="369" y="4"/>
                              </a:lnTo>
                              <a:lnTo>
                                <a:pt x="372" y="4"/>
                              </a:lnTo>
                              <a:lnTo>
                                <a:pt x="376" y="4"/>
                              </a:lnTo>
                              <a:lnTo>
                                <a:pt x="380" y="4"/>
                              </a:lnTo>
                              <a:lnTo>
                                <a:pt x="384" y="4"/>
                              </a:lnTo>
                              <a:lnTo>
                                <a:pt x="388" y="4"/>
                              </a:lnTo>
                              <a:lnTo>
                                <a:pt x="391" y="4"/>
                              </a:lnTo>
                              <a:lnTo>
                                <a:pt x="395" y="4"/>
                              </a:lnTo>
                              <a:lnTo>
                                <a:pt x="399" y="4"/>
                              </a:lnTo>
                              <a:lnTo>
                                <a:pt x="403" y="4"/>
                              </a:lnTo>
                              <a:lnTo>
                                <a:pt x="407" y="4"/>
                              </a:lnTo>
                              <a:lnTo>
                                <a:pt x="410" y="4"/>
                              </a:lnTo>
                              <a:lnTo>
                                <a:pt x="414" y="4"/>
                              </a:lnTo>
                              <a:lnTo>
                                <a:pt x="418" y="4"/>
                              </a:lnTo>
                              <a:lnTo>
                                <a:pt x="422" y="4"/>
                              </a:lnTo>
                              <a:lnTo>
                                <a:pt x="426" y="4"/>
                              </a:lnTo>
                              <a:lnTo>
                                <a:pt x="429" y="4"/>
                              </a:lnTo>
                              <a:lnTo>
                                <a:pt x="433" y="4"/>
                              </a:lnTo>
                              <a:lnTo>
                                <a:pt x="437" y="4"/>
                              </a:lnTo>
                              <a:lnTo>
                                <a:pt x="441" y="4"/>
                              </a:lnTo>
                              <a:lnTo>
                                <a:pt x="445" y="4"/>
                              </a:lnTo>
                              <a:lnTo>
                                <a:pt x="448" y="4"/>
                              </a:lnTo>
                              <a:lnTo>
                                <a:pt x="452" y="4"/>
                              </a:lnTo>
                              <a:lnTo>
                                <a:pt x="456" y="4"/>
                              </a:lnTo>
                              <a:lnTo>
                                <a:pt x="460" y="4"/>
                              </a:lnTo>
                              <a:lnTo>
                                <a:pt x="464" y="4"/>
                              </a:lnTo>
                              <a:lnTo>
                                <a:pt x="467" y="4"/>
                              </a:lnTo>
                              <a:lnTo>
                                <a:pt x="471" y="4"/>
                              </a:lnTo>
                              <a:lnTo>
                                <a:pt x="475" y="4"/>
                              </a:lnTo>
                              <a:lnTo>
                                <a:pt x="479" y="4"/>
                              </a:lnTo>
                              <a:lnTo>
                                <a:pt x="483" y="4"/>
                              </a:lnTo>
                            </a:path>
                          </a:pathLst>
                        </a:custGeom>
                        <a:noFill/>
                        <a:ln w="0">
                          <a:solidFill>
                            <a:srgbClr val="0000FF"/>
                          </a:solidFill>
                          <a:prstDash val="solid"/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103" name="Freeform 20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89363" y="4802430"/>
                        <a:ext cx="766763" cy="6350"/>
                      </a:xfrm>
                      <a:custGeom>
                        <a:avLst/>
                        <a:gdLst>
                          <a:gd name="T0" fmla="*/ 7 w 483"/>
                          <a:gd name="T1" fmla="*/ 4 h 4"/>
                          <a:gd name="T2" fmla="*/ 19 w 483"/>
                          <a:gd name="T3" fmla="*/ 4 h 4"/>
                          <a:gd name="T4" fmla="*/ 30 w 483"/>
                          <a:gd name="T5" fmla="*/ 4 h 4"/>
                          <a:gd name="T6" fmla="*/ 42 w 483"/>
                          <a:gd name="T7" fmla="*/ 4 h 4"/>
                          <a:gd name="T8" fmla="*/ 53 w 483"/>
                          <a:gd name="T9" fmla="*/ 4 h 4"/>
                          <a:gd name="T10" fmla="*/ 64 w 483"/>
                          <a:gd name="T11" fmla="*/ 4 h 4"/>
                          <a:gd name="T12" fmla="*/ 76 w 483"/>
                          <a:gd name="T13" fmla="*/ 4 h 4"/>
                          <a:gd name="T14" fmla="*/ 87 w 483"/>
                          <a:gd name="T15" fmla="*/ 4 h 4"/>
                          <a:gd name="T16" fmla="*/ 99 w 483"/>
                          <a:gd name="T17" fmla="*/ 4 h 4"/>
                          <a:gd name="T18" fmla="*/ 110 w 483"/>
                          <a:gd name="T19" fmla="*/ 4 h 4"/>
                          <a:gd name="T20" fmla="*/ 121 w 483"/>
                          <a:gd name="T21" fmla="*/ 4 h 4"/>
                          <a:gd name="T22" fmla="*/ 133 w 483"/>
                          <a:gd name="T23" fmla="*/ 4 h 4"/>
                          <a:gd name="T24" fmla="*/ 144 w 483"/>
                          <a:gd name="T25" fmla="*/ 4 h 4"/>
                          <a:gd name="T26" fmla="*/ 156 w 483"/>
                          <a:gd name="T27" fmla="*/ 4 h 4"/>
                          <a:gd name="T28" fmla="*/ 167 w 483"/>
                          <a:gd name="T29" fmla="*/ 4 h 4"/>
                          <a:gd name="T30" fmla="*/ 178 w 483"/>
                          <a:gd name="T31" fmla="*/ 4 h 4"/>
                          <a:gd name="T32" fmla="*/ 190 w 483"/>
                          <a:gd name="T33" fmla="*/ 4 h 4"/>
                          <a:gd name="T34" fmla="*/ 201 w 483"/>
                          <a:gd name="T35" fmla="*/ 0 h 4"/>
                          <a:gd name="T36" fmla="*/ 213 w 483"/>
                          <a:gd name="T37" fmla="*/ 0 h 4"/>
                          <a:gd name="T38" fmla="*/ 224 w 483"/>
                          <a:gd name="T39" fmla="*/ 0 h 4"/>
                          <a:gd name="T40" fmla="*/ 235 w 483"/>
                          <a:gd name="T41" fmla="*/ 0 h 4"/>
                          <a:gd name="T42" fmla="*/ 247 w 483"/>
                          <a:gd name="T43" fmla="*/ 0 h 4"/>
                          <a:gd name="T44" fmla="*/ 258 w 483"/>
                          <a:gd name="T45" fmla="*/ 0 h 4"/>
                          <a:gd name="T46" fmla="*/ 270 w 483"/>
                          <a:gd name="T47" fmla="*/ 0 h 4"/>
                          <a:gd name="T48" fmla="*/ 281 w 483"/>
                          <a:gd name="T49" fmla="*/ 4 h 4"/>
                          <a:gd name="T50" fmla="*/ 293 w 483"/>
                          <a:gd name="T51" fmla="*/ 4 h 4"/>
                          <a:gd name="T52" fmla="*/ 304 w 483"/>
                          <a:gd name="T53" fmla="*/ 4 h 4"/>
                          <a:gd name="T54" fmla="*/ 315 w 483"/>
                          <a:gd name="T55" fmla="*/ 4 h 4"/>
                          <a:gd name="T56" fmla="*/ 327 w 483"/>
                          <a:gd name="T57" fmla="*/ 4 h 4"/>
                          <a:gd name="T58" fmla="*/ 338 w 483"/>
                          <a:gd name="T59" fmla="*/ 4 h 4"/>
                          <a:gd name="T60" fmla="*/ 350 w 483"/>
                          <a:gd name="T61" fmla="*/ 4 h 4"/>
                          <a:gd name="T62" fmla="*/ 361 w 483"/>
                          <a:gd name="T63" fmla="*/ 4 h 4"/>
                          <a:gd name="T64" fmla="*/ 372 w 483"/>
                          <a:gd name="T65" fmla="*/ 4 h 4"/>
                          <a:gd name="T66" fmla="*/ 384 w 483"/>
                          <a:gd name="T67" fmla="*/ 4 h 4"/>
                          <a:gd name="T68" fmla="*/ 395 w 483"/>
                          <a:gd name="T69" fmla="*/ 4 h 4"/>
                          <a:gd name="T70" fmla="*/ 407 w 483"/>
                          <a:gd name="T71" fmla="*/ 4 h 4"/>
                          <a:gd name="T72" fmla="*/ 418 w 483"/>
                          <a:gd name="T73" fmla="*/ 4 h 4"/>
                          <a:gd name="T74" fmla="*/ 429 w 483"/>
                          <a:gd name="T75" fmla="*/ 4 h 4"/>
                          <a:gd name="T76" fmla="*/ 441 w 483"/>
                          <a:gd name="T77" fmla="*/ 4 h 4"/>
                          <a:gd name="T78" fmla="*/ 452 w 483"/>
                          <a:gd name="T79" fmla="*/ 4 h 4"/>
                          <a:gd name="T80" fmla="*/ 464 w 483"/>
                          <a:gd name="T81" fmla="*/ 4 h 4"/>
                          <a:gd name="T82" fmla="*/ 475 w 483"/>
                          <a:gd name="T83" fmla="*/ 4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  <a:cxn ang="0">
                            <a:pos x="T82" y="T83"/>
                          </a:cxn>
                        </a:cxnLst>
                        <a:rect l="0" t="0" r="r" b="b"/>
                        <a:pathLst>
                          <a:path w="483" h="4">
                            <a:moveTo>
                              <a:pt x="0" y="4"/>
                            </a:moveTo>
                            <a:lnTo>
                              <a:pt x="3" y="4"/>
                            </a:lnTo>
                            <a:lnTo>
                              <a:pt x="7" y="4"/>
                            </a:lnTo>
                            <a:lnTo>
                              <a:pt x="11" y="4"/>
                            </a:lnTo>
                            <a:lnTo>
                              <a:pt x="15" y="4"/>
                            </a:lnTo>
                            <a:lnTo>
                              <a:pt x="19" y="4"/>
                            </a:lnTo>
                            <a:lnTo>
                              <a:pt x="23" y="4"/>
                            </a:lnTo>
                            <a:lnTo>
                              <a:pt x="26" y="4"/>
                            </a:lnTo>
                            <a:lnTo>
                              <a:pt x="30" y="4"/>
                            </a:lnTo>
                            <a:lnTo>
                              <a:pt x="34" y="4"/>
                            </a:lnTo>
                            <a:lnTo>
                              <a:pt x="38" y="4"/>
                            </a:lnTo>
                            <a:lnTo>
                              <a:pt x="42" y="4"/>
                            </a:lnTo>
                            <a:lnTo>
                              <a:pt x="45" y="4"/>
                            </a:lnTo>
                            <a:lnTo>
                              <a:pt x="49" y="4"/>
                            </a:lnTo>
                            <a:lnTo>
                              <a:pt x="53" y="4"/>
                            </a:lnTo>
                            <a:lnTo>
                              <a:pt x="57" y="4"/>
                            </a:lnTo>
                            <a:lnTo>
                              <a:pt x="61" y="4"/>
                            </a:lnTo>
                            <a:lnTo>
                              <a:pt x="64" y="4"/>
                            </a:lnTo>
                            <a:lnTo>
                              <a:pt x="68" y="4"/>
                            </a:lnTo>
                            <a:lnTo>
                              <a:pt x="72" y="4"/>
                            </a:lnTo>
                            <a:lnTo>
                              <a:pt x="76" y="4"/>
                            </a:lnTo>
                            <a:lnTo>
                              <a:pt x="80" y="4"/>
                            </a:lnTo>
                            <a:lnTo>
                              <a:pt x="83" y="4"/>
                            </a:lnTo>
                            <a:lnTo>
                              <a:pt x="87" y="4"/>
                            </a:lnTo>
                            <a:lnTo>
                              <a:pt x="91" y="4"/>
                            </a:lnTo>
                            <a:lnTo>
                              <a:pt x="95" y="4"/>
                            </a:lnTo>
                            <a:lnTo>
                              <a:pt x="99" y="4"/>
                            </a:lnTo>
                            <a:lnTo>
                              <a:pt x="102" y="4"/>
                            </a:lnTo>
                            <a:lnTo>
                              <a:pt x="106" y="4"/>
                            </a:lnTo>
                            <a:lnTo>
                              <a:pt x="110" y="4"/>
                            </a:lnTo>
                            <a:lnTo>
                              <a:pt x="114" y="4"/>
                            </a:lnTo>
                            <a:lnTo>
                              <a:pt x="118" y="4"/>
                            </a:lnTo>
                            <a:lnTo>
                              <a:pt x="121" y="4"/>
                            </a:lnTo>
                            <a:lnTo>
                              <a:pt x="125" y="4"/>
                            </a:lnTo>
                            <a:lnTo>
                              <a:pt x="129" y="4"/>
                            </a:lnTo>
                            <a:lnTo>
                              <a:pt x="133" y="4"/>
                            </a:lnTo>
                            <a:lnTo>
                              <a:pt x="137" y="4"/>
                            </a:lnTo>
                            <a:lnTo>
                              <a:pt x="140" y="4"/>
                            </a:lnTo>
                            <a:lnTo>
                              <a:pt x="144" y="4"/>
                            </a:lnTo>
                            <a:lnTo>
                              <a:pt x="148" y="4"/>
                            </a:lnTo>
                            <a:lnTo>
                              <a:pt x="152" y="4"/>
                            </a:lnTo>
                            <a:lnTo>
                              <a:pt x="156" y="4"/>
                            </a:lnTo>
                            <a:lnTo>
                              <a:pt x="159" y="4"/>
                            </a:lnTo>
                            <a:lnTo>
                              <a:pt x="163" y="4"/>
                            </a:lnTo>
                            <a:lnTo>
                              <a:pt x="167" y="4"/>
                            </a:lnTo>
                            <a:lnTo>
                              <a:pt x="171" y="4"/>
                            </a:lnTo>
                            <a:lnTo>
                              <a:pt x="175" y="4"/>
                            </a:lnTo>
                            <a:lnTo>
                              <a:pt x="178" y="4"/>
                            </a:lnTo>
                            <a:lnTo>
                              <a:pt x="182" y="4"/>
                            </a:lnTo>
                            <a:lnTo>
                              <a:pt x="186" y="4"/>
                            </a:lnTo>
                            <a:lnTo>
                              <a:pt x="190" y="4"/>
                            </a:lnTo>
                            <a:lnTo>
                              <a:pt x="194" y="4"/>
                            </a:lnTo>
                            <a:lnTo>
                              <a:pt x="197" y="0"/>
                            </a:lnTo>
                            <a:lnTo>
                              <a:pt x="201" y="0"/>
                            </a:lnTo>
                            <a:lnTo>
                              <a:pt x="205" y="0"/>
                            </a:lnTo>
                            <a:lnTo>
                              <a:pt x="209" y="0"/>
                            </a:lnTo>
                            <a:lnTo>
                              <a:pt x="213" y="0"/>
                            </a:lnTo>
                            <a:lnTo>
                              <a:pt x="216" y="0"/>
                            </a:lnTo>
                            <a:lnTo>
                              <a:pt x="220" y="0"/>
                            </a:lnTo>
                            <a:lnTo>
                              <a:pt x="224" y="0"/>
                            </a:lnTo>
                            <a:lnTo>
                              <a:pt x="228" y="0"/>
                            </a:lnTo>
                            <a:lnTo>
                              <a:pt x="232" y="0"/>
                            </a:lnTo>
                            <a:lnTo>
                              <a:pt x="235" y="0"/>
                            </a:lnTo>
                            <a:lnTo>
                              <a:pt x="239" y="0"/>
                            </a:lnTo>
                            <a:lnTo>
                              <a:pt x="243" y="0"/>
                            </a:lnTo>
                            <a:lnTo>
                              <a:pt x="247" y="0"/>
                            </a:lnTo>
                            <a:lnTo>
                              <a:pt x="251" y="0"/>
                            </a:lnTo>
                            <a:lnTo>
                              <a:pt x="255" y="0"/>
                            </a:lnTo>
                            <a:lnTo>
                              <a:pt x="258" y="0"/>
                            </a:lnTo>
                            <a:lnTo>
                              <a:pt x="262" y="0"/>
                            </a:lnTo>
                            <a:lnTo>
                              <a:pt x="266" y="0"/>
                            </a:lnTo>
                            <a:lnTo>
                              <a:pt x="270" y="0"/>
                            </a:lnTo>
                            <a:lnTo>
                              <a:pt x="274" y="0"/>
                            </a:lnTo>
                            <a:lnTo>
                              <a:pt x="277" y="0"/>
                            </a:lnTo>
                            <a:lnTo>
                              <a:pt x="281" y="4"/>
                            </a:lnTo>
                            <a:lnTo>
                              <a:pt x="285" y="4"/>
                            </a:lnTo>
                            <a:lnTo>
                              <a:pt x="289" y="4"/>
                            </a:lnTo>
                            <a:lnTo>
                              <a:pt x="293" y="4"/>
                            </a:lnTo>
                            <a:lnTo>
                              <a:pt x="296" y="4"/>
                            </a:lnTo>
                            <a:lnTo>
                              <a:pt x="300" y="4"/>
                            </a:lnTo>
                            <a:lnTo>
                              <a:pt x="304" y="4"/>
                            </a:lnTo>
                            <a:lnTo>
                              <a:pt x="308" y="4"/>
                            </a:lnTo>
                            <a:lnTo>
                              <a:pt x="312" y="4"/>
                            </a:lnTo>
                            <a:lnTo>
                              <a:pt x="315" y="4"/>
                            </a:lnTo>
                            <a:lnTo>
                              <a:pt x="319" y="4"/>
                            </a:lnTo>
                            <a:lnTo>
                              <a:pt x="323" y="4"/>
                            </a:lnTo>
                            <a:lnTo>
                              <a:pt x="327" y="4"/>
                            </a:lnTo>
                            <a:lnTo>
                              <a:pt x="331" y="4"/>
                            </a:lnTo>
                            <a:lnTo>
                              <a:pt x="334" y="4"/>
                            </a:lnTo>
                            <a:lnTo>
                              <a:pt x="338" y="4"/>
                            </a:lnTo>
                            <a:lnTo>
                              <a:pt x="342" y="4"/>
                            </a:lnTo>
                            <a:lnTo>
                              <a:pt x="346" y="4"/>
                            </a:lnTo>
                            <a:lnTo>
                              <a:pt x="350" y="4"/>
                            </a:lnTo>
                            <a:lnTo>
                              <a:pt x="353" y="4"/>
                            </a:lnTo>
                            <a:lnTo>
                              <a:pt x="357" y="4"/>
                            </a:lnTo>
                            <a:lnTo>
                              <a:pt x="361" y="4"/>
                            </a:lnTo>
                            <a:lnTo>
                              <a:pt x="365" y="4"/>
                            </a:lnTo>
                            <a:lnTo>
                              <a:pt x="369" y="4"/>
                            </a:lnTo>
                            <a:lnTo>
                              <a:pt x="372" y="4"/>
                            </a:lnTo>
                            <a:lnTo>
                              <a:pt x="376" y="4"/>
                            </a:lnTo>
                            <a:lnTo>
                              <a:pt x="380" y="4"/>
                            </a:lnTo>
                            <a:lnTo>
                              <a:pt x="384" y="4"/>
                            </a:lnTo>
                            <a:lnTo>
                              <a:pt x="388" y="4"/>
                            </a:lnTo>
                            <a:lnTo>
                              <a:pt x="391" y="4"/>
                            </a:lnTo>
                            <a:lnTo>
                              <a:pt x="395" y="4"/>
                            </a:lnTo>
                            <a:lnTo>
                              <a:pt x="399" y="4"/>
                            </a:lnTo>
                            <a:lnTo>
                              <a:pt x="403" y="4"/>
                            </a:lnTo>
                            <a:lnTo>
                              <a:pt x="407" y="4"/>
                            </a:lnTo>
                            <a:lnTo>
                              <a:pt x="410" y="4"/>
                            </a:lnTo>
                            <a:lnTo>
                              <a:pt x="414" y="4"/>
                            </a:lnTo>
                            <a:lnTo>
                              <a:pt x="418" y="4"/>
                            </a:lnTo>
                            <a:lnTo>
                              <a:pt x="422" y="4"/>
                            </a:lnTo>
                            <a:lnTo>
                              <a:pt x="426" y="4"/>
                            </a:lnTo>
                            <a:lnTo>
                              <a:pt x="429" y="4"/>
                            </a:lnTo>
                            <a:lnTo>
                              <a:pt x="433" y="4"/>
                            </a:lnTo>
                            <a:lnTo>
                              <a:pt x="437" y="4"/>
                            </a:lnTo>
                            <a:lnTo>
                              <a:pt x="441" y="4"/>
                            </a:lnTo>
                            <a:lnTo>
                              <a:pt x="445" y="4"/>
                            </a:lnTo>
                            <a:lnTo>
                              <a:pt x="448" y="4"/>
                            </a:lnTo>
                            <a:lnTo>
                              <a:pt x="452" y="4"/>
                            </a:lnTo>
                            <a:lnTo>
                              <a:pt x="456" y="4"/>
                            </a:lnTo>
                            <a:lnTo>
                              <a:pt x="460" y="4"/>
                            </a:lnTo>
                            <a:lnTo>
                              <a:pt x="464" y="4"/>
                            </a:lnTo>
                            <a:lnTo>
                              <a:pt x="468" y="4"/>
                            </a:lnTo>
                            <a:lnTo>
                              <a:pt x="471" y="4"/>
                            </a:lnTo>
                            <a:lnTo>
                              <a:pt x="475" y="4"/>
                            </a:lnTo>
                            <a:lnTo>
                              <a:pt x="479" y="4"/>
                            </a:lnTo>
                            <a:lnTo>
                              <a:pt x="483" y="4"/>
                            </a:lnTo>
                          </a:path>
                        </a:pathLst>
                      </a:custGeom>
                      <a:noFill/>
                      <a:ln w="0">
                        <a:solidFill>
                          <a:srgbClr val="0000FF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101" name="Freeform 208"/>
                    <p:cNvSpPr>
                      <a:spLocks/>
                    </p:cNvSpPr>
                    <p:nvPr/>
                  </p:nvSpPr>
                  <p:spPr bwMode="auto">
                    <a:xfrm>
                      <a:off x="4556125" y="4808780"/>
                      <a:ext cx="766763" cy="0"/>
                    </a:xfrm>
                    <a:custGeom>
                      <a:avLst/>
                      <a:gdLst>
                        <a:gd name="T0" fmla="*/ 7 w 483"/>
                        <a:gd name="T1" fmla="*/ 19 w 483"/>
                        <a:gd name="T2" fmla="*/ 30 w 483"/>
                        <a:gd name="T3" fmla="*/ 42 w 483"/>
                        <a:gd name="T4" fmla="*/ 53 w 483"/>
                        <a:gd name="T5" fmla="*/ 64 w 483"/>
                        <a:gd name="T6" fmla="*/ 76 w 483"/>
                        <a:gd name="T7" fmla="*/ 87 w 483"/>
                        <a:gd name="T8" fmla="*/ 99 w 483"/>
                        <a:gd name="T9" fmla="*/ 110 w 483"/>
                        <a:gd name="T10" fmla="*/ 121 w 483"/>
                        <a:gd name="T11" fmla="*/ 133 w 483"/>
                        <a:gd name="T12" fmla="*/ 144 w 483"/>
                        <a:gd name="T13" fmla="*/ 156 w 483"/>
                        <a:gd name="T14" fmla="*/ 167 w 483"/>
                        <a:gd name="T15" fmla="*/ 178 w 483"/>
                        <a:gd name="T16" fmla="*/ 190 w 483"/>
                        <a:gd name="T17" fmla="*/ 201 w 483"/>
                        <a:gd name="T18" fmla="*/ 213 w 483"/>
                        <a:gd name="T19" fmla="*/ 224 w 483"/>
                        <a:gd name="T20" fmla="*/ 236 w 483"/>
                        <a:gd name="T21" fmla="*/ 247 w 483"/>
                        <a:gd name="T22" fmla="*/ 258 w 483"/>
                        <a:gd name="T23" fmla="*/ 270 w 483"/>
                        <a:gd name="T24" fmla="*/ 281 w 483"/>
                        <a:gd name="T25" fmla="*/ 293 w 483"/>
                        <a:gd name="T26" fmla="*/ 304 w 483"/>
                        <a:gd name="T27" fmla="*/ 315 w 483"/>
                        <a:gd name="T28" fmla="*/ 327 w 483"/>
                        <a:gd name="T29" fmla="*/ 338 w 483"/>
                        <a:gd name="T30" fmla="*/ 350 w 483"/>
                        <a:gd name="T31" fmla="*/ 361 w 483"/>
                        <a:gd name="T32" fmla="*/ 372 w 483"/>
                        <a:gd name="T33" fmla="*/ 384 w 483"/>
                        <a:gd name="T34" fmla="*/ 395 w 483"/>
                        <a:gd name="T35" fmla="*/ 407 w 483"/>
                        <a:gd name="T36" fmla="*/ 418 w 483"/>
                        <a:gd name="T37" fmla="*/ 429 w 483"/>
                        <a:gd name="T38" fmla="*/ 441 w 483"/>
                        <a:gd name="T39" fmla="*/ 452 w 483"/>
                        <a:gd name="T40" fmla="*/ 464 w 483"/>
                        <a:gd name="T41" fmla="*/ 475 w 483"/>
                      </a:gdLst>
                      <a:ahLst/>
                      <a:cxnLst>
                        <a:cxn ang="0">
                          <a:pos x="T0" y="0"/>
                        </a:cxn>
                        <a:cxn ang="0">
                          <a:pos x="T1" y="0"/>
                        </a:cxn>
                        <a:cxn ang="0">
                          <a:pos x="T2" y="0"/>
                        </a:cxn>
                        <a:cxn ang="0">
                          <a:pos x="T3" y="0"/>
                        </a:cxn>
                        <a:cxn ang="0">
                          <a:pos x="T4" y="0"/>
                        </a:cxn>
                        <a:cxn ang="0">
                          <a:pos x="T5" y="0"/>
                        </a:cxn>
                        <a:cxn ang="0">
                          <a:pos x="T6" y="0"/>
                        </a:cxn>
                        <a:cxn ang="0">
                          <a:pos x="T7" y="0"/>
                        </a:cxn>
                        <a:cxn ang="0">
                          <a:pos x="T8" y="0"/>
                        </a:cxn>
                        <a:cxn ang="0">
                          <a:pos x="T9" y="0"/>
                        </a:cxn>
                        <a:cxn ang="0">
                          <a:pos x="T10" y="0"/>
                        </a:cxn>
                        <a:cxn ang="0">
                          <a:pos x="T11" y="0"/>
                        </a:cxn>
                        <a:cxn ang="0">
                          <a:pos x="T12" y="0"/>
                        </a:cxn>
                        <a:cxn ang="0">
                          <a:pos x="T13" y="0"/>
                        </a:cxn>
                        <a:cxn ang="0">
                          <a:pos x="T14" y="0"/>
                        </a:cxn>
                        <a:cxn ang="0">
                          <a:pos x="T15" y="0"/>
                        </a:cxn>
                        <a:cxn ang="0">
                          <a:pos x="T16" y="0"/>
                        </a:cxn>
                        <a:cxn ang="0">
                          <a:pos x="T17" y="0"/>
                        </a:cxn>
                        <a:cxn ang="0">
                          <a:pos x="T18" y="0"/>
                        </a:cxn>
                        <a:cxn ang="0">
                          <a:pos x="T19" y="0"/>
                        </a:cxn>
                        <a:cxn ang="0">
                          <a:pos x="T20" y="0"/>
                        </a:cxn>
                        <a:cxn ang="0">
                          <a:pos x="T21" y="0"/>
                        </a:cxn>
                        <a:cxn ang="0">
                          <a:pos x="T22" y="0"/>
                        </a:cxn>
                        <a:cxn ang="0">
                          <a:pos x="T23" y="0"/>
                        </a:cxn>
                        <a:cxn ang="0">
                          <a:pos x="T24" y="0"/>
                        </a:cxn>
                        <a:cxn ang="0">
                          <a:pos x="T25" y="0"/>
                        </a:cxn>
                        <a:cxn ang="0">
                          <a:pos x="T26" y="0"/>
                        </a:cxn>
                        <a:cxn ang="0">
                          <a:pos x="T27" y="0"/>
                        </a:cxn>
                        <a:cxn ang="0">
                          <a:pos x="T28" y="0"/>
                        </a:cxn>
                        <a:cxn ang="0">
                          <a:pos x="T29" y="0"/>
                        </a:cxn>
                        <a:cxn ang="0">
                          <a:pos x="T30" y="0"/>
                        </a:cxn>
                        <a:cxn ang="0">
                          <a:pos x="T31" y="0"/>
                        </a:cxn>
                        <a:cxn ang="0">
                          <a:pos x="T32" y="0"/>
                        </a:cxn>
                        <a:cxn ang="0">
                          <a:pos x="T33" y="0"/>
                        </a:cxn>
                        <a:cxn ang="0">
                          <a:pos x="T34" y="0"/>
                        </a:cxn>
                        <a:cxn ang="0">
                          <a:pos x="T35" y="0"/>
                        </a:cxn>
                        <a:cxn ang="0">
                          <a:pos x="T36" y="0"/>
                        </a:cxn>
                        <a:cxn ang="0">
                          <a:pos x="T37" y="0"/>
                        </a:cxn>
                        <a:cxn ang="0">
                          <a:pos x="T38" y="0"/>
                        </a:cxn>
                        <a:cxn ang="0">
                          <a:pos x="T39" y="0"/>
                        </a:cxn>
                        <a:cxn ang="0">
                          <a:pos x="T40" y="0"/>
                        </a:cxn>
                        <a:cxn ang="0">
                          <a:pos x="T41" y="0"/>
                        </a:cxn>
                      </a:cxnLst>
                      <a:rect l="0" t="0" r="r" b="b"/>
                      <a:pathLst>
                        <a:path w="483">
                          <a:moveTo>
                            <a:pt x="0" y="0"/>
                          </a:moveTo>
                          <a:lnTo>
                            <a:pt x="4" y="0"/>
                          </a:lnTo>
                          <a:lnTo>
                            <a:pt x="7" y="0"/>
                          </a:lnTo>
                          <a:lnTo>
                            <a:pt x="11" y="0"/>
                          </a:lnTo>
                          <a:lnTo>
                            <a:pt x="15" y="0"/>
                          </a:lnTo>
                          <a:lnTo>
                            <a:pt x="19" y="0"/>
                          </a:lnTo>
                          <a:lnTo>
                            <a:pt x="23" y="0"/>
                          </a:lnTo>
                          <a:lnTo>
                            <a:pt x="26" y="0"/>
                          </a:lnTo>
                          <a:lnTo>
                            <a:pt x="30" y="0"/>
                          </a:lnTo>
                          <a:lnTo>
                            <a:pt x="34" y="0"/>
                          </a:lnTo>
                          <a:lnTo>
                            <a:pt x="38" y="0"/>
                          </a:lnTo>
                          <a:lnTo>
                            <a:pt x="42" y="0"/>
                          </a:lnTo>
                          <a:lnTo>
                            <a:pt x="45" y="0"/>
                          </a:lnTo>
                          <a:lnTo>
                            <a:pt x="49" y="0"/>
                          </a:lnTo>
                          <a:lnTo>
                            <a:pt x="53" y="0"/>
                          </a:lnTo>
                          <a:lnTo>
                            <a:pt x="57" y="0"/>
                          </a:lnTo>
                          <a:lnTo>
                            <a:pt x="61" y="0"/>
                          </a:lnTo>
                          <a:lnTo>
                            <a:pt x="64" y="0"/>
                          </a:lnTo>
                          <a:lnTo>
                            <a:pt x="68" y="0"/>
                          </a:lnTo>
                          <a:lnTo>
                            <a:pt x="72" y="0"/>
                          </a:lnTo>
                          <a:lnTo>
                            <a:pt x="76" y="0"/>
                          </a:lnTo>
                          <a:lnTo>
                            <a:pt x="80" y="0"/>
                          </a:lnTo>
                          <a:lnTo>
                            <a:pt x="83" y="0"/>
                          </a:lnTo>
                          <a:lnTo>
                            <a:pt x="87" y="0"/>
                          </a:lnTo>
                          <a:lnTo>
                            <a:pt x="91" y="0"/>
                          </a:lnTo>
                          <a:lnTo>
                            <a:pt x="95" y="0"/>
                          </a:lnTo>
                          <a:lnTo>
                            <a:pt x="99" y="0"/>
                          </a:lnTo>
                          <a:lnTo>
                            <a:pt x="102" y="0"/>
                          </a:lnTo>
                          <a:lnTo>
                            <a:pt x="106" y="0"/>
                          </a:lnTo>
                          <a:lnTo>
                            <a:pt x="110" y="0"/>
                          </a:lnTo>
                          <a:lnTo>
                            <a:pt x="114" y="0"/>
                          </a:lnTo>
                          <a:lnTo>
                            <a:pt x="118" y="0"/>
                          </a:lnTo>
                          <a:lnTo>
                            <a:pt x="121" y="0"/>
                          </a:lnTo>
                          <a:lnTo>
                            <a:pt x="125" y="0"/>
                          </a:lnTo>
                          <a:lnTo>
                            <a:pt x="129" y="0"/>
                          </a:lnTo>
                          <a:lnTo>
                            <a:pt x="133" y="0"/>
                          </a:lnTo>
                          <a:lnTo>
                            <a:pt x="137" y="0"/>
                          </a:lnTo>
                          <a:lnTo>
                            <a:pt x="140" y="0"/>
                          </a:lnTo>
                          <a:lnTo>
                            <a:pt x="144" y="0"/>
                          </a:lnTo>
                          <a:lnTo>
                            <a:pt x="148" y="0"/>
                          </a:lnTo>
                          <a:lnTo>
                            <a:pt x="152" y="0"/>
                          </a:lnTo>
                          <a:lnTo>
                            <a:pt x="156" y="0"/>
                          </a:lnTo>
                          <a:lnTo>
                            <a:pt x="159" y="0"/>
                          </a:lnTo>
                          <a:lnTo>
                            <a:pt x="163" y="0"/>
                          </a:lnTo>
                          <a:lnTo>
                            <a:pt x="167" y="0"/>
                          </a:lnTo>
                          <a:lnTo>
                            <a:pt x="171" y="0"/>
                          </a:lnTo>
                          <a:lnTo>
                            <a:pt x="175" y="0"/>
                          </a:lnTo>
                          <a:lnTo>
                            <a:pt x="178" y="0"/>
                          </a:lnTo>
                          <a:lnTo>
                            <a:pt x="182" y="0"/>
                          </a:lnTo>
                          <a:lnTo>
                            <a:pt x="186" y="0"/>
                          </a:lnTo>
                          <a:lnTo>
                            <a:pt x="190" y="0"/>
                          </a:lnTo>
                          <a:lnTo>
                            <a:pt x="194" y="0"/>
                          </a:lnTo>
                          <a:lnTo>
                            <a:pt x="197" y="0"/>
                          </a:lnTo>
                          <a:lnTo>
                            <a:pt x="201" y="0"/>
                          </a:lnTo>
                          <a:lnTo>
                            <a:pt x="205" y="0"/>
                          </a:lnTo>
                          <a:lnTo>
                            <a:pt x="209" y="0"/>
                          </a:lnTo>
                          <a:lnTo>
                            <a:pt x="213" y="0"/>
                          </a:lnTo>
                          <a:lnTo>
                            <a:pt x="217" y="0"/>
                          </a:lnTo>
                          <a:lnTo>
                            <a:pt x="220" y="0"/>
                          </a:lnTo>
                          <a:lnTo>
                            <a:pt x="224" y="0"/>
                          </a:lnTo>
                          <a:lnTo>
                            <a:pt x="228" y="0"/>
                          </a:lnTo>
                          <a:lnTo>
                            <a:pt x="232" y="0"/>
                          </a:lnTo>
                          <a:lnTo>
                            <a:pt x="236" y="0"/>
                          </a:lnTo>
                          <a:lnTo>
                            <a:pt x="239" y="0"/>
                          </a:lnTo>
                          <a:lnTo>
                            <a:pt x="243" y="0"/>
                          </a:lnTo>
                          <a:lnTo>
                            <a:pt x="247" y="0"/>
                          </a:lnTo>
                          <a:lnTo>
                            <a:pt x="251" y="0"/>
                          </a:lnTo>
                          <a:lnTo>
                            <a:pt x="255" y="0"/>
                          </a:lnTo>
                          <a:lnTo>
                            <a:pt x="258" y="0"/>
                          </a:lnTo>
                          <a:lnTo>
                            <a:pt x="262" y="0"/>
                          </a:lnTo>
                          <a:lnTo>
                            <a:pt x="266" y="0"/>
                          </a:lnTo>
                          <a:lnTo>
                            <a:pt x="270" y="0"/>
                          </a:lnTo>
                          <a:lnTo>
                            <a:pt x="274" y="0"/>
                          </a:lnTo>
                          <a:lnTo>
                            <a:pt x="277" y="0"/>
                          </a:lnTo>
                          <a:lnTo>
                            <a:pt x="281" y="0"/>
                          </a:lnTo>
                          <a:lnTo>
                            <a:pt x="285" y="0"/>
                          </a:lnTo>
                          <a:lnTo>
                            <a:pt x="289" y="0"/>
                          </a:lnTo>
                          <a:lnTo>
                            <a:pt x="293" y="0"/>
                          </a:lnTo>
                          <a:lnTo>
                            <a:pt x="296" y="0"/>
                          </a:lnTo>
                          <a:lnTo>
                            <a:pt x="300" y="0"/>
                          </a:lnTo>
                          <a:lnTo>
                            <a:pt x="304" y="0"/>
                          </a:lnTo>
                          <a:lnTo>
                            <a:pt x="308" y="0"/>
                          </a:lnTo>
                          <a:lnTo>
                            <a:pt x="312" y="0"/>
                          </a:lnTo>
                          <a:lnTo>
                            <a:pt x="315" y="0"/>
                          </a:lnTo>
                          <a:lnTo>
                            <a:pt x="319" y="0"/>
                          </a:lnTo>
                          <a:lnTo>
                            <a:pt x="323" y="0"/>
                          </a:lnTo>
                          <a:lnTo>
                            <a:pt x="327" y="0"/>
                          </a:lnTo>
                          <a:lnTo>
                            <a:pt x="331" y="0"/>
                          </a:lnTo>
                          <a:lnTo>
                            <a:pt x="334" y="0"/>
                          </a:lnTo>
                          <a:lnTo>
                            <a:pt x="338" y="0"/>
                          </a:lnTo>
                          <a:lnTo>
                            <a:pt x="342" y="0"/>
                          </a:lnTo>
                          <a:lnTo>
                            <a:pt x="346" y="0"/>
                          </a:lnTo>
                          <a:lnTo>
                            <a:pt x="350" y="0"/>
                          </a:lnTo>
                          <a:lnTo>
                            <a:pt x="353" y="0"/>
                          </a:lnTo>
                          <a:lnTo>
                            <a:pt x="357" y="0"/>
                          </a:lnTo>
                          <a:lnTo>
                            <a:pt x="361" y="0"/>
                          </a:lnTo>
                          <a:lnTo>
                            <a:pt x="365" y="0"/>
                          </a:lnTo>
                          <a:lnTo>
                            <a:pt x="369" y="0"/>
                          </a:lnTo>
                          <a:lnTo>
                            <a:pt x="372" y="0"/>
                          </a:lnTo>
                          <a:lnTo>
                            <a:pt x="376" y="0"/>
                          </a:lnTo>
                          <a:lnTo>
                            <a:pt x="380" y="0"/>
                          </a:lnTo>
                          <a:lnTo>
                            <a:pt x="384" y="0"/>
                          </a:lnTo>
                          <a:lnTo>
                            <a:pt x="388" y="0"/>
                          </a:lnTo>
                          <a:lnTo>
                            <a:pt x="391" y="0"/>
                          </a:lnTo>
                          <a:lnTo>
                            <a:pt x="395" y="0"/>
                          </a:lnTo>
                          <a:lnTo>
                            <a:pt x="399" y="0"/>
                          </a:lnTo>
                          <a:lnTo>
                            <a:pt x="403" y="0"/>
                          </a:lnTo>
                          <a:lnTo>
                            <a:pt x="407" y="0"/>
                          </a:lnTo>
                          <a:lnTo>
                            <a:pt x="410" y="0"/>
                          </a:lnTo>
                          <a:lnTo>
                            <a:pt x="414" y="0"/>
                          </a:lnTo>
                          <a:lnTo>
                            <a:pt x="418" y="0"/>
                          </a:lnTo>
                          <a:lnTo>
                            <a:pt x="422" y="0"/>
                          </a:lnTo>
                          <a:lnTo>
                            <a:pt x="426" y="0"/>
                          </a:lnTo>
                          <a:lnTo>
                            <a:pt x="429" y="0"/>
                          </a:lnTo>
                          <a:lnTo>
                            <a:pt x="433" y="0"/>
                          </a:lnTo>
                          <a:lnTo>
                            <a:pt x="437" y="0"/>
                          </a:lnTo>
                          <a:lnTo>
                            <a:pt x="441" y="0"/>
                          </a:lnTo>
                          <a:lnTo>
                            <a:pt x="445" y="0"/>
                          </a:lnTo>
                          <a:lnTo>
                            <a:pt x="449" y="0"/>
                          </a:lnTo>
                          <a:lnTo>
                            <a:pt x="452" y="0"/>
                          </a:lnTo>
                          <a:lnTo>
                            <a:pt x="456" y="0"/>
                          </a:lnTo>
                          <a:lnTo>
                            <a:pt x="460" y="0"/>
                          </a:lnTo>
                          <a:lnTo>
                            <a:pt x="464" y="0"/>
                          </a:lnTo>
                          <a:lnTo>
                            <a:pt x="468" y="0"/>
                          </a:lnTo>
                          <a:lnTo>
                            <a:pt x="471" y="0"/>
                          </a:lnTo>
                          <a:lnTo>
                            <a:pt x="475" y="0"/>
                          </a:lnTo>
                          <a:lnTo>
                            <a:pt x="479" y="0"/>
                          </a:lnTo>
                          <a:lnTo>
                            <a:pt x="483" y="0"/>
                          </a:lnTo>
                        </a:path>
                      </a:pathLst>
                    </a:custGeom>
                    <a:noFill/>
                    <a:ln w="0">
                      <a:solidFill>
                        <a:srgbClr val="0000FF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99" name="Freeform 209"/>
                  <p:cNvSpPr>
                    <a:spLocks/>
                  </p:cNvSpPr>
                  <p:nvPr/>
                </p:nvSpPr>
                <p:spPr bwMode="auto">
                  <a:xfrm>
                    <a:off x="5322888" y="4802430"/>
                    <a:ext cx="766763" cy="6350"/>
                  </a:xfrm>
                  <a:custGeom>
                    <a:avLst/>
                    <a:gdLst>
                      <a:gd name="T0" fmla="*/ 7 w 483"/>
                      <a:gd name="T1" fmla="*/ 4 h 4"/>
                      <a:gd name="T2" fmla="*/ 19 w 483"/>
                      <a:gd name="T3" fmla="*/ 4 h 4"/>
                      <a:gd name="T4" fmla="*/ 30 w 483"/>
                      <a:gd name="T5" fmla="*/ 4 h 4"/>
                      <a:gd name="T6" fmla="*/ 42 w 483"/>
                      <a:gd name="T7" fmla="*/ 4 h 4"/>
                      <a:gd name="T8" fmla="*/ 53 w 483"/>
                      <a:gd name="T9" fmla="*/ 4 h 4"/>
                      <a:gd name="T10" fmla="*/ 64 w 483"/>
                      <a:gd name="T11" fmla="*/ 4 h 4"/>
                      <a:gd name="T12" fmla="*/ 76 w 483"/>
                      <a:gd name="T13" fmla="*/ 4 h 4"/>
                      <a:gd name="T14" fmla="*/ 87 w 483"/>
                      <a:gd name="T15" fmla="*/ 4 h 4"/>
                      <a:gd name="T16" fmla="*/ 99 w 483"/>
                      <a:gd name="T17" fmla="*/ 4 h 4"/>
                      <a:gd name="T18" fmla="*/ 110 w 483"/>
                      <a:gd name="T19" fmla="*/ 4 h 4"/>
                      <a:gd name="T20" fmla="*/ 121 w 483"/>
                      <a:gd name="T21" fmla="*/ 4 h 4"/>
                      <a:gd name="T22" fmla="*/ 133 w 483"/>
                      <a:gd name="T23" fmla="*/ 4 h 4"/>
                      <a:gd name="T24" fmla="*/ 144 w 483"/>
                      <a:gd name="T25" fmla="*/ 4 h 4"/>
                      <a:gd name="T26" fmla="*/ 156 w 483"/>
                      <a:gd name="T27" fmla="*/ 4 h 4"/>
                      <a:gd name="T28" fmla="*/ 167 w 483"/>
                      <a:gd name="T29" fmla="*/ 4 h 4"/>
                      <a:gd name="T30" fmla="*/ 179 w 483"/>
                      <a:gd name="T31" fmla="*/ 4 h 4"/>
                      <a:gd name="T32" fmla="*/ 190 w 483"/>
                      <a:gd name="T33" fmla="*/ 4 h 4"/>
                      <a:gd name="T34" fmla="*/ 201 w 483"/>
                      <a:gd name="T35" fmla="*/ 4 h 4"/>
                      <a:gd name="T36" fmla="*/ 213 w 483"/>
                      <a:gd name="T37" fmla="*/ 4 h 4"/>
                      <a:gd name="T38" fmla="*/ 224 w 483"/>
                      <a:gd name="T39" fmla="*/ 4 h 4"/>
                      <a:gd name="T40" fmla="*/ 236 w 483"/>
                      <a:gd name="T41" fmla="*/ 4 h 4"/>
                      <a:gd name="T42" fmla="*/ 247 w 483"/>
                      <a:gd name="T43" fmla="*/ 4 h 4"/>
                      <a:gd name="T44" fmla="*/ 258 w 483"/>
                      <a:gd name="T45" fmla="*/ 4 h 4"/>
                      <a:gd name="T46" fmla="*/ 270 w 483"/>
                      <a:gd name="T47" fmla="*/ 0 h 4"/>
                      <a:gd name="T48" fmla="*/ 281 w 483"/>
                      <a:gd name="T49" fmla="*/ 0 h 4"/>
                      <a:gd name="T50" fmla="*/ 293 w 483"/>
                      <a:gd name="T51" fmla="*/ 0 h 4"/>
                      <a:gd name="T52" fmla="*/ 304 w 483"/>
                      <a:gd name="T53" fmla="*/ 0 h 4"/>
                      <a:gd name="T54" fmla="*/ 315 w 483"/>
                      <a:gd name="T55" fmla="*/ 0 h 4"/>
                      <a:gd name="T56" fmla="*/ 327 w 483"/>
                      <a:gd name="T57" fmla="*/ 0 h 4"/>
                      <a:gd name="T58" fmla="*/ 338 w 483"/>
                      <a:gd name="T59" fmla="*/ 0 h 4"/>
                      <a:gd name="T60" fmla="*/ 350 w 483"/>
                      <a:gd name="T61" fmla="*/ 0 h 4"/>
                      <a:gd name="T62" fmla="*/ 361 w 483"/>
                      <a:gd name="T63" fmla="*/ 0 h 4"/>
                      <a:gd name="T64" fmla="*/ 372 w 483"/>
                      <a:gd name="T65" fmla="*/ 0 h 4"/>
                      <a:gd name="T66" fmla="*/ 384 w 483"/>
                      <a:gd name="T67" fmla="*/ 0 h 4"/>
                      <a:gd name="T68" fmla="*/ 395 w 483"/>
                      <a:gd name="T69" fmla="*/ 0 h 4"/>
                      <a:gd name="T70" fmla="*/ 407 w 483"/>
                      <a:gd name="T71" fmla="*/ 0 h 4"/>
                      <a:gd name="T72" fmla="*/ 418 w 483"/>
                      <a:gd name="T73" fmla="*/ 0 h 4"/>
                      <a:gd name="T74" fmla="*/ 430 w 483"/>
                      <a:gd name="T75" fmla="*/ 0 h 4"/>
                      <a:gd name="T76" fmla="*/ 441 w 483"/>
                      <a:gd name="T77" fmla="*/ 0 h 4"/>
                      <a:gd name="T78" fmla="*/ 452 w 483"/>
                      <a:gd name="T79" fmla="*/ 0 h 4"/>
                      <a:gd name="T80" fmla="*/ 464 w 483"/>
                      <a:gd name="T81" fmla="*/ 0 h 4"/>
                      <a:gd name="T82" fmla="*/ 475 w 483"/>
                      <a:gd name="T83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483" h="4">
                        <a:moveTo>
                          <a:pt x="0" y="4"/>
                        </a:moveTo>
                        <a:lnTo>
                          <a:pt x="4" y="4"/>
                        </a:lnTo>
                        <a:lnTo>
                          <a:pt x="7" y="4"/>
                        </a:lnTo>
                        <a:lnTo>
                          <a:pt x="11" y="4"/>
                        </a:lnTo>
                        <a:lnTo>
                          <a:pt x="15" y="4"/>
                        </a:lnTo>
                        <a:lnTo>
                          <a:pt x="19" y="4"/>
                        </a:lnTo>
                        <a:lnTo>
                          <a:pt x="23" y="4"/>
                        </a:lnTo>
                        <a:lnTo>
                          <a:pt x="26" y="4"/>
                        </a:lnTo>
                        <a:lnTo>
                          <a:pt x="30" y="4"/>
                        </a:lnTo>
                        <a:lnTo>
                          <a:pt x="34" y="4"/>
                        </a:lnTo>
                        <a:lnTo>
                          <a:pt x="38" y="4"/>
                        </a:lnTo>
                        <a:lnTo>
                          <a:pt x="42" y="4"/>
                        </a:lnTo>
                        <a:lnTo>
                          <a:pt x="45" y="4"/>
                        </a:lnTo>
                        <a:lnTo>
                          <a:pt x="49" y="4"/>
                        </a:lnTo>
                        <a:lnTo>
                          <a:pt x="53" y="4"/>
                        </a:lnTo>
                        <a:lnTo>
                          <a:pt x="57" y="4"/>
                        </a:lnTo>
                        <a:lnTo>
                          <a:pt x="61" y="4"/>
                        </a:lnTo>
                        <a:lnTo>
                          <a:pt x="64" y="4"/>
                        </a:lnTo>
                        <a:lnTo>
                          <a:pt x="68" y="4"/>
                        </a:lnTo>
                        <a:lnTo>
                          <a:pt x="72" y="4"/>
                        </a:lnTo>
                        <a:lnTo>
                          <a:pt x="76" y="4"/>
                        </a:lnTo>
                        <a:lnTo>
                          <a:pt x="80" y="4"/>
                        </a:lnTo>
                        <a:lnTo>
                          <a:pt x="83" y="4"/>
                        </a:lnTo>
                        <a:lnTo>
                          <a:pt x="87" y="4"/>
                        </a:lnTo>
                        <a:lnTo>
                          <a:pt x="91" y="4"/>
                        </a:lnTo>
                        <a:lnTo>
                          <a:pt x="95" y="4"/>
                        </a:lnTo>
                        <a:lnTo>
                          <a:pt x="99" y="4"/>
                        </a:lnTo>
                        <a:lnTo>
                          <a:pt x="102" y="4"/>
                        </a:lnTo>
                        <a:lnTo>
                          <a:pt x="106" y="4"/>
                        </a:lnTo>
                        <a:lnTo>
                          <a:pt x="110" y="4"/>
                        </a:lnTo>
                        <a:lnTo>
                          <a:pt x="114" y="4"/>
                        </a:lnTo>
                        <a:lnTo>
                          <a:pt x="118" y="4"/>
                        </a:lnTo>
                        <a:lnTo>
                          <a:pt x="121" y="4"/>
                        </a:lnTo>
                        <a:lnTo>
                          <a:pt x="125" y="4"/>
                        </a:lnTo>
                        <a:lnTo>
                          <a:pt x="129" y="4"/>
                        </a:lnTo>
                        <a:lnTo>
                          <a:pt x="133" y="4"/>
                        </a:lnTo>
                        <a:lnTo>
                          <a:pt x="137" y="4"/>
                        </a:lnTo>
                        <a:lnTo>
                          <a:pt x="140" y="4"/>
                        </a:lnTo>
                        <a:lnTo>
                          <a:pt x="144" y="4"/>
                        </a:lnTo>
                        <a:lnTo>
                          <a:pt x="148" y="4"/>
                        </a:lnTo>
                        <a:lnTo>
                          <a:pt x="152" y="4"/>
                        </a:lnTo>
                        <a:lnTo>
                          <a:pt x="156" y="4"/>
                        </a:lnTo>
                        <a:lnTo>
                          <a:pt x="159" y="4"/>
                        </a:lnTo>
                        <a:lnTo>
                          <a:pt x="163" y="4"/>
                        </a:lnTo>
                        <a:lnTo>
                          <a:pt x="167" y="4"/>
                        </a:lnTo>
                        <a:lnTo>
                          <a:pt x="171" y="4"/>
                        </a:lnTo>
                        <a:lnTo>
                          <a:pt x="175" y="4"/>
                        </a:lnTo>
                        <a:lnTo>
                          <a:pt x="179" y="4"/>
                        </a:lnTo>
                        <a:lnTo>
                          <a:pt x="182" y="4"/>
                        </a:lnTo>
                        <a:lnTo>
                          <a:pt x="186" y="4"/>
                        </a:lnTo>
                        <a:lnTo>
                          <a:pt x="190" y="4"/>
                        </a:lnTo>
                        <a:lnTo>
                          <a:pt x="194" y="4"/>
                        </a:lnTo>
                        <a:lnTo>
                          <a:pt x="198" y="4"/>
                        </a:lnTo>
                        <a:lnTo>
                          <a:pt x="201" y="4"/>
                        </a:lnTo>
                        <a:lnTo>
                          <a:pt x="205" y="4"/>
                        </a:lnTo>
                        <a:lnTo>
                          <a:pt x="209" y="4"/>
                        </a:lnTo>
                        <a:lnTo>
                          <a:pt x="213" y="4"/>
                        </a:lnTo>
                        <a:lnTo>
                          <a:pt x="217" y="4"/>
                        </a:lnTo>
                        <a:lnTo>
                          <a:pt x="220" y="4"/>
                        </a:lnTo>
                        <a:lnTo>
                          <a:pt x="224" y="4"/>
                        </a:lnTo>
                        <a:lnTo>
                          <a:pt x="228" y="4"/>
                        </a:lnTo>
                        <a:lnTo>
                          <a:pt x="232" y="4"/>
                        </a:lnTo>
                        <a:lnTo>
                          <a:pt x="236" y="4"/>
                        </a:lnTo>
                        <a:lnTo>
                          <a:pt x="239" y="4"/>
                        </a:lnTo>
                        <a:lnTo>
                          <a:pt x="243" y="4"/>
                        </a:lnTo>
                        <a:lnTo>
                          <a:pt x="247" y="4"/>
                        </a:lnTo>
                        <a:lnTo>
                          <a:pt x="251" y="4"/>
                        </a:lnTo>
                        <a:lnTo>
                          <a:pt x="255" y="4"/>
                        </a:lnTo>
                        <a:lnTo>
                          <a:pt x="258" y="4"/>
                        </a:lnTo>
                        <a:lnTo>
                          <a:pt x="262" y="0"/>
                        </a:lnTo>
                        <a:lnTo>
                          <a:pt x="266" y="0"/>
                        </a:lnTo>
                        <a:lnTo>
                          <a:pt x="270" y="0"/>
                        </a:lnTo>
                        <a:lnTo>
                          <a:pt x="274" y="0"/>
                        </a:lnTo>
                        <a:lnTo>
                          <a:pt x="277" y="0"/>
                        </a:lnTo>
                        <a:lnTo>
                          <a:pt x="281" y="0"/>
                        </a:lnTo>
                        <a:lnTo>
                          <a:pt x="285" y="0"/>
                        </a:lnTo>
                        <a:lnTo>
                          <a:pt x="289" y="0"/>
                        </a:lnTo>
                        <a:lnTo>
                          <a:pt x="293" y="0"/>
                        </a:lnTo>
                        <a:lnTo>
                          <a:pt x="296" y="0"/>
                        </a:lnTo>
                        <a:lnTo>
                          <a:pt x="300" y="0"/>
                        </a:lnTo>
                        <a:lnTo>
                          <a:pt x="304" y="0"/>
                        </a:lnTo>
                        <a:lnTo>
                          <a:pt x="308" y="0"/>
                        </a:lnTo>
                        <a:lnTo>
                          <a:pt x="312" y="0"/>
                        </a:lnTo>
                        <a:lnTo>
                          <a:pt x="315" y="0"/>
                        </a:lnTo>
                        <a:lnTo>
                          <a:pt x="319" y="0"/>
                        </a:lnTo>
                        <a:lnTo>
                          <a:pt x="323" y="0"/>
                        </a:lnTo>
                        <a:lnTo>
                          <a:pt x="327" y="0"/>
                        </a:lnTo>
                        <a:lnTo>
                          <a:pt x="331" y="0"/>
                        </a:lnTo>
                        <a:lnTo>
                          <a:pt x="334" y="0"/>
                        </a:lnTo>
                        <a:lnTo>
                          <a:pt x="338" y="0"/>
                        </a:lnTo>
                        <a:lnTo>
                          <a:pt x="342" y="0"/>
                        </a:lnTo>
                        <a:lnTo>
                          <a:pt x="346" y="0"/>
                        </a:lnTo>
                        <a:lnTo>
                          <a:pt x="350" y="0"/>
                        </a:lnTo>
                        <a:lnTo>
                          <a:pt x="353" y="0"/>
                        </a:lnTo>
                        <a:lnTo>
                          <a:pt x="357" y="0"/>
                        </a:lnTo>
                        <a:lnTo>
                          <a:pt x="361" y="0"/>
                        </a:lnTo>
                        <a:lnTo>
                          <a:pt x="365" y="0"/>
                        </a:lnTo>
                        <a:lnTo>
                          <a:pt x="369" y="0"/>
                        </a:lnTo>
                        <a:lnTo>
                          <a:pt x="372" y="0"/>
                        </a:lnTo>
                        <a:lnTo>
                          <a:pt x="376" y="0"/>
                        </a:lnTo>
                        <a:lnTo>
                          <a:pt x="380" y="0"/>
                        </a:lnTo>
                        <a:lnTo>
                          <a:pt x="384" y="0"/>
                        </a:lnTo>
                        <a:lnTo>
                          <a:pt x="388" y="0"/>
                        </a:lnTo>
                        <a:lnTo>
                          <a:pt x="391" y="0"/>
                        </a:lnTo>
                        <a:lnTo>
                          <a:pt x="395" y="0"/>
                        </a:lnTo>
                        <a:lnTo>
                          <a:pt x="399" y="0"/>
                        </a:lnTo>
                        <a:lnTo>
                          <a:pt x="403" y="0"/>
                        </a:lnTo>
                        <a:lnTo>
                          <a:pt x="407" y="0"/>
                        </a:lnTo>
                        <a:lnTo>
                          <a:pt x="411" y="0"/>
                        </a:lnTo>
                        <a:lnTo>
                          <a:pt x="414" y="0"/>
                        </a:lnTo>
                        <a:lnTo>
                          <a:pt x="418" y="0"/>
                        </a:lnTo>
                        <a:lnTo>
                          <a:pt x="422" y="0"/>
                        </a:lnTo>
                        <a:lnTo>
                          <a:pt x="426" y="0"/>
                        </a:lnTo>
                        <a:lnTo>
                          <a:pt x="430" y="0"/>
                        </a:lnTo>
                        <a:lnTo>
                          <a:pt x="433" y="0"/>
                        </a:lnTo>
                        <a:lnTo>
                          <a:pt x="437" y="0"/>
                        </a:lnTo>
                        <a:lnTo>
                          <a:pt x="441" y="0"/>
                        </a:lnTo>
                        <a:lnTo>
                          <a:pt x="445" y="0"/>
                        </a:lnTo>
                        <a:lnTo>
                          <a:pt x="449" y="0"/>
                        </a:lnTo>
                        <a:lnTo>
                          <a:pt x="452" y="0"/>
                        </a:lnTo>
                        <a:lnTo>
                          <a:pt x="456" y="0"/>
                        </a:lnTo>
                        <a:lnTo>
                          <a:pt x="460" y="0"/>
                        </a:lnTo>
                        <a:lnTo>
                          <a:pt x="464" y="0"/>
                        </a:lnTo>
                        <a:lnTo>
                          <a:pt x="468" y="0"/>
                        </a:lnTo>
                        <a:lnTo>
                          <a:pt x="471" y="0"/>
                        </a:lnTo>
                        <a:lnTo>
                          <a:pt x="475" y="0"/>
                        </a:lnTo>
                        <a:lnTo>
                          <a:pt x="483" y="0"/>
                        </a:lnTo>
                        <a:lnTo>
                          <a:pt x="479" y="0"/>
                        </a:lnTo>
                      </a:path>
                    </a:pathLst>
                  </a:custGeom>
                  <a:noFill/>
                  <a:ln w="0">
                    <a:solidFill>
                      <a:srgbClr val="0000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96" name="Freeform 210"/>
                <p:cNvSpPr>
                  <a:spLocks/>
                </p:cNvSpPr>
                <p:nvPr/>
              </p:nvSpPr>
              <p:spPr bwMode="auto">
                <a:xfrm>
                  <a:off x="6083300" y="3659430"/>
                  <a:ext cx="646113" cy="1143000"/>
                </a:xfrm>
                <a:custGeom>
                  <a:avLst/>
                  <a:gdLst>
                    <a:gd name="T0" fmla="*/ 8 w 407"/>
                    <a:gd name="T1" fmla="*/ 720 h 720"/>
                    <a:gd name="T2" fmla="*/ 19 w 407"/>
                    <a:gd name="T3" fmla="*/ 716 h 720"/>
                    <a:gd name="T4" fmla="*/ 30 w 407"/>
                    <a:gd name="T5" fmla="*/ 716 h 720"/>
                    <a:gd name="T6" fmla="*/ 42 w 407"/>
                    <a:gd name="T7" fmla="*/ 716 h 720"/>
                    <a:gd name="T8" fmla="*/ 53 w 407"/>
                    <a:gd name="T9" fmla="*/ 716 h 720"/>
                    <a:gd name="T10" fmla="*/ 65 w 407"/>
                    <a:gd name="T11" fmla="*/ 716 h 720"/>
                    <a:gd name="T12" fmla="*/ 76 w 407"/>
                    <a:gd name="T13" fmla="*/ 716 h 720"/>
                    <a:gd name="T14" fmla="*/ 87 w 407"/>
                    <a:gd name="T15" fmla="*/ 716 h 720"/>
                    <a:gd name="T16" fmla="*/ 99 w 407"/>
                    <a:gd name="T17" fmla="*/ 716 h 720"/>
                    <a:gd name="T18" fmla="*/ 110 w 407"/>
                    <a:gd name="T19" fmla="*/ 716 h 720"/>
                    <a:gd name="T20" fmla="*/ 122 w 407"/>
                    <a:gd name="T21" fmla="*/ 711 h 720"/>
                    <a:gd name="T22" fmla="*/ 133 w 407"/>
                    <a:gd name="T23" fmla="*/ 711 h 720"/>
                    <a:gd name="T24" fmla="*/ 144 w 407"/>
                    <a:gd name="T25" fmla="*/ 707 h 720"/>
                    <a:gd name="T26" fmla="*/ 156 w 407"/>
                    <a:gd name="T27" fmla="*/ 707 h 720"/>
                    <a:gd name="T28" fmla="*/ 167 w 407"/>
                    <a:gd name="T29" fmla="*/ 707 h 720"/>
                    <a:gd name="T30" fmla="*/ 179 w 407"/>
                    <a:gd name="T31" fmla="*/ 703 h 720"/>
                    <a:gd name="T32" fmla="*/ 190 w 407"/>
                    <a:gd name="T33" fmla="*/ 694 h 720"/>
                    <a:gd name="T34" fmla="*/ 202 w 407"/>
                    <a:gd name="T35" fmla="*/ 690 h 720"/>
                    <a:gd name="T36" fmla="*/ 209 w 407"/>
                    <a:gd name="T37" fmla="*/ 677 h 720"/>
                    <a:gd name="T38" fmla="*/ 221 w 407"/>
                    <a:gd name="T39" fmla="*/ 652 h 720"/>
                    <a:gd name="T40" fmla="*/ 228 w 407"/>
                    <a:gd name="T41" fmla="*/ 626 h 720"/>
                    <a:gd name="T42" fmla="*/ 236 w 407"/>
                    <a:gd name="T43" fmla="*/ 588 h 720"/>
                    <a:gd name="T44" fmla="*/ 243 w 407"/>
                    <a:gd name="T45" fmla="*/ 549 h 720"/>
                    <a:gd name="T46" fmla="*/ 251 w 407"/>
                    <a:gd name="T47" fmla="*/ 494 h 720"/>
                    <a:gd name="T48" fmla="*/ 259 w 407"/>
                    <a:gd name="T49" fmla="*/ 426 h 720"/>
                    <a:gd name="T50" fmla="*/ 270 w 407"/>
                    <a:gd name="T51" fmla="*/ 358 h 720"/>
                    <a:gd name="T52" fmla="*/ 278 w 407"/>
                    <a:gd name="T53" fmla="*/ 281 h 720"/>
                    <a:gd name="T54" fmla="*/ 285 w 407"/>
                    <a:gd name="T55" fmla="*/ 204 h 720"/>
                    <a:gd name="T56" fmla="*/ 293 w 407"/>
                    <a:gd name="T57" fmla="*/ 132 h 720"/>
                    <a:gd name="T58" fmla="*/ 300 w 407"/>
                    <a:gd name="T59" fmla="*/ 81 h 720"/>
                    <a:gd name="T60" fmla="*/ 308 w 407"/>
                    <a:gd name="T61" fmla="*/ 38 h 720"/>
                    <a:gd name="T62" fmla="*/ 319 w 407"/>
                    <a:gd name="T63" fmla="*/ 12 h 720"/>
                    <a:gd name="T64" fmla="*/ 327 w 407"/>
                    <a:gd name="T65" fmla="*/ 0 h 720"/>
                    <a:gd name="T66" fmla="*/ 338 w 407"/>
                    <a:gd name="T67" fmla="*/ 12 h 720"/>
                    <a:gd name="T68" fmla="*/ 346 w 407"/>
                    <a:gd name="T69" fmla="*/ 46 h 720"/>
                    <a:gd name="T70" fmla="*/ 354 w 407"/>
                    <a:gd name="T71" fmla="*/ 89 h 720"/>
                    <a:gd name="T72" fmla="*/ 361 w 407"/>
                    <a:gd name="T73" fmla="*/ 136 h 720"/>
                    <a:gd name="T74" fmla="*/ 369 w 407"/>
                    <a:gd name="T75" fmla="*/ 191 h 720"/>
                    <a:gd name="T76" fmla="*/ 380 w 407"/>
                    <a:gd name="T77" fmla="*/ 242 h 720"/>
                    <a:gd name="T78" fmla="*/ 388 w 407"/>
                    <a:gd name="T79" fmla="*/ 302 h 720"/>
                    <a:gd name="T80" fmla="*/ 396 w 407"/>
                    <a:gd name="T81" fmla="*/ 349 h 720"/>
                    <a:gd name="T82" fmla="*/ 403 w 407"/>
                    <a:gd name="T83" fmla="*/ 392 h 7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07" h="720">
                      <a:moveTo>
                        <a:pt x="0" y="720"/>
                      </a:moveTo>
                      <a:lnTo>
                        <a:pt x="4" y="720"/>
                      </a:lnTo>
                      <a:lnTo>
                        <a:pt x="8" y="720"/>
                      </a:lnTo>
                      <a:lnTo>
                        <a:pt x="11" y="720"/>
                      </a:lnTo>
                      <a:lnTo>
                        <a:pt x="15" y="720"/>
                      </a:lnTo>
                      <a:lnTo>
                        <a:pt x="19" y="716"/>
                      </a:lnTo>
                      <a:lnTo>
                        <a:pt x="23" y="716"/>
                      </a:lnTo>
                      <a:lnTo>
                        <a:pt x="27" y="716"/>
                      </a:lnTo>
                      <a:lnTo>
                        <a:pt x="30" y="716"/>
                      </a:lnTo>
                      <a:lnTo>
                        <a:pt x="34" y="716"/>
                      </a:lnTo>
                      <a:lnTo>
                        <a:pt x="38" y="716"/>
                      </a:lnTo>
                      <a:lnTo>
                        <a:pt x="42" y="716"/>
                      </a:lnTo>
                      <a:lnTo>
                        <a:pt x="46" y="716"/>
                      </a:lnTo>
                      <a:lnTo>
                        <a:pt x="49" y="716"/>
                      </a:lnTo>
                      <a:lnTo>
                        <a:pt x="53" y="716"/>
                      </a:lnTo>
                      <a:lnTo>
                        <a:pt x="57" y="716"/>
                      </a:lnTo>
                      <a:lnTo>
                        <a:pt x="61" y="716"/>
                      </a:lnTo>
                      <a:lnTo>
                        <a:pt x="65" y="716"/>
                      </a:lnTo>
                      <a:lnTo>
                        <a:pt x="68" y="716"/>
                      </a:lnTo>
                      <a:lnTo>
                        <a:pt x="72" y="716"/>
                      </a:lnTo>
                      <a:lnTo>
                        <a:pt x="76" y="716"/>
                      </a:lnTo>
                      <a:lnTo>
                        <a:pt x="80" y="716"/>
                      </a:lnTo>
                      <a:lnTo>
                        <a:pt x="84" y="716"/>
                      </a:lnTo>
                      <a:lnTo>
                        <a:pt x="87" y="716"/>
                      </a:lnTo>
                      <a:lnTo>
                        <a:pt x="91" y="716"/>
                      </a:lnTo>
                      <a:lnTo>
                        <a:pt x="95" y="716"/>
                      </a:lnTo>
                      <a:lnTo>
                        <a:pt x="99" y="716"/>
                      </a:lnTo>
                      <a:lnTo>
                        <a:pt x="103" y="716"/>
                      </a:lnTo>
                      <a:lnTo>
                        <a:pt x="106" y="716"/>
                      </a:lnTo>
                      <a:lnTo>
                        <a:pt x="110" y="716"/>
                      </a:lnTo>
                      <a:lnTo>
                        <a:pt x="114" y="716"/>
                      </a:lnTo>
                      <a:lnTo>
                        <a:pt x="118" y="711"/>
                      </a:lnTo>
                      <a:lnTo>
                        <a:pt x="122" y="711"/>
                      </a:lnTo>
                      <a:lnTo>
                        <a:pt x="125" y="711"/>
                      </a:lnTo>
                      <a:lnTo>
                        <a:pt x="129" y="711"/>
                      </a:lnTo>
                      <a:lnTo>
                        <a:pt x="133" y="711"/>
                      </a:lnTo>
                      <a:lnTo>
                        <a:pt x="137" y="711"/>
                      </a:lnTo>
                      <a:lnTo>
                        <a:pt x="141" y="707"/>
                      </a:lnTo>
                      <a:lnTo>
                        <a:pt x="144" y="707"/>
                      </a:lnTo>
                      <a:lnTo>
                        <a:pt x="148" y="707"/>
                      </a:lnTo>
                      <a:lnTo>
                        <a:pt x="152" y="707"/>
                      </a:lnTo>
                      <a:lnTo>
                        <a:pt x="156" y="707"/>
                      </a:lnTo>
                      <a:lnTo>
                        <a:pt x="160" y="707"/>
                      </a:lnTo>
                      <a:lnTo>
                        <a:pt x="164" y="707"/>
                      </a:lnTo>
                      <a:lnTo>
                        <a:pt x="167" y="707"/>
                      </a:lnTo>
                      <a:lnTo>
                        <a:pt x="171" y="703"/>
                      </a:lnTo>
                      <a:lnTo>
                        <a:pt x="175" y="703"/>
                      </a:lnTo>
                      <a:lnTo>
                        <a:pt x="179" y="703"/>
                      </a:lnTo>
                      <a:lnTo>
                        <a:pt x="183" y="698"/>
                      </a:lnTo>
                      <a:lnTo>
                        <a:pt x="186" y="698"/>
                      </a:lnTo>
                      <a:lnTo>
                        <a:pt x="190" y="694"/>
                      </a:lnTo>
                      <a:lnTo>
                        <a:pt x="194" y="694"/>
                      </a:lnTo>
                      <a:lnTo>
                        <a:pt x="198" y="690"/>
                      </a:lnTo>
                      <a:lnTo>
                        <a:pt x="202" y="690"/>
                      </a:lnTo>
                      <a:lnTo>
                        <a:pt x="205" y="686"/>
                      </a:lnTo>
                      <a:lnTo>
                        <a:pt x="209" y="686"/>
                      </a:lnTo>
                      <a:lnTo>
                        <a:pt x="209" y="677"/>
                      </a:lnTo>
                      <a:lnTo>
                        <a:pt x="213" y="673"/>
                      </a:lnTo>
                      <a:lnTo>
                        <a:pt x="217" y="664"/>
                      </a:lnTo>
                      <a:lnTo>
                        <a:pt x="221" y="652"/>
                      </a:lnTo>
                      <a:lnTo>
                        <a:pt x="221" y="647"/>
                      </a:lnTo>
                      <a:lnTo>
                        <a:pt x="224" y="639"/>
                      </a:lnTo>
                      <a:lnTo>
                        <a:pt x="228" y="626"/>
                      </a:lnTo>
                      <a:lnTo>
                        <a:pt x="228" y="618"/>
                      </a:lnTo>
                      <a:lnTo>
                        <a:pt x="232" y="605"/>
                      </a:lnTo>
                      <a:lnTo>
                        <a:pt x="236" y="588"/>
                      </a:lnTo>
                      <a:lnTo>
                        <a:pt x="240" y="575"/>
                      </a:lnTo>
                      <a:lnTo>
                        <a:pt x="240" y="562"/>
                      </a:lnTo>
                      <a:lnTo>
                        <a:pt x="243" y="549"/>
                      </a:lnTo>
                      <a:lnTo>
                        <a:pt x="247" y="532"/>
                      </a:lnTo>
                      <a:lnTo>
                        <a:pt x="251" y="515"/>
                      </a:lnTo>
                      <a:lnTo>
                        <a:pt x="251" y="494"/>
                      </a:lnTo>
                      <a:lnTo>
                        <a:pt x="255" y="477"/>
                      </a:lnTo>
                      <a:lnTo>
                        <a:pt x="259" y="451"/>
                      </a:lnTo>
                      <a:lnTo>
                        <a:pt x="259" y="426"/>
                      </a:lnTo>
                      <a:lnTo>
                        <a:pt x="262" y="404"/>
                      </a:lnTo>
                      <a:lnTo>
                        <a:pt x="266" y="379"/>
                      </a:lnTo>
                      <a:lnTo>
                        <a:pt x="270" y="358"/>
                      </a:lnTo>
                      <a:lnTo>
                        <a:pt x="270" y="332"/>
                      </a:lnTo>
                      <a:lnTo>
                        <a:pt x="274" y="306"/>
                      </a:lnTo>
                      <a:lnTo>
                        <a:pt x="278" y="281"/>
                      </a:lnTo>
                      <a:lnTo>
                        <a:pt x="278" y="255"/>
                      </a:lnTo>
                      <a:lnTo>
                        <a:pt x="281" y="230"/>
                      </a:lnTo>
                      <a:lnTo>
                        <a:pt x="285" y="204"/>
                      </a:lnTo>
                      <a:lnTo>
                        <a:pt x="289" y="179"/>
                      </a:lnTo>
                      <a:lnTo>
                        <a:pt x="289" y="153"/>
                      </a:lnTo>
                      <a:lnTo>
                        <a:pt x="293" y="132"/>
                      </a:lnTo>
                      <a:lnTo>
                        <a:pt x="297" y="115"/>
                      </a:lnTo>
                      <a:lnTo>
                        <a:pt x="300" y="93"/>
                      </a:lnTo>
                      <a:lnTo>
                        <a:pt x="300" y="81"/>
                      </a:lnTo>
                      <a:lnTo>
                        <a:pt x="304" y="59"/>
                      </a:lnTo>
                      <a:lnTo>
                        <a:pt x="308" y="46"/>
                      </a:lnTo>
                      <a:lnTo>
                        <a:pt x="308" y="38"/>
                      </a:lnTo>
                      <a:lnTo>
                        <a:pt x="312" y="21"/>
                      </a:lnTo>
                      <a:lnTo>
                        <a:pt x="316" y="12"/>
                      </a:lnTo>
                      <a:lnTo>
                        <a:pt x="319" y="12"/>
                      </a:lnTo>
                      <a:lnTo>
                        <a:pt x="319" y="4"/>
                      </a:lnTo>
                      <a:lnTo>
                        <a:pt x="323" y="4"/>
                      </a:lnTo>
                      <a:lnTo>
                        <a:pt x="327" y="0"/>
                      </a:lnTo>
                      <a:lnTo>
                        <a:pt x="331" y="0"/>
                      </a:lnTo>
                      <a:lnTo>
                        <a:pt x="335" y="8"/>
                      </a:lnTo>
                      <a:lnTo>
                        <a:pt x="338" y="12"/>
                      </a:lnTo>
                      <a:lnTo>
                        <a:pt x="338" y="21"/>
                      </a:lnTo>
                      <a:lnTo>
                        <a:pt x="342" y="29"/>
                      </a:lnTo>
                      <a:lnTo>
                        <a:pt x="346" y="46"/>
                      </a:lnTo>
                      <a:lnTo>
                        <a:pt x="350" y="63"/>
                      </a:lnTo>
                      <a:lnTo>
                        <a:pt x="350" y="76"/>
                      </a:lnTo>
                      <a:lnTo>
                        <a:pt x="354" y="89"/>
                      </a:lnTo>
                      <a:lnTo>
                        <a:pt x="357" y="106"/>
                      </a:lnTo>
                      <a:lnTo>
                        <a:pt x="357" y="123"/>
                      </a:lnTo>
                      <a:lnTo>
                        <a:pt x="361" y="136"/>
                      </a:lnTo>
                      <a:lnTo>
                        <a:pt x="365" y="153"/>
                      </a:lnTo>
                      <a:lnTo>
                        <a:pt x="369" y="170"/>
                      </a:lnTo>
                      <a:lnTo>
                        <a:pt x="369" y="191"/>
                      </a:lnTo>
                      <a:lnTo>
                        <a:pt x="373" y="208"/>
                      </a:lnTo>
                      <a:lnTo>
                        <a:pt x="377" y="221"/>
                      </a:lnTo>
                      <a:lnTo>
                        <a:pt x="380" y="242"/>
                      </a:lnTo>
                      <a:lnTo>
                        <a:pt x="380" y="264"/>
                      </a:lnTo>
                      <a:lnTo>
                        <a:pt x="384" y="281"/>
                      </a:lnTo>
                      <a:lnTo>
                        <a:pt x="388" y="302"/>
                      </a:lnTo>
                      <a:lnTo>
                        <a:pt x="388" y="315"/>
                      </a:lnTo>
                      <a:lnTo>
                        <a:pt x="392" y="332"/>
                      </a:lnTo>
                      <a:lnTo>
                        <a:pt x="396" y="349"/>
                      </a:lnTo>
                      <a:lnTo>
                        <a:pt x="399" y="362"/>
                      </a:lnTo>
                      <a:lnTo>
                        <a:pt x="399" y="375"/>
                      </a:lnTo>
                      <a:lnTo>
                        <a:pt x="403" y="392"/>
                      </a:lnTo>
                      <a:lnTo>
                        <a:pt x="407" y="404"/>
                      </a:lnTo>
                      <a:lnTo>
                        <a:pt x="407" y="417"/>
                      </a:lnTo>
                    </a:path>
                  </a:pathLst>
                </a:cu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" name="Freeform 211"/>
                <p:cNvSpPr>
                  <a:spLocks/>
                </p:cNvSpPr>
                <p:nvPr/>
              </p:nvSpPr>
              <p:spPr bwMode="auto">
                <a:xfrm>
                  <a:off x="6729413" y="4321418"/>
                  <a:ext cx="320675" cy="439738"/>
                </a:xfrm>
                <a:custGeom>
                  <a:avLst/>
                  <a:gdLst>
                    <a:gd name="T0" fmla="*/ 0 w 202"/>
                    <a:gd name="T1" fmla="*/ 0 h 277"/>
                    <a:gd name="T2" fmla="*/ 4 w 202"/>
                    <a:gd name="T3" fmla="*/ 13 h 277"/>
                    <a:gd name="T4" fmla="*/ 8 w 202"/>
                    <a:gd name="T5" fmla="*/ 22 h 277"/>
                    <a:gd name="T6" fmla="*/ 11 w 202"/>
                    <a:gd name="T7" fmla="*/ 30 h 277"/>
                    <a:gd name="T8" fmla="*/ 11 w 202"/>
                    <a:gd name="T9" fmla="*/ 43 h 277"/>
                    <a:gd name="T10" fmla="*/ 15 w 202"/>
                    <a:gd name="T11" fmla="*/ 56 h 277"/>
                    <a:gd name="T12" fmla="*/ 19 w 202"/>
                    <a:gd name="T13" fmla="*/ 64 h 277"/>
                    <a:gd name="T14" fmla="*/ 23 w 202"/>
                    <a:gd name="T15" fmla="*/ 68 h 277"/>
                    <a:gd name="T16" fmla="*/ 23 w 202"/>
                    <a:gd name="T17" fmla="*/ 73 h 277"/>
                    <a:gd name="T18" fmla="*/ 27 w 202"/>
                    <a:gd name="T19" fmla="*/ 81 h 277"/>
                    <a:gd name="T20" fmla="*/ 30 w 202"/>
                    <a:gd name="T21" fmla="*/ 85 h 277"/>
                    <a:gd name="T22" fmla="*/ 30 w 202"/>
                    <a:gd name="T23" fmla="*/ 98 h 277"/>
                    <a:gd name="T24" fmla="*/ 34 w 202"/>
                    <a:gd name="T25" fmla="*/ 107 h 277"/>
                    <a:gd name="T26" fmla="*/ 38 w 202"/>
                    <a:gd name="T27" fmla="*/ 120 h 277"/>
                    <a:gd name="T28" fmla="*/ 42 w 202"/>
                    <a:gd name="T29" fmla="*/ 128 h 277"/>
                    <a:gd name="T30" fmla="*/ 42 w 202"/>
                    <a:gd name="T31" fmla="*/ 137 h 277"/>
                    <a:gd name="T32" fmla="*/ 46 w 202"/>
                    <a:gd name="T33" fmla="*/ 145 h 277"/>
                    <a:gd name="T34" fmla="*/ 49 w 202"/>
                    <a:gd name="T35" fmla="*/ 154 h 277"/>
                    <a:gd name="T36" fmla="*/ 53 w 202"/>
                    <a:gd name="T37" fmla="*/ 166 h 277"/>
                    <a:gd name="T38" fmla="*/ 53 w 202"/>
                    <a:gd name="T39" fmla="*/ 171 h 277"/>
                    <a:gd name="T40" fmla="*/ 57 w 202"/>
                    <a:gd name="T41" fmla="*/ 175 h 277"/>
                    <a:gd name="T42" fmla="*/ 61 w 202"/>
                    <a:gd name="T43" fmla="*/ 179 h 277"/>
                    <a:gd name="T44" fmla="*/ 61 w 202"/>
                    <a:gd name="T45" fmla="*/ 183 h 277"/>
                    <a:gd name="T46" fmla="*/ 65 w 202"/>
                    <a:gd name="T47" fmla="*/ 196 h 277"/>
                    <a:gd name="T48" fmla="*/ 68 w 202"/>
                    <a:gd name="T49" fmla="*/ 201 h 277"/>
                    <a:gd name="T50" fmla="*/ 72 w 202"/>
                    <a:gd name="T51" fmla="*/ 201 h 277"/>
                    <a:gd name="T52" fmla="*/ 72 w 202"/>
                    <a:gd name="T53" fmla="*/ 209 h 277"/>
                    <a:gd name="T54" fmla="*/ 76 w 202"/>
                    <a:gd name="T55" fmla="*/ 213 h 277"/>
                    <a:gd name="T56" fmla="*/ 80 w 202"/>
                    <a:gd name="T57" fmla="*/ 218 h 277"/>
                    <a:gd name="T58" fmla="*/ 84 w 202"/>
                    <a:gd name="T59" fmla="*/ 218 h 277"/>
                    <a:gd name="T60" fmla="*/ 87 w 202"/>
                    <a:gd name="T61" fmla="*/ 222 h 277"/>
                    <a:gd name="T62" fmla="*/ 95 w 202"/>
                    <a:gd name="T63" fmla="*/ 235 h 277"/>
                    <a:gd name="T64" fmla="*/ 91 w 202"/>
                    <a:gd name="T65" fmla="*/ 235 h 277"/>
                    <a:gd name="T66" fmla="*/ 95 w 202"/>
                    <a:gd name="T67" fmla="*/ 235 h 277"/>
                    <a:gd name="T68" fmla="*/ 99 w 202"/>
                    <a:gd name="T69" fmla="*/ 243 h 277"/>
                    <a:gd name="T70" fmla="*/ 103 w 202"/>
                    <a:gd name="T71" fmla="*/ 247 h 277"/>
                    <a:gd name="T72" fmla="*/ 106 w 202"/>
                    <a:gd name="T73" fmla="*/ 252 h 277"/>
                    <a:gd name="T74" fmla="*/ 110 w 202"/>
                    <a:gd name="T75" fmla="*/ 256 h 277"/>
                    <a:gd name="T76" fmla="*/ 114 w 202"/>
                    <a:gd name="T77" fmla="*/ 252 h 277"/>
                    <a:gd name="T78" fmla="*/ 118 w 202"/>
                    <a:gd name="T79" fmla="*/ 256 h 277"/>
                    <a:gd name="T80" fmla="*/ 122 w 202"/>
                    <a:gd name="T81" fmla="*/ 256 h 277"/>
                    <a:gd name="T82" fmla="*/ 125 w 202"/>
                    <a:gd name="T83" fmla="*/ 256 h 277"/>
                    <a:gd name="T84" fmla="*/ 129 w 202"/>
                    <a:gd name="T85" fmla="*/ 260 h 277"/>
                    <a:gd name="T86" fmla="*/ 133 w 202"/>
                    <a:gd name="T87" fmla="*/ 260 h 277"/>
                    <a:gd name="T88" fmla="*/ 137 w 202"/>
                    <a:gd name="T89" fmla="*/ 260 h 277"/>
                    <a:gd name="T90" fmla="*/ 141 w 202"/>
                    <a:gd name="T91" fmla="*/ 260 h 277"/>
                    <a:gd name="T92" fmla="*/ 144 w 202"/>
                    <a:gd name="T93" fmla="*/ 260 h 277"/>
                    <a:gd name="T94" fmla="*/ 148 w 202"/>
                    <a:gd name="T95" fmla="*/ 260 h 277"/>
                    <a:gd name="T96" fmla="*/ 152 w 202"/>
                    <a:gd name="T97" fmla="*/ 260 h 277"/>
                    <a:gd name="T98" fmla="*/ 156 w 202"/>
                    <a:gd name="T99" fmla="*/ 260 h 277"/>
                    <a:gd name="T100" fmla="*/ 160 w 202"/>
                    <a:gd name="T101" fmla="*/ 264 h 277"/>
                    <a:gd name="T102" fmla="*/ 163 w 202"/>
                    <a:gd name="T103" fmla="*/ 264 h 277"/>
                    <a:gd name="T104" fmla="*/ 167 w 202"/>
                    <a:gd name="T105" fmla="*/ 269 h 277"/>
                    <a:gd name="T106" fmla="*/ 171 w 202"/>
                    <a:gd name="T107" fmla="*/ 269 h 277"/>
                    <a:gd name="T108" fmla="*/ 175 w 202"/>
                    <a:gd name="T109" fmla="*/ 269 h 277"/>
                    <a:gd name="T110" fmla="*/ 179 w 202"/>
                    <a:gd name="T111" fmla="*/ 273 h 277"/>
                    <a:gd name="T112" fmla="*/ 182 w 202"/>
                    <a:gd name="T113" fmla="*/ 273 h 277"/>
                    <a:gd name="T114" fmla="*/ 186 w 202"/>
                    <a:gd name="T115" fmla="*/ 273 h 277"/>
                    <a:gd name="T116" fmla="*/ 190 w 202"/>
                    <a:gd name="T117" fmla="*/ 273 h 277"/>
                    <a:gd name="T118" fmla="*/ 194 w 202"/>
                    <a:gd name="T119" fmla="*/ 273 h 277"/>
                    <a:gd name="T120" fmla="*/ 198 w 202"/>
                    <a:gd name="T121" fmla="*/ 277 h 277"/>
                    <a:gd name="T122" fmla="*/ 202 w 202"/>
                    <a:gd name="T123" fmla="*/ 277 h 2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02" h="277">
                      <a:moveTo>
                        <a:pt x="0" y="0"/>
                      </a:moveTo>
                      <a:lnTo>
                        <a:pt x="4" y="13"/>
                      </a:lnTo>
                      <a:lnTo>
                        <a:pt x="8" y="22"/>
                      </a:lnTo>
                      <a:lnTo>
                        <a:pt x="11" y="30"/>
                      </a:lnTo>
                      <a:lnTo>
                        <a:pt x="11" y="43"/>
                      </a:lnTo>
                      <a:lnTo>
                        <a:pt x="15" y="56"/>
                      </a:lnTo>
                      <a:lnTo>
                        <a:pt x="19" y="64"/>
                      </a:lnTo>
                      <a:lnTo>
                        <a:pt x="23" y="68"/>
                      </a:lnTo>
                      <a:lnTo>
                        <a:pt x="23" y="73"/>
                      </a:lnTo>
                      <a:lnTo>
                        <a:pt x="27" y="81"/>
                      </a:lnTo>
                      <a:lnTo>
                        <a:pt x="30" y="85"/>
                      </a:lnTo>
                      <a:lnTo>
                        <a:pt x="30" y="98"/>
                      </a:lnTo>
                      <a:lnTo>
                        <a:pt x="34" y="107"/>
                      </a:lnTo>
                      <a:lnTo>
                        <a:pt x="38" y="120"/>
                      </a:lnTo>
                      <a:lnTo>
                        <a:pt x="42" y="128"/>
                      </a:lnTo>
                      <a:lnTo>
                        <a:pt x="42" y="137"/>
                      </a:lnTo>
                      <a:lnTo>
                        <a:pt x="46" y="145"/>
                      </a:lnTo>
                      <a:lnTo>
                        <a:pt x="49" y="154"/>
                      </a:lnTo>
                      <a:lnTo>
                        <a:pt x="53" y="166"/>
                      </a:lnTo>
                      <a:lnTo>
                        <a:pt x="53" y="171"/>
                      </a:lnTo>
                      <a:lnTo>
                        <a:pt x="57" y="175"/>
                      </a:lnTo>
                      <a:lnTo>
                        <a:pt x="61" y="179"/>
                      </a:lnTo>
                      <a:lnTo>
                        <a:pt x="61" y="183"/>
                      </a:lnTo>
                      <a:lnTo>
                        <a:pt x="65" y="196"/>
                      </a:lnTo>
                      <a:lnTo>
                        <a:pt x="68" y="201"/>
                      </a:lnTo>
                      <a:lnTo>
                        <a:pt x="72" y="201"/>
                      </a:lnTo>
                      <a:lnTo>
                        <a:pt x="72" y="209"/>
                      </a:lnTo>
                      <a:lnTo>
                        <a:pt x="76" y="213"/>
                      </a:lnTo>
                      <a:lnTo>
                        <a:pt x="80" y="218"/>
                      </a:lnTo>
                      <a:lnTo>
                        <a:pt x="84" y="218"/>
                      </a:lnTo>
                      <a:lnTo>
                        <a:pt x="87" y="222"/>
                      </a:lnTo>
                      <a:lnTo>
                        <a:pt x="95" y="235"/>
                      </a:lnTo>
                      <a:lnTo>
                        <a:pt x="91" y="235"/>
                      </a:lnTo>
                      <a:lnTo>
                        <a:pt x="95" y="235"/>
                      </a:lnTo>
                      <a:lnTo>
                        <a:pt x="99" y="243"/>
                      </a:lnTo>
                      <a:lnTo>
                        <a:pt x="103" y="247"/>
                      </a:lnTo>
                      <a:lnTo>
                        <a:pt x="106" y="252"/>
                      </a:lnTo>
                      <a:lnTo>
                        <a:pt x="110" y="256"/>
                      </a:lnTo>
                      <a:lnTo>
                        <a:pt x="114" y="252"/>
                      </a:lnTo>
                      <a:lnTo>
                        <a:pt x="118" y="256"/>
                      </a:lnTo>
                      <a:lnTo>
                        <a:pt x="122" y="256"/>
                      </a:lnTo>
                      <a:lnTo>
                        <a:pt x="125" y="256"/>
                      </a:lnTo>
                      <a:lnTo>
                        <a:pt x="129" y="260"/>
                      </a:lnTo>
                      <a:lnTo>
                        <a:pt x="133" y="260"/>
                      </a:lnTo>
                      <a:lnTo>
                        <a:pt x="137" y="260"/>
                      </a:lnTo>
                      <a:lnTo>
                        <a:pt x="141" y="260"/>
                      </a:lnTo>
                      <a:lnTo>
                        <a:pt x="144" y="260"/>
                      </a:lnTo>
                      <a:lnTo>
                        <a:pt x="148" y="260"/>
                      </a:lnTo>
                      <a:lnTo>
                        <a:pt x="152" y="260"/>
                      </a:lnTo>
                      <a:lnTo>
                        <a:pt x="156" y="260"/>
                      </a:lnTo>
                      <a:lnTo>
                        <a:pt x="160" y="264"/>
                      </a:lnTo>
                      <a:lnTo>
                        <a:pt x="163" y="264"/>
                      </a:lnTo>
                      <a:lnTo>
                        <a:pt x="167" y="269"/>
                      </a:lnTo>
                      <a:lnTo>
                        <a:pt x="171" y="269"/>
                      </a:lnTo>
                      <a:lnTo>
                        <a:pt x="175" y="269"/>
                      </a:lnTo>
                      <a:lnTo>
                        <a:pt x="179" y="273"/>
                      </a:lnTo>
                      <a:lnTo>
                        <a:pt x="182" y="273"/>
                      </a:lnTo>
                      <a:lnTo>
                        <a:pt x="186" y="273"/>
                      </a:lnTo>
                      <a:lnTo>
                        <a:pt x="190" y="273"/>
                      </a:lnTo>
                      <a:lnTo>
                        <a:pt x="194" y="273"/>
                      </a:lnTo>
                      <a:lnTo>
                        <a:pt x="198" y="277"/>
                      </a:lnTo>
                      <a:lnTo>
                        <a:pt x="202" y="277"/>
                      </a:lnTo>
                    </a:path>
                  </a:pathLst>
                </a:cu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7" name="Group 66"/>
              <p:cNvGrpSpPr/>
              <p:nvPr/>
            </p:nvGrpSpPr>
            <p:grpSpPr>
              <a:xfrm>
                <a:off x="899782" y="2560965"/>
                <a:ext cx="6286500" cy="203201"/>
                <a:chOff x="763588" y="4599230"/>
                <a:chExt cx="6286500" cy="203201"/>
              </a:xfrm>
            </p:grpSpPr>
            <p:sp>
              <p:nvSpPr>
                <p:cNvPr id="86" name="Freeform 212"/>
                <p:cNvSpPr>
                  <a:spLocks/>
                </p:cNvSpPr>
                <p:nvPr/>
              </p:nvSpPr>
              <p:spPr bwMode="auto">
                <a:xfrm>
                  <a:off x="763588" y="4796080"/>
                  <a:ext cx="760413" cy="6350"/>
                </a:xfrm>
                <a:custGeom>
                  <a:avLst/>
                  <a:gdLst>
                    <a:gd name="T0" fmla="*/ 8 w 479"/>
                    <a:gd name="T1" fmla="*/ 0 h 4"/>
                    <a:gd name="T2" fmla="*/ 19 w 479"/>
                    <a:gd name="T3" fmla="*/ 0 h 4"/>
                    <a:gd name="T4" fmla="*/ 31 w 479"/>
                    <a:gd name="T5" fmla="*/ 0 h 4"/>
                    <a:gd name="T6" fmla="*/ 42 w 479"/>
                    <a:gd name="T7" fmla="*/ 0 h 4"/>
                    <a:gd name="T8" fmla="*/ 53 w 479"/>
                    <a:gd name="T9" fmla="*/ 0 h 4"/>
                    <a:gd name="T10" fmla="*/ 65 w 479"/>
                    <a:gd name="T11" fmla="*/ 4 h 4"/>
                    <a:gd name="T12" fmla="*/ 76 w 479"/>
                    <a:gd name="T13" fmla="*/ 4 h 4"/>
                    <a:gd name="T14" fmla="*/ 88 w 479"/>
                    <a:gd name="T15" fmla="*/ 4 h 4"/>
                    <a:gd name="T16" fmla="*/ 99 w 479"/>
                    <a:gd name="T17" fmla="*/ 4 h 4"/>
                    <a:gd name="T18" fmla="*/ 110 w 479"/>
                    <a:gd name="T19" fmla="*/ 4 h 4"/>
                    <a:gd name="T20" fmla="*/ 122 w 479"/>
                    <a:gd name="T21" fmla="*/ 4 h 4"/>
                    <a:gd name="T22" fmla="*/ 133 w 479"/>
                    <a:gd name="T23" fmla="*/ 4 h 4"/>
                    <a:gd name="T24" fmla="*/ 145 w 479"/>
                    <a:gd name="T25" fmla="*/ 4 h 4"/>
                    <a:gd name="T26" fmla="*/ 156 w 479"/>
                    <a:gd name="T27" fmla="*/ 4 h 4"/>
                    <a:gd name="T28" fmla="*/ 168 w 479"/>
                    <a:gd name="T29" fmla="*/ 4 h 4"/>
                    <a:gd name="T30" fmla="*/ 179 w 479"/>
                    <a:gd name="T31" fmla="*/ 4 h 4"/>
                    <a:gd name="T32" fmla="*/ 190 w 479"/>
                    <a:gd name="T33" fmla="*/ 4 h 4"/>
                    <a:gd name="T34" fmla="*/ 202 w 479"/>
                    <a:gd name="T35" fmla="*/ 4 h 4"/>
                    <a:gd name="T36" fmla="*/ 213 w 479"/>
                    <a:gd name="T37" fmla="*/ 4 h 4"/>
                    <a:gd name="T38" fmla="*/ 225 w 479"/>
                    <a:gd name="T39" fmla="*/ 4 h 4"/>
                    <a:gd name="T40" fmla="*/ 236 w 479"/>
                    <a:gd name="T41" fmla="*/ 4 h 4"/>
                    <a:gd name="T42" fmla="*/ 247 w 479"/>
                    <a:gd name="T43" fmla="*/ 4 h 4"/>
                    <a:gd name="T44" fmla="*/ 259 w 479"/>
                    <a:gd name="T45" fmla="*/ 4 h 4"/>
                    <a:gd name="T46" fmla="*/ 270 w 479"/>
                    <a:gd name="T47" fmla="*/ 0 h 4"/>
                    <a:gd name="T48" fmla="*/ 282 w 479"/>
                    <a:gd name="T49" fmla="*/ 4 h 4"/>
                    <a:gd name="T50" fmla="*/ 293 w 479"/>
                    <a:gd name="T51" fmla="*/ 4 h 4"/>
                    <a:gd name="T52" fmla="*/ 304 w 479"/>
                    <a:gd name="T53" fmla="*/ 4 h 4"/>
                    <a:gd name="T54" fmla="*/ 316 w 479"/>
                    <a:gd name="T55" fmla="*/ 4 h 4"/>
                    <a:gd name="T56" fmla="*/ 327 w 479"/>
                    <a:gd name="T57" fmla="*/ 4 h 4"/>
                    <a:gd name="T58" fmla="*/ 339 w 479"/>
                    <a:gd name="T59" fmla="*/ 4 h 4"/>
                    <a:gd name="T60" fmla="*/ 350 w 479"/>
                    <a:gd name="T61" fmla="*/ 4 h 4"/>
                    <a:gd name="T62" fmla="*/ 362 w 479"/>
                    <a:gd name="T63" fmla="*/ 4 h 4"/>
                    <a:gd name="T64" fmla="*/ 373 w 479"/>
                    <a:gd name="T65" fmla="*/ 4 h 4"/>
                    <a:gd name="T66" fmla="*/ 384 w 479"/>
                    <a:gd name="T67" fmla="*/ 4 h 4"/>
                    <a:gd name="T68" fmla="*/ 392 w 479"/>
                    <a:gd name="T69" fmla="*/ 4 h 4"/>
                    <a:gd name="T70" fmla="*/ 403 w 479"/>
                    <a:gd name="T71" fmla="*/ 0 h 4"/>
                    <a:gd name="T72" fmla="*/ 415 w 479"/>
                    <a:gd name="T73" fmla="*/ 0 h 4"/>
                    <a:gd name="T74" fmla="*/ 426 w 479"/>
                    <a:gd name="T75" fmla="*/ 4 h 4"/>
                    <a:gd name="T76" fmla="*/ 438 w 479"/>
                    <a:gd name="T77" fmla="*/ 4 h 4"/>
                    <a:gd name="T78" fmla="*/ 449 w 479"/>
                    <a:gd name="T79" fmla="*/ 4 h 4"/>
                    <a:gd name="T80" fmla="*/ 460 w 479"/>
                    <a:gd name="T81" fmla="*/ 4 h 4"/>
                    <a:gd name="T82" fmla="*/ 472 w 479"/>
                    <a:gd name="T83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79" h="4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8" y="0"/>
                      </a:lnTo>
                      <a:lnTo>
                        <a:pt x="12" y="0"/>
                      </a:lnTo>
                      <a:lnTo>
                        <a:pt x="15" y="0"/>
                      </a:lnTo>
                      <a:lnTo>
                        <a:pt x="19" y="0"/>
                      </a:lnTo>
                      <a:lnTo>
                        <a:pt x="23" y="0"/>
                      </a:lnTo>
                      <a:lnTo>
                        <a:pt x="27" y="0"/>
                      </a:lnTo>
                      <a:lnTo>
                        <a:pt x="31" y="0"/>
                      </a:lnTo>
                      <a:lnTo>
                        <a:pt x="34" y="0"/>
                      </a:lnTo>
                      <a:lnTo>
                        <a:pt x="38" y="0"/>
                      </a:lnTo>
                      <a:lnTo>
                        <a:pt x="42" y="0"/>
                      </a:lnTo>
                      <a:lnTo>
                        <a:pt x="46" y="0"/>
                      </a:lnTo>
                      <a:lnTo>
                        <a:pt x="50" y="0"/>
                      </a:lnTo>
                      <a:lnTo>
                        <a:pt x="53" y="0"/>
                      </a:lnTo>
                      <a:lnTo>
                        <a:pt x="57" y="4"/>
                      </a:lnTo>
                      <a:lnTo>
                        <a:pt x="61" y="4"/>
                      </a:lnTo>
                      <a:lnTo>
                        <a:pt x="65" y="4"/>
                      </a:lnTo>
                      <a:lnTo>
                        <a:pt x="69" y="4"/>
                      </a:lnTo>
                      <a:lnTo>
                        <a:pt x="72" y="4"/>
                      </a:lnTo>
                      <a:lnTo>
                        <a:pt x="76" y="4"/>
                      </a:lnTo>
                      <a:lnTo>
                        <a:pt x="80" y="4"/>
                      </a:lnTo>
                      <a:lnTo>
                        <a:pt x="84" y="4"/>
                      </a:lnTo>
                      <a:lnTo>
                        <a:pt x="88" y="4"/>
                      </a:lnTo>
                      <a:lnTo>
                        <a:pt x="91" y="4"/>
                      </a:lnTo>
                      <a:lnTo>
                        <a:pt x="95" y="4"/>
                      </a:lnTo>
                      <a:lnTo>
                        <a:pt x="99" y="4"/>
                      </a:lnTo>
                      <a:lnTo>
                        <a:pt x="103" y="4"/>
                      </a:lnTo>
                      <a:lnTo>
                        <a:pt x="107" y="4"/>
                      </a:lnTo>
                      <a:lnTo>
                        <a:pt x="110" y="4"/>
                      </a:lnTo>
                      <a:lnTo>
                        <a:pt x="114" y="4"/>
                      </a:lnTo>
                      <a:lnTo>
                        <a:pt x="118" y="4"/>
                      </a:lnTo>
                      <a:lnTo>
                        <a:pt x="122" y="4"/>
                      </a:lnTo>
                      <a:lnTo>
                        <a:pt x="126" y="4"/>
                      </a:lnTo>
                      <a:lnTo>
                        <a:pt x="130" y="4"/>
                      </a:lnTo>
                      <a:lnTo>
                        <a:pt x="133" y="4"/>
                      </a:lnTo>
                      <a:lnTo>
                        <a:pt x="137" y="4"/>
                      </a:lnTo>
                      <a:lnTo>
                        <a:pt x="141" y="4"/>
                      </a:lnTo>
                      <a:lnTo>
                        <a:pt x="145" y="4"/>
                      </a:lnTo>
                      <a:lnTo>
                        <a:pt x="149" y="4"/>
                      </a:lnTo>
                      <a:lnTo>
                        <a:pt x="152" y="4"/>
                      </a:lnTo>
                      <a:lnTo>
                        <a:pt x="156" y="4"/>
                      </a:lnTo>
                      <a:lnTo>
                        <a:pt x="160" y="4"/>
                      </a:lnTo>
                      <a:lnTo>
                        <a:pt x="164" y="4"/>
                      </a:lnTo>
                      <a:lnTo>
                        <a:pt x="168" y="4"/>
                      </a:lnTo>
                      <a:lnTo>
                        <a:pt x="171" y="4"/>
                      </a:lnTo>
                      <a:lnTo>
                        <a:pt x="175" y="4"/>
                      </a:lnTo>
                      <a:lnTo>
                        <a:pt x="179" y="4"/>
                      </a:lnTo>
                      <a:lnTo>
                        <a:pt x="183" y="4"/>
                      </a:lnTo>
                      <a:lnTo>
                        <a:pt x="187" y="4"/>
                      </a:lnTo>
                      <a:lnTo>
                        <a:pt x="190" y="4"/>
                      </a:lnTo>
                      <a:lnTo>
                        <a:pt x="194" y="4"/>
                      </a:lnTo>
                      <a:lnTo>
                        <a:pt x="198" y="4"/>
                      </a:lnTo>
                      <a:lnTo>
                        <a:pt x="202" y="4"/>
                      </a:lnTo>
                      <a:lnTo>
                        <a:pt x="206" y="4"/>
                      </a:lnTo>
                      <a:lnTo>
                        <a:pt x="209" y="4"/>
                      </a:lnTo>
                      <a:lnTo>
                        <a:pt x="213" y="4"/>
                      </a:lnTo>
                      <a:lnTo>
                        <a:pt x="217" y="4"/>
                      </a:lnTo>
                      <a:lnTo>
                        <a:pt x="221" y="4"/>
                      </a:lnTo>
                      <a:lnTo>
                        <a:pt x="225" y="4"/>
                      </a:lnTo>
                      <a:lnTo>
                        <a:pt x="228" y="4"/>
                      </a:lnTo>
                      <a:lnTo>
                        <a:pt x="232" y="4"/>
                      </a:lnTo>
                      <a:lnTo>
                        <a:pt x="236" y="4"/>
                      </a:lnTo>
                      <a:lnTo>
                        <a:pt x="240" y="4"/>
                      </a:lnTo>
                      <a:lnTo>
                        <a:pt x="244" y="4"/>
                      </a:lnTo>
                      <a:lnTo>
                        <a:pt x="247" y="4"/>
                      </a:lnTo>
                      <a:lnTo>
                        <a:pt x="251" y="4"/>
                      </a:lnTo>
                      <a:lnTo>
                        <a:pt x="255" y="4"/>
                      </a:lnTo>
                      <a:lnTo>
                        <a:pt x="259" y="4"/>
                      </a:lnTo>
                      <a:lnTo>
                        <a:pt x="263" y="4"/>
                      </a:lnTo>
                      <a:lnTo>
                        <a:pt x="266" y="0"/>
                      </a:lnTo>
                      <a:lnTo>
                        <a:pt x="270" y="0"/>
                      </a:lnTo>
                      <a:lnTo>
                        <a:pt x="274" y="4"/>
                      </a:lnTo>
                      <a:lnTo>
                        <a:pt x="278" y="4"/>
                      </a:lnTo>
                      <a:lnTo>
                        <a:pt x="282" y="4"/>
                      </a:lnTo>
                      <a:lnTo>
                        <a:pt x="285" y="4"/>
                      </a:lnTo>
                      <a:lnTo>
                        <a:pt x="289" y="4"/>
                      </a:lnTo>
                      <a:lnTo>
                        <a:pt x="293" y="4"/>
                      </a:lnTo>
                      <a:lnTo>
                        <a:pt x="297" y="4"/>
                      </a:lnTo>
                      <a:lnTo>
                        <a:pt x="301" y="4"/>
                      </a:lnTo>
                      <a:lnTo>
                        <a:pt x="304" y="4"/>
                      </a:lnTo>
                      <a:lnTo>
                        <a:pt x="308" y="4"/>
                      </a:lnTo>
                      <a:lnTo>
                        <a:pt x="312" y="4"/>
                      </a:lnTo>
                      <a:lnTo>
                        <a:pt x="316" y="4"/>
                      </a:lnTo>
                      <a:lnTo>
                        <a:pt x="320" y="4"/>
                      </a:lnTo>
                      <a:lnTo>
                        <a:pt x="323" y="4"/>
                      </a:lnTo>
                      <a:lnTo>
                        <a:pt x="327" y="4"/>
                      </a:lnTo>
                      <a:lnTo>
                        <a:pt x="331" y="4"/>
                      </a:lnTo>
                      <a:lnTo>
                        <a:pt x="335" y="4"/>
                      </a:lnTo>
                      <a:lnTo>
                        <a:pt x="339" y="4"/>
                      </a:lnTo>
                      <a:lnTo>
                        <a:pt x="343" y="4"/>
                      </a:lnTo>
                      <a:lnTo>
                        <a:pt x="346" y="4"/>
                      </a:lnTo>
                      <a:lnTo>
                        <a:pt x="350" y="4"/>
                      </a:lnTo>
                      <a:lnTo>
                        <a:pt x="354" y="4"/>
                      </a:lnTo>
                      <a:lnTo>
                        <a:pt x="358" y="4"/>
                      </a:lnTo>
                      <a:lnTo>
                        <a:pt x="362" y="4"/>
                      </a:lnTo>
                      <a:lnTo>
                        <a:pt x="365" y="4"/>
                      </a:lnTo>
                      <a:lnTo>
                        <a:pt x="369" y="4"/>
                      </a:lnTo>
                      <a:lnTo>
                        <a:pt x="373" y="4"/>
                      </a:lnTo>
                      <a:lnTo>
                        <a:pt x="377" y="0"/>
                      </a:lnTo>
                      <a:lnTo>
                        <a:pt x="381" y="4"/>
                      </a:lnTo>
                      <a:lnTo>
                        <a:pt x="384" y="4"/>
                      </a:lnTo>
                      <a:lnTo>
                        <a:pt x="392" y="4"/>
                      </a:lnTo>
                      <a:lnTo>
                        <a:pt x="388" y="4"/>
                      </a:lnTo>
                      <a:lnTo>
                        <a:pt x="392" y="4"/>
                      </a:lnTo>
                      <a:lnTo>
                        <a:pt x="396" y="0"/>
                      </a:lnTo>
                      <a:lnTo>
                        <a:pt x="400" y="0"/>
                      </a:lnTo>
                      <a:lnTo>
                        <a:pt x="403" y="0"/>
                      </a:lnTo>
                      <a:lnTo>
                        <a:pt x="407" y="0"/>
                      </a:lnTo>
                      <a:lnTo>
                        <a:pt x="411" y="0"/>
                      </a:lnTo>
                      <a:lnTo>
                        <a:pt x="415" y="0"/>
                      </a:lnTo>
                      <a:lnTo>
                        <a:pt x="419" y="0"/>
                      </a:lnTo>
                      <a:lnTo>
                        <a:pt x="422" y="0"/>
                      </a:lnTo>
                      <a:lnTo>
                        <a:pt x="426" y="4"/>
                      </a:lnTo>
                      <a:lnTo>
                        <a:pt x="430" y="4"/>
                      </a:lnTo>
                      <a:lnTo>
                        <a:pt x="434" y="4"/>
                      </a:lnTo>
                      <a:lnTo>
                        <a:pt x="438" y="4"/>
                      </a:lnTo>
                      <a:lnTo>
                        <a:pt x="441" y="4"/>
                      </a:lnTo>
                      <a:lnTo>
                        <a:pt x="445" y="4"/>
                      </a:lnTo>
                      <a:lnTo>
                        <a:pt x="449" y="4"/>
                      </a:lnTo>
                      <a:lnTo>
                        <a:pt x="453" y="4"/>
                      </a:lnTo>
                      <a:lnTo>
                        <a:pt x="457" y="4"/>
                      </a:lnTo>
                      <a:lnTo>
                        <a:pt x="460" y="4"/>
                      </a:lnTo>
                      <a:lnTo>
                        <a:pt x="464" y="4"/>
                      </a:lnTo>
                      <a:lnTo>
                        <a:pt x="468" y="4"/>
                      </a:lnTo>
                      <a:lnTo>
                        <a:pt x="472" y="4"/>
                      </a:lnTo>
                      <a:lnTo>
                        <a:pt x="476" y="4"/>
                      </a:lnTo>
                      <a:lnTo>
                        <a:pt x="479" y="4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" name="Freeform 213"/>
                <p:cNvSpPr>
                  <a:spLocks/>
                </p:cNvSpPr>
                <p:nvPr/>
              </p:nvSpPr>
              <p:spPr bwMode="auto">
                <a:xfrm>
                  <a:off x="1524000" y="4734168"/>
                  <a:ext cx="762000" cy="68263"/>
                </a:xfrm>
                <a:custGeom>
                  <a:avLst/>
                  <a:gdLst>
                    <a:gd name="T0" fmla="*/ 8 w 480"/>
                    <a:gd name="T1" fmla="*/ 43 h 43"/>
                    <a:gd name="T2" fmla="*/ 19 w 480"/>
                    <a:gd name="T3" fmla="*/ 43 h 43"/>
                    <a:gd name="T4" fmla="*/ 31 w 480"/>
                    <a:gd name="T5" fmla="*/ 43 h 43"/>
                    <a:gd name="T6" fmla="*/ 42 w 480"/>
                    <a:gd name="T7" fmla="*/ 43 h 43"/>
                    <a:gd name="T8" fmla="*/ 54 w 480"/>
                    <a:gd name="T9" fmla="*/ 43 h 43"/>
                    <a:gd name="T10" fmla="*/ 65 w 480"/>
                    <a:gd name="T11" fmla="*/ 39 h 43"/>
                    <a:gd name="T12" fmla="*/ 76 w 480"/>
                    <a:gd name="T13" fmla="*/ 39 h 43"/>
                    <a:gd name="T14" fmla="*/ 88 w 480"/>
                    <a:gd name="T15" fmla="*/ 39 h 43"/>
                    <a:gd name="T16" fmla="*/ 99 w 480"/>
                    <a:gd name="T17" fmla="*/ 39 h 43"/>
                    <a:gd name="T18" fmla="*/ 111 w 480"/>
                    <a:gd name="T19" fmla="*/ 39 h 43"/>
                    <a:gd name="T20" fmla="*/ 122 w 480"/>
                    <a:gd name="T21" fmla="*/ 39 h 43"/>
                    <a:gd name="T22" fmla="*/ 134 w 480"/>
                    <a:gd name="T23" fmla="*/ 39 h 43"/>
                    <a:gd name="T24" fmla="*/ 145 w 480"/>
                    <a:gd name="T25" fmla="*/ 39 h 43"/>
                    <a:gd name="T26" fmla="*/ 156 w 480"/>
                    <a:gd name="T27" fmla="*/ 39 h 43"/>
                    <a:gd name="T28" fmla="*/ 168 w 480"/>
                    <a:gd name="T29" fmla="*/ 39 h 43"/>
                    <a:gd name="T30" fmla="*/ 179 w 480"/>
                    <a:gd name="T31" fmla="*/ 39 h 43"/>
                    <a:gd name="T32" fmla="*/ 191 w 480"/>
                    <a:gd name="T33" fmla="*/ 43 h 43"/>
                    <a:gd name="T34" fmla="*/ 202 w 480"/>
                    <a:gd name="T35" fmla="*/ 43 h 43"/>
                    <a:gd name="T36" fmla="*/ 213 w 480"/>
                    <a:gd name="T37" fmla="*/ 43 h 43"/>
                    <a:gd name="T38" fmla="*/ 225 w 480"/>
                    <a:gd name="T39" fmla="*/ 43 h 43"/>
                    <a:gd name="T40" fmla="*/ 236 w 480"/>
                    <a:gd name="T41" fmla="*/ 43 h 43"/>
                    <a:gd name="T42" fmla="*/ 248 w 480"/>
                    <a:gd name="T43" fmla="*/ 43 h 43"/>
                    <a:gd name="T44" fmla="*/ 259 w 480"/>
                    <a:gd name="T45" fmla="*/ 43 h 43"/>
                    <a:gd name="T46" fmla="*/ 270 w 480"/>
                    <a:gd name="T47" fmla="*/ 34 h 43"/>
                    <a:gd name="T48" fmla="*/ 282 w 480"/>
                    <a:gd name="T49" fmla="*/ 34 h 43"/>
                    <a:gd name="T50" fmla="*/ 293 w 480"/>
                    <a:gd name="T51" fmla="*/ 34 h 43"/>
                    <a:gd name="T52" fmla="*/ 305 w 480"/>
                    <a:gd name="T53" fmla="*/ 34 h 43"/>
                    <a:gd name="T54" fmla="*/ 316 w 480"/>
                    <a:gd name="T55" fmla="*/ 34 h 43"/>
                    <a:gd name="T56" fmla="*/ 328 w 480"/>
                    <a:gd name="T57" fmla="*/ 34 h 43"/>
                    <a:gd name="T58" fmla="*/ 339 w 480"/>
                    <a:gd name="T59" fmla="*/ 30 h 43"/>
                    <a:gd name="T60" fmla="*/ 350 w 480"/>
                    <a:gd name="T61" fmla="*/ 34 h 43"/>
                    <a:gd name="T62" fmla="*/ 362 w 480"/>
                    <a:gd name="T63" fmla="*/ 39 h 43"/>
                    <a:gd name="T64" fmla="*/ 373 w 480"/>
                    <a:gd name="T65" fmla="*/ 39 h 43"/>
                    <a:gd name="T66" fmla="*/ 385 w 480"/>
                    <a:gd name="T67" fmla="*/ 39 h 43"/>
                    <a:gd name="T68" fmla="*/ 396 w 480"/>
                    <a:gd name="T69" fmla="*/ 39 h 43"/>
                    <a:gd name="T70" fmla="*/ 407 w 480"/>
                    <a:gd name="T71" fmla="*/ 34 h 43"/>
                    <a:gd name="T72" fmla="*/ 419 w 480"/>
                    <a:gd name="T73" fmla="*/ 39 h 43"/>
                    <a:gd name="T74" fmla="*/ 430 w 480"/>
                    <a:gd name="T75" fmla="*/ 39 h 43"/>
                    <a:gd name="T76" fmla="*/ 442 w 480"/>
                    <a:gd name="T77" fmla="*/ 39 h 43"/>
                    <a:gd name="T78" fmla="*/ 453 w 480"/>
                    <a:gd name="T79" fmla="*/ 34 h 43"/>
                    <a:gd name="T80" fmla="*/ 464 w 480"/>
                    <a:gd name="T81" fmla="*/ 26 h 43"/>
                    <a:gd name="T82" fmla="*/ 476 w 480"/>
                    <a:gd name="T83" fmla="*/ 1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80" h="43">
                      <a:moveTo>
                        <a:pt x="0" y="43"/>
                      </a:moveTo>
                      <a:lnTo>
                        <a:pt x="4" y="43"/>
                      </a:lnTo>
                      <a:lnTo>
                        <a:pt x="8" y="43"/>
                      </a:lnTo>
                      <a:lnTo>
                        <a:pt x="12" y="43"/>
                      </a:lnTo>
                      <a:lnTo>
                        <a:pt x="16" y="43"/>
                      </a:lnTo>
                      <a:lnTo>
                        <a:pt x="19" y="43"/>
                      </a:lnTo>
                      <a:lnTo>
                        <a:pt x="23" y="43"/>
                      </a:lnTo>
                      <a:lnTo>
                        <a:pt x="27" y="43"/>
                      </a:lnTo>
                      <a:lnTo>
                        <a:pt x="31" y="43"/>
                      </a:lnTo>
                      <a:lnTo>
                        <a:pt x="35" y="43"/>
                      </a:lnTo>
                      <a:lnTo>
                        <a:pt x="38" y="43"/>
                      </a:lnTo>
                      <a:lnTo>
                        <a:pt x="42" y="43"/>
                      </a:lnTo>
                      <a:lnTo>
                        <a:pt x="46" y="43"/>
                      </a:lnTo>
                      <a:lnTo>
                        <a:pt x="50" y="43"/>
                      </a:lnTo>
                      <a:lnTo>
                        <a:pt x="54" y="43"/>
                      </a:lnTo>
                      <a:lnTo>
                        <a:pt x="57" y="39"/>
                      </a:lnTo>
                      <a:lnTo>
                        <a:pt x="61" y="39"/>
                      </a:lnTo>
                      <a:lnTo>
                        <a:pt x="65" y="39"/>
                      </a:lnTo>
                      <a:lnTo>
                        <a:pt x="69" y="39"/>
                      </a:lnTo>
                      <a:lnTo>
                        <a:pt x="73" y="39"/>
                      </a:lnTo>
                      <a:lnTo>
                        <a:pt x="76" y="39"/>
                      </a:lnTo>
                      <a:lnTo>
                        <a:pt x="80" y="39"/>
                      </a:lnTo>
                      <a:lnTo>
                        <a:pt x="84" y="39"/>
                      </a:lnTo>
                      <a:lnTo>
                        <a:pt x="88" y="39"/>
                      </a:lnTo>
                      <a:lnTo>
                        <a:pt x="92" y="39"/>
                      </a:lnTo>
                      <a:lnTo>
                        <a:pt x="96" y="39"/>
                      </a:lnTo>
                      <a:lnTo>
                        <a:pt x="99" y="39"/>
                      </a:lnTo>
                      <a:lnTo>
                        <a:pt x="103" y="39"/>
                      </a:lnTo>
                      <a:lnTo>
                        <a:pt x="107" y="39"/>
                      </a:lnTo>
                      <a:lnTo>
                        <a:pt x="111" y="39"/>
                      </a:lnTo>
                      <a:lnTo>
                        <a:pt x="115" y="39"/>
                      </a:lnTo>
                      <a:lnTo>
                        <a:pt x="118" y="39"/>
                      </a:lnTo>
                      <a:lnTo>
                        <a:pt x="122" y="39"/>
                      </a:lnTo>
                      <a:lnTo>
                        <a:pt x="126" y="39"/>
                      </a:lnTo>
                      <a:lnTo>
                        <a:pt x="130" y="39"/>
                      </a:lnTo>
                      <a:lnTo>
                        <a:pt x="134" y="39"/>
                      </a:lnTo>
                      <a:lnTo>
                        <a:pt x="137" y="39"/>
                      </a:lnTo>
                      <a:lnTo>
                        <a:pt x="141" y="39"/>
                      </a:lnTo>
                      <a:lnTo>
                        <a:pt x="145" y="39"/>
                      </a:lnTo>
                      <a:lnTo>
                        <a:pt x="149" y="39"/>
                      </a:lnTo>
                      <a:lnTo>
                        <a:pt x="153" y="39"/>
                      </a:lnTo>
                      <a:lnTo>
                        <a:pt x="156" y="39"/>
                      </a:lnTo>
                      <a:lnTo>
                        <a:pt x="160" y="39"/>
                      </a:lnTo>
                      <a:lnTo>
                        <a:pt x="164" y="39"/>
                      </a:lnTo>
                      <a:lnTo>
                        <a:pt x="168" y="39"/>
                      </a:lnTo>
                      <a:lnTo>
                        <a:pt x="172" y="39"/>
                      </a:lnTo>
                      <a:lnTo>
                        <a:pt x="175" y="39"/>
                      </a:lnTo>
                      <a:lnTo>
                        <a:pt x="179" y="39"/>
                      </a:lnTo>
                      <a:lnTo>
                        <a:pt x="183" y="43"/>
                      </a:lnTo>
                      <a:lnTo>
                        <a:pt x="187" y="43"/>
                      </a:lnTo>
                      <a:lnTo>
                        <a:pt x="191" y="43"/>
                      </a:lnTo>
                      <a:lnTo>
                        <a:pt x="194" y="43"/>
                      </a:lnTo>
                      <a:lnTo>
                        <a:pt x="198" y="43"/>
                      </a:lnTo>
                      <a:lnTo>
                        <a:pt x="202" y="43"/>
                      </a:lnTo>
                      <a:lnTo>
                        <a:pt x="206" y="43"/>
                      </a:lnTo>
                      <a:lnTo>
                        <a:pt x="210" y="43"/>
                      </a:lnTo>
                      <a:lnTo>
                        <a:pt x="213" y="43"/>
                      </a:lnTo>
                      <a:lnTo>
                        <a:pt x="217" y="43"/>
                      </a:lnTo>
                      <a:lnTo>
                        <a:pt x="221" y="43"/>
                      </a:lnTo>
                      <a:lnTo>
                        <a:pt x="225" y="43"/>
                      </a:lnTo>
                      <a:lnTo>
                        <a:pt x="229" y="43"/>
                      </a:lnTo>
                      <a:lnTo>
                        <a:pt x="232" y="43"/>
                      </a:lnTo>
                      <a:lnTo>
                        <a:pt x="236" y="43"/>
                      </a:lnTo>
                      <a:lnTo>
                        <a:pt x="240" y="43"/>
                      </a:lnTo>
                      <a:lnTo>
                        <a:pt x="244" y="43"/>
                      </a:lnTo>
                      <a:lnTo>
                        <a:pt x="248" y="43"/>
                      </a:lnTo>
                      <a:lnTo>
                        <a:pt x="251" y="43"/>
                      </a:lnTo>
                      <a:lnTo>
                        <a:pt x="255" y="43"/>
                      </a:lnTo>
                      <a:lnTo>
                        <a:pt x="259" y="43"/>
                      </a:lnTo>
                      <a:lnTo>
                        <a:pt x="263" y="43"/>
                      </a:lnTo>
                      <a:lnTo>
                        <a:pt x="267" y="39"/>
                      </a:lnTo>
                      <a:lnTo>
                        <a:pt x="270" y="34"/>
                      </a:lnTo>
                      <a:lnTo>
                        <a:pt x="274" y="34"/>
                      </a:lnTo>
                      <a:lnTo>
                        <a:pt x="278" y="34"/>
                      </a:lnTo>
                      <a:lnTo>
                        <a:pt x="282" y="34"/>
                      </a:lnTo>
                      <a:lnTo>
                        <a:pt x="286" y="34"/>
                      </a:lnTo>
                      <a:lnTo>
                        <a:pt x="289" y="34"/>
                      </a:lnTo>
                      <a:lnTo>
                        <a:pt x="293" y="34"/>
                      </a:lnTo>
                      <a:lnTo>
                        <a:pt x="297" y="34"/>
                      </a:lnTo>
                      <a:lnTo>
                        <a:pt x="301" y="34"/>
                      </a:lnTo>
                      <a:lnTo>
                        <a:pt x="305" y="34"/>
                      </a:lnTo>
                      <a:lnTo>
                        <a:pt x="308" y="34"/>
                      </a:lnTo>
                      <a:lnTo>
                        <a:pt x="312" y="34"/>
                      </a:lnTo>
                      <a:lnTo>
                        <a:pt x="316" y="34"/>
                      </a:lnTo>
                      <a:lnTo>
                        <a:pt x="320" y="34"/>
                      </a:lnTo>
                      <a:lnTo>
                        <a:pt x="324" y="34"/>
                      </a:lnTo>
                      <a:lnTo>
                        <a:pt x="328" y="34"/>
                      </a:lnTo>
                      <a:lnTo>
                        <a:pt x="331" y="34"/>
                      </a:lnTo>
                      <a:lnTo>
                        <a:pt x="335" y="34"/>
                      </a:lnTo>
                      <a:lnTo>
                        <a:pt x="339" y="30"/>
                      </a:lnTo>
                      <a:lnTo>
                        <a:pt x="343" y="30"/>
                      </a:lnTo>
                      <a:lnTo>
                        <a:pt x="347" y="34"/>
                      </a:lnTo>
                      <a:lnTo>
                        <a:pt x="350" y="34"/>
                      </a:lnTo>
                      <a:lnTo>
                        <a:pt x="354" y="39"/>
                      </a:lnTo>
                      <a:lnTo>
                        <a:pt x="358" y="39"/>
                      </a:lnTo>
                      <a:lnTo>
                        <a:pt x="362" y="39"/>
                      </a:lnTo>
                      <a:lnTo>
                        <a:pt x="366" y="39"/>
                      </a:lnTo>
                      <a:lnTo>
                        <a:pt x="369" y="39"/>
                      </a:lnTo>
                      <a:lnTo>
                        <a:pt x="373" y="39"/>
                      </a:lnTo>
                      <a:lnTo>
                        <a:pt x="377" y="39"/>
                      </a:lnTo>
                      <a:lnTo>
                        <a:pt x="381" y="39"/>
                      </a:lnTo>
                      <a:lnTo>
                        <a:pt x="385" y="39"/>
                      </a:lnTo>
                      <a:lnTo>
                        <a:pt x="388" y="39"/>
                      </a:lnTo>
                      <a:lnTo>
                        <a:pt x="392" y="39"/>
                      </a:lnTo>
                      <a:lnTo>
                        <a:pt x="396" y="39"/>
                      </a:lnTo>
                      <a:lnTo>
                        <a:pt x="400" y="39"/>
                      </a:lnTo>
                      <a:lnTo>
                        <a:pt x="404" y="34"/>
                      </a:lnTo>
                      <a:lnTo>
                        <a:pt x="407" y="34"/>
                      </a:lnTo>
                      <a:lnTo>
                        <a:pt x="411" y="34"/>
                      </a:lnTo>
                      <a:lnTo>
                        <a:pt x="415" y="34"/>
                      </a:lnTo>
                      <a:lnTo>
                        <a:pt x="419" y="39"/>
                      </a:lnTo>
                      <a:lnTo>
                        <a:pt x="423" y="39"/>
                      </a:lnTo>
                      <a:lnTo>
                        <a:pt x="426" y="39"/>
                      </a:lnTo>
                      <a:lnTo>
                        <a:pt x="430" y="39"/>
                      </a:lnTo>
                      <a:lnTo>
                        <a:pt x="434" y="39"/>
                      </a:lnTo>
                      <a:lnTo>
                        <a:pt x="438" y="39"/>
                      </a:lnTo>
                      <a:lnTo>
                        <a:pt x="442" y="39"/>
                      </a:lnTo>
                      <a:lnTo>
                        <a:pt x="445" y="39"/>
                      </a:lnTo>
                      <a:lnTo>
                        <a:pt x="449" y="39"/>
                      </a:lnTo>
                      <a:lnTo>
                        <a:pt x="453" y="34"/>
                      </a:lnTo>
                      <a:lnTo>
                        <a:pt x="457" y="34"/>
                      </a:lnTo>
                      <a:lnTo>
                        <a:pt x="461" y="30"/>
                      </a:lnTo>
                      <a:lnTo>
                        <a:pt x="464" y="26"/>
                      </a:lnTo>
                      <a:lnTo>
                        <a:pt x="468" y="21"/>
                      </a:lnTo>
                      <a:lnTo>
                        <a:pt x="472" y="17"/>
                      </a:lnTo>
                      <a:lnTo>
                        <a:pt x="476" y="13"/>
                      </a:lnTo>
                      <a:lnTo>
                        <a:pt x="476" y="9"/>
                      </a:lnTo>
                      <a:lnTo>
                        <a:pt x="480" y="0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" name="Freeform 214"/>
                <p:cNvSpPr>
                  <a:spLocks/>
                </p:cNvSpPr>
                <p:nvPr/>
              </p:nvSpPr>
              <p:spPr bwMode="auto">
                <a:xfrm>
                  <a:off x="2286000" y="4599230"/>
                  <a:ext cx="711200" cy="155575"/>
                </a:xfrm>
                <a:custGeom>
                  <a:avLst/>
                  <a:gdLst>
                    <a:gd name="T0" fmla="*/ 3 w 448"/>
                    <a:gd name="T1" fmla="*/ 77 h 98"/>
                    <a:gd name="T2" fmla="*/ 15 w 448"/>
                    <a:gd name="T3" fmla="*/ 64 h 98"/>
                    <a:gd name="T4" fmla="*/ 22 w 448"/>
                    <a:gd name="T5" fmla="*/ 47 h 98"/>
                    <a:gd name="T6" fmla="*/ 30 w 448"/>
                    <a:gd name="T7" fmla="*/ 34 h 98"/>
                    <a:gd name="T8" fmla="*/ 38 w 448"/>
                    <a:gd name="T9" fmla="*/ 21 h 98"/>
                    <a:gd name="T10" fmla="*/ 45 w 448"/>
                    <a:gd name="T11" fmla="*/ 4 h 98"/>
                    <a:gd name="T12" fmla="*/ 57 w 448"/>
                    <a:gd name="T13" fmla="*/ 0 h 98"/>
                    <a:gd name="T14" fmla="*/ 68 w 448"/>
                    <a:gd name="T15" fmla="*/ 0 h 98"/>
                    <a:gd name="T16" fmla="*/ 80 w 448"/>
                    <a:gd name="T17" fmla="*/ 0 h 98"/>
                    <a:gd name="T18" fmla="*/ 91 w 448"/>
                    <a:gd name="T19" fmla="*/ 8 h 98"/>
                    <a:gd name="T20" fmla="*/ 99 w 448"/>
                    <a:gd name="T21" fmla="*/ 21 h 98"/>
                    <a:gd name="T22" fmla="*/ 106 w 448"/>
                    <a:gd name="T23" fmla="*/ 34 h 98"/>
                    <a:gd name="T24" fmla="*/ 118 w 448"/>
                    <a:gd name="T25" fmla="*/ 43 h 98"/>
                    <a:gd name="T26" fmla="*/ 129 w 448"/>
                    <a:gd name="T27" fmla="*/ 55 h 98"/>
                    <a:gd name="T28" fmla="*/ 140 w 448"/>
                    <a:gd name="T29" fmla="*/ 51 h 98"/>
                    <a:gd name="T30" fmla="*/ 148 w 448"/>
                    <a:gd name="T31" fmla="*/ 60 h 98"/>
                    <a:gd name="T32" fmla="*/ 159 w 448"/>
                    <a:gd name="T33" fmla="*/ 64 h 98"/>
                    <a:gd name="T34" fmla="*/ 171 w 448"/>
                    <a:gd name="T35" fmla="*/ 72 h 98"/>
                    <a:gd name="T36" fmla="*/ 182 w 448"/>
                    <a:gd name="T37" fmla="*/ 77 h 98"/>
                    <a:gd name="T38" fmla="*/ 194 w 448"/>
                    <a:gd name="T39" fmla="*/ 81 h 98"/>
                    <a:gd name="T40" fmla="*/ 205 w 448"/>
                    <a:gd name="T41" fmla="*/ 85 h 98"/>
                    <a:gd name="T42" fmla="*/ 216 w 448"/>
                    <a:gd name="T43" fmla="*/ 89 h 98"/>
                    <a:gd name="T44" fmla="*/ 228 w 448"/>
                    <a:gd name="T45" fmla="*/ 89 h 98"/>
                    <a:gd name="T46" fmla="*/ 239 w 448"/>
                    <a:gd name="T47" fmla="*/ 94 h 98"/>
                    <a:gd name="T48" fmla="*/ 251 w 448"/>
                    <a:gd name="T49" fmla="*/ 94 h 98"/>
                    <a:gd name="T50" fmla="*/ 262 w 448"/>
                    <a:gd name="T51" fmla="*/ 98 h 98"/>
                    <a:gd name="T52" fmla="*/ 273 w 448"/>
                    <a:gd name="T53" fmla="*/ 94 h 98"/>
                    <a:gd name="T54" fmla="*/ 285 w 448"/>
                    <a:gd name="T55" fmla="*/ 94 h 98"/>
                    <a:gd name="T56" fmla="*/ 296 w 448"/>
                    <a:gd name="T57" fmla="*/ 94 h 98"/>
                    <a:gd name="T58" fmla="*/ 308 w 448"/>
                    <a:gd name="T59" fmla="*/ 94 h 98"/>
                    <a:gd name="T60" fmla="*/ 319 w 448"/>
                    <a:gd name="T61" fmla="*/ 98 h 98"/>
                    <a:gd name="T62" fmla="*/ 331 w 448"/>
                    <a:gd name="T63" fmla="*/ 98 h 98"/>
                    <a:gd name="T64" fmla="*/ 342 w 448"/>
                    <a:gd name="T65" fmla="*/ 94 h 98"/>
                    <a:gd name="T66" fmla="*/ 353 w 448"/>
                    <a:gd name="T67" fmla="*/ 98 h 98"/>
                    <a:gd name="T68" fmla="*/ 361 w 448"/>
                    <a:gd name="T69" fmla="*/ 98 h 98"/>
                    <a:gd name="T70" fmla="*/ 372 w 448"/>
                    <a:gd name="T71" fmla="*/ 98 h 98"/>
                    <a:gd name="T72" fmla="*/ 384 w 448"/>
                    <a:gd name="T73" fmla="*/ 94 h 98"/>
                    <a:gd name="T74" fmla="*/ 395 w 448"/>
                    <a:gd name="T75" fmla="*/ 94 h 98"/>
                    <a:gd name="T76" fmla="*/ 407 w 448"/>
                    <a:gd name="T77" fmla="*/ 89 h 98"/>
                    <a:gd name="T78" fmla="*/ 418 w 448"/>
                    <a:gd name="T79" fmla="*/ 89 h 98"/>
                    <a:gd name="T80" fmla="*/ 429 w 448"/>
                    <a:gd name="T81" fmla="*/ 89 h 98"/>
                    <a:gd name="T82" fmla="*/ 441 w 448"/>
                    <a:gd name="T83" fmla="*/ 89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48" h="98">
                      <a:moveTo>
                        <a:pt x="0" y="85"/>
                      </a:moveTo>
                      <a:lnTo>
                        <a:pt x="3" y="81"/>
                      </a:lnTo>
                      <a:lnTo>
                        <a:pt x="3" y="77"/>
                      </a:lnTo>
                      <a:lnTo>
                        <a:pt x="7" y="72"/>
                      </a:lnTo>
                      <a:lnTo>
                        <a:pt x="11" y="72"/>
                      </a:lnTo>
                      <a:lnTo>
                        <a:pt x="15" y="64"/>
                      </a:lnTo>
                      <a:lnTo>
                        <a:pt x="15" y="55"/>
                      </a:lnTo>
                      <a:lnTo>
                        <a:pt x="19" y="51"/>
                      </a:lnTo>
                      <a:lnTo>
                        <a:pt x="22" y="47"/>
                      </a:lnTo>
                      <a:lnTo>
                        <a:pt x="26" y="43"/>
                      </a:lnTo>
                      <a:lnTo>
                        <a:pt x="26" y="38"/>
                      </a:lnTo>
                      <a:lnTo>
                        <a:pt x="30" y="34"/>
                      </a:lnTo>
                      <a:lnTo>
                        <a:pt x="34" y="30"/>
                      </a:lnTo>
                      <a:lnTo>
                        <a:pt x="34" y="21"/>
                      </a:lnTo>
                      <a:lnTo>
                        <a:pt x="38" y="21"/>
                      </a:lnTo>
                      <a:lnTo>
                        <a:pt x="41" y="13"/>
                      </a:lnTo>
                      <a:lnTo>
                        <a:pt x="45" y="8"/>
                      </a:lnTo>
                      <a:lnTo>
                        <a:pt x="45" y="4"/>
                      </a:lnTo>
                      <a:lnTo>
                        <a:pt x="49" y="0"/>
                      </a:lnTo>
                      <a:lnTo>
                        <a:pt x="53" y="0"/>
                      </a:lnTo>
                      <a:lnTo>
                        <a:pt x="57" y="0"/>
                      </a:lnTo>
                      <a:lnTo>
                        <a:pt x="61" y="0"/>
                      </a:lnTo>
                      <a:lnTo>
                        <a:pt x="64" y="0"/>
                      </a:lnTo>
                      <a:lnTo>
                        <a:pt x="68" y="0"/>
                      </a:lnTo>
                      <a:lnTo>
                        <a:pt x="72" y="0"/>
                      </a:lnTo>
                      <a:lnTo>
                        <a:pt x="76" y="0"/>
                      </a:lnTo>
                      <a:lnTo>
                        <a:pt x="80" y="0"/>
                      </a:lnTo>
                      <a:lnTo>
                        <a:pt x="83" y="4"/>
                      </a:lnTo>
                      <a:lnTo>
                        <a:pt x="87" y="8"/>
                      </a:lnTo>
                      <a:lnTo>
                        <a:pt x="91" y="8"/>
                      </a:lnTo>
                      <a:lnTo>
                        <a:pt x="95" y="13"/>
                      </a:lnTo>
                      <a:lnTo>
                        <a:pt x="95" y="17"/>
                      </a:lnTo>
                      <a:lnTo>
                        <a:pt x="99" y="21"/>
                      </a:lnTo>
                      <a:lnTo>
                        <a:pt x="102" y="26"/>
                      </a:lnTo>
                      <a:lnTo>
                        <a:pt x="102" y="30"/>
                      </a:lnTo>
                      <a:lnTo>
                        <a:pt x="106" y="34"/>
                      </a:lnTo>
                      <a:lnTo>
                        <a:pt x="110" y="38"/>
                      </a:lnTo>
                      <a:lnTo>
                        <a:pt x="114" y="43"/>
                      </a:lnTo>
                      <a:lnTo>
                        <a:pt x="118" y="43"/>
                      </a:lnTo>
                      <a:lnTo>
                        <a:pt x="121" y="47"/>
                      </a:lnTo>
                      <a:lnTo>
                        <a:pt x="125" y="51"/>
                      </a:lnTo>
                      <a:lnTo>
                        <a:pt x="129" y="55"/>
                      </a:lnTo>
                      <a:lnTo>
                        <a:pt x="133" y="55"/>
                      </a:lnTo>
                      <a:lnTo>
                        <a:pt x="137" y="51"/>
                      </a:lnTo>
                      <a:lnTo>
                        <a:pt x="140" y="51"/>
                      </a:lnTo>
                      <a:lnTo>
                        <a:pt x="148" y="60"/>
                      </a:lnTo>
                      <a:lnTo>
                        <a:pt x="144" y="60"/>
                      </a:lnTo>
                      <a:lnTo>
                        <a:pt x="148" y="60"/>
                      </a:lnTo>
                      <a:lnTo>
                        <a:pt x="152" y="60"/>
                      </a:lnTo>
                      <a:lnTo>
                        <a:pt x="156" y="64"/>
                      </a:lnTo>
                      <a:lnTo>
                        <a:pt x="159" y="64"/>
                      </a:lnTo>
                      <a:lnTo>
                        <a:pt x="163" y="72"/>
                      </a:lnTo>
                      <a:lnTo>
                        <a:pt x="167" y="72"/>
                      </a:lnTo>
                      <a:lnTo>
                        <a:pt x="171" y="72"/>
                      </a:lnTo>
                      <a:lnTo>
                        <a:pt x="175" y="77"/>
                      </a:lnTo>
                      <a:lnTo>
                        <a:pt x="178" y="77"/>
                      </a:lnTo>
                      <a:lnTo>
                        <a:pt x="182" y="77"/>
                      </a:lnTo>
                      <a:lnTo>
                        <a:pt x="186" y="77"/>
                      </a:lnTo>
                      <a:lnTo>
                        <a:pt x="190" y="77"/>
                      </a:lnTo>
                      <a:lnTo>
                        <a:pt x="194" y="81"/>
                      </a:lnTo>
                      <a:lnTo>
                        <a:pt x="197" y="81"/>
                      </a:lnTo>
                      <a:lnTo>
                        <a:pt x="201" y="81"/>
                      </a:lnTo>
                      <a:lnTo>
                        <a:pt x="205" y="85"/>
                      </a:lnTo>
                      <a:lnTo>
                        <a:pt x="209" y="85"/>
                      </a:lnTo>
                      <a:lnTo>
                        <a:pt x="213" y="89"/>
                      </a:lnTo>
                      <a:lnTo>
                        <a:pt x="216" y="89"/>
                      </a:lnTo>
                      <a:lnTo>
                        <a:pt x="220" y="89"/>
                      </a:lnTo>
                      <a:lnTo>
                        <a:pt x="224" y="89"/>
                      </a:lnTo>
                      <a:lnTo>
                        <a:pt x="228" y="89"/>
                      </a:lnTo>
                      <a:lnTo>
                        <a:pt x="232" y="94"/>
                      </a:lnTo>
                      <a:lnTo>
                        <a:pt x="235" y="94"/>
                      </a:lnTo>
                      <a:lnTo>
                        <a:pt x="239" y="94"/>
                      </a:lnTo>
                      <a:lnTo>
                        <a:pt x="243" y="94"/>
                      </a:lnTo>
                      <a:lnTo>
                        <a:pt x="247" y="94"/>
                      </a:lnTo>
                      <a:lnTo>
                        <a:pt x="251" y="94"/>
                      </a:lnTo>
                      <a:lnTo>
                        <a:pt x="254" y="98"/>
                      </a:lnTo>
                      <a:lnTo>
                        <a:pt x="258" y="98"/>
                      </a:lnTo>
                      <a:lnTo>
                        <a:pt x="262" y="98"/>
                      </a:lnTo>
                      <a:lnTo>
                        <a:pt x="266" y="98"/>
                      </a:lnTo>
                      <a:lnTo>
                        <a:pt x="270" y="94"/>
                      </a:lnTo>
                      <a:lnTo>
                        <a:pt x="273" y="94"/>
                      </a:lnTo>
                      <a:lnTo>
                        <a:pt x="277" y="94"/>
                      </a:lnTo>
                      <a:lnTo>
                        <a:pt x="281" y="94"/>
                      </a:lnTo>
                      <a:lnTo>
                        <a:pt x="285" y="94"/>
                      </a:lnTo>
                      <a:lnTo>
                        <a:pt x="289" y="94"/>
                      </a:lnTo>
                      <a:lnTo>
                        <a:pt x="293" y="94"/>
                      </a:lnTo>
                      <a:lnTo>
                        <a:pt x="296" y="94"/>
                      </a:lnTo>
                      <a:lnTo>
                        <a:pt x="300" y="98"/>
                      </a:lnTo>
                      <a:lnTo>
                        <a:pt x="304" y="94"/>
                      </a:lnTo>
                      <a:lnTo>
                        <a:pt x="308" y="94"/>
                      </a:lnTo>
                      <a:lnTo>
                        <a:pt x="312" y="94"/>
                      </a:lnTo>
                      <a:lnTo>
                        <a:pt x="315" y="94"/>
                      </a:lnTo>
                      <a:lnTo>
                        <a:pt x="319" y="98"/>
                      </a:lnTo>
                      <a:lnTo>
                        <a:pt x="323" y="98"/>
                      </a:lnTo>
                      <a:lnTo>
                        <a:pt x="327" y="98"/>
                      </a:lnTo>
                      <a:lnTo>
                        <a:pt x="331" y="98"/>
                      </a:lnTo>
                      <a:lnTo>
                        <a:pt x="334" y="94"/>
                      </a:lnTo>
                      <a:lnTo>
                        <a:pt x="338" y="98"/>
                      </a:lnTo>
                      <a:lnTo>
                        <a:pt x="342" y="94"/>
                      </a:lnTo>
                      <a:lnTo>
                        <a:pt x="346" y="94"/>
                      </a:lnTo>
                      <a:lnTo>
                        <a:pt x="350" y="94"/>
                      </a:lnTo>
                      <a:lnTo>
                        <a:pt x="353" y="98"/>
                      </a:lnTo>
                      <a:lnTo>
                        <a:pt x="353" y="94"/>
                      </a:lnTo>
                      <a:lnTo>
                        <a:pt x="357" y="98"/>
                      </a:lnTo>
                      <a:lnTo>
                        <a:pt x="361" y="98"/>
                      </a:lnTo>
                      <a:lnTo>
                        <a:pt x="365" y="98"/>
                      </a:lnTo>
                      <a:lnTo>
                        <a:pt x="369" y="98"/>
                      </a:lnTo>
                      <a:lnTo>
                        <a:pt x="372" y="98"/>
                      </a:lnTo>
                      <a:lnTo>
                        <a:pt x="376" y="98"/>
                      </a:lnTo>
                      <a:lnTo>
                        <a:pt x="380" y="98"/>
                      </a:lnTo>
                      <a:lnTo>
                        <a:pt x="384" y="94"/>
                      </a:lnTo>
                      <a:lnTo>
                        <a:pt x="388" y="94"/>
                      </a:lnTo>
                      <a:lnTo>
                        <a:pt x="391" y="94"/>
                      </a:lnTo>
                      <a:lnTo>
                        <a:pt x="395" y="94"/>
                      </a:lnTo>
                      <a:lnTo>
                        <a:pt x="399" y="94"/>
                      </a:lnTo>
                      <a:lnTo>
                        <a:pt x="403" y="89"/>
                      </a:lnTo>
                      <a:lnTo>
                        <a:pt x="407" y="89"/>
                      </a:lnTo>
                      <a:lnTo>
                        <a:pt x="410" y="94"/>
                      </a:lnTo>
                      <a:lnTo>
                        <a:pt x="414" y="94"/>
                      </a:lnTo>
                      <a:lnTo>
                        <a:pt x="418" y="89"/>
                      </a:lnTo>
                      <a:lnTo>
                        <a:pt x="422" y="89"/>
                      </a:lnTo>
                      <a:lnTo>
                        <a:pt x="426" y="89"/>
                      </a:lnTo>
                      <a:lnTo>
                        <a:pt x="429" y="89"/>
                      </a:lnTo>
                      <a:lnTo>
                        <a:pt x="433" y="89"/>
                      </a:lnTo>
                      <a:lnTo>
                        <a:pt x="437" y="89"/>
                      </a:lnTo>
                      <a:lnTo>
                        <a:pt x="441" y="89"/>
                      </a:lnTo>
                      <a:lnTo>
                        <a:pt x="445" y="89"/>
                      </a:lnTo>
                      <a:lnTo>
                        <a:pt x="448" y="89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" name="Freeform 215"/>
                <p:cNvSpPr>
                  <a:spLocks/>
                </p:cNvSpPr>
                <p:nvPr/>
              </p:nvSpPr>
              <p:spPr bwMode="auto">
                <a:xfrm>
                  <a:off x="2997200" y="4734168"/>
                  <a:ext cx="762000" cy="33338"/>
                </a:xfrm>
                <a:custGeom>
                  <a:avLst/>
                  <a:gdLst>
                    <a:gd name="T0" fmla="*/ 8 w 480"/>
                    <a:gd name="T1" fmla="*/ 4 h 21"/>
                    <a:gd name="T2" fmla="*/ 19 w 480"/>
                    <a:gd name="T3" fmla="*/ 4 h 21"/>
                    <a:gd name="T4" fmla="*/ 31 w 480"/>
                    <a:gd name="T5" fmla="*/ 9 h 21"/>
                    <a:gd name="T6" fmla="*/ 42 w 480"/>
                    <a:gd name="T7" fmla="*/ 13 h 21"/>
                    <a:gd name="T8" fmla="*/ 50 w 480"/>
                    <a:gd name="T9" fmla="*/ 13 h 21"/>
                    <a:gd name="T10" fmla="*/ 61 w 480"/>
                    <a:gd name="T11" fmla="*/ 17 h 21"/>
                    <a:gd name="T12" fmla="*/ 73 w 480"/>
                    <a:gd name="T13" fmla="*/ 17 h 21"/>
                    <a:gd name="T14" fmla="*/ 84 w 480"/>
                    <a:gd name="T15" fmla="*/ 17 h 21"/>
                    <a:gd name="T16" fmla="*/ 96 w 480"/>
                    <a:gd name="T17" fmla="*/ 17 h 21"/>
                    <a:gd name="T18" fmla="*/ 107 w 480"/>
                    <a:gd name="T19" fmla="*/ 13 h 21"/>
                    <a:gd name="T20" fmla="*/ 118 w 480"/>
                    <a:gd name="T21" fmla="*/ 9 h 21"/>
                    <a:gd name="T22" fmla="*/ 130 w 480"/>
                    <a:gd name="T23" fmla="*/ 4 h 21"/>
                    <a:gd name="T24" fmla="*/ 141 w 480"/>
                    <a:gd name="T25" fmla="*/ 0 h 21"/>
                    <a:gd name="T26" fmla="*/ 153 w 480"/>
                    <a:gd name="T27" fmla="*/ 0 h 21"/>
                    <a:gd name="T28" fmla="*/ 164 w 480"/>
                    <a:gd name="T29" fmla="*/ 0 h 21"/>
                    <a:gd name="T30" fmla="*/ 175 w 480"/>
                    <a:gd name="T31" fmla="*/ 0 h 21"/>
                    <a:gd name="T32" fmla="*/ 187 w 480"/>
                    <a:gd name="T33" fmla="*/ 4 h 21"/>
                    <a:gd name="T34" fmla="*/ 198 w 480"/>
                    <a:gd name="T35" fmla="*/ 9 h 21"/>
                    <a:gd name="T36" fmla="*/ 210 w 480"/>
                    <a:gd name="T37" fmla="*/ 9 h 21"/>
                    <a:gd name="T38" fmla="*/ 221 w 480"/>
                    <a:gd name="T39" fmla="*/ 17 h 21"/>
                    <a:gd name="T40" fmla="*/ 232 w 480"/>
                    <a:gd name="T41" fmla="*/ 17 h 21"/>
                    <a:gd name="T42" fmla="*/ 244 w 480"/>
                    <a:gd name="T43" fmla="*/ 17 h 21"/>
                    <a:gd name="T44" fmla="*/ 255 w 480"/>
                    <a:gd name="T45" fmla="*/ 17 h 21"/>
                    <a:gd name="T46" fmla="*/ 267 w 480"/>
                    <a:gd name="T47" fmla="*/ 17 h 21"/>
                    <a:gd name="T48" fmla="*/ 278 w 480"/>
                    <a:gd name="T49" fmla="*/ 17 h 21"/>
                    <a:gd name="T50" fmla="*/ 290 w 480"/>
                    <a:gd name="T51" fmla="*/ 17 h 21"/>
                    <a:gd name="T52" fmla="*/ 301 w 480"/>
                    <a:gd name="T53" fmla="*/ 17 h 21"/>
                    <a:gd name="T54" fmla="*/ 312 w 480"/>
                    <a:gd name="T55" fmla="*/ 17 h 21"/>
                    <a:gd name="T56" fmla="*/ 324 w 480"/>
                    <a:gd name="T57" fmla="*/ 17 h 21"/>
                    <a:gd name="T58" fmla="*/ 335 w 480"/>
                    <a:gd name="T59" fmla="*/ 17 h 21"/>
                    <a:gd name="T60" fmla="*/ 347 w 480"/>
                    <a:gd name="T61" fmla="*/ 17 h 21"/>
                    <a:gd name="T62" fmla="*/ 358 w 480"/>
                    <a:gd name="T63" fmla="*/ 17 h 21"/>
                    <a:gd name="T64" fmla="*/ 369 w 480"/>
                    <a:gd name="T65" fmla="*/ 17 h 21"/>
                    <a:gd name="T66" fmla="*/ 381 w 480"/>
                    <a:gd name="T67" fmla="*/ 17 h 21"/>
                    <a:gd name="T68" fmla="*/ 392 w 480"/>
                    <a:gd name="T69" fmla="*/ 17 h 21"/>
                    <a:gd name="T70" fmla="*/ 404 w 480"/>
                    <a:gd name="T71" fmla="*/ 17 h 21"/>
                    <a:gd name="T72" fmla="*/ 415 w 480"/>
                    <a:gd name="T73" fmla="*/ 17 h 21"/>
                    <a:gd name="T74" fmla="*/ 426 w 480"/>
                    <a:gd name="T75" fmla="*/ 17 h 21"/>
                    <a:gd name="T76" fmla="*/ 438 w 480"/>
                    <a:gd name="T77" fmla="*/ 17 h 21"/>
                    <a:gd name="T78" fmla="*/ 449 w 480"/>
                    <a:gd name="T79" fmla="*/ 13 h 21"/>
                    <a:gd name="T80" fmla="*/ 461 w 480"/>
                    <a:gd name="T81" fmla="*/ 17 h 21"/>
                    <a:gd name="T82" fmla="*/ 472 w 480"/>
                    <a:gd name="T83" fmla="*/ 13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80" h="21">
                      <a:moveTo>
                        <a:pt x="0" y="4"/>
                      </a:moveTo>
                      <a:lnTo>
                        <a:pt x="4" y="9"/>
                      </a:lnTo>
                      <a:lnTo>
                        <a:pt x="8" y="4"/>
                      </a:lnTo>
                      <a:lnTo>
                        <a:pt x="12" y="4"/>
                      </a:lnTo>
                      <a:lnTo>
                        <a:pt x="16" y="4"/>
                      </a:lnTo>
                      <a:lnTo>
                        <a:pt x="19" y="4"/>
                      </a:lnTo>
                      <a:lnTo>
                        <a:pt x="23" y="9"/>
                      </a:lnTo>
                      <a:lnTo>
                        <a:pt x="27" y="9"/>
                      </a:lnTo>
                      <a:lnTo>
                        <a:pt x="31" y="9"/>
                      </a:lnTo>
                      <a:lnTo>
                        <a:pt x="35" y="9"/>
                      </a:lnTo>
                      <a:lnTo>
                        <a:pt x="38" y="9"/>
                      </a:lnTo>
                      <a:lnTo>
                        <a:pt x="42" y="13"/>
                      </a:lnTo>
                      <a:lnTo>
                        <a:pt x="42" y="9"/>
                      </a:lnTo>
                      <a:lnTo>
                        <a:pt x="46" y="13"/>
                      </a:lnTo>
                      <a:lnTo>
                        <a:pt x="50" y="13"/>
                      </a:lnTo>
                      <a:lnTo>
                        <a:pt x="54" y="13"/>
                      </a:lnTo>
                      <a:lnTo>
                        <a:pt x="57" y="13"/>
                      </a:lnTo>
                      <a:lnTo>
                        <a:pt x="61" y="17"/>
                      </a:lnTo>
                      <a:lnTo>
                        <a:pt x="65" y="17"/>
                      </a:lnTo>
                      <a:lnTo>
                        <a:pt x="69" y="17"/>
                      </a:lnTo>
                      <a:lnTo>
                        <a:pt x="73" y="17"/>
                      </a:lnTo>
                      <a:lnTo>
                        <a:pt x="77" y="17"/>
                      </a:lnTo>
                      <a:lnTo>
                        <a:pt x="80" y="21"/>
                      </a:lnTo>
                      <a:lnTo>
                        <a:pt x="84" y="17"/>
                      </a:lnTo>
                      <a:lnTo>
                        <a:pt x="88" y="17"/>
                      </a:lnTo>
                      <a:lnTo>
                        <a:pt x="92" y="17"/>
                      </a:lnTo>
                      <a:lnTo>
                        <a:pt x="96" y="17"/>
                      </a:lnTo>
                      <a:lnTo>
                        <a:pt x="99" y="17"/>
                      </a:lnTo>
                      <a:lnTo>
                        <a:pt x="103" y="17"/>
                      </a:lnTo>
                      <a:lnTo>
                        <a:pt x="107" y="13"/>
                      </a:lnTo>
                      <a:lnTo>
                        <a:pt x="111" y="13"/>
                      </a:lnTo>
                      <a:lnTo>
                        <a:pt x="115" y="9"/>
                      </a:lnTo>
                      <a:lnTo>
                        <a:pt x="118" y="9"/>
                      </a:lnTo>
                      <a:lnTo>
                        <a:pt x="122" y="4"/>
                      </a:lnTo>
                      <a:lnTo>
                        <a:pt x="126" y="9"/>
                      </a:lnTo>
                      <a:lnTo>
                        <a:pt x="130" y="4"/>
                      </a:lnTo>
                      <a:lnTo>
                        <a:pt x="134" y="0"/>
                      </a:lnTo>
                      <a:lnTo>
                        <a:pt x="137" y="0"/>
                      </a:lnTo>
                      <a:lnTo>
                        <a:pt x="141" y="0"/>
                      </a:lnTo>
                      <a:lnTo>
                        <a:pt x="145" y="0"/>
                      </a:lnTo>
                      <a:lnTo>
                        <a:pt x="149" y="0"/>
                      </a:lnTo>
                      <a:lnTo>
                        <a:pt x="153" y="0"/>
                      </a:lnTo>
                      <a:lnTo>
                        <a:pt x="156" y="0"/>
                      </a:lnTo>
                      <a:lnTo>
                        <a:pt x="160" y="0"/>
                      </a:lnTo>
                      <a:lnTo>
                        <a:pt x="164" y="0"/>
                      </a:lnTo>
                      <a:lnTo>
                        <a:pt x="168" y="0"/>
                      </a:lnTo>
                      <a:lnTo>
                        <a:pt x="172" y="0"/>
                      </a:lnTo>
                      <a:lnTo>
                        <a:pt x="175" y="0"/>
                      </a:lnTo>
                      <a:lnTo>
                        <a:pt x="179" y="0"/>
                      </a:lnTo>
                      <a:lnTo>
                        <a:pt x="183" y="4"/>
                      </a:lnTo>
                      <a:lnTo>
                        <a:pt x="187" y="4"/>
                      </a:lnTo>
                      <a:lnTo>
                        <a:pt x="191" y="4"/>
                      </a:lnTo>
                      <a:lnTo>
                        <a:pt x="194" y="9"/>
                      </a:lnTo>
                      <a:lnTo>
                        <a:pt x="198" y="9"/>
                      </a:lnTo>
                      <a:lnTo>
                        <a:pt x="202" y="13"/>
                      </a:lnTo>
                      <a:lnTo>
                        <a:pt x="206" y="13"/>
                      </a:lnTo>
                      <a:lnTo>
                        <a:pt x="210" y="9"/>
                      </a:lnTo>
                      <a:lnTo>
                        <a:pt x="213" y="13"/>
                      </a:lnTo>
                      <a:lnTo>
                        <a:pt x="217" y="17"/>
                      </a:lnTo>
                      <a:lnTo>
                        <a:pt x="221" y="17"/>
                      </a:lnTo>
                      <a:lnTo>
                        <a:pt x="225" y="13"/>
                      </a:lnTo>
                      <a:lnTo>
                        <a:pt x="229" y="13"/>
                      </a:lnTo>
                      <a:lnTo>
                        <a:pt x="232" y="17"/>
                      </a:lnTo>
                      <a:lnTo>
                        <a:pt x="236" y="13"/>
                      </a:lnTo>
                      <a:lnTo>
                        <a:pt x="240" y="17"/>
                      </a:lnTo>
                      <a:lnTo>
                        <a:pt x="244" y="17"/>
                      </a:lnTo>
                      <a:lnTo>
                        <a:pt x="248" y="17"/>
                      </a:lnTo>
                      <a:lnTo>
                        <a:pt x="251" y="17"/>
                      </a:lnTo>
                      <a:lnTo>
                        <a:pt x="255" y="17"/>
                      </a:lnTo>
                      <a:lnTo>
                        <a:pt x="259" y="17"/>
                      </a:lnTo>
                      <a:lnTo>
                        <a:pt x="263" y="17"/>
                      </a:lnTo>
                      <a:lnTo>
                        <a:pt x="267" y="17"/>
                      </a:lnTo>
                      <a:lnTo>
                        <a:pt x="270" y="17"/>
                      </a:lnTo>
                      <a:lnTo>
                        <a:pt x="274" y="17"/>
                      </a:lnTo>
                      <a:lnTo>
                        <a:pt x="278" y="17"/>
                      </a:lnTo>
                      <a:lnTo>
                        <a:pt x="282" y="17"/>
                      </a:lnTo>
                      <a:lnTo>
                        <a:pt x="286" y="17"/>
                      </a:lnTo>
                      <a:lnTo>
                        <a:pt x="290" y="17"/>
                      </a:lnTo>
                      <a:lnTo>
                        <a:pt x="293" y="17"/>
                      </a:lnTo>
                      <a:lnTo>
                        <a:pt x="297" y="17"/>
                      </a:lnTo>
                      <a:lnTo>
                        <a:pt x="301" y="17"/>
                      </a:lnTo>
                      <a:lnTo>
                        <a:pt x="305" y="21"/>
                      </a:lnTo>
                      <a:lnTo>
                        <a:pt x="309" y="21"/>
                      </a:lnTo>
                      <a:lnTo>
                        <a:pt x="312" y="17"/>
                      </a:lnTo>
                      <a:lnTo>
                        <a:pt x="316" y="17"/>
                      </a:lnTo>
                      <a:lnTo>
                        <a:pt x="320" y="17"/>
                      </a:lnTo>
                      <a:lnTo>
                        <a:pt x="324" y="17"/>
                      </a:lnTo>
                      <a:lnTo>
                        <a:pt x="328" y="17"/>
                      </a:lnTo>
                      <a:lnTo>
                        <a:pt x="331" y="17"/>
                      </a:lnTo>
                      <a:lnTo>
                        <a:pt x="335" y="17"/>
                      </a:lnTo>
                      <a:lnTo>
                        <a:pt x="339" y="17"/>
                      </a:lnTo>
                      <a:lnTo>
                        <a:pt x="343" y="17"/>
                      </a:lnTo>
                      <a:lnTo>
                        <a:pt x="347" y="17"/>
                      </a:lnTo>
                      <a:lnTo>
                        <a:pt x="350" y="17"/>
                      </a:lnTo>
                      <a:lnTo>
                        <a:pt x="354" y="17"/>
                      </a:lnTo>
                      <a:lnTo>
                        <a:pt x="358" y="17"/>
                      </a:lnTo>
                      <a:lnTo>
                        <a:pt x="362" y="17"/>
                      </a:lnTo>
                      <a:lnTo>
                        <a:pt x="366" y="17"/>
                      </a:lnTo>
                      <a:lnTo>
                        <a:pt x="369" y="17"/>
                      </a:lnTo>
                      <a:lnTo>
                        <a:pt x="373" y="17"/>
                      </a:lnTo>
                      <a:lnTo>
                        <a:pt x="377" y="17"/>
                      </a:lnTo>
                      <a:lnTo>
                        <a:pt x="381" y="17"/>
                      </a:lnTo>
                      <a:lnTo>
                        <a:pt x="385" y="13"/>
                      </a:lnTo>
                      <a:lnTo>
                        <a:pt x="388" y="13"/>
                      </a:lnTo>
                      <a:lnTo>
                        <a:pt x="392" y="17"/>
                      </a:lnTo>
                      <a:lnTo>
                        <a:pt x="396" y="17"/>
                      </a:lnTo>
                      <a:lnTo>
                        <a:pt x="400" y="17"/>
                      </a:lnTo>
                      <a:lnTo>
                        <a:pt x="404" y="17"/>
                      </a:lnTo>
                      <a:lnTo>
                        <a:pt x="407" y="17"/>
                      </a:lnTo>
                      <a:lnTo>
                        <a:pt x="411" y="17"/>
                      </a:lnTo>
                      <a:lnTo>
                        <a:pt x="415" y="17"/>
                      </a:lnTo>
                      <a:lnTo>
                        <a:pt x="419" y="17"/>
                      </a:lnTo>
                      <a:lnTo>
                        <a:pt x="423" y="17"/>
                      </a:lnTo>
                      <a:lnTo>
                        <a:pt x="426" y="17"/>
                      </a:lnTo>
                      <a:lnTo>
                        <a:pt x="430" y="17"/>
                      </a:lnTo>
                      <a:lnTo>
                        <a:pt x="434" y="17"/>
                      </a:lnTo>
                      <a:lnTo>
                        <a:pt x="438" y="17"/>
                      </a:lnTo>
                      <a:lnTo>
                        <a:pt x="442" y="17"/>
                      </a:lnTo>
                      <a:lnTo>
                        <a:pt x="445" y="17"/>
                      </a:lnTo>
                      <a:lnTo>
                        <a:pt x="449" y="13"/>
                      </a:lnTo>
                      <a:lnTo>
                        <a:pt x="453" y="17"/>
                      </a:lnTo>
                      <a:lnTo>
                        <a:pt x="457" y="17"/>
                      </a:lnTo>
                      <a:lnTo>
                        <a:pt x="461" y="17"/>
                      </a:lnTo>
                      <a:lnTo>
                        <a:pt x="464" y="17"/>
                      </a:lnTo>
                      <a:lnTo>
                        <a:pt x="468" y="17"/>
                      </a:lnTo>
                      <a:lnTo>
                        <a:pt x="472" y="13"/>
                      </a:lnTo>
                      <a:lnTo>
                        <a:pt x="476" y="17"/>
                      </a:lnTo>
                      <a:lnTo>
                        <a:pt x="480" y="17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" name="Freeform 216"/>
                <p:cNvSpPr>
                  <a:spLocks/>
                </p:cNvSpPr>
                <p:nvPr/>
              </p:nvSpPr>
              <p:spPr bwMode="auto">
                <a:xfrm>
                  <a:off x="3759200" y="4754805"/>
                  <a:ext cx="760413" cy="26988"/>
                </a:xfrm>
                <a:custGeom>
                  <a:avLst/>
                  <a:gdLst>
                    <a:gd name="T0" fmla="*/ 7 w 479"/>
                    <a:gd name="T1" fmla="*/ 4 h 17"/>
                    <a:gd name="T2" fmla="*/ 19 w 479"/>
                    <a:gd name="T3" fmla="*/ 4 h 17"/>
                    <a:gd name="T4" fmla="*/ 30 w 479"/>
                    <a:gd name="T5" fmla="*/ 8 h 17"/>
                    <a:gd name="T6" fmla="*/ 42 w 479"/>
                    <a:gd name="T7" fmla="*/ 8 h 17"/>
                    <a:gd name="T8" fmla="*/ 53 w 479"/>
                    <a:gd name="T9" fmla="*/ 8 h 17"/>
                    <a:gd name="T10" fmla="*/ 64 w 479"/>
                    <a:gd name="T11" fmla="*/ 8 h 17"/>
                    <a:gd name="T12" fmla="*/ 72 w 479"/>
                    <a:gd name="T13" fmla="*/ 8 h 17"/>
                    <a:gd name="T14" fmla="*/ 83 w 479"/>
                    <a:gd name="T15" fmla="*/ 8 h 17"/>
                    <a:gd name="T16" fmla="*/ 95 w 479"/>
                    <a:gd name="T17" fmla="*/ 4 h 17"/>
                    <a:gd name="T18" fmla="*/ 106 w 479"/>
                    <a:gd name="T19" fmla="*/ 4 h 17"/>
                    <a:gd name="T20" fmla="*/ 118 w 479"/>
                    <a:gd name="T21" fmla="*/ 4 h 17"/>
                    <a:gd name="T22" fmla="*/ 129 w 479"/>
                    <a:gd name="T23" fmla="*/ 4 h 17"/>
                    <a:gd name="T24" fmla="*/ 140 w 479"/>
                    <a:gd name="T25" fmla="*/ 4 h 17"/>
                    <a:gd name="T26" fmla="*/ 152 w 479"/>
                    <a:gd name="T27" fmla="*/ 4 h 17"/>
                    <a:gd name="T28" fmla="*/ 163 w 479"/>
                    <a:gd name="T29" fmla="*/ 4 h 17"/>
                    <a:gd name="T30" fmla="*/ 175 w 479"/>
                    <a:gd name="T31" fmla="*/ 8 h 17"/>
                    <a:gd name="T32" fmla="*/ 186 w 479"/>
                    <a:gd name="T33" fmla="*/ 13 h 17"/>
                    <a:gd name="T34" fmla="*/ 197 w 479"/>
                    <a:gd name="T35" fmla="*/ 8 h 17"/>
                    <a:gd name="T36" fmla="*/ 209 w 479"/>
                    <a:gd name="T37" fmla="*/ 13 h 17"/>
                    <a:gd name="T38" fmla="*/ 220 w 479"/>
                    <a:gd name="T39" fmla="*/ 13 h 17"/>
                    <a:gd name="T40" fmla="*/ 232 w 479"/>
                    <a:gd name="T41" fmla="*/ 17 h 17"/>
                    <a:gd name="T42" fmla="*/ 243 w 479"/>
                    <a:gd name="T43" fmla="*/ 17 h 17"/>
                    <a:gd name="T44" fmla="*/ 254 w 479"/>
                    <a:gd name="T45" fmla="*/ 17 h 17"/>
                    <a:gd name="T46" fmla="*/ 266 w 479"/>
                    <a:gd name="T47" fmla="*/ 17 h 17"/>
                    <a:gd name="T48" fmla="*/ 277 w 479"/>
                    <a:gd name="T49" fmla="*/ 17 h 17"/>
                    <a:gd name="T50" fmla="*/ 289 w 479"/>
                    <a:gd name="T51" fmla="*/ 17 h 17"/>
                    <a:gd name="T52" fmla="*/ 300 w 479"/>
                    <a:gd name="T53" fmla="*/ 17 h 17"/>
                    <a:gd name="T54" fmla="*/ 312 w 479"/>
                    <a:gd name="T55" fmla="*/ 13 h 17"/>
                    <a:gd name="T56" fmla="*/ 323 w 479"/>
                    <a:gd name="T57" fmla="*/ 13 h 17"/>
                    <a:gd name="T58" fmla="*/ 334 w 479"/>
                    <a:gd name="T59" fmla="*/ 8 h 17"/>
                    <a:gd name="T60" fmla="*/ 346 w 479"/>
                    <a:gd name="T61" fmla="*/ 4 h 17"/>
                    <a:gd name="T62" fmla="*/ 357 w 479"/>
                    <a:gd name="T63" fmla="*/ 4 h 17"/>
                    <a:gd name="T64" fmla="*/ 369 w 479"/>
                    <a:gd name="T65" fmla="*/ 4 h 17"/>
                    <a:gd name="T66" fmla="*/ 380 w 479"/>
                    <a:gd name="T67" fmla="*/ 0 h 17"/>
                    <a:gd name="T68" fmla="*/ 391 w 479"/>
                    <a:gd name="T69" fmla="*/ 0 h 17"/>
                    <a:gd name="T70" fmla="*/ 403 w 479"/>
                    <a:gd name="T71" fmla="*/ 4 h 17"/>
                    <a:gd name="T72" fmla="*/ 414 w 479"/>
                    <a:gd name="T73" fmla="*/ 4 h 17"/>
                    <a:gd name="T74" fmla="*/ 426 w 479"/>
                    <a:gd name="T75" fmla="*/ 8 h 17"/>
                    <a:gd name="T76" fmla="*/ 437 w 479"/>
                    <a:gd name="T77" fmla="*/ 8 h 17"/>
                    <a:gd name="T78" fmla="*/ 448 w 479"/>
                    <a:gd name="T79" fmla="*/ 8 h 17"/>
                    <a:gd name="T80" fmla="*/ 460 w 479"/>
                    <a:gd name="T81" fmla="*/ 8 h 17"/>
                    <a:gd name="T82" fmla="*/ 471 w 479"/>
                    <a:gd name="T83" fmla="*/ 8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79" h="17">
                      <a:moveTo>
                        <a:pt x="0" y="4"/>
                      </a:moveTo>
                      <a:lnTo>
                        <a:pt x="3" y="4"/>
                      </a:lnTo>
                      <a:lnTo>
                        <a:pt x="7" y="4"/>
                      </a:lnTo>
                      <a:lnTo>
                        <a:pt x="11" y="4"/>
                      </a:lnTo>
                      <a:lnTo>
                        <a:pt x="15" y="4"/>
                      </a:lnTo>
                      <a:lnTo>
                        <a:pt x="19" y="4"/>
                      </a:lnTo>
                      <a:lnTo>
                        <a:pt x="22" y="8"/>
                      </a:lnTo>
                      <a:lnTo>
                        <a:pt x="26" y="4"/>
                      </a:lnTo>
                      <a:lnTo>
                        <a:pt x="30" y="8"/>
                      </a:lnTo>
                      <a:lnTo>
                        <a:pt x="34" y="8"/>
                      </a:lnTo>
                      <a:lnTo>
                        <a:pt x="38" y="8"/>
                      </a:lnTo>
                      <a:lnTo>
                        <a:pt x="42" y="8"/>
                      </a:lnTo>
                      <a:lnTo>
                        <a:pt x="45" y="8"/>
                      </a:lnTo>
                      <a:lnTo>
                        <a:pt x="49" y="8"/>
                      </a:lnTo>
                      <a:lnTo>
                        <a:pt x="53" y="8"/>
                      </a:lnTo>
                      <a:lnTo>
                        <a:pt x="57" y="8"/>
                      </a:lnTo>
                      <a:lnTo>
                        <a:pt x="61" y="8"/>
                      </a:lnTo>
                      <a:lnTo>
                        <a:pt x="64" y="8"/>
                      </a:lnTo>
                      <a:lnTo>
                        <a:pt x="68" y="8"/>
                      </a:lnTo>
                      <a:lnTo>
                        <a:pt x="76" y="8"/>
                      </a:lnTo>
                      <a:lnTo>
                        <a:pt x="72" y="8"/>
                      </a:lnTo>
                      <a:lnTo>
                        <a:pt x="76" y="8"/>
                      </a:lnTo>
                      <a:lnTo>
                        <a:pt x="80" y="8"/>
                      </a:lnTo>
                      <a:lnTo>
                        <a:pt x="83" y="8"/>
                      </a:lnTo>
                      <a:lnTo>
                        <a:pt x="87" y="4"/>
                      </a:lnTo>
                      <a:lnTo>
                        <a:pt x="91" y="4"/>
                      </a:lnTo>
                      <a:lnTo>
                        <a:pt x="95" y="4"/>
                      </a:lnTo>
                      <a:lnTo>
                        <a:pt x="99" y="4"/>
                      </a:lnTo>
                      <a:lnTo>
                        <a:pt x="102" y="4"/>
                      </a:lnTo>
                      <a:lnTo>
                        <a:pt x="106" y="4"/>
                      </a:lnTo>
                      <a:lnTo>
                        <a:pt x="110" y="4"/>
                      </a:lnTo>
                      <a:lnTo>
                        <a:pt x="114" y="4"/>
                      </a:lnTo>
                      <a:lnTo>
                        <a:pt x="118" y="4"/>
                      </a:lnTo>
                      <a:lnTo>
                        <a:pt x="121" y="4"/>
                      </a:lnTo>
                      <a:lnTo>
                        <a:pt x="125" y="8"/>
                      </a:lnTo>
                      <a:lnTo>
                        <a:pt x="129" y="4"/>
                      </a:lnTo>
                      <a:lnTo>
                        <a:pt x="133" y="4"/>
                      </a:lnTo>
                      <a:lnTo>
                        <a:pt x="137" y="4"/>
                      </a:lnTo>
                      <a:lnTo>
                        <a:pt x="140" y="4"/>
                      </a:lnTo>
                      <a:lnTo>
                        <a:pt x="144" y="4"/>
                      </a:lnTo>
                      <a:lnTo>
                        <a:pt x="148" y="4"/>
                      </a:lnTo>
                      <a:lnTo>
                        <a:pt x="152" y="4"/>
                      </a:lnTo>
                      <a:lnTo>
                        <a:pt x="156" y="4"/>
                      </a:lnTo>
                      <a:lnTo>
                        <a:pt x="159" y="4"/>
                      </a:lnTo>
                      <a:lnTo>
                        <a:pt x="163" y="4"/>
                      </a:lnTo>
                      <a:lnTo>
                        <a:pt x="167" y="4"/>
                      </a:lnTo>
                      <a:lnTo>
                        <a:pt x="171" y="8"/>
                      </a:lnTo>
                      <a:lnTo>
                        <a:pt x="175" y="8"/>
                      </a:lnTo>
                      <a:lnTo>
                        <a:pt x="178" y="8"/>
                      </a:lnTo>
                      <a:lnTo>
                        <a:pt x="182" y="13"/>
                      </a:lnTo>
                      <a:lnTo>
                        <a:pt x="186" y="13"/>
                      </a:lnTo>
                      <a:lnTo>
                        <a:pt x="190" y="13"/>
                      </a:lnTo>
                      <a:lnTo>
                        <a:pt x="194" y="8"/>
                      </a:lnTo>
                      <a:lnTo>
                        <a:pt x="197" y="8"/>
                      </a:lnTo>
                      <a:lnTo>
                        <a:pt x="201" y="13"/>
                      </a:lnTo>
                      <a:lnTo>
                        <a:pt x="205" y="13"/>
                      </a:lnTo>
                      <a:lnTo>
                        <a:pt x="209" y="13"/>
                      </a:lnTo>
                      <a:lnTo>
                        <a:pt x="213" y="13"/>
                      </a:lnTo>
                      <a:lnTo>
                        <a:pt x="216" y="13"/>
                      </a:lnTo>
                      <a:lnTo>
                        <a:pt x="220" y="13"/>
                      </a:lnTo>
                      <a:lnTo>
                        <a:pt x="224" y="13"/>
                      </a:lnTo>
                      <a:lnTo>
                        <a:pt x="228" y="13"/>
                      </a:lnTo>
                      <a:lnTo>
                        <a:pt x="232" y="17"/>
                      </a:lnTo>
                      <a:lnTo>
                        <a:pt x="235" y="17"/>
                      </a:lnTo>
                      <a:lnTo>
                        <a:pt x="239" y="17"/>
                      </a:lnTo>
                      <a:lnTo>
                        <a:pt x="243" y="17"/>
                      </a:lnTo>
                      <a:lnTo>
                        <a:pt x="247" y="17"/>
                      </a:lnTo>
                      <a:lnTo>
                        <a:pt x="251" y="17"/>
                      </a:lnTo>
                      <a:lnTo>
                        <a:pt x="254" y="17"/>
                      </a:lnTo>
                      <a:lnTo>
                        <a:pt x="258" y="17"/>
                      </a:lnTo>
                      <a:lnTo>
                        <a:pt x="262" y="17"/>
                      </a:lnTo>
                      <a:lnTo>
                        <a:pt x="266" y="17"/>
                      </a:lnTo>
                      <a:lnTo>
                        <a:pt x="270" y="17"/>
                      </a:lnTo>
                      <a:lnTo>
                        <a:pt x="274" y="17"/>
                      </a:lnTo>
                      <a:lnTo>
                        <a:pt x="277" y="17"/>
                      </a:lnTo>
                      <a:lnTo>
                        <a:pt x="281" y="17"/>
                      </a:lnTo>
                      <a:lnTo>
                        <a:pt x="285" y="17"/>
                      </a:lnTo>
                      <a:lnTo>
                        <a:pt x="289" y="17"/>
                      </a:lnTo>
                      <a:lnTo>
                        <a:pt x="293" y="17"/>
                      </a:lnTo>
                      <a:lnTo>
                        <a:pt x="296" y="17"/>
                      </a:lnTo>
                      <a:lnTo>
                        <a:pt x="300" y="17"/>
                      </a:lnTo>
                      <a:lnTo>
                        <a:pt x="304" y="17"/>
                      </a:lnTo>
                      <a:lnTo>
                        <a:pt x="308" y="17"/>
                      </a:lnTo>
                      <a:lnTo>
                        <a:pt x="312" y="13"/>
                      </a:lnTo>
                      <a:lnTo>
                        <a:pt x="315" y="13"/>
                      </a:lnTo>
                      <a:lnTo>
                        <a:pt x="319" y="13"/>
                      </a:lnTo>
                      <a:lnTo>
                        <a:pt x="323" y="13"/>
                      </a:lnTo>
                      <a:lnTo>
                        <a:pt x="327" y="13"/>
                      </a:lnTo>
                      <a:lnTo>
                        <a:pt x="331" y="8"/>
                      </a:lnTo>
                      <a:lnTo>
                        <a:pt x="334" y="8"/>
                      </a:lnTo>
                      <a:lnTo>
                        <a:pt x="338" y="8"/>
                      </a:lnTo>
                      <a:lnTo>
                        <a:pt x="342" y="8"/>
                      </a:lnTo>
                      <a:lnTo>
                        <a:pt x="346" y="4"/>
                      </a:lnTo>
                      <a:lnTo>
                        <a:pt x="350" y="4"/>
                      </a:lnTo>
                      <a:lnTo>
                        <a:pt x="353" y="4"/>
                      </a:lnTo>
                      <a:lnTo>
                        <a:pt x="357" y="4"/>
                      </a:lnTo>
                      <a:lnTo>
                        <a:pt x="361" y="4"/>
                      </a:lnTo>
                      <a:lnTo>
                        <a:pt x="365" y="4"/>
                      </a:lnTo>
                      <a:lnTo>
                        <a:pt x="369" y="4"/>
                      </a:lnTo>
                      <a:lnTo>
                        <a:pt x="372" y="4"/>
                      </a:lnTo>
                      <a:lnTo>
                        <a:pt x="376" y="0"/>
                      </a:lnTo>
                      <a:lnTo>
                        <a:pt x="380" y="0"/>
                      </a:lnTo>
                      <a:lnTo>
                        <a:pt x="384" y="0"/>
                      </a:lnTo>
                      <a:lnTo>
                        <a:pt x="388" y="0"/>
                      </a:lnTo>
                      <a:lnTo>
                        <a:pt x="391" y="0"/>
                      </a:lnTo>
                      <a:lnTo>
                        <a:pt x="395" y="4"/>
                      </a:lnTo>
                      <a:lnTo>
                        <a:pt x="399" y="4"/>
                      </a:lnTo>
                      <a:lnTo>
                        <a:pt x="403" y="4"/>
                      </a:lnTo>
                      <a:lnTo>
                        <a:pt x="407" y="4"/>
                      </a:lnTo>
                      <a:lnTo>
                        <a:pt x="410" y="4"/>
                      </a:lnTo>
                      <a:lnTo>
                        <a:pt x="414" y="4"/>
                      </a:lnTo>
                      <a:lnTo>
                        <a:pt x="418" y="4"/>
                      </a:lnTo>
                      <a:lnTo>
                        <a:pt x="422" y="4"/>
                      </a:lnTo>
                      <a:lnTo>
                        <a:pt x="426" y="8"/>
                      </a:lnTo>
                      <a:lnTo>
                        <a:pt x="429" y="8"/>
                      </a:lnTo>
                      <a:lnTo>
                        <a:pt x="433" y="8"/>
                      </a:lnTo>
                      <a:lnTo>
                        <a:pt x="437" y="8"/>
                      </a:lnTo>
                      <a:lnTo>
                        <a:pt x="441" y="8"/>
                      </a:lnTo>
                      <a:lnTo>
                        <a:pt x="445" y="8"/>
                      </a:lnTo>
                      <a:lnTo>
                        <a:pt x="448" y="8"/>
                      </a:lnTo>
                      <a:lnTo>
                        <a:pt x="452" y="8"/>
                      </a:lnTo>
                      <a:lnTo>
                        <a:pt x="456" y="8"/>
                      </a:lnTo>
                      <a:lnTo>
                        <a:pt x="460" y="8"/>
                      </a:lnTo>
                      <a:lnTo>
                        <a:pt x="464" y="8"/>
                      </a:lnTo>
                      <a:lnTo>
                        <a:pt x="467" y="8"/>
                      </a:lnTo>
                      <a:lnTo>
                        <a:pt x="471" y="8"/>
                      </a:lnTo>
                      <a:lnTo>
                        <a:pt x="475" y="8"/>
                      </a:lnTo>
                      <a:lnTo>
                        <a:pt x="479" y="8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" name="Freeform 217"/>
                <p:cNvSpPr>
                  <a:spLocks/>
                </p:cNvSpPr>
                <p:nvPr/>
              </p:nvSpPr>
              <p:spPr bwMode="auto">
                <a:xfrm>
                  <a:off x="4519613" y="4721468"/>
                  <a:ext cx="754063" cy="53975"/>
                </a:xfrm>
                <a:custGeom>
                  <a:avLst/>
                  <a:gdLst>
                    <a:gd name="T0" fmla="*/ 8 w 475"/>
                    <a:gd name="T1" fmla="*/ 29 h 34"/>
                    <a:gd name="T2" fmla="*/ 19 w 475"/>
                    <a:gd name="T3" fmla="*/ 34 h 34"/>
                    <a:gd name="T4" fmla="*/ 30 w 475"/>
                    <a:gd name="T5" fmla="*/ 29 h 34"/>
                    <a:gd name="T6" fmla="*/ 42 w 475"/>
                    <a:gd name="T7" fmla="*/ 34 h 34"/>
                    <a:gd name="T8" fmla="*/ 53 w 475"/>
                    <a:gd name="T9" fmla="*/ 29 h 34"/>
                    <a:gd name="T10" fmla="*/ 65 w 475"/>
                    <a:gd name="T11" fmla="*/ 29 h 34"/>
                    <a:gd name="T12" fmla="*/ 76 w 475"/>
                    <a:gd name="T13" fmla="*/ 29 h 34"/>
                    <a:gd name="T14" fmla="*/ 87 w 475"/>
                    <a:gd name="T15" fmla="*/ 29 h 34"/>
                    <a:gd name="T16" fmla="*/ 99 w 475"/>
                    <a:gd name="T17" fmla="*/ 25 h 34"/>
                    <a:gd name="T18" fmla="*/ 110 w 475"/>
                    <a:gd name="T19" fmla="*/ 25 h 34"/>
                    <a:gd name="T20" fmla="*/ 122 w 475"/>
                    <a:gd name="T21" fmla="*/ 21 h 34"/>
                    <a:gd name="T22" fmla="*/ 129 w 475"/>
                    <a:gd name="T23" fmla="*/ 21 h 34"/>
                    <a:gd name="T24" fmla="*/ 141 w 475"/>
                    <a:gd name="T25" fmla="*/ 25 h 34"/>
                    <a:gd name="T26" fmla="*/ 152 w 475"/>
                    <a:gd name="T27" fmla="*/ 21 h 34"/>
                    <a:gd name="T28" fmla="*/ 163 w 475"/>
                    <a:gd name="T29" fmla="*/ 21 h 34"/>
                    <a:gd name="T30" fmla="*/ 175 w 475"/>
                    <a:gd name="T31" fmla="*/ 21 h 34"/>
                    <a:gd name="T32" fmla="*/ 186 w 475"/>
                    <a:gd name="T33" fmla="*/ 21 h 34"/>
                    <a:gd name="T34" fmla="*/ 194 w 475"/>
                    <a:gd name="T35" fmla="*/ 21 h 34"/>
                    <a:gd name="T36" fmla="*/ 205 w 475"/>
                    <a:gd name="T37" fmla="*/ 21 h 34"/>
                    <a:gd name="T38" fmla="*/ 217 w 475"/>
                    <a:gd name="T39" fmla="*/ 21 h 34"/>
                    <a:gd name="T40" fmla="*/ 228 w 475"/>
                    <a:gd name="T41" fmla="*/ 17 h 34"/>
                    <a:gd name="T42" fmla="*/ 240 w 475"/>
                    <a:gd name="T43" fmla="*/ 12 h 34"/>
                    <a:gd name="T44" fmla="*/ 251 w 475"/>
                    <a:gd name="T45" fmla="*/ 17 h 34"/>
                    <a:gd name="T46" fmla="*/ 262 w 475"/>
                    <a:gd name="T47" fmla="*/ 17 h 34"/>
                    <a:gd name="T48" fmla="*/ 274 w 475"/>
                    <a:gd name="T49" fmla="*/ 21 h 34"/>
                    <a:gd name="T50" fmla="*/ 285 w 475"/>
                    <a:gd name="T51" fmla="*/ 21 h 34"/>
                    <a:gd name="T52" fmla="*/ 297 w 475"/>
                    <a:gd name="T53" fmla="*/ 21 h 34"/>
                    <a:gd name="T54" fmla="*/ 308 w 475"/>
                    <a:gd name="T55" fmla="*/ 25 h 34"/>
                    <a:gd name="T56" fmla="*/ 319 w 475"/>
                    <a:gd name="T57" fmla="*/ 25 h 34"/>
                    <a:gd name="T58" fmla="*/ 331 w 475"/>
                    <a:gd name="T59" fmla="*/ 21 h 34"/>
                    <a:gd name="T60" fmla="*/ 342 w 475"/>
                    <a:gd name="T61" fmla="*/ 17 h 34"/>
                    <a:gd name="T62" fmla="*/ 354 w 475"/>
                    <a:gd name="T63" fmla="*/ 8 h 34"/>
                    <a:gd name="T64" fmla="*/ 365 w 475"/>
                    <a:gd name="T65" fmla="*/ 8 h 34"/>
                    <a:gd name="T66" fmla="*/ 376 w 475"/>
                    <a:gd name="T67" fmla="*/ 4 h 34"/>
                    <a:gd name="T68" fmla="*/ 388 w 475"/>
                    <a:gd name="T69" fmla="*/ 4 h 34"/>
                    <a:gd name="T70" fmla="*/ 399 w 475"/>
                    <a:gd name="T71" fmla="*/ 0 h 34"/>
                    <a:gd name="T72" fmla="*/ 411 w 475"/>
                    <a:gd name="T73" fmla="*/ 4 h 34"/>
                    <a:gd name="T74" fmla="*/ 422 w 475"/>
                    <a:gd name="T75" fmla="*/ 8 h 34"/>
                    <a:gd name="T76" fmla="*/ 433 w 475"/>
                    <a:gd name="T77" fmla="*/ 12 h 34"/>
                    <a:gd name="T78" fmla="*/ 445 w 475"/>
                    <a:gd name="T79" fmla="*/ 12 h 34"/>
                    <a:gd name="T80" fmla="*/ 456 w 475"/>
                    <a:gd name="T81" fmla="*/ 12 h 34"/>
                    <a:gd name="T82" fmla="*/ 468 w 475"/>
                    <a:gd name="T83" fmla="*/ 12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75" h="34">
                      <a:moveTo>
                        <a:pt x="0" y="29"/>
                      </a:moveTo>
                      <a:lnTo>
                        <a:pt x="4" y="29"/>
                      </a:lnTo>
                      <a:lnTo>
                        <a:pt x="8" y="29"/>
                      </a:lnTo>
                      <a:lnTo>
                        <a:pt x="11" y="29"/>
                      </a:lnTo>
                      <a:lnTo>
                        <a:pt x="15" y="29"/>
                      </a:lnTo>
                      <a:lnTo>
                        <a:pt x="19" y="34"/>
                      </a:lnTo>
                      <a:lnTo>
                        <a:pt x="23" y="29"/>
                      </a:lnTo>
                      <a:lnTo>
                        <a:pt x="27" y="29"/>
                      </a:lnTo>
                      <a:lnTo>
                        <a:pt x="30" y="29"/>
                      </a:lnTo>
                      <a:lnTo>
                        <a:pt x="34" y="34"/>
                      </a:lnTo>
                      <a:lnTo>
                        <a:pt x="38" y="34"/>
                      </a:lnTo>
                      <a:lnTo>
                        <a:pt x="42" y="34"/>
                      </a:lnTo>
                      <a:lnTo>
                        <a:pt x="46" y="34"/>
                      </a:lnTo>
                      <a:lnTo>
                        <a:pt x="49" y="29"/>
                      </a:lnTo>
                      <a:lnTo>
                        <a:pt x="53" y="29"/>
                      </a:lnTo>
                      <a:lnTo>
                        <a:pt x="57" y="29"/>
                      </a:lnTo>
                      <a:lnTo>
                        <a:pt x="61" y="29"/>
                      </a:lnTo>
                      <a:lnTo>
                        <a:pt x="65" y="29"/>
                      </a:lnTo>
                      <a:lnTo>
                        <a:pt x="68" y="34"/>
                      </a:lnTo>
                      <a:lnTo>
                        <a:pt x="72" y="29"/>
                      </a:lnTo>
                      <a:lnTo>
                        <a:pt x="76" y="29"/>
                      </a:lnTo>
                      <a:lnTo>
                        <a:pt x="80" y="29"/>
                      </a:lnTo>
                      <a:lnTo>
                        <a:pt x="84" y="29"/>
                      </a:lnTo>
                      <a:lnTo>
                        <a:pt x="87" y="29"/>
                      </a:lnTo>
                      <a:lnTo>
                        <a:pt x="91" y="29"/>
                      </a:lnTo>
                      <a:lnTo>
                        <a:pt x="95" y="29"/>
                      </a:lnTo>
                      <a:lnTo>
                        <a:pt x="99" y="25"/>
                      </a:lnTo>
                      <a:lnTo>
                        <a:pt x="103" y="25"/>
                      </a:lnTo>
                      <a:lnTo>
                        <a:pt x="106" y="29"/>
                      </a:lnTo>
                      <a:lnTo>
                        <a:pt x="110" y="25"/>
                      </a:lnTo>
                      <a:lnTo>
                        <a:pt x="114" y="25"/>
                      </a:lnTo>
                      <a:lnTo>
                        <a:pt x="118" y="25"/>
                      </a:lnTo>
                      <a:lnTo>
                        <a:pt x="122" y="21"/>
                      </a:lnTo>
                      <a:lnTo>
                        <a:pt x="122" y="25"/>
                      </a:lnTo>
                      <a:lnTo>
                        <a:pt x="125" y="21"/>
                      </a:lnTo>
                      <a:lnTo>
                        <a:pt x="129" y="21"/>
                      </a:lnTo>
                      <a:lnTo>
                        <a:pt x="133" y="21"/>
                      </a:lnTo>
                      <a:lnTo>
                        <a:pt x="137" y="21"/>
                      </a:lnTo>
                      <a:lnTo>
                        <a:pt x="141" y="25"/>
                      </a:lnTo>
                      <a:lnTo>
                        <a:pt x="144" y="25"/>
                      </a:lnTo>
                      <a:lnTo>
                        <a:pt x="148" y="25"/>
                      </a:lnTo>
                      <a:lnTo>
                        <a:pt x="152" y="21"/>
                      </a:lnTo>
                      <a:lnTo>
                        <a:pt x="156" y="21"/>
                      </a:lnTo>
                      <a:lnTo>
                        <a:pt x="160" y="21"/>
                      </a:lnTo>
                      <a:lnTo>
                        <a:pt x="163" y="21"/>
                      </a:lnTo>
                      <a:lnTo>
                        <a:pt x="167" y="21"/>
                      </a:lnTo>
                      <a:lnTo>
                        <a:pt x="171" y="21"/>
                      </a:lnTo>
                      <a:lnTo>
                        <a:pt x="175" y="21"/>
                      </a:lnTo>
                      <a:lnTo>
                        <a:pt x="179" y="21"/>
                      </a:lnTo>
                      <a:lnTo>
                        <a:pt x="182" y="21"/>
                      </a:lnTo>
                      <a:lnTo>
                        <a:pt x="186" y="21"/>
                      </a:lnTo>
                      <a:lnTo>
                        <a:pt x="194" y="21"/>
                      </a:lnTo>
                      <a:lnTo>
                        <a:pt x="190" y="21"/>
                      </a:lnTo>
                      <a:lnTo>
                        <a:pt x="194" y="21"/>
                      </a:lnTo>
                      <a:lnTo>
                        <a:pt x="198" y="21"/>
                      </a:lnTo>
                      <a:lnTo>
                        <a:pt x="201" y="21"/>
                      </a:lnTo>
                      <a:lnTo>
                        <a:pt x="205" y="21"/>
                      </a:lnTo>
                      <a:lnTo>
                        <a:pt x="209" y="17"/>
                      </a:lnTo>
                      <a:lnTo>
                        <a:pt x="213" y="17"/>
                      </a:lnTo>
                      <a:lnTo>
                        <a:pt x="217" y="21"/>
                      </a:lnTo>
                      <a:lnTo>
                        <a:pt x="220" y="21"/>
                      </a:lnTo>
                      <a:lnTo>
                        <a:pt x="224" y="17"/>
                      </a:lnTo>
                      <a:lnTo>
                        <a:pt x="228" y="17"/>
                      </a:lnTo>
                      <a:lnTo>
                        <a:pt x="232" y="12"/>
                      </a:lnTo>
                      <a:lnTo>
                        <a:pt x="236" y="12"/>
                      </a:lnTo>
                      <a:lnTo>
                        <a:pt x="240" y="12"/>
                      </a:lnTo>
                      <a:lnTo>
                        <a:pt x="243" y="12"/>
                      </a:lnTo>
                      <a:lnTo>
                        <a:pt x="247" y="17"/>
                      </a:lnTo>
                      <a:lnTo>
                        <a:pt x="251" y="17"/>
                      </a:lnTo>
                      <a:lnTo>
                        <a:pt x="255" y="17"/>
                      </a:lnTo>
                      <a:lnTo>
                        <a:pt x="259" y="17"/>
                      </a:lnTo>
                      <a:lnTo>
                        <a:pt x="262" y="17"/>
                      </a:lnTo>
                      <a:lnTo>
                        <a:pt x="266" y="17"/>
                      </a:lnTo>
                      <a:lnTo>
                        <a:pt x="270" y="21"/>
                      </a:lnTo>
                      <a:lnTo>
                        <a:pt x="274" y="21"/>
                      </a:lnTo>
                      <a:lnTo>
                        <a:pt x="278" y="21"/>
                      </a:lnTo>
                      <a:lnTo>
                        <a:pt x="281" y="21"/>
                      </a:lnTo>
                      <a:lnTo>
                        <a:pt x="285" y="21"/>
                      </a:lnTo>
                      <a:lnTo>
                        <a:pt x="289" y="21"/>
                      </a:lnTo>
                      <a:lnTo>
                        <a:pt x="293" y="21"/>
                      </a:lnTo>
                      <a:lnTo>
                        <a:pt x="297" y="21"/>
                      </a:lnTo>
                      <a:lnTo>
                        <a:pt x="300" y="21"/>
                      </a:lnTo>
                      <a:lnTo>
                        <a:pt x="304" y="21"/>
                      </a:lnTo>
                      <a:lnTo>
                        <a:pt x="308" y="25"/>
                      </a:lnTo>
                      <a:lnTo>
                        <a:pt x="312" y="25"/>
                      </a:lnTo>
                      <a:lnTo>
                        <a:pt x="316" y="25"/>
                      </a:lnTo>
                      <a:lnTo>
                        <a:pt x="319" y="25"/>
                      </a:lnTo>
                      <a:lnTo>
                        <a:pt x="323" y="25"/>
                      </a:lnTo>
                      <a:lnTo>
                        <a:pt x="327" y="25"/>
                      </a:lnTo>
                      <a:lnTo>
                        <a:pt x="331" y="21"/>
                      </a:lnTo>
                      <a:lnTo>
                        <a:pt x="335" y="21"/>
                      </a:lnTo>
                      <a:lnTo>
                        <a:pt x="338" y="17"/>
                      </a:lnTo>
                      <a:lnTo>
                        <a:pt x="342" y="17"/>
                      </a:lnTo>
                      <a:lnTo>
                        <a:pt x="346" y="12"/>
                      </a:lnTo>
                      <a:lnTo>
                        <a:pt x="350" y="12"/>
                      </a:lnTo>
                      <a:lnTo>
                        <a:pt x="354" y="8"/>
                      </a:lnTo>
                      <a:lnTo>
                        <a:pt x="357" y="8"/>
                      </a:lnTo>
                      <a:lnTo>
                        <a:pt x="361" y="8"/>
                      </a:lnTo>
                      <a:lnTo>
                        <a:pt x="365" y="8"/>
                      </a:lnTo>
                      <a:lnTo>
                        <a:pt x="369" y="4"/>
                      </a:lnTo>
                      <a:lnTo>
                        <a:pt x="373" y="8"/>
                      </a:lnTo>
                      <a:lnTo>
                        <a:pt x="376" y="4"/>
                      </a:lnTo>
                      <a:lnTo>
                        <a:pt x="380" y="8"/>
                      </a:lnTo>
                      <a:lnTo>
                        <a:pt x="384" y="8"/>
                      </a:lnTo>
                      <a:lnTo>
                        <a:pt x="388" y="4"/>
                      </a:lnTo>
                      <a:lnTo>
                        <a:pt x="392" y="4"/>
                      </a:lnTo>
                      <a:lnTo>
                        <a:pt x="395" y="4"/>
                      </a:lnTo>
                      <a:lnTo>
                        <a:pt x="399" y="0"/>
                      </a:lnTo>
                      <a:lnTo>
                        <a:pt x="403" y="0"/>
                      </a:lnTo>
                      <a:lnTo>
                        <a:pt x="407" y="4"/>
                      </a:lnTo>
                      <a:lnTo>
                        <a:pt x="411" y="4"/>
                      </a:lnTo>
                      <a:lnTo>
                        <a:pt x="414" y="8"/>
                      </a:lnTo>
                      <a:lnTo>
                        <a:pt x="418" y="8"/>
                      </a:lnTo>
                      <a:lnTo>
                        <a:pt x="422" y="8"/>
                      </a:lnTo>
                      <a:lnTo>
                        <a:pt x="426" y="8"/>
                      </a:lnTo>
                      <a:lnTo>
                        <a:pt x="430" y="12"/>
                      </a:lnTo>
                      <a:lnTo>
                        <a:pt x="433" y="12"/>
                      </a:lnTo>
                      <a:lnTo>
                        <a:pt x="437" y="12"/>
                      </a:lnTo>
                      <a:lnTo>
                        <a:pt x="441" y="12"/>
                      </a:lnTo>
                      <a:lnTo>
                        <a:pt x="445" y="12"/>
                      </a:lnTo>
                      <a:lnTo>
                        <a:pt x="449" y="12"/>
                      </a:lnTo>
                      <a:lnTo>
                        <a:pt x="452" y="12"/>
                      </a:lnTo>
                      <a:lnTo>
                        <a:pt x="456" y="12"/>
                      </a:lnTo>
                      <a:lnTo>
                        <a:pt x="460" y="12"/>
                      </a:lnTo>
                      <a:lnTo>
                        <a:pt x="464" y="12"/>
                      </a:lnTo>
                      <a:lnTo>
                        <a:pt x="468" y="12"/>
                      </a:lnTo>
                      <a:lnTo>
                        <a:pt x="472" y="12"/>
                      </a:lnTo>
                      <a:lnTo>
                        <a:pt x="475" y="12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" name="Freeform 218"/>
                <p:cNvSpPr>
                  <a:spLocks/>
                </p:cNvSpPr>
                <p:nvPr/>
              </p:nvSpPr>
              <p:spPr bwMode="auto">
                <a:xfrm>
                  <a:off x="5273675" y="4659555"/>
                  <a:ext cx="766763" cy="88900"/>
                </a:xfrm>
                <a:custGeom>
                  <a:avLst/>
                  <a:gdLst>
                    <a:gd name="T0" fmla="*/ 8 w 483"/>
                    <a:gd name="T1" fmla="*/ 56 h 56"/>
                    <a:gd name="T2" fmla="*/ 19 w 483"/>
                    <a:gd name="T3" fmla="*/ 51 h 56"/>
                    <a:gd name="T4" fmla="*/ 31 w 483"/>
                    <a:gd name="T5" fmla="*/ 51 h 56"/>
                    <a:gd name="T6" fmla="*/ 42 w 483"/>
                    <a:gd name="T7" fmla="*/ 51 h 56"/>
                    <a:gd name="T8" fmla="*/ 54 w 483"/>
                    <a:gd name="T9" fmla="*/ 43 h 56"/>
                    <a:gd name="T10" fmla="*/ 65 w 483"/>
                    <a:gd name="T11" fmla="*/ 43 h 56"/>
                    <a:gd name="T12" fmla="*/ 76 w 483"/>
                    <a:gd name="T13" fmla="*/ 39 h 56"/>
                    <a:gd name="T14" fmla="*/ 88 w 483"/>
                    <a:gd name="T15" fmla="*/ 34 h 56"/>
                    <a:gd name="T16" fmla="*/ 99 w 483"/>
                    <a:gd name="T17" fmla="*/ 34 h 56"/>
                    <a:gd name="T18" fmla="*/ 111 w 483"/>
                    <a:gd name="T19" fmla="*/ 30 h 56"/>
                    <a:gd name="T20" fmla="*/ 122 w 483"/>
                    <a:gd name="T21" fmla="*/ 30 h 56"/>
                    <a:gd name="T22" fmla="*/ 133 w 483"/>
                    <a:gd name="T23" fmla="*/ 34 h 56"/>
                    <a:gd name="T24" fmla="*/ 145 w 483"/>
                    <a:gd name="T25" fmla="*/ 30 h 56"/>
                    <a:gd name="T26" fmla="*/ 156 w 483"/>
                    <a:gd name="T27" fmla="*/ 30 h 56"/>
                    <a:gd name="T28" fmla="*/ 168 w 483"/>
                    <a:gd name="T29" fmla="*/ 30 h 56"/>
                    <a:gd name="T30" fmla="*/ 179 w 483"/>
                    <a:gd name="T31" fmla="*/ 30 h 56"/>
                    <a:gd name="T32" fmla="*/ 190 w 483"/>
                    <a:gd name="T33" fmla="*/ 30 h 56"/>
                    <a:gd name="T34" fmla="*/ 202 w 483"/>
                    <a:gd name="T35" fmla="*/ 22 h 56"/>
                    <a:gd name="T36" fmla="*/ 213 w 483"/>
                    <a:gd name="T37" fmla="*/ 17 h 56"/>
                    <a:gd name="T38" fmla="*/ 225 w 483"/>
                    <a:gd name="T39" fmla="*/ 26 h 56"/>
                    <a:gd name="T40" fmla="*/ 236 w 483"/>
                    <a:gd name="T41" fmla="*/ 26 h 56"/>
                    <a:gd name="T42" fmla="*/ 248 w 483"/>
                    <a:gd name="T43" fmla="*/ 30 h 56"/>
                    <a:gd name="T44" fmla="*/ 259 w 483"/>
                    <a:gd name="T45" fmla="*/ 22 h 56"/>
                    <a:gd name="T46" fmla="*/ 270 w 483"/>
                    <a:gd name="T47" fmla="*/ 22 h 56"/>
                    <a:gd name="T48" fmla="*/ 282 w 483"/>
                    <a:gd name="T49" fmla="*/ 26 h 56"/>
                    <a:gd name="T50" fmla="*/ 293 w 483"/>
                    <a:gd name="T51" fmla="*/ 22 h 56"/>
                    <a:gd name="T52" fmla="*/ 305 w 483"/>
                    <a:gd name="T53" fmla="*/ 17 h 56"/>
                    <a:gd name="T54" fmla="*/ 316 w 483"/>
                    <a:gd name="T55" fmla="*/ 13 h 56"/>
                    <a:gd name="T56" fmla="*/ 327 w 483"/>
                    <a:gd name="T57" fmla="*/ 13 h 56"/>
                    <a:gd name="T58" fmla="*/ 339 w 483"/>
                    <a:gd name="T59" fmla="*/ 9 h 56"/>
                    <a:gd name="T60" fmla="*/ 350 w 483"/>
                    <a:gd name="T61" fmla="*/ 9 h 56"/>
                    <a:gd name="T62" fmla="*/ 362 w 483"/>
                    <a:gd name="T63" fmla="*/ 9 h 56"/>
                    <a:gd name="T64" fmla="*/ 373 w 483"/>
                    <a:gd name="T65" fmla="*/ 13 h 56"/>
                    <a:gd name="T66" fmla="*/ 384 w 483"/>
                    <a:gd name="T67" fmla="*/ 17 h 56"/>
                    <a:gd name="T68" fmla="*/ 396 w 483"/>
                    <a:gd name="T69" fmla="*/ 22 h 56"/>
                    <a:gd name="T70" fmla="*/ 407 w 483"/>
                    <a:gd name="T71" fmla="*/ 22 h 56"/>
                    <a:gd name="T72" fmla="*/ 419 w 483"/>
                    <a:gd name="T73" fmla="*/ 22 h 56"/>
                    <a:gd name="T74" fmla="*/ 430 w 483"/>
                    <a:gd name="T75" fmla="*/ 17 h 56"/>
                    <a:gd name="T76" fmla="*/ 442 w 483"/>
                    <a:gd name="T77" fmla="*/ 13 h 56"/>
                    <a:gd name="T78" fmla="*/ 453 w 483"/>
                    <a:gd name="T79" fmla="*/ 9 h 56"/>
                    <a:gd name="T80" fmla="*/ 464 w 483"/>
                    <a:gd name="T81" fmla="*/ 5 h 56"/>
                    <a:gd name="T82" fmla="*/ 476 w 483"/>
                    <a:gd name="T83" fmla="*/ 5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83" h="56">
                      <a:moveTo>
                        <a:pt x="0" y="51"/>
                      </a:moveTo>
                      <a:lnTo>
                        <a:pt x="4" y="51"/>
                      </a:lnTo>
                      <a:lnTo>
                        <a:pt x="8" y="56"/>
                      </a:lnTo>
                      <a:lnTo>
                        <a:pt x="12" y="51"/>
                      </a:lnTo>
                      <a:lnTo>
                        <a:pt x="16" y="51"/>
                      </a:lnTo>
                      <a:lnTo>
                        <a:pt x="19" y="51"/>
                      </a:lnTo>
                      <a:lnTo>
                        <a:pt x="23" y="51"/>
                      </a:lnTo>
                      <a:lnTo>
                        <a:pt x="27" y="51"/>
                      </a:lnTo>
                      <a:lnTo>
                        <a:pt x="31" y="51"/>
                      </a:lnTo>
                      <a:lnTo>
                        <a:pt x="35" y="51"/>
                      </a:lnTo>
                      <a:lnTo>
                        <a:pt x="38" y="51"/>
                      </a:lnTo>
                      <a:lnTo>
                        <a:pt x="42" y="51"/>
                      </a:lnTo>
                      <a:lnTo>
                        <a:pt x="46" y="51"/>
                      </a:lnTo>
                      <a:lnTo>
                        <a:pt x="50" y="47"/>
                      </a:lnTo>
                      <a:lnTo>
                        <a:pt x="54" y="43"/>
                      </a:lnTo>
                      <a:lnTo>
                        <a:pt x="57" y="43"/>
                      </a:lnTo>
                      <a:lnTo>
                        <a:pt x="61" y="43"/>
                      </a:lnTo>
                      <a:lnTo>
                        <a:pt x="65" y="43"/>
                      </a:lnTo>
                      <a:lnTo>
                        <a:pt x="69" y="39"/>
                      </a:lnTo>
                      <a:lnTo>
                        <a:pt x="73" y="39"/>
                      </a:lnTo>
                      <a:lnTo>
                        <a:pt x="76" y="39"/>
                      </a:lnTo>
                      <a:lnTo>
                        <a:pt x="80" y="39"/>
                      </a:lnTo>
                      <a:lnTo>
                        <a:pt x="84" y="34"/>
                      </a:lnTo>
                      <a:lnTo>
                        <a:pt x="88" y="34"/>
                      </a:lnTo>
                      <a:lnTo>
                        <a:pt x="92" y="34"/>
                      </a:lnTo>
                      <a:lnTo>
                        <a:pt x="95" y="34"/>
                      </a:lnTo>
                      <a:lnTo>
                        <a:pt x="99" y="34"/>
                      </a:lnTo>
                      <a:lnTo>
                        <a:pt x="103" y="30"/>
                      </a:lnTo>
                      <a:lnTo>
                        <a:pt x="107" y="30"/>
                      </a:lnTo>
                      <a:lnTo>
                        <a:pt x="111" y="30"/>
                      </a:lnTo>
                      <a:lnTo>
                        <a:pt x="114" y="30"/>
                      </a:lnTo>
                      <a:lnTo>
                        <a:pt x="118" y="30"/>
                      </a:lnTo>
                      <a:lnTo>
                        <a:pt x="122" y="30"/>
                      </a:lnTo>
                      <a:lnTo>
                        <a:pt x="126" y="30"/>
                      </a:lnTo>
                      <a:lnTo>
                        <a:pt x="130" y="30"/>
                      </a:lnTo>
                      <a:lnTo>
                        <a:pt x="133" y="34"/>
                      </a:lnTo>
                      <a:lnTo>
                        <a:pt x="137" y="34"/>
                      </a:lnTo>
                      <a:lnTo>
                        <a:pt x="141" y="30"/>
                      </a:lnTo>
                      <a:lnTo>
                        <a:pt x="145" y="30"/>
                      </a:lnTo>
                      <a:lnTo>
                        <a:pt x="149" y="30"/>
                      </a:lnTo>
                      <a:lnTo>
                        <a:pt x="152" y="34"/>
                      </a:lnTo>
                      <a:lnTo>
                        <a:pt x="156" y="30"/>
                      </a:lnTo>
                      <a:lnTo>
                        <a:pt x="160" y="30"/>
                      </a:lnTo>
                      <a:lnTo>
                        <a:pt x="164" y="26"/>
                      </a:lnTo>
                      <a:lnTo>
                        <a:pt x="168" y="30"/>
                      </a:lnTo>
                      <a:lnTo>
                        <a:pt x="171" y="30"/>
                      </a:lnTo>
                      <a:lnTo>
                        <a:pt x="175" y="30"/>
                      </a:lnTo>
                      <a:lnTo>
                        <a:pt x="179" y="30"/>
                      </a:lnTo>
                      <a:lnTo>
                        <a:pt x="183" y="30"/>
                      </a:lnTo>
                      <a:lnTo>
                        <a:pt x="187" y="30"/>
                      </a:lnTo>
                      <a:lnTo>
                        <a:pt x="190" y="30"/>
                      </a:lnTo>
                      <a:lnTo>
                        <a:pt x="194" y="26"/>
                      </a:lnTo>
                      <a:lnTo>
                        <a:pt x="198" y="26"/>
                      </a:lnTo>
                      <a:lnTo>
                        <a:pt x="202" y="22"/>
                      </a:lnTo>
                      <a:lnTo>
                        <a:pt x="206" y="26"/>
                      </a:lnTo>
                      <a:lnTo>
                        <a:pt x="210" y="22"/>
                      </a:lnTo>
                      <a:lnTo>
                        <a:pt x="213" y="17"/>
                      </a:lnTo>
                      <a:lnTo>
                        <a:pt x="217" y="22"/>
                      </a:lnTo>
                      <a:lnTo>
                        <a:pt x="221" y="26"/>
                      </a:lnTo>
                      <a:lnTo>
                        <a:pt x="225" y="26"/>
                      </a:lnTo>
                      <a:lnTo>
                        <a:pt x="229" y="26"/>
                      </a:lnTo>
                      <a:lnTo>
                        <a:pt x="232" y="30"/>
                      </a:lnTo>
                      <a:lnTo>
                        <a:pt x="236" y="26"/>
                      </a:lnTo>
                      <a:lnTo>
                        <a:pt x="240" y="26"/>
                      </a:lnTo>
                      <a:lnTo>
                        <a:pt x="244" y="30"/>
                      </a:lnTo>
                      <a:lnTo>
                        <a:pt x="248" y="30"/>
                      </a:lnTo>
                      <a:lnTo>
                        <a:pt x="251" y="26"/>
                      </a:lnTo>
                      <a:lnTo>
                        <a:pt x="255" y="26"/>
                      </a:lnTo>
                      <a:lnTo>
                        <a:pt x="259" y="22"/>
                      </a:lnTo>
                      <a:lnTo>
                        <a:pt x="263" y="26"/>
                      </a:lnTo>
                      <a:lnTo>
                        <a:pt x="267" y="22"/>
                      </a:lnTo>
                      <a:lnTo>
                        <a:pt x="270" y="22"/>
                      </a:lnTo>
                      <a:lnTo>
                        <a:pt x="274" y="22"/>
                      </a:lnTo>
                      <a:lnTo>
                        <a:pt x="278" y="22"/>
                      </a:lnTo>
                      <a:lnTo>
                        <a:pt x="282" y="26"/>
                      </a:lnTo>
                      <a:lnTo>
                        <a:pt x="286" y="22"/>
                      </a:lnTo>
                      <a:lnTo>
                        <a:pt x="289" y="22"/>
                      </a:lnTo>
                      <a:lnTo>
                        <a:pt x="293" y="22"/>
                      </a:lnTo>
                      <a:lnTo>
                        <a:pt x="297" y="22"/>
                      </a:lnTo>
                      <a:lnTo>
                        <a:pt x="301" y="17"/>
                      </a:lnTo>
                      <a:lnTo>
                        <a:pt x="305" y="17"/>
                      </a:lnTo>
                      <a:lnTo>
                        <a:pt x="308" y="17"/>
                      </a:lnTo>
                      <a:lnTo>
                        <a:pt x="312" y="13"/>
                      </a:lnTo>
                      <a:lnTo>
                        <a:pt x="316" y="13"/>
                      </a:lnTo>
                      <a:lnTo>
                        <a:pt x="320" y="17"/>
                      </a:lnTo>
                      <a:lnTo>
                        <a:pt x="324" y="13"/>
                      </a:lnTo>
                      <a:lnTo>
                        <a:pt x="327" y="13"/>
                      </a:lnTo>
                      <a:lnTo>
                        <a:pt x="331" y="17"/>
                      </a:lnTo>
                      <a:lnTo>
                        <a:pt x="335" y="13"/>
                      </a:lnTo>
                      <a:lnTo>
                        <a:pt x="339" y="9"/>
                      </a:lnTo>
                      <a:lnTo>
                        <a:pt x="343" y="13"/>
                      </a:lnTo>
                      <a:lnTo>
                        <a:pt x="346" y="13"/>
                      </a:lnTo>
                      <a:lnTo>
                        <a:pt x="350" y="9"/>
                      </a:lnTo>
                      <a:lnTo>
                        <a:pt x="354" y="9"/>
                      </a:lnTo>
                      <a:lnTo>
                        <a:pt x="358" y="9"/>
                      </a:lnTo>
                      <a:lnTo>
                        <a:pt x="362" y="9"/>
                      </a:lnTo>
                      <a:lnTo>
                        <a:pt x="365" y="9"/>
                      </a:lnTo>
                      <a:lnTo>
                        <a:pt x="369" y="13"/>
                      </a:lnTo>
                      <a:lnTo>
                        <a:pt x="373" y="13"/>
                      </a:lnTo>
                      <a:lnTo>
                        <a:pt x="377" y="17"/>
                      </a:lnTo>
                      <a:lnTo>
                        <a:pt x="381" y="17"/>
                      </a:lnTo>
                      <a:lnTo>
                        <a:pt x="384" y="17"/>
                      </a:lnTo>
                      <a:lnTo>
                        <a:pt x="388" y="17"/>
                      </a:lnTo>
                      <a:lnTo>
                        <a:pt x="392" y="17"/>
                      </a:lnTo>
                      <a:lnTo>
                        <a:pt x="396" y="22"/>
                      </a:lnTo>
                      <a:lnTo>
                        <a:pt x="400" y="22"/>
                      </a:lnTo>
                      <a:lnTo>
                        <a:pt x="403" y="22"/>
                      </a:lnTo>
                      <a:lnTo>
                        <a:pt x="407" y="22"/>
                      </a:lnTo>
                      <a:lnTo>
                        <a:pt x="411" y="22"/>
                      </a:lnTo>
                      <a:lnTo>
                        <a:pt x="415" y="22"/>
                      </a:lnTo>
                      <a:lnTo>
                        <a:pt x="419" y="22"/>
                      </a:lnTo>
                      <a:lnTo>
                        <a:pt x="422" y="22"/>
                      </a:lnTo>
                      <a:lnTo>
                        <a:pt x="426" y="22"/>
                      </a:lnTo>
                      <a:lnTo>
                        <a:pt x="430" y="17"/>
                      </a:lnTo>
                      <a:lnTo>
                        <a:pt x="434" y="17"/>
                      </a:lnTo>
                      <a:lnTo>
                        <a:pt x="438" y="17"/>
                      </a:lnTo>
                      <a:lnTo>
                        <a:pt x="442" y="13"/>
                      </a:lnTo>
                      <a:lnTo>
                        <a:pt x="445" y="13"/>
                      </a:lnTo>
                      <a:lnTo>
                        <a:pt x="449" y="13"/>
                      </a:lnTo>
                      <a:lnTo>
                        <a:pt x="453" y="9"/>
                      </a:lnTo>
                      <a:lnTo>
                        <a:pt x="457" y="9"/>
                      </a:lnTo>
                      <a:lnTo>
                        <a:pt x="461" y="5"/>
                      </a:lnTo>
                      <a:lnTo>
                        <a:pt x="464" y="5"/>
                      </a:lnTo>
                      <a:lnTo>
                        <a:pt x="468" y="5"/>
                      </a:lnTo>
                      <a:lnTo>
                        <a:pt x="472" y="5"/>
                      </a:lnTo>
                      <a:lnTo>
                        <a:pt x="476" y="5"/>
                      </a:lnTo>
                      <a:lnTo>
                        <a:pt x="480" y="0"/>
                      </a:lnTo>
                      <a:lnTo>
                        <a:pt x="483" y="0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" name="Freeform 219"/>
                <p:cNvSpPr>
                  <a:spLocks/>
                </p:cNvSpPr>
                <p:nvPr/>
              </p:nvSpPr>
              <p:spPr bwMode="auto">
                <a:xfrm>
                  <a:off x="6040438" y="4659555"/>
                  <a:ext cx="755650" cy="136525"/>
                </a:xfrm>
                <a:custGeom>
                  <a:avLst/>
                  <a:gdLst>
                    <a:gd name="T0" fmla="*/ 8 w 476"/>
                    <a:gd name="T1" fmla="*/ 5 h 86"/>
                    <a:gd name="T2" fmla="*/ 19 w 476"/>
                    <a:gd name="T3" fmla="*/ 5 h 86"/>
                    <a:gd name="T4" fmla="*/ 27 w 476"/>
                    <a:gd name="T5" fmla="*/ 9 h 86"/>
                    <a:gd name="T6" fmla="*/ 38 w 476"/>
                    <a:gd name="T7" fmla="*/ 17 h 86"/>
                    <a:gd name="T8" fmla="*/ 50 w 476"/>
                    <a:gd name="T9" fmla="*/ 22 h 86"/>
                    <a:gd name="T10" fmla="*/ 61 w 476"/>
                    <a:gd name="T11" fmla="*/ 22 h 86"/>
                    <a:gd name="T12" fmla="*/ 73 w 476"/>
                    <a:gd name="T13" fmla="*/ 22 h 86"/>
                    <a:gd name="T14" fmla="*/ 84 w 476"/>
                    <a:gd name="T15" fmla="*/ 22 h 86"/>
                    <a:gd name="T16" fmla="*/ 95 w 476"/>
                    <a:gd name="T17" fmla="*/ 22 h 86"/>
                    <a:gd name="T18" fmla="*/ 107 w 476"/>
                    <a:gd name="T19" fmla="*/ 22 h 86"/>
                    <a:gd name="T20" fmla="*/ 118 w 476"/>
                    <a:gd name="T21" fmla="*/ 22 h 86"/>
                    <a:gd name="T22" fmla="*/ 130 w 476"/>
                    <a:gd name="T23" fmla="*/ 22 h 86"/>
                    <a:gd name="T24" fmla="*/ 141 w 476"/>
                    <a:gd name="T25" fmla="*/ 22 h 86"/>
                    <a:gd name="T26" fmla="*/ 152 w 476"/>
                    <a:gd name="T27" fmla="*/ 22 h 86"/>
                    <a:gd name="T28" fmla="*/ 164 w 476"/>
                    <a:gd name="T29" fmla="*/ 22 h 86"/>
                    <a:gd name="T30" fmla="*/ 175 w 476"/>
                    <a:gd name="T31" fmla="*/ 22 h 86"/>
                    <a:gd name="T32" fmla="*/ 187 w 476"/>
                    <a:gd name="T33" fmla="*/ 22 h 86"/>
                    <a:gd name="T34" fmla="*/ 198 w 476"/>
                    <a:gd name="T35" fmla="*/ 22 h 86"/>
                    <a:gd name="T36" fmla="*/ 210 w 476"/>
                    <a:gd name="T37" fmla="*/ 22 h 86"/>
                    <a:gd name="T38" fmla="*/ 221 w 476"/>
                    <a:gd name="T39" fmla="*/ 22 h 86"/>
                    <a:gd name="T40" fmla="*/ 232 w 476"/>
                    <a:gd name="T41" fmla="*/ 26 h 86"/>
                    <a:gd name="T42" fmla="*/ 244 w 476"/>
                    <a:gd name="T43" fmla="*/ 26 h 86"/>
                    <a:gd name="T44" fmla="*/ 255 w 476"/>
                    <a:gd name="T45" fmla="*/ 26 h 86"/>
                    <a:gd name="T46" fmla="*/ 267 w 476"/>
                    <a:gd name="T47" fmla="*/ 26 h 86"/>
                    <a:gd name="T48" fmla="*/ 278 w 476"/>
                    <a:gd name="T49" fmla="*/ 26 h 86"/>
                    <a:gd name="T50" fmla="*/ 289 w 476"/>
                    <a:gd name="T51" fmla="*/ 22 h 86"/>
                    <a:gd name="T52" fmla="*/ 301 w 476"/>
                    <a:gd name="T53" fmla="*/ 17 h 86"/>
                    <a:gd name="T54" fmla="*/ 312 w 476"/>
                    <a:gd name="T55" fmla="*/ 22 h 86"/>
                    <a:gd name="T56" fmla="*/ 324 w 476"/>
                    <a:gd name="T57" fmla="*/ 22 h 86"/>
                    <a:gd name="T58" fmla="*/ 335 w 476"/>
                    <a:gd name="T59" fmla="*/ 34 h 86"/>
                    <a:gd name="T60" fmla="*/ 346 w 476"/>
                    <a:gd name="T61" fmla="*/ 39 h 86"/>
                    <a:gd name="T62" fmla="*/ 358 w 476"/>
                    <a:gd name="T63" fmla="*/ 51 h 86"/>
                    <a:gd name="T64" fmla="*/ 369 w 476"/>
                    <a:gd name="T65" fmla="*/ 64 h 86"/>
                    <a:gd name="T66" fmla="*/ 381 w 476"/>
                    <a:gd name="T67" fmla="*/ 73 h 86"/>
                    <a:gd name="T68" fmla="*/ 392 w 476"/>
                    <a:gd name="T69" fmla="*/ 77 h 86"/>
                    <a:gd name="T70" fmla="*/ 404 w 476"/>
                    <a:gd name="T71" fmla="*/ 81 h 86"/>
                    <a:gd name="T72" fmla="*/ 415 w 476"/>
                    <a:gd name="T73" fmla="*/ 81 h 86"/>
                    <a:gd name="T74" fmla="*/ 426 w 476"/>
                    <a:gd name="T75" fmla="*/ 81 h 86"/>
                    <a:gd name="T76" fmla="*/ 438 w 476"/>
                    <a:gd name="T77" fmla="*/ 81 h 86"/>
                    <a:gd name="T78" fmla="*/ 449 w 476"/>
                    <a:gd name="T79" fmla="*/ 81 h 86"/>
                    <a:gd name="T80" fmla="*/ 457 w 476"/>
                    <a:gd name="T81" fmla="*/ 86 h 86"/>
                    <a:gd name="T82" fmla="*/ 468 w 476"/>
                    <a:gd name="T83" fmla="*/ 81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76" h="86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8" y="5"/>
                      </a:lnTo>
                      <a:lnTo>
                        <a:pt x="12" y="5"/>
                      </a:lnTo>
                      <a:lnTo>
                        <a:pt x="16" y="5"/>
                      </a:lnTo>
                      <a:lnTo>
                        <a:pt x="19" y="5"/>
                      </a:lnTo>
                      <a:lnTo>
                        <a:pt x="23" y="9"/>
                      </a:lnTo>
                      <a:lnTo>
                        <a:pt x="27" y="5"/>
                      </a:lnTo>
                      <a:lnTo>
                        <a:pt x="27" y="9"/>
                      </a:lnTo>
                      <a:lnTo>
                        <a:pt x="31" y="13"/>
                      </a:lnTo>
                      <a:lnTo>
                        <a:pt x="35" y="13"/>
                      </a:lnTo>
                      <a:lnTo>
                        <a:pt x="38" y="17"/>
                      </a:lnTo>
                      <a:lnTo>
                        <a:pt x="42" y="17"/>
                      </a:lnTo>
                      <a:lnTo>
                        <a:pt x="46" y="17"/>
                      </a:lnTo>
                      <a:lnTo>
                        <a:pt x="50" y="22"/>
                      </a:lnTo>
                      <a:lnTo>
                        <a:pt x="54" y="22"/>
                      </a:lnTo>
                      <a:lnTo>
                        <a:pt x="57" y="22"/>
                      </a:lnTo>
                      <a:lnTo>
                        <a:pt x="61" y="22"/>
                      </a:lnTo>
                      <a:lnTo>
                        <a:pt x="65" y="22"/>
                      </a:lnTo>
                      <a:lnTo>
                        <a:pt x="69" y="22"/>
                      </a:lnTo>
                      <a:lnTo>
                        <a:pt x="73" y="22"/>
                      </a:lnTo>
                      <a:lnTo>
                        <a:pt x="76" y="22"/>
                      </a:lnTo>
                      <a:lnTo>
                        <a:pt x="80" y="26"/>
                      </a:lnTo>
                      <a:lnTo>
                        <a:pt x="84" y="22"/>
                      </a:lnTo>
                      <a:lnTo>
                        <a:pt x="88" y="22"/>
                      </a:lnTo>
                      <a:lnTo>
                        <a:pt x="92" y="22"/>
                      </a:lnTo>
                      <a:lnTo>
                        <a:pt x="95" y="22"/>
                      </a:lnTo>
                      <a:lnTo>
                        <a:pt x="99" y="22"/>
                      </a:lnTo>
                      <a:lnTo>
                        <a:pt x="103" y="22"/>
                      </a:lnTo>
                      <a:lnTo>
                        <a:pt x="107" y="22"/>
                      </a:lnTo>
                      <a:lnTo>
                        <a:pt x="111" y="22"/>
                      </a:lnTo>
                      <a:lnTo>
                        <a:pt x="114" y="22"/>
                      </a:lnTo>
                      <a:lnTo>
                        <a:pt x="118" y="22"/>
                      </a:lnTo>
                      <a:lnTo>
                        <a:pt x="122" y="17"/>
                      </a:lnTo>
                      <a:lnTo>
                        <a:pt x="126" y="17"/>
                      </a:lnTo>
                      <a:lnTo>
                        <a:pt x="130" y="22"/>
                      </a:lnTo>
                      <a:lnTo>
                        <a:pt x="133" y="22"/>
                      </a:lnTo>
                      <a:lnTo>
                        <a:pt x="137" y="22"/>
                      </a:lnTo>
                      <a:lnTo>
                        <a:pt x="141" y="22"/>
                      </a:lnTo>
                      <a:lnTo>
                        <a:pt x="145" y="22"/>
                      </a:lnTo>
                      <a:lnTo>
                        <a:pt x="149" y="22"/>
                      </a:lnTo>
                      <a:lnTo>
                        <a:pt x="152" y="22"/>
                      </a:lnTo>
                      <a:lnTo>
                        <a:pt x="156" y="22"/>
                      </a:lnTo>
                      <a:lnTo>
                        <a:pt x="160" y="22"/>
                      </a:lnTo>
                      <a:lnTo>
                        <a:pt x="164" y="22"/>
                      </a:lnTo>
                      <a:lnTo>
                        <a:pt x="168" y="22"/>
                      </a:lnTo>
                      <a:lnTo>
                        <a:pt x="171" y="22"/>
                      </a:lnTo>
                      <a:lnTo>
                        <a:pt x="175" y="22"/>
                      </a:lnTo>
                      <a:lnTo>
                        <a:pt x="179" y="22"/>
                      </a:lnTo>
                      <a:lnTo>
                        <a:pt x="183" y="22"/>
                      </a:lnTo>
                      <a:lnTo>
                        <a:pt x="187" y="22"/>
                      </a:lnTo>
                      <a:lnTo>
                        <a:pt x="191" y="22"/>
                      </a:lnTo>
                      <a:lnTo>
                        <a:pt x="194" y="22"/>
                      </a:lnTo>
                      <a:lnTo>
                        <a:pt x="198" y="22"/>
                      </a:lnTo>
                      <a:lnTo>
                        <a:pt x="202" y="22"/>
                      </a:lnTo>
                      <a:lnTo>
                        <a:pt x="206" y="26"/>
                      </a:lnTo>
                      <a:lnTo>
                        <a:pt x="210" y="22"/>
                      </a:lnTo>
                      <a:lnTo>
                        <a:pt x="213" y="22"/>
                      </a:lnTo>
                      <a:lnTo>
                        <a:pt x="217" y="22"/>
                      </a:lnTo>
                      <a:lnTo>
                        <a:pt x="221" y="22"/>
                      </a:lnTo>
                      <a:lnTo>
                        <a:pt x="225" y="22"/>
                      </a:lnTo>
                      <a:lnTo>
                        <a:pt x="229" y="26"/>
                      </a:lnTo>
                      <a:lnTo>
                        <a:pt x="232" y="26"/>
                      </a:lnTo>
                      <a:lnTo>
                        <a:pt x="236" y="26"/>
                      </a:lnTo>
                      <a:lnTo>
                        <a:pt x="240" y="26"/>
                      </a:lnTo>
                      <a:lnTo>
                        <a:pt x="244" y="26"/>
                      </a:lnTo>
                      <a:lnTo>
                        <a:pt x="248" y="26"/>
                      </a:lnTo>
                      <a:lnTo>
                        <a:pt x="251" y="26"/>
                      </a:lnTo>
                      <a:lnTo>
                        <a:pt x="255" y="26"/>
                      </a:lnTo>
                      <a:lnTo>
                        <a:pt x="259" y="30"/>
                      </a:lnTo>
                      <a:lnTo>
                        <a:pt x="263" y="30"/>
                      </a:lnTo>
                      <a:lnTo>
                        <a:pt x="267" y="26"/>
                      </a:lnTo>
                      <a:lnTo>
                        <a:pt x="270" y="26"/>
                      </a:lnTo>
                      <a:lnTo>
                        <a:pt x="274" y="26"/>
                      </a:lnTo>
                      <a:lnTo>
                        <a:pt x="278" y="26"/>
                      </a:lnTo>
                      <a:lnTo>
                        <a:pt x="282" y="22"/>
                      </a:lnTo>
                      <a:lnTo>
                        <a:pt x="286" y="22"/>
                      </a:lnTo>
                      <a:lnTo>
                        <a:pt x="289" y="22"/>
                      </a:lnTo>
                      <a:lnTo>
                        <a:pt x="293" y="22"/>
                      </a:lnTo>
                      <a:lnTo>
                        <a:pt x="297" y="17"/>
                      </a:lnTo>
                      <a:lnTo>
                        <a:pt x="301" y="17"/>
                      </a:lnTo>
                      <a:lnTo>
                        <a:pt x="305" y="17"/>
                      </a:lnTo>
                      <a:lnTo>
                        <a:pt x="308" y="17"/>
                      </a:lnTo>
                      <a:lnTo>
                        <a:pt x="312" y="22"/>
                      </a:lnTo>
                      <a:lnTo>
                        <a:pt x="316" y="22"/>
                      </a:lnTo>
                      <a:lnTo>
                        <a:pt x="320" y="22"/>
                      </a:lnTo>
                      <a:lnTo>
                        <a:pt x="324" y="22"/>
                      </a:lnTo>
                      <a:lnTo>
                        <a:pt x="327" y="26"/>
                      </a:lnTo>
                      <a:lnTo>
                        <a:pt x="331" y="30"/>
                      </a:lnTo>
                      <a:lnTo>
                        <a:pt x="335" y="34"/>
                      </a:lnTo>
                      <a:lnTo>
                        <a:pt x="339" y="34"/>
                      </a:lnTo>
                      <a:lnTo>
                        <a:pt x="343" y="34"/>
                      </a:lnTo>
                      <a:lnTo>
                        <a:pt x="346" y="39"/>
                      </a:lnTo>
                      <a:lnTo>
                        <a:pt x="350" y="43"/>
                      </a:lnTo>
                      <a:lnTo>
                        <a:pt x="354" y="47"/>
                      </a:lnTo>
                      <a:lnTo>
                        <a:pt x="358" y="51"/>
                      </a:lnTo>
                      <a:lnTo>
                        <a:pt x="362" y="56"/>
                      </a:lnTo>
                      <a:lnTo>
                        <a:pt x="365" y="60"/>
                      </a:lnTo>
                      <a:lnTo>
                        <a:pt x="369" y="64"/>
                      </a:lnTo>
                      <a:lnTo>
                        <a:pt x="373" y="64"/>
                      </a:lnTo>
                      <a:lnTo>
                        <a:pt x="377" y="68"/>
                      </a:lnTo>
                      <a:lnTo>
                        <a:pt x="381" y="73"/>
                      </a:lnTo>
                      <a:lnTo>
                        <a:pt x="384" y="77"/>
                      </a:lnTo>
                      <a:lnTo>
                        <a:pt x="388" y="77"/>
                      </a:lnTo>
                      <a:lnTo>
                        <a:pt x="392" y="77"/>
                      </a:lnTo>
                      <a:lnTo>
                        <a:pt x="396" y="77"/>
                      </a:lnTo>
                      <a:lnTo>
                        <a:pt x="400" y="77"/>
                      </a:lnTo>
                      <a:lnTo>
                        <a:pt x="404" y="81"/>
                      </a:lnTo>
                      <a:lnTo>
                        <a:pt x="407" y="81"/>
                      </a:lnTo>
                      <a:lnTo>
                        <a:pt x="411" y="81"/>
                      </a:lnTo>
                      <a:lnTo>
                        <a:pt x="415" y="81"/>
                      </a:lnTo>
                      <a:lnTo>
                        <a:pt x="419" y="81"/>
                      </a:lnTo>
                      <a:lnTo>
                        <a:pt x="423" y="81"/>
                      </a:lnTo>
                      <a:lnTo>
                        <a:pt x="426" y="81"/>
                      </a:lnTo>
                      <a:lnTo>
                        <a:pt x="430" y="81"/>
                      </a:lnTo>
                      <a:lnTo>
                        <a:pt x="434" y="81"/>
                      </a:lnTo>
                      <a:lnTo>
                        <a:pt x="438" y="81"/>
                      </a:lnTo>
                      <a:lnTo>
                        <a:pt x="442" y="81"/>
                      </a:lnTo>
                      <a:lnTo>
                        <a:pt x="445" y="81"/>
                      </a:lnTo>
                      <a:lnTo>
                        <a:pt x="449" y="81"/>
                      </a:lnTo>
                      <a:lnTo>
                        <a:pt x="453" y="86"/>
                      </a:lnTo>
                      <a:lnTo>
                        <a:pt x="457" y="81"/>
                      </a:lnTo>
                      <a:lnTo>
                        <a:pt x="457" y="86"/>
                      </a:lnTo>
                      <a:lnTo>
                        <a:pt x="461" y="81"/>
                      </a:lnTo>
                      <a:lnTo>
                        <a:pt x="464" y="81"/>
                      </a:lnTo>
                      <a:lnTo>
                        <a:pt x="468" y="81"/>
                      </a:lnTo>
                      <a:lnTo>
                        <a:pt x="472" y="81"/>
                      </a:lnTo>
                      <a:lnTo>
                        <a:pt x="476" y="86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" name="Freeform 220"/>
                <p:cNvSpPr>
                  <a:spLocks/>
                </p:cNvSpPr>
                <p:nvPr/>
              </p:nvSpPr>
              <p:spPr bwMode="auto">
                <a:xfrm>
                  <a:off x="6796088" y="4788143"/>
                  <a:ext cx="254000" cy="14288"/>
                </a:xfrm>
                <a:custGeom>
                  <a:avLst/>
                  <a:gdLst>
                    <a:gd name="T0" fmla="*/ 0 w 160"/>
                    <a:gd name="T1" fmla="*/ 5 h 9"/>
                    <a:gd name="T2" fmla="*/ 4 w 160"/>
                    <a:gd name="T3" fmla="*/ 0 h 9"/>
                    <a:gd name="T4" fmla="*/ 7 w 160"/>
                    <a:gd name="T5" fmla="*/ 0 h 9"/>
                    <a:gd name="T6" fmla="*/ 11 w 160"/>
                    <a:gd name="T7" fmla="*/ 0 h 9"/>
                    <a:gd name="T8" fmla="*/ 15 w 160"/>
                    <a:gd name="T9" fmla="*/ 0 h 9"/>
                    <a:gd name="T10" fmla="*/ 19 w 160"/>
                    <a:gd name="T11" fmla="*/ 0 h 9"/>
                    <a:gd name="T12" fmla="*/ 23 w 160"/>
                    <a:gd name="T13" fmla="*/ 0 h 9"/>
                    <a:gd name="T14" fmla="*/ 26 w 160"/>
                    <a:gd name="T15" fmla="*/ 0 h 9"/>
                    <a:gd name="T16" fmla="*/ 30 w 160"/>
                    <a:gd name="T17" fmla="*/ 0 h 9"/>
                    <a:gd name="T18" fmla="*/ 34 w 160"/>
                    <a:gd name="T19" fmla="*/ 0 h 9"/>
                    <a:gd name="T20" fmla="*/ 38 w 160"/>
                    <a:gd name="T21" fmla="*/ 0 h 9"/>
                    <a:gd name="T22" fmla="*/ 42 w 160"/>
                    <a:gd name="T23" fmla="*/ 0 h 9"/>
                    <a:gd name="T24" fmla="*/ 45 w 160"/>
                    <a:gd name="T25" fmla="*/ 0 h 9"/>
                    <a:gd name="T26" fmla="*/ 49 w 160"/>
                    <a:gd name="T27" fmla="*/ 0 h 9"/>
                    <a:gd name="T28" fmla="*/ 53 w 160"/>
                    <a:gd name="T29" fmla="*/ 0 h 9"/>
                    <a:gd name="T30" fmla="*/ 57 w 160"/>
                    <a:gd name="T31" fmla="*/ 0 h 9"/>
                    <a:gd name="T32" fmla="*/ 61 w 160"/>
                    <a:gd name="T33" fmla="*/ 0 h 9"/>
                    <a:gd name="T34" fmla="*/ 64 w 160"/>
                    <a:gd name="T35" fmla="*/ 0 h 9"/>
                    <a:gd name="T36" fmla="*/ 68 w 160"/>
                    <a:gd name="T37" fmla="*/ 0 h 9"/>
                    <a:gd name="T38" fmla="*/ 72 w 160"/>
                    <a:gd name="T39" fmla="*/ 0 h 9"/>
                    <a:gd name="T40" fmla="*/ 76 w 160"/>
                    <a:gd name="T41" fmla="*/ 5 h 9"/>
                    <a:gd name="T42" fmla="*/ 80 w 160"/>
                    <a:gd name="T43" fmla="*/ 5 h 9"/>
                    <a:gd name="T44" fmla="*/ 83 w 160"/>
                    <a:gd name="T45" fmla="*/ 5 h 9"/>
                    <a:gd name="T46" fmla="*/ 87 w 160"/>
                    <a:gd name="T47" fmla="*/ 9 h 9"/>
                    <a:gd name="T48" fmla="*/ 91 w 160"/>
                    <a:gd name="T49" fmla="*/ 9 h 9"/>
                    <a:gd name="T50" fmla="*/ 95 w 160"/>
                    <a:gd name="T51" fmla="*/ 9 h 9"/>
                    <a:gd name="T52" fmla="*/ 99 w 160"/>
                    <a:gd name="T53" fmla="*/ 9 h 9"/>
                    <a:gd name="T54" fmla="*/ 102 w 160"/>
                    <a:gd name="T55" fmla="*/ 9 h 9"/>
                    <a:gd name="T56" fmla="*/ 106 w 160"/>
                    <a:gd name="T57" fmla="*/ 9 h 9"/>
                    <a:gd name="T58" fmla="*/ 110 w 160"/>
                    <a:gd name="T59" fmla="*/ 9 h 9"/>
                    <a:gd name="T60" fmla="*/ 114 w 160"/>
                    <a:gd name="T61" fmla="*/ 9 h 9"/>
                    <a:gd name="T62" fmla="*/ 118 w 160"/>
                    <a:gd name="T63" fmla="*/ 9 h 9"/>
                    <a:gd name="T64" fmla="*/ 121 w 160"/>
                    <a:gd name="T65" fmla="*/ 9 h 9"/>
                    <a:gd name="T66" fmla="*/ 125 w 160"/>
                    <a:gd name="T67" fmla="*/ 9 h 9"/>
                    <a:gd name="T68" fmla="*/ 129 w 160"/>
                    <a:gd name="T69" fmla="*/ 9 h 9"/>
                    <a:gd name="T70" fmla="*/ 133 w 160"/>
                    <a:gd name="T71" fmla="*/ 9 h 9"/>
                    <a:gd name="T72" fmla="*/ 137 w 160"/>
                    <a:gd name="T73" fmla="*/ 9 h 9"/>
                    <a:gd name="T74" fmla="*/ 140 w 160"/>
                    <a:gd name="T75" fmla="*/ 9 h 9"/>
                    <a:gd name="T76" fmla="*/ 144 w 160"/>
                    <a:gd name="T77" fmla="*/ 9 h 9"/>
                    <a:gd name="T78" fmla="*/ 148 w 160"/>
                    <a:gd name="T79" fmla="*/ 9 h 9"/>
                    <a:gd name="T80" fmla="*/ 152 w 160"/>
                    <a:gd name="T81" fmla="*/ 5 h 9"/>
                    <a:gd name="T82" fmla="*/ 156 w 160"/>
                    <a:gd name="T83" fmla="*/ 5 h 9"/>
                    <a:gd name="T84" fmla="*/ 160 w 160"/>
                    <a:gd name="T85" fmla="*/ 5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60" h="9">
                      <a:moveTo>
                        <a:pt x="0" y="5"/>
                      </a:moveTo>
                      <a:lnTo>
                        <a:pt x="4" y="0"/>
                      </a:lnTo>
                      <a:lnTo>
                        <a:pt x="7" y="0"/>
                      </a:lnTo>
                      <a:lnTo>
                        <a:pt x="11" y="0"/>
                      </a:lnTo>
                      <a:lnTo>
                        <a:pt x="15" y="0"/>
                      </a:lnTo>
                      <a:lnTo>
                        <a:pt x="19" y="0"/>
                      </a:lnTo>
                      <a:lnTo>
                        <a:pt x="23" y="0"/>
                      </a:lnTo>
                      <a:lnTo>
                        <a:pt x="26" y="0"/>
                      </a:lnTo>
                      <a:lnTo>
                        <a:pt x="30" y="0"/>
                      </a:lnTo>
                      <a:lnTo>
                        <a:pt x="34" y="0"/>
                      </a:lnTo>
                      <a:lnTo>
                        <a:pt x="38" y="0"/>
                      </a:lnTo>
                      <a:lnTo>
                        <a:pt x="42" y="0"/>
                      </a:lnTo>
                      <a:lnTo>
                        <a:pt x="45" y="0"/>
                      </a:lnTo>
                      <a:lnTo>
                        <a:pt x="49" y="0"/>
                      </a:lnTo>
                      <a:lnTo>
                        <a:pt x="53" y="0"/>
                      </a:lnTo>
                      <a:lnTo>
                        <a:pt x="57" y="0"/>
                      </a:lnTo>
                      <a:lnTo>
                        <a:pt x="61" y="0"/>
                      </a:lnTo>
                      <a:lnTo>
                        <a:pt x="64" y="0"/>
                      </a:lnTo>
                      <a:lnTo>
                        <a:pt x="68" y="0"/>
                      </a:lnTo>
                      <a:lnTo>
                        <a:pt x="72" y="0"/>
                      </a:lnTo>
                      <a:lnTo>
                        <a:pt x="76" y="5"/>
                      </a:lnTo>
                      <a:lnTo>
                        <a:pt x="80" y="5"/>
                      </a:lnTo>
                      <a:lnTo>
                        <a:pt x="83" y="5"/>
                      </a:lnTo>
                      <a:lnTo>
                        <a:pt x="87" y="9"/>
                      </a:lnTo>
                      <a:lnTo>
                        <a:pt x="91" y="9"/>
                      </a:lnTo>
                      <a:lnTo>
                        <a:pt x="95" y="9"/>
                      </a:lnTo>
                      <a:lnTo>
                        <a:pt x="99" y="9"/>
                      </a:lnTo>
                      <a:lnTo>
                        <a:pt x="102" y="9"/>
                      </a:lnTo>
                      <a:lnTo>
                        <a:pt x="106" y="9"/>
                      </a:lnTo>
                      <a:lnTo>
                        <a:pt x="110" y="9"/>
                      </a:lnTo>
                      <a:lnTo>
                        <a:pt x="114" y="9"/>
                      </a:lnTo>
                      <a:lnTo>
                        <a:pt x="118" y="9"/>
                      </a:lnTo>
                      <a:lnTo>
                        <a:pt x="121" y="9"/>
                      </a:lnTo>
                      <a:lnTo>
                        <a:pt x="125" y="9"/>
                      </a:lnTo>
                      <a:lnTo>
                        <a:pt x="129" y="9"/>
                      </a:lnTo>
                      <a:lnTo>
                        <a:pt x="133" y="9"/>
                      </a:lnTo>
                      <a:lnTo>
                        <a:pt x="137" y="9"/>
                      </a:lnTo>
                      <a:lnTo>
                        <a:pt x="140" y="9"/>
                      </a:lnTo>
                      <a:lnTo>
                        <a:pt x="144" y="9"/>
                      </a:lnTo>
                      <a:lnTo>
                        <a:pt x="148" y="9"/>
                      </a:lnTo>
                      <a:lnTo>
                        <a:pt x="152" y="5"/>
                      </a:lnTo>
                      <a:lnTo>
                        <a:pt x="156" y="5"/>
                      </a:lnTo>
                      <a:lnTo>
                        <a:pt x="160" y="5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8" name="Group 67"/>
              <p:cNvGrpSpPr/>
              <p:nvPr/>
            </p:nvGrpSpPr>
            <p:grpSpPr>
              <a:xfrm>
                <a:off x="899782" y="2235528"/>
                <a:ext cx="6286500" cy="534988"/>
                <a:chOff x="763588" y="4273793"/>
                <a:chExt cx="6286500" cy="534988"/>
              </a:xfrm>
            </p:grpSpPr>
            <p:grpSp>
              <p:nvGrpSpPr>
                <p:cNvPr id="72" name="Group 71"/>
                <p:cNvGrpSpPr/>
                <p:nvPr/>
              </p:nvGrpSpPr>
              <p:grpSpPr>
                <a:xfrm>
                  <a:off x="763588" y="4273793"/>
                  <a:ext cx="5942013" cy="534988"/>
                  <a:chOff x="763588" y="4273793"/>
                  <a:chExt cx="5942013" cy="534988"/>
                </a:xfrm>
              </p:grpSpPr>
              <p:grpSp>
                <p:nvGrpSpPr>
                  <p:cNvPr id="74" name="Group 73"/>
                  <p:cNvGrpSpPr/>
                  <p:nvPr/>
                </p:nvGrpSpPr>
                <p:grpSpPr>
                  <a:xfrm>
                    <a:off x="763588" y="4273793"/>
                    <a:ext cx="5222875" cy="534988"/>
                    <a:chOff x="763588" y="4273793"/>
                    <a:chExt cx="5222875" cy="534988"/>
                  </a:xfrm>
                </p:grpSpPr>
                <p:grpSp>
                  <p:nvGrpSpPr>
                    <p:cNvPr id="76" name="Group 75"/>
                    <p:cNvGrpSpPr/>
                    <p:nvPr/>
                  </p:nvGrpSpPr>
                  <p:grpSpPr>
                    <a:xfrm>
                      <a:off x="763588" y="4273793"/>
                      <a:ext cx="4456113" cy="534988"/>
                      <a:chOff x="763588" y="4273793"/>
                      <a:chExt cx="4456113" cy="534988"/>
                    </a:xfrm>
                  </p:grpSpPr>
                  <p:grpSp>
                    <p:nvGrpSpPr>
                      <p:cNvPr id="78" name="Group 77"/>
                      <p:cNvGrpSpPr/>
                      <p:nvPr/>
                    </p:nvGrpSpPr>
                    <p:grpSpPr>
                      <a:xfrm>
                        <a:off x="763588" y="4273793"/>
                        <a:ext cx="3689350" cy="534988"/>
                        <a:chOff x="763588" y="4273793"/>
                        <a:chExt cx="3689350" cy="534988"/>
                      </a:xfrm>
                    </p:grpSpPr>
                    <p:grpSp>
                      <p:nvGrpSpPr>
                        <p:cNvPr id="80" name="Group 79"/>
                        <p:cNvGrpSpPr/>
                        <p:nvPr/>
                      </p:nvGrpSpPr>
                      <p:grpSpPr>
                        <a:xfrm>
                          <a:off x="763588" y="4273793"/>
                          <a:ext cx="2922588" cy="534988"/>
                          <a:chOff x="763588" y="4273793"/>
                          <a:chExt cx="2922588" cy="534988"/>
                        </a:xfrm>
                      </p:grpSpPr>
                      <p:sp>
                        <p:nvSpPr>
                          <p:cNvPr id="82" name="Freeform 221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763588" y="4721468"/>
                            <a:ext cx="766763" cy="66675"/>
                          </a:xfrm>
                          <a:custGeom>
                            <a:avLst/>
                            <a:gdLst>
                              <a:gd name="T0" fmla="*/ 8 w 483"/>
                              <a:gd name="T1" fmla="*/ 4 h 42"/>
                              <a:gd name="T2" fmla="*/ 19 w 483"/>
                              <a:gd name="T3" fmla="*/ 4 h 42"/>
                              <a:gd name="T4" fmla="*/ 31 w 483"/>
                              <a:gd name="T5" fmla="*/ 8 h 42"/>
                              <a:gd name="T6" fmla="*/ 42 w 483"/>
                              <a:gd name="T7" fmla="*/ 8 h 42"/>
                              <a:gd name="T8" fmla="*/ 53 w 483"/>
                              <a:gd name="T9" fmla="*/ 12 h 42"/>
                              <a:gd name="T10" fmla="*/ 65 w 483"/>
                              <a:gd name="T11" fmla="*/ 12 h 42"/>
                              <a:gd name="T12" fmla="*/ 76 w 483"/>
                              <a:gd name="T13" fmla="*/ 17 h 42"/>
                              <a:gd name="T14" fmla="*/ 88 w 483"/>
                              <a:gd name="T15" fmla="*/ 17 h 42"/>
                              <a:gd name="T16" fmla="*/ 99 w 483"/>
                              <a:gd name="T17" fmla="*/ 17 h 42"/>
                              <a:gd name="T18" fmla="*/ 110 w 483"/>
                              <a:gd name="T19" fmla="*/ 21 h 42"/>
                              <a:gd name="T20" fmla="*/ 122 w 483"/>
                              <a:gd name="T21" fmla="*/ 21 h 42"/>
                              <a:gd name="T22" fmla="*/ 133 w 483"/>
                              <a:gd name="T23" fmla="*/ 21 h 42"/>
                              <a:gd name="T24" fmla="*/ 145 w 483"/>
                              <a:gd name="T25" fmla="*/ 21 h 42"/>
                              <a:gd name="T26" fmla="*/ 156 w 483"/>
                              <a:gd name="T27" fmla="*/ 17 h 42"/>
                              <a:gd name="T28" fmla="*/ 168 w 483"/>
                              <a:gd name="T29" fmla="*/ 21 h 42"/>
                              <a:gd name="T30" fmla="*/ 179 w 483"/>
                              <a:gd name="T31" fmla="*/ 21 h 42"/>
                              <a:gd name="T32" fmla="*/ 190 w 483"/>
                              <a:gd name="T33" fmla="*/ 25 h 42"/>
                              <a:gd name="T34" fmla="*/ 202 w 483"/>
                              <a:gd name="T35" fmla="*/ 25 h 42"/>
                              <a:gd name="T36" fmla="*/ 213 w 483"/>
                              <a:gd name="T37" fmla="*/ 25 h 42"/>
                              <a:gd name="T38" fmla="*/ 225 w 483"/>
                              <a:gd name="T39" fmla="*/ 29 h 42"/>
                              <a:gd name="T40" fmla="*/ 236 w 483"/>
                              <a:gd name="T41" fmla="*/ 29 h 42"/>
                              <a:gd name="T42" fmla="*/ 247 w 483"/>
                              <a:gd name="T43" fmla="*/ 29 h 42"/>
                              <a:gd name="T44" fmla="*/ 259 w 483"/>
                              <a:gd name="T45" fmla="*/ 29 h 42"/>
                              <a:gd name="T46" fmla="*/ 270 w 483"/>
                              <a:gd name="T47" fmla="*/ 29 h 42"/>
                              <a:gd name="T48" fmla="*/ 282 w 483"/>
                              <a:gd name="T49" fmla="*/ 34 h 42"/>
                              <a:gd name="T50" fmla="*/ 293 w 483"/>
                              <a:gd name="T51" fmla="*/ 34 h 42"/>
                              <a:gd name="T52" fmla="*/ 304 w 483"/>
                              <a:gd name="T53" fmla="*/ 34 h 42"/>
                              <a:gd name="T54" fmla="*/ 316 w 483"/>
                              <a:gd name="T55" fmla="*/ 38 h 42"/>
                              <a:gd name="T56" fmla="*/ 327 w 483"/>
                              <a:gd name="T57" fmla="*/ 38 h 42"/>
                              <a:gd name="T58" fmla="*/ 339 w 483"/>
                              <a:gd name="T59" fmla="*/ 38 h 42"/>
                              <a:gd name="T60" fmla="*/ 350 w 483"/>
                              <a:gd name="T61" fmla="*/ 38 h 42"/>
                              <a:gd name="T62" fmla="*/ 362 w 483"/>
                              <a:gd name="T63" fmla="*/ 38 h 42"/>
                              <a:gd name="T64" fmla="*/ 373 w 483"/>
                              <a:gd name="T65" fmla="*/ 38 h 42"/>
                              <a:gd name="T66" fmla="*/ 384 w 483"/>
                              <a:gd name="T67" fmla="*/ 38 h 42"/>
                              <a:gd name="T68" fmla="*/ 396 w 483"/>
                              <a:gd name="T69" fmla="*/ 38 h 42"/>
                              <a:gd name="T70" fmla="*/ 407 w 483"/>
                              <a:gd name="T71" fmla="*/ 38 h 42"/>
                              <a:gd name="T72" fmla="*/ 419 w 483"/>
                              <a:gd name="T73" fmla="*/ 38 h 42"/>
                              <a:gd name="T74" fmla="*/ 430 w 483"/>
                              <a:gd name="T75" fmla="*/ 42 h 42"/>
                              <a:gd name="T76" fmla="*/ 441 w 483"/>
                              <a:gd name="T77" fmla="*/ 42 h 42"/>
                              <a:gd name="T78" fmla="*/ 453 w 483"/>
                              <a:gd name="T79" fmla="*/ 42 h 42"/>
                              <a:gd name="T80" fmla="*/ 464 w 483"/>
                              <a:gd name="T81" fmla="*/ 38 h 42"/>
                              <a:gd name="T82" fmla="*/ 476 w 483"/>
                              <a:gd name="T83" fmla="*/ 38 h 42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  <a:cxn ang="0">
                                <a:pos x="T6" y="T7"/>
                              </a:cxn>
                              <a:cxn ang="0">
                                <a:pos x="T8" y="T9"/>
                              </a:cxn>
                              <a:cxn ang="0">
                                <a:pos x="T10" y="T11"/>
                              </a:cxn>
                              <a:cxn ang="0">
                                <a:pos x="T12" y="T13"/>
                              </a:cxn>
                              <a:cxn ang="0">
                                <a:pos x="T14" y="T15"/>
                              </a:cxn>
                              <a:cxn ang="0">
                                <a:pos x="T16" y="T17"/>
                              </a:cxn>
                              <a:cxn ang="0">
                                <a:pos x="T18" y="T19"/>
                              </a:cxn>
                              <a:cxn ang="0">
                                <a:pos x="T20" y="T21"/>
                              </a:cxn>
                              <a:cxn ang="0">
                                <a:pos x="T22" y="T23"/>
                              </a:cxn>
                              <a:cxn ang="0">
                                <a:pos x="T24" y="T25"/>
                              </a:cxn>
                              <a:cxn ang="0">
                                <a:pos x="T26" y="T27"/>
                              </a:cxn>
                              <a:cxn ang="0">
                                <a:pos x="T28" y="T29"/>
                              </a:cxn>
                              <a:cxn ang="0">
                                <a:pos x="T30" y="T31"/>
                              </a:cxn>
                              <a:cxn ang="0">
                                <a:pos x="T32" y="T33"/>
                              </a:cxn>
                              <a:cxn ang="0">
                                <a:pos x="T34" y="T35"/>
                              </a:cxn>
                              <a:cxn ang="0">
                                <a:pos x="T36" y="T37"/>
                              </a:cxn>
                              <a:cxn ang="0">
                                <a:pos x="T38" y="T39"/>
                              </a:cxn>
                              <a:cxn ang="0">
                                <a:pos x="T40" y="T41"/>
                              </a:cxn>
                              <a:cxn ang="0">
                                <a:pos x="T42" y="T43"/>
                              </a:cxn>
                              <a:cxn ang="0">
                                <a:pos x="T44" y="T45"/>
                              </a:cxn>
                              <a:cxn ang="0">
                                <a:pos x="T46" y="T47"/>
                              </a:cxn>
                              <a:cxn ang="0">
                                <a:pos x="T48" y="T49"/>
                              </a:cxn>
                              <a:cxn ang="0">
                                <a:pos x="T50" y="T51"/>
                              </a:cxn>
                              <a:cxn ang="0">
                                <a:pos x="T52" y="T53"/>
                              </a:cxn>
                              <a:cxn ang="0">
                                <a:pos x="T54" y="T55"/>
                              </a:cxn>
                              <a:cxn ang="0">
                                <a:pos x="T56" y="T57"/>
                              </a:cxn>
                              <a:cxn ang="0">
                                <a:pos x="T58" y="T59"/>
                              </a:cxn>
                              <a:cxn ang="0">
                                <a:pos x="T60" y="T61"/>
                              </a:cxn>
                              <a:cxn ang="0">
                                <a:pos x="T62" y="T63"/>
                              </a:cxn>
                              <a:cxn ang="0">
                                <a:pos x="T64" y="T65"/>
                              </a:cxn>
                              <a:cxn ang="0">
                                <a:pos x="T66" y="T67"/>
                              </a:cxn>
                              <a:cxn ang="0">
                                <a:pos x="T68" y="T69"/>
                              </a:cxn>
                              <a:cxn ang="0">
                                <a:pos x="T70" y="T71"/>
                              </a:cxn>
                              <a:cxn ang="0">
                                <a:pos x="T72" y="T73"/>
                              </a:cxn>
                              <a:cxn ang="0">
                                <a:pos x="T74" y="T75"/>
                              </a:cxn>
                              <a:cxn ang="0">
                                <a:pos x="T76" y="T77"/>
                              </a:cxn>
                              <a:cxn ang="0">
                                <a:pos x="T78" y="T79"/>
                              </a:cxn>
                              <a:cxn ang="0">
                                <a:pos x="T80" y="T81"/>
                              </a:cxn>
                              <a:cxn ang="0">
                                <a:pos x="T82" y="T83"/>
                              </a:cxn>
                            </a:cxnLst>
                            <a:rect l="0" t="0" r="r" b="b"/>
                            <a:pathLst>
                              <a:path w="483" h="42">
                                <a:moveTo>
                                  <a:pt x="0" y="0"/>
                                </a:moveTo>
                                <a:lnTo>
                                  <a:pt x="4" y="0"/>
                                </a:lnTo>
                                <a:lnTo>
                                  <a:pt x="8" y="4"/>
                                </a:lnTo>
                                <a:lnTo>
                                  <a:pt x="12" y="4"/>
                                </a:lnTo>
                                <a:lnTo>
                                  <a:pt x="15" y="4"/>
                                </a:lnTo>
                                <a:lnTo>
                                  <a:pt x="19" y="4"/>
                                </a:lnTo>
                                <a:lnTo>
                                  <a:pt x="23" y="4"/>
                                </a:lnTo>
                                <a:lnTo>
                                  <a:pt x="27" y="8"/>
                                </a:lnTo>
                                <a:lnTo>
                                  <a:pt x="31" y="8"/>
                                </a:lnTo>
                                <a:lnTo>
                                  <a:pt x="34" y="8"/>
                                </a:lnTo>
                                <a:lnTo>
                                  <a:pt x="38" y="8"/>
                                </a:lnTo>
                                <a:lnTo>
                                  <a:pt x="42" y="8"/>
                                </a:lnTo>
                                <a:lnTo>
                                  <a:pt x="46" y="12"/>
                                </a:lnTo>
                                <a:lnTo>
                                  <a:pt x="50" y="12"/>
                                </a:lnTo>
                                <a:lnTo>
                                  <a:pt x="53" y="12"/>
                                </a:lnTo>
                                <a:lnTo>
                                  <a:pt x="57" y="12"/>
                                </a:lnTo>
                                <a:lnTo>
                                  <a:pt x="61" y="12"/>
                                </a:lnTo>
                                <a:lnTo>
                                  <a:pt x="65" y="12"/>
                                </a:lnTo>
                                <a:lnTo>
                                  <a:pt x="69" y="17"/>
                                </a:lnTo>
                                <a:lnTo>
                                  <a:pt x="72" y="17"/>
                                </a:lnTo>
                                <a:lnTo>
                                  <a:pt x="76" y="17"/>
                                </a:lnTo>
                                <a:lnTo>
                                  <a:pt x="80" y="17"/>
                                </a:lnTo>
                                <a:lnTo>
                                  <a:pt x="84" y="17"/>
                                </a:lnTo>
                                <a:lnTo>
                                  <a:pt x="88" y="17"/>
                                </a:lnTo>
                                <a:lnTo>
                                  <a:pt x="91" y="17"/>
                                </a:lnTo>
                                <a:lnTo>
                                  <a:pt x="95" y="21"/>
                                </a:lnTo>
                                <a:lnTo>
                                  <a:pt x="99" y="17"/>
                                </a:lnTo>
                                <a:lnTo>
                                  <a:pt x="103" y="21"/>
                                </a:lnTo>
                                <a:lnTo>
                                  <a:pt x="107" y="21"/>
                                </a:lnTo>
                                <a:lnTo>
                                  <a:pt x="110" y="21"/>
                                </a:lnTo>
                                <a:lnTo>
                                  <a:pt x="114" y="21"/>
                                </a:lnTo>
                                <a:lnTo>
                                  <a:pt x="118" y="21"/>
                                </a:lnTo>
                                <a:lnTo>
                                  <a:pt x="122" y="21"/>
                                </a:lnTo>
                                <a:lnTo>
                                  <a:pt x="126" y="21"/>
                                </a:lnTo>
                                <a:lnTo>
                                  <a:pt x="130" y="21"/>
                                </a:lnTo>
                                <a:lnTo>
                                  <a:pt x="133" y="21"/>
                                </a:lnTo>
                                <a:lnTo>
                                  <a:pt x="137" y="21"/>
                                </a:lnTo>
                                <a:lnTo>
                                  <a:pt x="141" y="21"/>
                                </a:lnTo>
                                <a:lnTo>
                                  <a:pt x="145" y="21"/>
                                </a:lnTo>
                                <a:lnTo>
                                  <a:pt x="149" y="21"/>
                                </a:lnTo>
                                <a:lnTo>
                                  <a:pt x="152" y="17"/>
                                </a:lnTo>
                                <a:lnTo>
                                  <a:pt x="156" y="17"/>
                                </a:lnTo>
                                <a:lnTo>
                                  <a:pt x="160" y="17"/>
                                </a:lnTo>
                                <a:lnTo>
                                  <a:pt x="164" y="17"/>
                                </a:lnTo>
                                <a:lnTo>
                                  <a:pt x="168" y="21"/>
                                </a:lnTo>
                                <a:lnTo>
                                  <a:pt x="171" y="21"/>
                                </a:lnTo>
                                <a:lnTo>
                                  <a:pt x="175" y="21"/>
                                </a:lnTo>
                                <a:lnTo>
                                  <a:pt x="179" y="21"/>
                                </a:lnTo>
                                <a:lnTo>
                                  <a:pt x="183" y="21"/>
                                </a:lnTo>
                                <a:lnTo>
                                  <a:pt x="187" y="21"/>
                                </a:lnTo>
                                <a:lnTo>
                                  <a:pt x="190" y="25"/>
                                </a:lnTo>
                                <a:lnTo>
                                  <a:pt x="194" y="25"/>
                                </a:lnTo>
                                <a:lnTo>
                                  <a:pt x="198" y="25"/>
                                </a:lnTo>
                                <a:lnTo>
                                  <a:pt x="202" y="25"/>
                                </a:lnTo>
                                <a:lnTo>
                                  <a:pt x="206" y="25"/>
                                </a:lnTo>
                                <a:lnTo>
                                  <a:pt x="209" y="25"/>
                                </a:lnTo>
                                <a:lnTo>
                                  <a:pt x="213" y="25"/>
                                </a:lnTo>
                                <a:lnTo>
                                  <a:pt x="217" y="25"/>
                                </a:lnTo>
                                <a:lnTo>
                                  <a:pt x="221" y="25"/>
                                </a:lnTo>
                                <a:lnTo>
                                  <a:pt x="225" y="29"/>
                                </a:lnTo>
                                <a:lnTo>
                                  <a:pt x="228" y="29"/>
                                </a:lnTo>
                                <a:lnTo>
                                  <a:pt x="232" y="29"/>
                                </a:lnTo>
                                <a:lnTo>
                                  <a:pt x="236" y="29"/>
                                </a:lnTo>
                                <a:lnTo>
                                  <a:pt x="240" y="29"/>
                                </a:lnTo>
                                <a:lnTo>
                                  <a:pt x="244" y="29"/>
                                </a:lnTo>
                                <a:lnTo>
                                  <a:pt x="247" y="29"/>
                                </a:lnTo>
                                <a:lnTo>
                                  <a:pt x="251" y="29"/>
                                </a:lnTo>
                                <a:lnTo>
                                  <a:pt x="255" y="29"/>
                                </a:lnTo>
                                <a:lnTo>
                                  <a:pt x="259" y="29"/>
                                </a:lnTo>
                                <a:lnTo>
                                  <a:pt x="263" y="29"/>
                                </a:lnTo>
                                <a:lnTo>
                                  <a:pt x="266" y="29"/>
                                </a:lnTo>
                                <a:lnTo>
                                  <a:pt x="270" y="29"/>
                                </a:lnTo>
                                <a:lnTo>
                                  <a:pt x="274" y="29"/>
                                </a:lnTo>
                                <a:lnTo>
                                  <a:pt x="278" y="34"/>
                                </a:lnTo>
                                <a:lnTo>
                                  <a:pt x="282" y="34"/>
                                </a:lnTo>
                                <a:lnTo>
                                  <a:pt x="285" y="34"/>
                                </a:lnTo>
                                <a:lnTo>
                                  <a:pt x="289" y="34"/>
                                </a:lnTo>
                                <a:lnTo>
                                  <a:pt x="293" y="34"/>
                                </a:lnTo>
                                <a:lnTo>
                                  <a:pt x="297" y="34"/>
                                </a:lnTo>
                                <a:lnTo>
                                  <a:pt x="301" y="34"/>
                                </a:lnTo>
                                <a:lnTo>
                                  <a:pt x="304" y="34"/>
                                </a:lnTo>
                                <a:lnTo>
                                  <a:pt x="308" y="38"/>
                                </a:lnTo>
                                <a:lnTo>
                                  <a:pt x="312" y="38"/>
                                </a:lnTo>
                                <a:lnTo>
                                  <a:pt x="316" y="38"/>
                                </a:lnTo>
                                <a:lnTo>
                                  <a:pt x="320" y="38"/>
                                </a:lnTo>
                                <a:lnTo>
                                  <a:pt x="323" y="38"/>
                                </a:lnTo>
                                <a:lnTo>
                                  <a:pt x="327" y="38"/>
                                </a:lnTo>
                                <a:lnTo>
                                  <a:pt x="331" y="38"/>
                                </a:lnTo>
                                <a:lnTo>
                                  <a:pt x="335" y="38"/>
                                </a:lnTo>
                                <a:lnTo>
                                  <a:pt x="339" y="38"/>
                                </a:lnTo>
                                <a:lnTo>
                                  <a:pt x="343" y="38"/>
                                </a:lnTo>
                                <a:lnTo>
                                  <a:pt x="346" y="38"/>
                                </a:lnTo>
                                <a:lnTo>
                                  <a:pt x="350" y="38"/>
                                </a:lnTo>
                                <a:lnTo>
                                  <a:pt x="354" y="38"/>
                                </a:lnTo>
                                <a:lnTo>
                                  <a:pt x="358" y="38"/>
                                </a:lnTo>
                                <a:lnTo>
                                  <a:pt x="362" y="38"/>
                                </a:lnTo>
                                <a:lnTo>
                                  <a:pt x="365" y="38"/>
                                </a:lnTo>
                                <a:lnTo>
                                  <a:pt x="369" y="38"/>
                                </a:lnTo>
                                <a:lnTo>
                                  <a:pt x="373" y="38"/>
                                </a:lnTo>
                                <a:lnTo>
                                  <a:pt x="377" y="38"/>
                                </a:lnTo>
                                <a:lnTo>
                                  <a:pt x="381" y="38"/>
                                </a:lnTo>
                                <a:lnTo>
                                  <a:pt x="384" y="38"/>
                                </a:lnTo>
                                <a:lnTo>
                                  <a:pt x="388" y="38"/>
                                </a:lnTo>
                                <a:lnTo>
                                  <a:pt x="392" y="38"/>
                                </a:lnTo>
                                <a:lnTo>
                                  <a:pt x="396" y="38"/>
                                </a:lnTo>
                                <a:lnTo>
                                  <a:pt x="400" y="38"/>
                                </a:lnTo>
                                <a:lnTo>
                                  <a:pt x="403" y="38"/>
                                </a:lnTo>
                                <a:lnTo>
                                  <a:pt x="407" y="38"/>
                                </a:lnTo>
                                <a:lnTo>
                                  <a:pt x="411" y="38"/>
                                </a:lnTo>
                                <a:lnTo>
                                  <a:pt x="415" y="38"/>
                                </a:lnTo>
                                <a:lnTo>
                                  <a:pt x="419" y="38"/>
                                </a:lnTo>
                                <a:lnTo>
                                  <a:pt x="422" y="38"/>
                                </a:lnTo>
                                <a:lnTo>
                                  <a:pt x="426" y="38"/>
                                </a:lnTo>
                                <a:lnTo>
                                  <a:pt x="430" y="42"/>
                                </a:lnTo>
                                <a:lnTo>
                                  <a:pt x="434" y="42"/>
                                </a:lnTo>
                                <a:lnTo>
                                  <a:pt x="438" y="42"/>
                                </a:lnTo>
                                <a:lnTo>
                                  <a:pt x="441" y="42"/>
                                </a:lnTo>
                                <a:lnTo>
                                  <a:pt x="445" y="42"/>
                                </a:lnTo>
                                <a:lnTo>
                                  <a:pt x="449" y="42"/>
                                </a:lnTo>
                                <a:lnTo>
                                  <a:pt x="453" y="42"/>
                                </a:lnTo>
                                <a:lnTo>
                                  <a:pt x="457" y="42"/>
                                </a:lnTo>
                                <a:lnTo>
                                  <a:pt x="460" y="42"/>
                                </a:lnTo>
                                <a:lnTo>
                                  <a:pt x="464" y="38"/>
                                </a:lnTo>
                                <a:lnTo>
                                  <a:pt x="468" y="38"/>
                                </a:lnTo>
                                <a:lnTo>
                                  <a:pt x="472" y="38"/>
                                </a:lnTo>
                                <a:lnTo>
                                  <a:pt x="476" y="38"/>
                                </a:lnTo>
                                <a:lnTo>
                                  <a:pt x="479" y="38"/>
                                </a:lnTo>
                                <a:lnTo>
                                  <a:pt x="483" y="38"/>
                                </a:lnTo>
                              </a:path>
                            </a:pathLst>
                          </a:custGeom>
                          <a:noFill/>
                          <a:ln w="0">
                            <a:solidFill>
                              <a:srgbClr val="00FF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 vert="horz" wrap="square" lIns="91440" tIns="45720" rIns="91440" bIns="45720" numCol="1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83" name="Freeform 222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1530350" y="4578593"/>
                            <a:ext cx="749300" cy="203200"/>
                          </a:xfrm>
                          <a:custGeom>
                            <a:avLst/>
                            <a:gdLst>
                              <a:gd name="T0" fmla="*/ 8 w 472"/>
                              <a:gd name="T1" fmla="*/ 128 h 128"/>
                              <a:gd name="T2" fmla="*/ 19 w 472"/>
                              <a:gd name="T3" fmla="*/ 128 h 128"/>
                              <a:gd name="T4" fmla="*/ 31 w 472"/>
                              <a:gd name="T5" fmla="*/ 124 h 128"/>
                              <a:gd name="T6" fmla="*/ 42 w 472"/>
                              <a:gd name="T7" fmla="*/ 119 h 128"/>
                              <a:gd name="T8" fmla="*/ 53 w 472"/>
                              <a:gd name="T9" fmla="*/ 124 h 128"/>
                              <a:gd name="T10" fmla="*/ 65 w 472"/>
                              <a:gd name="T11" fmla="*/ 119 h 128"/>
                              <a:gd name="T12" fmla="*/ 76 w 472"/>
                              <a:gd name="T13" fmla="*/ 119 h 128"/>
                              <a:gd name="T14" fmla="*/ 88 w 472"/>
                              <a:gd name="T15" fmla="*/ 119 h 128"/>
                              <a:gd name="T16" fmla="*/ 99 w 472"/>
                              <a:gd name="T17" fmla="*/ 119 h 128"/>
                              <a:gd name="T18" fmla="*/ 111 w 472"/>
                              <a:gd name="T19" fmla="*/ 119 h 128"/>
                              <a:gd name="T20" fmla="*/ 122 w 472"/>
                              <a:gd name="T21" fmla="*/ 115 h 128"/>
                              <a:gd name="T22" fmla="*/ 133 w 472"/>
                              <a:gd name="T23" fmla="*/ 115 h 128"/>
                              <a:gd name="T24" fmla="*/ 145 w 472"/>
                              <a:gd name="T25" fmla="*/ 115 h 128"/>
                              <a:gd name="T26" fmla="*/ 156 w 472"/>
                              <a:gd name="T27" fmla="*/ 115 h 128"/>
                              <a:gd name="T28" fmla="*/ 168 w 472"/>
                              <a:gd name="T29" fmla="*/ 111 h 128"/>
                              <a:gd name="T30" fmla="*/ 179 w 472"/>
                              <a:gd name="T31" fmla="*/ 111 h 128"/>
                              <a:gd name="T32" fmla="*/ 190 w 472"/>
                              <a:gd name="T33" fmla="*/ 111 h 128"/>
                              <a:gd name="T34" fmla="*/ 202 w 472"/>
                              <a:gd name="T35" fmla="*/ 115 h 128"/>
                              <a:gd name="T36" fmla="*/ 213 w 472"/>
                              <a:gd name="T37" fmla="*/ 111 h 128"/>
                              <a:gd name="T38" fmla="*/ 225 w 472"/>
                              <a:gd name="T39" fmla="*/ 111 h 128"/>
                              <a:gd name="T40" fmla="*/ 236 w 472"/>
                              <a:gd name="T41" fmla="*/ 111 h 128"/>
                              <a:gd name="T42" fmla="*/ 247 w 472"/>
                              <a:gd name="T43" fmla="*/ 115 h 128"/>
                              <a:gd name="T44" fmla="*/ 259 w 472"/>
                              <a:gd name="T45" fmla="*/ 119 h 128"/>
                              <a:gd name="T46" fmla="*/ 270 w 472"/>
                              <a:gd name="T47" fmla="*/ 119 h 128"/>
                              <a:gd name="T48" fmla="*/ 282 w 472"/>
                              <a:gd name="T49" fmla="*/ 119 h 128"/>
                              <a:gd name="T50" fmla="*/ 293 w 472"/>
                              <a:gd name="T51" fmla="*/ 124 h 128"/>
                              <a:gd name="T52" fmla="*/ 304 w 472"/>
                              <a:gd name="T53" fmla="*/ 124 h 128"/>
                              <a:gd name="T54" fmla="*/ 316 w 472"/>
                              <a:gd name="T55" fmla="*/ 119 h 128"/>
                              <a:gd name="T56" fmla="*/ 327 w 472"/>
                              <a:gd name="T57" fmla="*/ 115 h 128"/>
                              <a:gd name="T58" fmla="*/ 339 w 472"/>
                              <a:gd name="T59" fmla="*/ 115 h 128"/>
                              <a:gd name="T60" fmla="*/ 350 w 472"/>
                              <a:gd name="T61" fmla="*/ 111 h 128"/>
                              <a:gd name="T62" fmla="*/ 362 w 472"/>
                              <a:gd name="T63" fmla="*/ 111 h 128"/>
                              <a:gd name="T64" fmla="*/ 373 w 472"/>
                              <a:gd name="T65" fmla="*/ 107 h 128"/>
                              <a:gd name="T66" fmla="*/ 384 w 472"/>
                              <a:gd name="T67" fmla="*/ 107 h 128"/>
                              <a:gd name="T68" fmla="*/ 396 w 472"/>
                              <a:gd name="T69" fmla="*/ 107 h 128"/>
                              <a:gd name="T70" fmla="*/ 407 w 472"/>
                              <a:gd name="T71" fmla="*/ 107 h 128"/>
                              <a:gd name="T72" fmla="*/ 419 w 472"/>
                              <a:gd name="T73" fmla="*/ 107 h 128"/>
                              <a:gd name="T74" fmla="*/ 430 w 472"/>
                              <a:gd name="T75" fmla="*/ 107 h 128"/>
                              <a:gd name="T76" fmla="*/ 441 w 472"/>
                              <a:gd name="T77" fmla="*/ 94 h 128"/>
                              <a:gd name="T78" fmla="*/ 449 w 472"/>
                              <a:gd name="T79" fmla="*/ 77 h 128"/>
                              <a:gd name="T80" fmla="*/ 457 w 472"/>
                              <a:gd name="T81" fmla="*/ 51 h 128"/>
                              <a:gd name="T82" fmla="*/ 464 w 472"/>
                              <a:gd name="T83" fmla="*/ 17 h 128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  <a:cxn ang="0">
                                <a:pos x="T6" y="T7"/>
                              </a:cxn>
                              <a:cxn ang="0">
                                <a:pos x="T8" y="T9"/>
                              </a:cxn>
                              <a:cxn ang="0">
                                <a:pos x="T10" y="T11"/>
                              </a:cxn>
                              <a:cxn ang="0">
                                <a:pos x="T12" y="T13"/>
                              </a:cxn>
                              <a:cxn ang="0">
                                <a:pos x="T14" y="T15"/>
                              </a:cxn>
                              <a:cxn ang="0">
                                <a:pos x="T16" y="T17"/>
                              </a:cxn>
                              <a:cxn ang="0">
                                <a:pos x="T18" y="T19"/>
                              </a:cxn>
                              <a:cxn ang="0">
                                <a:pos x="T20" y="T21"/>
                              </a:cxn>
                              <a:cxn ang="0">
                                <a:pos x="T22" y="T23"/>
                              </a:cxn>
                              <a:cxn ang="0">
                                <a:pos x="T24" y="T25"/>
                              </a:cxn>
                              <a:cxn ang="0">
                                <a:pos x="T26" y="T27"/>
                              </a:cxn>
                              <a:cxn ang="0">
                                <a:pos x="T28" y="T29"/>
                              </a:cxn>
                              <a:cxn ang="0">
                                <a:pos x="T30" y="T31"/>
                              </a:cxn>
                              <a:cxn ang="0">
                                <a:pos x="T32" y="T33"/>
                              </a:cxn>
                              <a:cxn ang="0">
                                <a:pos x="T34" y="T35"/>
                              </a:cxn>
                              <a:cxn ang="0">
                                <a:pos x="T36" y="T37"/>
                              </a:cxn>
                              <a:cxn ang="0">
                                <a:pos x="T38" y="T39"/>
                              </a:cxn>
                              <a:cxn ang="0">
                                <a:pos x="T40" y="T41"/>
                              </a:cxn>
                              <a:cxn ang="0">
                                <a:pos x="T42" y="T43"/>
                              </a:cxn>
                              <a:cxn ang="0">
                                <a:pos x="T44" y="T45"/>
                              </a:cxn>
                              <a:cxn ang="0">
                                <a:pos x="T46" y="T47"/>
                              </a:cxn>
                              <a:cxn ang="0">
                                <a:pos x="T48" y="T49"/>
                              </a:cxn>
                              <a:cxn ang="0">
                                <a:pos x="T50" y="T51"/>
                              </a:cxn>
                              <a:cxn ang="0">
                                <a:pos x="T52" y="T53"/>
                              </a:cxn>
                              <a:cxn ang="0">
                                <a:pos x="T54" y="T55"/>
                              </a:cxn>
                              <a:cxn ang="0">
                                <a:pos x="T56" y="T57"/>
                              </a:cxn>
                              <a:cxn ang="0">
                                <a:pos x="T58" y="T59"/>
                              </a:cxn>
                              <a:cxn ang="0">
                                <a:pos x="T60" y="T61"/>
                              </a:cxn>
                              <a:cxn ang="0">
                                <a:pos x="T62" y="T63"/>
                              </a:cxn>
                              <a:cxn ang="0">
                                <a:pos x="T64" y="T65"/>
                              </a:cxn>
                              <a:cxn ang="0">
                                <a:pos x="T66" y="T67"/>
                              </a:cxn>
                              <a:cxn ang="0">
                                <a:pos x="T68" y="T69"/>
                              </a:cxn>
                              <a:cxn ang="0">
                                <a:pos x="T70" y="T71"/>
                              </a:cxn>
                              <a:cxn ang="0">
                                <a:pos x="T72" y="T73"/>
                              </a:cxn>
                              <a:cxn ang="0">
                                <a:pos x="T74" y="T75"/>
                              </a:cxn>
                              <a:cxn ang="0">
                                <a:pos x="T76" y="T77"/>
                              </a:cxn>
                              <a:cxn ang="0">
                                <a:pos x="T78" y="T79"/>
                              </a:cxn>
                              <a:cxn ang="0">
                                <a:pos x="T80" y="T81"/>
                              </a:cxn>
                              <a:cxn ang="0">
                                <a:pos x="T82" y="T83"/>
                              </a:cxn>
                            </a:cxnLst>
                            <a:rect l="0" t="0" r="r" b="b"/>
                            <a:pathLst>
                              <a:path w="472" h="128">
                                <a:moveTo>
                                  <a:pt x="0" y="128"/>
                                </a:moveTo>
                                <a:lnTo>
                                  <a:pt x="4" y="128"/>
                                </a:lnTo>
                                <a:lnTo>
                                  <a:pt x="8" y="128"/>
                                </a:lnTo>
                                <a:lnTo>
                                  <a:pt x="12" y="128"/>
                                </a:lnTo>
                                <a:lnTo>
                                  <a:pt x="15" y="128"/>
                                </a:lnTo>
                                <a:lnTo>
                                  <a:pt x="19" y="128"/>
                                </a:lnTo>
                                <a:lnTo>
                                  <a:pt x="23" y="124"/>
                                </a:lnTo>
                                <a:lnTo>
                                  <a:pt x="27" y="124"/>
                                </a:lnTo>
                                <a:lnTo>
                                  <a:pt x="31" y="124"/>
                                </a:lnTo>
                                <a:lnTo>
                                  <a:pt x="34" y="124"/>
                                </a:lnTo>
                                <a:lnTo>
                                  <a:pt x="38" y="124"/>
                                </a:lnTo>
                                <a:lnTo>
                                  <a:pt x="42" y="119"/>
                                </a:lnTo>
                                <a:lnTo>
                                  <a:pt x="46" y="124"/>
                                </a:lnTo>
                                <a:lnTo>
                                  <a:pt x="50" y="124"/>
                                </a:lnTo>
                                <a:lnTo>
                                  <a:pt x="53" y="124"/>
                                </a:lnTo>
                                <a:lnTo>
                                  <a:pt x="57" y="119"/>
                                </a:lnTo>
                                <a:lnTo>
                                  <a:pt x="61" y="119"/>
                                </a:lnTo>
                                <a:lnTo>
                                  <a:pt x="65" y="119"/>
                                </a:lnTo>
                                <a:lnTo>
                                  <a:pt x="69" y="119"/>
                                </a:lnTo>
                                <a:lnTo>
                                  <a:pt x="72" y="119"/>
                                </a:lnTo>
                                <a:lnTo>
                                  <a:pt x="76" y="119"/>
                                </a:lnTo>
                                <a:lnTo>
                                  <a:pt x="80" y="119"/>
                                </a:lnTo>
                                <a:lnTo>
                                  <a:pt x="84" y="119"/>
                                </a:lnTo>
                                <a:lnTo>
                                  <a:pt x="88" y="119"/>
                                </a:lnTo>
                                <a:lnTo>
                                  <a:pt x="92" y="119"/>
                                </a:lnTo>
                                <a:lnTo>
                                  <a:pt x="95" y="119"/>
                                </a:lnTo>
                                <a:lnTo>
                                  <a:pt x="99" y="119"/>
                                </a:lnTo>
                                <a:lnTo>
                                  <a:pt x="103" y="119"/>
                                </a:lnTo>
                                <a:lnTo>
                                  <a:pt x="107" y="119"/>
                                </a:lnTo>
                                <a:lnTo>
                                  <a:pt x="111" y="119"/>
                                </a:lnTo>
                                <a:lnTo>
                                  <a:pt x="114" y="119"/>
                                </a:lnTo>
                                <a:lnTo>
                                  <a:pt x="118" y="115"/>
                                </a:lnTo>
                                <a:lnTo>
                                  <a:pt x="122" y="115"/>
                                </a:lnTo>
                                <a:lnTo>
                                  <a:pt x="126" y="115"/>
                                </a:lnTo>
                                <a:lnTo>
                                  <a:pt x="130" y="115"/>
                                </a:lnTo>
                                <a:lnTo>
                                  <a:pt x="133" y="115"/>
                                </a:lnTo>
                                <a:lnTo>
                                  <a:pt x="137" y="115"/>
                                </a:lnTo>
                                <a:lnTo>
                                  <a:pt x="141" y="115"/>
                                </a:lnTo>
                                <a:lnTo>
                                  <a:pt x="145" y="115"/>
                                </a:lnTo>
                                <a:lnTo>
                                  <a:pt x="149" y="115"/>
                                </a:lnTo>
                                <a:lnTo>
                                  <a:pt x="152" y="115"/>
                                </a:lnTo>
                                <a:lnTo>
                                  <a:pt x="156" y="115"/>
                                </a:lnTo>
                                <a:lnTo>
                                  <a:pt x="160" y="111"/>
                                </a:lnTo>
                                <a:lnTo>
                                  <a:pt x="164" y="111"/>
                                </a:lnTo>
                                <a:lnTo>
                                  <a:pt x="168" y="111"/>
                                </a:lnTo>
                                <a:lnTo>
                                  <a:pt x="171" y="111"/>
                                </a:lnTo>
                                <a:lnTo>
                                  <a:pt x="175" y="111"/>
                                </a:lnTo>
                                <a:lnTo>
                                  <a:pt x="179" y="111"/>
                                </a:lnTo>
                                <a:lnTo>
                                  <a:pt x="183" y="111"/>
                                </a:lnTo>
                                <a:lnTo>
                                  <a:pt x="187" y="111"/>
                                </a:lnTo>
                                <a:lnTo>
                                  <a:pt x="190" y="111"/>
                                </a:lnTo>
                                <a:lnTo>
                                  <a:pt x="194" y="111"/>
                                </a:lnTo>
                                <a:lnTo>
                                  <a:pt x="198" y="111"/>
                                </a:lnTo>
                                <a:lnTo>
                                  <a:pt x="202" y="115"/>
                                </a:lnTo>
                                <a:lnTo>
                                  <a:pt x="206" y="111"/>
                                </a:lnTo>
                                <a:lnTo>
                                  <a:pt x="209" y="111"/>
                                </a:lnTo>
                                <a:lnTo>
                                  <a:pt x="213" y="111"/>
                                </a:lnTo>
                                <a:lnTo>
                                  <a:pt x="217" y="111"/>
                                </a:lnTo>
                                <a:lnTo>
                                  <a:pt x="221" y="111"/>
                                </a:lnTo>
                                <a:lnTo>
                                  <a:pt x="225" y="111"/>
                                </a:lnTo>
                                <a:lnTo>
                                  <a:pt x="228" y="111"/>
                                </a:lnTo>
                                <a:lnTo>
                                  <a:pt x="232" y="111"/>
                                </a:lnTo>
                                <a:lnTo>
                                  <a:pt x="236" y="111"/>
                                </a:lnTo>
                                <a:lnTo>
                                  <a:pt x="240" y="115"/>
                                </a:lnTo>
                                <a:lnTo>
                                  <a:pt x="244" y="115"/>
                                </a:lnTo>
                                <a:lnTo>
                                  <a:pt x="247" y="115"/>
                                </a:lnTo>
                                <a:lnTo>
                                  <a:pt x="251" y="119"/>
                                </a:lnTo>
                                <a:lnTo>
                                  <a:pt x="255" y="119"/>
                                </a:lnTo>
                                <a:lnTo>
                                  <a:pt x="259" y="119"/>
                                </a:lnTo>
                                <a:lnTo>
                                  <a:pt x="263" y="119"/>
                                </a:lnTo>
                                <a:lnTo>
                                  <a:pt x="266" y="119"/>
                                </a:lnTo>
                                <a:lnTo>
                                  <a:pt x="270" y="119"/>
                                </a:lnTo>
                                <a:lnTo>
                                  <a:pt x="274" y="119"/>
                                </a:lnTo>
                                <a:lnTo>
                                  <a:pt x="278" y="119"/>
                                </a:lnTo>
                                <a:lnTo>
                                  <a:pt x="282" y="119"/>
                                </a:lnTo>
                                <a:lnTo>
                                  <a:pt x="285" y="119"/>
                                </a:lnTo>
                                <a:lnTo>
                                  <a:pt x="289" y="119"/>
                                </a:lnTo>
                                <a:lnTo>
                                  <a:pt x="293" y="124"/>
                                </a:lnTo>
                                <a:lnTo>
                                  <a:pt x="297" y="124"/>
                                </a:lnTo>
                                <a:lnTo>
                                  <a:pt x="301" y="124"/>
                                </a:lnTo>
                                <a:lnTo>
                                  <a:pt x="304" y="124"/>
                                </a:lnTo>
                                <a:lnTo>
                                  <a:pt x="308" y="124"/>
                                </a:lnTo>
                                <a:lnTo>
                                  <a:pt x="312" y="124"/>
                                </a:lnTo>
                                <a:lnTo>
                                  <a:pt x="316" y="119"/>
                                </a:lnTo>
                                <a:lnTo>
                                  <a:pt x="320" y="119"/>
                                </a:lnTo>
                                <a:lnTo>
                                  <a:pt x="324" y="119"/>
                                </a:lnTo>
                                <a:lnTo>
                                  <a:pt x="327" y="115"/>
                                </a:lnTo>
                                <a:lnTo>
                                  <a:pt x="331" y="115"/>
                                </a:lnTo>
                                <a:lnTo>
                                  <a:pt x="335" y="115"/>
                                </a:lnTo>
                                <a:lnTo>
                                  <a:pt x="339" y="115"/>
                                </a:lnTo>
                                <a:lnTo>
                                  <a:pt x="343" y="111"/>
                                </a:lnTo>
                                <a:lnTo>
                                  <a:pt x="346" y="111"/>
                                </a:lnTo>
                                <a:lnTo>
                                  <a:pt x="350" y="111"/>
                                </a:lnTo>
                                <a:lnTo>
                                  <a:pt x="354" y="111"/>
                                </a:lnTo>
                                <a:lnTo>
                                  <a:pt x="358" y="111"/>
                                </a:lnTo>
                                <a:lnTo>
                                  <a:pt x="362" y="111"/>
                                </a:lnTo>
                                <a:lnTo>
                                  <a:pt x="365" y="111"/>
                                </a:lnTo>
                                <a:lnTo>
                                  <a:pt x="369" y="111"/>
                                </a:lnTo>
                                <a:lnTo>
                                  <a:pt x="373" y="107"/>
                                </a:lnTo>
                                <a:lnTo>
                                  <a:pt x="377" y="107"/>
                                </a:lnTo>
                                <a:lnTo>
                                  <a:pt x="381" y="107"/>
                                </a:lnTo>
                                <a:lnTo>
                                  <a:pt x="384" y="107"/>
                                </a:lnTo>
                                <a:lnTo>
                                  <a:pt x="388" y="107"/>
                                </a:lnTo>
                                <a:lnTo>
                                  <a:pt x="392" y="107"/>
                                </a:lnTo>
                                <a:lnTo>
                                  <a:pt x="396" y="107"/>
                                </a:lnTo>
                                <a:lnTo>
                                  <a:pt x="400" y="107"/>
                                </a:lnTo>
                                <a:lnTo>
                                  <a:pt x="403" y="107"/>
                                </a:lnTo>
                                <a:lnTo>
                                  <a:pt x="407" y="107"/>
                                </a:lnTo>
                                <a:lnTo>
                                  <a:pt x="411" y="107"/>
                                </a:lnTo>
                                <a:lnTo>
                                  <a:pt x="415" y="107"/>
                                </a:lnTo>
                                <a:lnTo>
                                  <a:pt x="419" y="107"/>
                                </a:lnTo>
                                <a:lnTo>
                                  <a:pt x="422" y="107"/>
                                </a:lnTo>
                                <a:lnTo>
                                  <a:pt x="426" y="107"/>
                                </a:lnTo>
                                <a:lnTo>
                                  <a:pt x="430" y="107"/>
                                </a:lnTo>
                                <a:lnTo>
                                  <a:pt x="434" y="102"/>
                                </a:lnTo>
                                <a:lnTo>
                                  <a:pt x="438" y="98"/>
                                </a:lnTo>
                                <a:lnTo>
                                  <a:pt x="441" y="94"/>
                                </a:lnTo>
                                <a:lnTo>
                                  <a:pt x="441" y="90"/>
                                </a:lnTo>
                                <a:lnTo>
                                  <a:pt x="445" y="85"/>
                                </a:lnTo>
                                <a:lnTo>
                                  <a:pt x="449" y="77"/>
                                </a:lnTo>
                                <a:lnTo>
                                  <a:pt x="449" y="68"/>
                                </a:lnTo>
                                <a:lnTo>
                                  <a:pt x="453" y="60"/>
                                </a:lnTo>
                                <a:lnTo>
                                  <a:pt x="457" y="51"/>
                                </a:lnTo>
                                <a:lnTo>
                                  <a:pt x="460" y="39"/>
                                </a:lnTo>
                                <a:lnTo>
                                  <a:pt x="460" y="26"/>
                                </a:lnTo>
                                <a:lnTo>
                                  <a:pt x="464" y="17"/>
                                </a:lnTo>
                                <a:lnTo>
                                  <a:pt x="468" y="9"/>
                                </a:lnTo>
                                <a:lnTo>
                                  <a:pt x="472" y="0"/>
                                </a:lnTo>
                              </a:path>
                            </a:pathLst>
                          </a:custGeom>
                          <a:noFill/>
                          <a:ln w="0">
                            <a:solidFill>
                              <a:srgbClr val="00FF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 vert="horz" wrap="square" lIns="91440" tIns="45720" rIns="91440" bIns="45720" numCol="1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84" name="Freeform 223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279650" y="4273793"/>
                            <a:ext cx="639763" cy="514350"/>
                          </a:xfrm>
                          <a:custGeom>
                            <a:avLst/>
                            <a:gdLst>
                              <a:gd name="T0" fmla="*/ 4 w 403"/>
                              <a:gd name="T1" fmla="*/ 171 h 324"/>
                              <a:gd name="T2" fmla="*/ 11 w 403"/>
                              <a:gd name="T3" fmla="*/ 137 h 324"/>
                              <a:gd name="T4" fmla="*/ 19 w 403"/>
                              <a:gd name="T5" fmla="*/ 103 h 324"/>
                              <a:gd name="T6" fmla="*/ 30 w 403"/>
                              <a:gd name="T7" fmla="*/ 77 h 324"/>
                              <a:gd name="T8" fmla="*/ 38 w 403"/>
                              <a:gd name="T9" fmla="*/ 47 h 324"/>
                              <a:gd name="T10" fmla="*/ 45 w 403"/>
                              <a:gd name="T11" fmla="*/ 22 h 324"/>
                              <a:gd name="T12" fmla="*/ 53 w 403"/>
                              <a:gd name="T13" fmla="*/ 9 h 324"/>
                              <a:gd name="T14" fmla="*/ 61 w 403"/>
                              <a:gd name="T15" fmla="*/ 5 h 324"/>
                              <a:gd name="T16" fmla="*/ 72 w 403"/>
                              <a:gd name="T17" fmla="*/ 13 h 324"/>
                              <a:gd name="T18" fmla="*/ 84 w 403"/>
                              <a:gd name="T19" fmla="*/ 26 h 324"/>
                              <a:gd name="T20" fmla="*/ 95 w 403"/>
                              <a:gd name="T21" fmla="*/ 39 h 324"/>
                              <a:gd name="T22" fmla="*/ 103 w 403"/>
                              <a:gd name="T23" fmla="*/ 52 h 324"/>
                              <a:gd name="T24" fmla="*/ 110 w 403"/>
                              <a:gd name="T25" fmla="*/ 64 h 324"/>
                              <a:gd name="T26" fmla="*/ 118 w 403"/>
                              <a:gd name="T27" fmla="*/ 77 h 324"/>
                              <a:gd name="T28" fmla="*/ 129 w 403"/>
                              <a:gd name="T29" fmla="*/ 90 h 324"/>
                              <a:gd name="T30" fmla="*/ 137 w 403"/>
                              <a:gd name="T31" fmla="*/ 103 h 324"/>
                              <a:gd name="T32" fmla="*/ 148 w 403"/>
                              <a:gd name="T33" fmla="*/ 120 h 324"/>
                              <a:gd name="T34" fmla="*/ 156 w 403"/>
                              <a:gd name="T35" fmla="*/ 133 h 324"/>
                              <a:gd name="T36" fmla="*/ 163 w 403"/>
                              <a:gd name="T37" fmla="*/ 145 h 324"/>
                              <a:gd name="T38" fmla="*/ 171 w 403"/>
                              <a:gd name="T39" fmla="*/ 162 h 324"/>
                              <a:gd name="T40" fmla="*/ 179 w 403"/>
                              <a:gd name="T41" fmla="*/ 175 h 324"/>
                              <a:gd name="T42" fmla="*/ 186 w 403"/>
                              <a:gd name="T43" fmla="*/ 188 h 324"/>
                              <a:gd name="T44" fmla="*/ 198 w 403"/>
                              <a:gd name="T45" fmla="*/ 201 h 324"/>
                              <a:gd name="T46" fmla="*/ 205 w 403"/>
                              <a:gd name="T47" fmla="*/ 213 h 324"/>
                              <a:gd name="T48" fmla="*/ 213 w 403"/>
                              <a:gd name="T49" fmla="*/ 231 h 324"/>
                              <a:gd name="T50" fmla="*/ 220 w 403"/>
                              <a:gd name="T51" fmla="*/ 239 h 324"/>
                              <a:gd name="T52" fmla="*/ 228 w 403"/>
                              <a:gd name="T53" fmla="*/ 252 h 324"/>
                              <a:gd name="T54" fmla="*/ 236 w 403"/>
                              <a:gd name="T55" fmla="*/ 260 h 324"/>
                              <a:gd name="T56" fmla="*/ 247 w 403"/>
                              <a:gd name="T57" fmla="*/ 273 h 324"/>
                              <a:gd name="T58" fmla="*/ 258 w 403"/>
                              <a:gd name="T59" fmla="*/ 282 h 324"/>
                              <a:gd name="T60" fmla="*/ 270 w 403"/>
                              <a:gd name="T61" fmla="*/ 290 h 324"/>
                              <a:gd name="T62" fmla="*/ 281 w 403"/>
                              <a:gd name="T63" fmla="*/ 294 h 324"/>
                              <a:gd name="T64" fmla="*/ 293 w 403"/>
                              <a:gd name="T65" fmla="*/ 299 h 324"/>
                              <a:gd name="T66" fmla="*/ 304 w 403"/>
                              <a:gd name="T67" fmla="*/ 303 h 324"/>
                              <a:gd name="T68" fmla="*/ 316 w 403"/>
                              <a:gd name="T69" fmla="*/ 307 h 324"/>
                              <a:gd name="T70" fmla="*/ 327 w 403"/>
                              <a:gd name="T71" fmla="*/ 311 h 324"/>
                              <a:gd name="T72" fmla="*/ 338 w 403"/>
                              <a:gd name="T73" fmla="*/ 311 h 324"/>
                              <a:gd name="T74" fmla="*/ 350 w 403"/>
                              <a:gd name="T75" fmla="*/ 316 h 324"/>
                              <a:gd name="T76" fmla="*/ 361 w 403"/>
                              <a:gd name="T77" fmla="*/ 320 h 324"/>
                              <a:gd name="T78" fmla="*/ 373 w 403"/>
                              <a:gd name="T79" fmla="*/ 320 h 324"/>
                              <a:gd name="T80" fmla="*/ 384 w 403"/>
                              <a:gd name="T81" fmla="*/ 324 h 324"/>
                              <a:gd name="T82" fmla="*/ 395 w 403"/>
                              <a:gd name="T83" fmla="*/ 324 h 324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  <a:cxn ang="0">
                                <a:pos x="T6" y="T7"/>
                              </a:cxn>
                              <a:cxn ang="0">
                                <a:pos x="T8" y="T9"/>
                              </a:cxn>
                              <a:cxn ang="0">
                                <a:pos x="T10" y="T11"/>
                              </a:cxn>
                              <a:cxn ang="0">
                                <a:pos x="T12" y="T13"/>
                              </a:cxn>
                              <a:cxn ang="0">
                                <a:pos x="T14" y="T15"/>
                              </a:cxn>
                              <a:cxn ang="0">
                                <a:pos x="T16" y="T17"/>
                              </a:cxn>
                              <a:cxn ang="0">
                                <a:pos x="T18" y="T19"/>
                              </a:cxn>
                              <a:cxn ang="0">
                                <a:pos x="T20" y="T21"/>
                              </a:cxn>
                              <a:cxn ang="0">
                                <a:pos x="T22" y="T23"/>
                              </a:cxn>
                              <a:cxn ang="0">
                                <a:pos x="T24" y="T25"/>
                              </a:cxn>
                              <a:cxn ang="0">
                                <a:pos x="T26" y="T27"/>
                              </a:cxn>
                              <a:cxn ang="0">
                                <a:pos x="T28" y="T29"/>
                              </a:cxn>
                              <a:cxn ang="0">
                                <a:pos x="T30" y="T31"/>
                              </a:cxn>
                              <a:cxn ang="0">
                                <a:pos x="T32" y="T33"/>
                              </a:cxn>
                              <a:cxn ang="0">
                                <a:pos x="T34" y="T35"/>
                              </a:cxn>
                              <a:cxn ang="0">
                                <a:pos x="T36" y="T37"/>
                              </a:cxn>
                              <a:cxn ang="0">
                                <a:pos x="T38" y="T39"/>
                              </a:cxn>
                              <a:cxn ang="0">
                                <a:pos x="T40" y="T41"/>
                              </a:cxn>
                              <a:cxn ang="0">
                                <a:pos x="T42" y="T43"/>
                              </a:cxn>
                              <a:cxn ang="0">
                                <a:pos x="T44" y="T45"/>
                              </a:cxn>
                              <a:cxn ang="0">
                                <a:pos x="T46" y="T47"/>
                              </a:cxn>
                              <a:cxn ang="0">
                                <a:pos x="T48" y="T49"/>
                              </a:cxn>
                              <a:cxn ang="0">
                                <a:pos x="T50" y="T51"/>
                              </a:cxn>
                              <a:cxn ang="0">
                                <a:pos x="T52" y="T53"/>
                              </a:cxn>
                              <a:cxn ang="0">
                                <a:pos x="T54" y="T55"/>
                              </a:cxn>
                              <a:cxn ang="0">
                                <a:pos x="T56" y="T57"/>
                              </a:cxn>
                              <a:cxn ang="0">
                                <a:pos x="T58" y="T59"/>
                              </a:cxn>
                              <a:cxn ang="0">
                                <a:pos x="T60" y="T61"/>
                              </a:cxn>
                              <a:cxn ang="0">
                                <a:pos x="T62" y="T63"/>
                              </a:cxn>
                              <a:cxn ang="0">
                                <a:pos x="T64" y="T65"/>
                              </a:cxn>
                              <a:cxn ang="0">
                                <a:pos x="T66" y="T67"/>
                              </a:cxn>
                              <a:cxn ang="0">
                                <a:pos x="T68" y="T69"/>
                              </a:cxn>
                              <a:cxn ang="0">
                                <a:pos x="T70" y="T71"/>
                              </a:cxn>
                              <a:cxn ang="0">
                                <a:pos x="T72" y="T73"/>
                              </a:cxn>
                              <a:cxn ang="0">
                                <a:pos x="T74" y="T75"/>
                              </a:cxn>
                              <a:cxn ang="0">
                                <a:pos x="T76" y="T77"/>
                              </a:cxn>
                              <a:cxn ang="0">
                                <a:pos x="T78" y="T79"/>
                              </a:cxn>
                              <a:cxn ang="0">
                                <a:pos x="T80" y="T81"/>
                              </a:cxn>
                              <a:cxn ang="0">
                                <a:pos x="T82" y="T83"/>
                              </a:cxn>
                            </a:cxnLst>
                            <a:rect l="0" t="0" r="r" b="b"/>
                            <a:pathLst>
                              <a:path w="403" h="324">
                                <a:moveTo>
                                  <a:pt x="0" y="192"/>
                                </a:moveTo>
                                <a:lnTo>
                                  <a:pt x="0" y="179"/>
                                </a:lnTo>
                                <a:lnTo>
                                  <a:pt x="4" y="171"/>
                                </a:lnTo>
                                <a:lnTo>
                                  <a:pt x="7" y="158"/>
                                </a:lnTo>
                                <a:lnTo>
                                  <a:pt x="7" y="150"/>
                                </a:lnTo>
                                <a:lnTo>
                                  <a:pt x="11" y="137"/>
                                </a:lnTo>
                                <a:lnTo>
                                  <a:pt x="15" y="124"/>
                                </a:lnTo>
                                <a:lnTo>
                                  <a:pt x="19" y="115"/>
                                </a:lnTo>
                                <a:lnTo>
                                  <a:pt x="19" y="103"/>
                                </a:lnTo>
                                <a:lnTo>
                                  <a:pt x="23" y="94"/>
                                </a:lnTo>
                                <a:lnTo>
                                  <a:pt x="26" y="86"/>
                                </a:lnTo>
                                <a:lnTo>
                                  <a:pt x="30" y="77"/>
                                </a:lnTo>
                                <a:lnTo>
                                  <a:pt x="30" y="64"/>
                                </a:lnTo>
                                <a:lnTo>
                                  <a:pt x="34" y="56"/>
                                </a:lnTo>
                                <a:lnTo>
                                  <a:pt x="38" y="47"/>
                                </a:lnTo>
                                <a:lnTo>
                                  <a:pt x="38" y="39"/>
                                </a:lnTo>
                                <a:lnTo>
                                  <a:pt x="42" y="30"/>
                                </a:lnTo>
                                <a:lnTo>
                                  <a:pt x="45" y="22"/>
                                </a:lnTo>
                                <a:lnTo>
                                  <a:pt x="49" y="17"/>
                                </a:lnTo>
                                <a:lnTo>
                                  <a:pt x="49" y="13"/>
                                </a:lnTo>
                                <a:lnTo>
                                  <a:pt x="53" y="9"/>
                                </a:lnTo>
                                <a:lnTo>
                                  <a:pt x="57" y="5"/>
                                </a:lnTo>
                                <a:lnTo>
                                  <a:pt x="57" y="0"/>
                                </a:lnTo>
                                <a:lnTo>
                                  <a:pt x="61" y="5"/>
                                </a:lnTo>
                                <a:lnTo>
                                  <a:pt x="65" y="5"/>
                                </a:lnTo>
                                <a:lnTo>
                                  <a:pt x="68" y="9"/>
                                </a:lnTo>
                                <a:lnTo>
                                  <a:pt x="72" y="13"/>
                                </a:lnTo>
                                <a:lnTo>
                                  <a:pt x="76" y="17"/>
                                </a:lnTo>
                                <a:lnTo>
                                  <a:pt x="80" y="22"/>
                                </a:lnTo>
                                <a:lnTo>
                                  <a:pt x="84" y="26"/>
                                </a:lnTo>
                                <a:lnTo>
                                  <a:pt x="87" y="30"/>
                                </a:lnTo>
                                <a:lnTo>
                                  <a:pt x="91" y="34"/>
                                </a:lnTo>
                                <a:lnTo>
                                  <a:pt x="95" y="39"/>
                                </a:lnTo>
                                <a:lnTo>
                                  <a:pt x="99" y="43"/>
                                </a:lnTo>
                                <a:lnTo>
                                  <a:pt x="99" y="47"/>
                                </a:lnTo>
                                <a:lnTo>
                                  <a:pt x="103" y="52"/>
                                </a:lnTo>
                                <a:lnTo>
                                  <a:pt x="106" y="56"/>
                                </a:lnTo>
                                <a:lnTo>
                                  <a:pt x="106" y="60"/>
                                </a:lnTo>
                                <a:lnTo>
                                  <a:pt x="110" y="64"/>
                                </a:lnTo>
                                <a:lnTo>
                                  <a:pt x="114" y="69"/>
                                </a:lnTo>
                                <a:lnTo>
                                  <a:pt x="118" y="73"/>
                                </a:lnTo>
                                <a:lnTo>
                                  <a:pt x="118" y="77"/>
                                </a:lnTo>
                                <a:lnTo>
                                  <a:pt x="122" y="81"/>
                                </a:lnTo>
                                <a:lnTo>
                                  <a:pt x="125" y="86"/>
                                </a:lnTo>
                                <a:lnTo>
                                  <a:pt x="129" y="90"/>
                                </a:lnTo>
                                <a:lnTo>
                                  <a:pt x="133" y="94"/>
                                </a:lnTo>
                                <a:lnTo>
                                  <a:pt x="137" y="98"/>
                                </a:lnTo>
                                <a:lnTo>
                                  <a:pt x="137" y="103"/>
                                </a:lnTo>
                                <a:lnTo>
                                  <a:pt x="141" y="111"/>
                                </a:lnTo>
                                <a:lnTo>
                                  <a:pt x="144" y="115"/>
                                </a:lnTo>
                                <a:lnTo>
                                  <a:pt x="148" y="120"/>
                                </a:lnTo>
                                <a:lnTo>
                                  <a:pt x="148" y="124"/>
                                </a:lnTo>
                                <a:lnTo>
                                  <a:pt x="152" y="128"/>
                                </a:lnTo>
                                <a:lnTo>
                                  <a:pt x="156" y="133"/>
                                </a:lnTo>
                                <a:lnTo>
                                  <a:pt x="160" y="137"/>
                                </a:lnTo>
                                <a:lnTo>
                                  <a:pt x="160" y="141"/>
                                </a:lnTo>
                                <a:lnTo>
                                  <a:pt x="163" y="145"/>
                                </a:lnTo>
                                <a:lnTo>
                                  <a:pt x="167" y="150"/>
                                </a:lnTo>
                                <a:lnTo>
                                  <a:pt x="167" y="158"/>
                                </a:lnTo>
                                <a:lnTo>
                                  <a:pt x="171" y="162"/>
                                </a:lnTo>
                                <a:lnTo>
                                  <a:pt x="175" y="167"/>
                                </a:lnTo>
                                <a:lnTo>
                                  <a:pt x="179" y="171"/>
                                </a:lnTo>
                                <a:lnTo>
                                  <a:pt x="179" y="175"/>
                                </a:lnTo>
                                <a:lnTo>
                                  <a:pt x="182" y="179"/>
                                </a:lnTo>
                                <a:lnTo>
                                  <a:pt x="186" y="184"/>
                                </a:lnTo>
                                <a:lnTo>
                                  <a:pt x="186" y="188"/>
                                </a:lnTo>
                                <a:lnTo>
                                  <a:pt x="190" y="192"/>
                                </a:lnTo>
                                <a:lnTo>
                                  <a:pt x="194" y="196"/>
                                </a:lnTo>
                                <a:lnTo>
                                  <a:pt x="198" y="201"/>
                                </a:lnTo>
                                <a:lnTo>
                                  <a:pt x="198" y="205"/>
                                </a:lnTo>
                                <a:lnTo>
                                  <a:pt x="201" y="213"/>
                                </a:lnTo>
                                <a:lnTo>
                                  <a:pt x="205" y="213"/>
                                </a:lnTo>
                                <a:lnTo>
                                  <a:pt x="209" y="218"/>
                                </a:lnTo>
                                <a:lnTo>
                                  <a:pt x="209" y="222"/>
                                </a:lnTo>
                                <a:lnTo>
                                  <a:pt x="213" y="231"/>
                                </a:lnTo>
                                <a:lnTo>
                                  <a:pt x="220" y="239"/>
                                </a:lnTo>
                                <a:lnTo>
                                  <a:pt x="217" y="239"/>
                                </a:lnTo>
                                <a:lnTo>
                                  <a:pt x="220" y="239"/>
                                </a:lnTo>
                                <a:lnTo>
                                  <a:pt x="224" y="243"/>
                                </a:lnTo>
                                <a:lnTo>
                                  <a:pt x="232" y="252"/>
                                </a:lnTo>
                                <a:lnTo>
                                  <a:pt x="228" y="252"/>
                                </a:lnTo>
                                <a:lnTo>
                                  <a:pt x="232" y="252"/>
                                </a:lnTo>
                                <a:lnTo>
                                  <a:pt x="236" y="256"/>
                                </a:lnTo>
                                <a:lnTo>
                                  <a:pt x="236" y="260"/>
                                </a:lnTo>
                                <a:lnTo>
                                  <a:pt x="239" y="265"/>
                                </a:lnTo>
                                <a:lnTo>
                                  <a:pt x="243" y="269"/>
                                </a:lnTo>
                                <a:lnTo>
                                  <a:pt x="247" y="273"/>
                                </a:lnTo>
                                <a:lnTo>
                                  <a:pt x="251" y="277"/>
                                </a:lnTo>
                                <a:lnTo>
                                  <a:pt x="255" y="277"/>
                                </a:lnTo>
                                <a:lnTo>
                                  <a:pt x="258" y="282"/>
                                </a:lnTo>
                                <a:lnTo>
                                  <a:pt x="262" y="282"/>
                                </a:lnTo>
                                <a:lnTo>
                                  <a:pt x="266" y="286"/>
                                </a:lnTo>
                                <a:lnTo>
                                  <a:pt x="270" y="290"/>
                                </a:lnTo>
                                <a:lnTo>
                                  <a:pt x="274" y="294"/>
                                </a:lnTo>
                                <a:lnTo>
                                  <a:pt x="277" y="294"/>
                                </a:lnTo>
                                <a:lnTo>
                                  <a:pt x="281" y="294"/>
                                </a:lnTo>
                                <a:lnTo>
                                  <a:pt x="285" y="294"/>
                                </a:lnTo>
                                <a:lnTo>
                                  <a:pt x="289" y="299"/>
                                </a:lnTo>
                                <a:lnTo>
                                  <a:pt x="293" y="299"/>
                                </a:lnTo>
                                <a:lnTo>
                                  <a:pt x="297" y="303"/>
                                </a:lnTo>
                                <a:lnTo>
                                  <a:pt x="300" y="303"/>
                                </a:lnTo>
                                <a:lnTo>
                                  <a:pt x="304" y="303"/>
                                </a:lnTo>
                                <a:lnTo>
                                  <a:pt x="308" y="307"/>
                                </a:lnTo>
                                <a:lnTo>
                                  <a:pt x="312" y="307"/>
                                </a:lnTo>
                                <a:lnTo>
                                  <a:pt x="316" y="307"/>
                                </a:lnTo>
                                <a:lnTo>
                                  <a:pt x="319" y="311"/>
                                </a:lnTo>
                                <a:lnTo>
                                  <a:pt x="323" y="311"/>
                                </a:lnTo>
                                <a:lnTo>
                                  <a:pt x="327" y="311"/>
                                </a:lnTo>
                                <a:lnTo>
                                  <a:pt x="331" y="311"/>
                                </a:lnTo>
                                <a:lnTo>
                                  <a:pt x="335" y="311"/>
                                </a:lnTo>
                                <a:lnTo>
                                  <a:pt x="338" y="311"/>
                                </a:lnTo>
                                <a:lnTo>
                                  <a:pt x="342" y="316"/>
                                </a:lnTo>
                                <a:lnTo>
                                  <a:pt x="346" y="316"/>
                                </a:lnTo>
                                <a:lnTo>
                                  <a:pt x="350" y="316"/>
                                </a:lnTo>
                                <a:lnTo>
                                  <a:pt x="354" y="316"/>
                                </a:lnTo>
                                <a:lnTo>
                                  <a:pt x="357" y="316"/>
                                </a:lnTo>
                                <a:lnTo>
                                  <a:pt x="361" y="320"/>
                                </a:lnTo>
                                <a:lnTo>
                                  <a:pt x="365" y="320"/>
                                </a:lnTo>
                                <a:lnTo>
                                  <a:pt x="369" y="320"/>
                                </a:lnTo>
                                <a:lnTo>
                                  <a:pt x="373" y="320"/>
                                </a:lnTo>
                                <a:lnTo>
                                  <a:pt x="376" y="324"/>
                                </a:lnTo>
                                <a:lnTo>
                                  <a:pt x="380" y="324"/>
                                </a:lnTo>
                                <a:lnTo>
                                  <a:pt x="384" y="324"/>
                                </a:lnTo>
                                <a:lnTo>
                                  <a:pt x="388" y="324"/>
                                </a:lnTo>
                                <a:lnTo>
                                  <a:pt x="392" y="324"/>
                                </a:lnTo>
                                <a:lnTo>
                                  <a:pt x="395" y="324"/>
                                </a:lnTo>
                                <a:lnTo>
                                  <a:pt x="399" y="324"/>
                                </a:lnTo>
                                <a:lnTo>
                                  <a:pt x="403" y="324"/>
                                </a:lnTo>
                              </a:path>
                            </a:pathLst>
                          </a:custGeom>
                          <a:noFill/>
                          <a:ln w="0">
                            <a:solidFill>
                              <a:srgbClr val="00FF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 vert="horz" wrap="square" lIns="91440" tIns="45720" rIns="91440" bIns="45720" numCol="1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85" name="Freeform 224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919413" y="4788143"/>
                            <a:ext cx="766763" cy="20638"/>
                          </a:xfrm>
                          <a:custGeom>
                            <a:avLst/>
                            <a:gdLst>
                              <a:gd name="T0" fmla="*/ 8 w 483"/>
                              <a:gd name="T1" fmla="*/ 0 h 13"/>
                              <a:gd name="T2" fmla="*/ 19 w 483"/>
                              <a:gd name="T3" fmla="*/ 5 h 13"/>
                              <a:gd name="T4" fmla="*/ 30 w 483"/>
                              <a:gd name="T5" fmla="*/ 5 h 13"/>
                              <a:gd name="T6" fmla="*/ 42 w 483"/>
                              <a:gd name="T7" fmla="*/ 5 h 13"/>
                              <a:gd name="T8" fmla="*/ 53 w 483"/>
                              <a:gd name="T9" fmla="*/ 5 h 13"/>
                              <a:gd name="T10" fmla="*/ 65 w 483"/>
                              <a:gd name="T11" fmla="*/ 5 h 13"/>
                              <a:gd name="T12" fmla="*/ 76 w 483"/>
                              <a:gd name="T13" fmla="*/ 9 h 13"/>
                              <a:gd name="T14" fmla="*/ 87 w 483"/>
                              <a:gd name="T15" fmla="*/ 9 h 13"/>
                              <a:gd name="T16" fmla="*/ 99 w 483"/>
                              <a:gd name="T17" fmla="*/ 9 h 13"/>
                              <a:gd name="T18" fmla="*/ 110 w 483"/>
                              <a:gd name="T19" fmla="*/ 9 h 13"/>
                              <a:gd name="T20" fmla="*/ 122 w 483"/>
                              <a:gd name="T21" fmla="*/ 9 h 13"/>
                              <a:gd name="T22" fmla="*/ 133 w 483"/>
                              <a:gd name="T23" fmla="*/ 9 h 13"/>
                              <a:gd name="T24" fmla="*/ 145 w 483"/>
                              <a:gd name="T25" fmla="*/ 9 h 13"/>
                              <a:gd name="T26" fmla="*/ 156 w 483"/>
                              <a:gd name="T27" fmla="*/ 9 h 13"/>
                              <a:gd name="T28" fmla="*/ 167 w 483"/>
                              <a:gd name="T29" fmla="*/ 9 h 13"/>
                              <a:gd name="T30" fmla="*/ 179 w 483"/>
                              <a:gd name="T31" fmla="*/ 9 h 13"/>
                              <a:gd name="T32" fmla="*/ 190 w 483"/>
                              <a:gd name="T33" fmla="*/ 9 h 13"/>
                              <a:gd name="T34" fmla="*/ 202 w 483"/>
                              <a:gd name="T35" fmla="*/ 9 h 13"/>
                              <a:gd name="T36" fmla="*/ 213 w 483"/>
                              <a:gd name="T37" fmla="*/ 9 h 13"/>
                              <a:gd name="T38" fmla="*/ 224 w 483"/>
                              <a:gd name="T39" fmla="*/ 9 h 13"/>
                              <a:gd name="T40" fmla="*/ 236 w 483"/>
                              <a:gd name="T41" fmla="*/ 9 h 13"/>
                              <a:gd name="T42" fmla="*/ 247 w 483"/>
                              <a:gd name="T43" fmla="*/ 9 h 13"/>
                              <a:gd name="T44" fmla="*/ 259 w 483"/>
                              <a:gd name="T45" fmla="*/ 9 h 13"/>
                              <a:gd name="T46" fmla="*/ 270 w 483"/>
                              <a:gd name="T47" fmla="*/ 9 h 13"/>
                              <a:gd name="T48" fmla="*/ 281 w 483"/>
                              <a:gd name="T49" fmla="*/ 9 h 13"/>
                              <a:gd name="T50" fmla="*/ 293 w 483"/>
                              <a:gd name="T51" fmla="*/ 9 h 13"/>
                              <a:gd name="T52" fmla="*/ 304 w 483"/>
                              <a:gd name="T53" fmla="*/ 9 h 13"/>
                              <a:gd name="T54" fmla="*/ 316 w 483"/>
                              <a:gd name="T55" fmla="*/ 9 h 13"/>
                              <a:gd name="T56" fmla="*/ 327 w 483"/>
                              <a:gd name="T57" fmla="*/ 9 h 13"/>
                              <a:gd name="T58" fmla="*/ 339 w 483"/>
                              <a:gd name="T59" fmla="*/ 9 h 13"/>
                              <a:gd name="T60" fmla="*/ 350 w 483"/>
                              <a:gd name="T61" fmla="*/ 13 h 13"/>
                              <a:gd name="T62" fmla="*/ 361 w 483"/>
                              <a:gd name="T63" fmla="*/ 9 h 13"/>
                              <a:gd name="T64" fmla="*/ 373 w 483"/>
                              <a:gd name="T65" fmla="*/ 9 h 13"/>
                              <a:gd name="T66" fmla="*/ 384 w 483"/>
                              <a:gd name="T67" fmla="*/ 9 h 13"/>
                              <a:gd name="T68" fmla="*/ 396 w 483"/>
                              <a:gd name="T69" fmla="*/ 9 h 13"/>
                              <a:gd name="T70" fmla="*/ 407 w 483"/>
                              <a:gd name="T71" fmla="*/ 9 h 13"/>
                              <a:gd name="T72" fmla="*/ 418 w 483"/>
                              <a:gd name="T73" fmla="*/ 9 h 13"/>
                              <a:gd name="T74" fmla="*/ 430 w 483"/>
                              <a:gd name="T75" fmla="*/ 9 h 13"/>
                              <a:gd name="T76" fmla="*/ 441 w 483"/>
                              <a:gd name="T77" fmla="*/ 9 h 13"/>
                              <a:gd name="T78" fmla="*/ 453 w 483"/>
                              <a:gd name="T79" fmla="*/ 9 h 13"/>
                              <a:gd name="T80" fmla="*/ 464 w 483"/>
                              <a:gd name="T81" fmla="*/ 9 h 13"/>
                              <a:gd name="T82" fmla="*/ 475 w 483"/>
                              <a:gd name="T83" fmla="*/ 9 h 13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  <a:cxn ang="0">
                                <a:pos x="T6" y="T7"/>
                              </a:cxn>
                              <a:cxn ang="0">
                                <a:pos x="T8" y="T9"/>
                              </a:cxn>
                              <a:cxn ang="0">
                                <a:pos x="T10" y="T11"/>
                              </a:cxn>
                              <a:cxn ang="0">
                                <a:pos x="T12" y="T13"/>
                              </a:cxn>
                              <a:cxn ang="0">
                                <a:pos x="T14" y="T15"/>
                              </a:cxn>
                              <a:cxn ang="0">
                                <a:pos x="T16" y="T17"/>
                              </a:cxn>
                              <a:cxn ang="0">
                                <a:pos x="T18" y="T19"/>
                              </a:cxn>
                              <a:cxn ang="0">
                                <a:pos x="T20" y="T21"/>
                              </a:cxn>
                              <a:cxn ang="0">
                                <a:pos x="T22" y="T23"/>
                              </a:cxn>
                              <a:cxn ang="0">
                                <a:pos x="T24" y="T25"/>
                              </a:cxn>
                              <a:cxn ang="0">
                                <a:pos x="T26" y="T27"/>
                              </a:cxn>
                              <a:cxn ang="0">
                                <a:pos x="T28" y="T29"/>
                              </a:cxn>
                              <a:cxn ang="0">
                                <a:pos x="T30" y="T31"/>
                              </a:cxn>
                              <a:cxn ang="0">
                                <a:pos x="T32" y="T33"/>
                              </a:cxn>
                              <a:cxn ang="0">
                                <a:pos x="T34" y="T35"/>
                              </a:cxn>
                              <a:cxn ang="0">
                                <a:pos x="T36" y="T37"/>
                              </a:cxn>
                              <a:cxn ang="0">
                                <a:pos x="T38" y="T39"/>
                              </a:cxn>
                              <a:cxn ang="0">
                                <a:pos x="T40" y="T41"/>
                              </a:cxn>
                              <a:cxn ang="0">
                                <a:pos x="T42" y="T43"/>
                              </a:cxn>
                              <a:cxn ang="0">
                                <a:pos x="T44" y="T45"/>
                              </a:cxn>
                              <a:cxn ang="0">
                                <a:pos x="T46" y="T47"/>
                              </a:cxn>
                              <a:cxn ang="0">
                                <a:pos x="T48" y="T49"/>
                              </a:cxn>
                              <a:cxn ang="0">
                                <a:pos x="T50" y="T51"/>
                              </a:cxn>
                              <a:cxn ang="0">
                                <a:pos x="T52" y="T53"/>
                              </a:cxn>
                              <a:cxn ang="0">
                                <a:pos x="T54" y="T55"/>
                              </a:cxn>
                              <a:cxn ang="0">
                                <a:pos x="T56" y="T57"/>
                              </a:cxn>
                              <a:cxn ang="0">
                                <a:pos x="T58" y="T59"/>
                              </a:cxn>
                              <a:cxn ang="0">
                                <a:pos x="T60" y="T61"/>
                              </a:cxn>
                              <a:cxn ang="0">
                                <a:pos x="T62" y="T63"/>
                              </a:cxn>
                              <a:cxn ang="0">
                                <a:pos x="T64" y="T65"/>
                              </a:cxn>
                              <a:cxn ang="0">
                                <a:pos x="T66" y="T67"/>
                              </a:cxn>
                              <a:cxn ang="0">
                                <a:pos x="T68" y="T69"/>
                              </a:cxn>
                              <a:cxn ang="0">
                                <a:pos x="T70" y="T71"/>
                              </a:cxn>
                              <a:cxn ang="0">
                                <a:pos x="T72" y="T73"/>
                              </a:cxn>
                              <a:cxn ang="0">
                                <a:pos x="T74" y="T75"/>
                              </a:cxn>
                              <a:cxn ang="0">
                                <a:pos x="T76" y="T77"/>
                              </a:cxn>
                              <a:cxn ang="0">
                                <a:pos x="T78" y="T79"/>
                              </a:cxn>
                              <a:cxn ang="0">
                                <a:pos x="T80" y="T81"/>
                              </a:cxn>
                              <a:cxn ang="0">
                                <a:pos x="T82" y="T83"/>
                              </a:cxn>
                            </a:cxnLst>
                            <a:rect l="0" t="0" r="r" b="b"/>
                            <a:pathLst>
                              <a:path w="483" h="13">
                                <a:moveTo>
                                  <a:pt x="0" y="0"/>
                                </a:moveTo>
                                <a:lnTo>
                                  <a:pt x="4" y="0"/>
                                </a:lnTo>
                                <a:lnTo>
                                  <a:pt x="8" y="0"/>
                                </a:lnTo>
                                <a:lnTo>
                                  <a:pt x="11" y="0"/>
                                </a:lnTo>
                                <a:lnTo>
                                  <a:pt x="15" y="5"/>
                                </a:lnTo>
                                <a:lnTo>
                                  <a:pt x="19" y="5"/>
                                </a:lnTo>
                                <a:lnTo>
                                  <a:pt x="23" y="5"/>
                                </a:lnTo>
                                <a:lnTo>
                                  <a:pt x="27" y="5"/>
                                </a:lnTo>
                                <a:lnTo>
                                  <a:pt x="30" y="5"/>
                                </a:lnTo>
                                <a:lnTo>
                                  <a:pt x="34" y="5"/>
                                </a:lnTo>
                                <a:lnTo>
                                  <a:pt x="38" y="5"/>
                                </a:lnTo>
                                <a:lnTo>
                                  <a:pt x="42" y="5"/>
                                </a:lnTo>
                                <a:lnTo>
                                  <a:pt x="46" y="5"/>
                                </a:lnTo>
                                <a:lnTo>
                                  <a:pt x="49" y="5"/>
                                </a:lnTo>
                                <a:lnTo>
                                  <a:pt x="53" y="5"/>
                                </a:lnTo>
                                <a:lnTo>
                                  <a:pt x="57" y="5"/>
                                </a:lnTo>
                                <a:lnTo>
                                  <a:pt x="61" y="5"/>
                                </a:lnTo>
                                <a:lnTo>
                                  <a:pt x="65" y="5"/>
                                </a:lnTo>
                                <a:lnTo>
                                  <a:pt x="68" y="9"/>
                                </a:lnTo>
                                <a:lnTo>
                                  <a:pt x="72" y="9"/>
                                </a:lnTo>
                                <a:lnTo>
                                  <a:pt x="76" y="9"/>
                                </a:lnTo>
                                <a:lnTo>
                                  <a:pt x="80" y="9"/>
                                </a:lnTo>
                                <a:lnTo>
                                  <a:pt x="84" y="9"/>
                                </a:lnTo>
                                <a:lnTo>
                                  <a:pt x="87" y="9"/>
                                </a:lnTo>
                                <a:lnTo>
                                  <a:pt x="91" y="9"/>
                                </a:lnTo>
                                <a:lnTo>
                                  <a:pt x="95" y="9"/>
                                </a:lnTo>
                                <a:lnTo>
                                  <a:pt x="99" y="9"/>
                                </a:lnTo>
                                <a:lnTo>
                                  <a:pt x="103" y="9"/>
                                </a:lnTo>
                                <a:lnTo>
                                  <a:pt x="106" y="9"/>
                                </a:lnTo>
                                <a:lnTo>
                                  <a:pt x="110" y="9"/>
                                </a:lnTo>
                                <a:lnTo>
                                  <a:pt x="114" y="9"/>
                                </a:lnTo>
                                <a:lnTo>
                                  <a:pt x="118" y="9"/>
                                </a:lnTo>
                                <a:lnTo>
                                  <a:pt x="122" y="9"/>
                                </a:lnTo>
                                <a:lnTo>
                                  <a:pt x="126" y="9"/>
                                </a:lnTo>
                                <a:lnTo>
                                  <a:pt x="129" y="9"/>
                                </a:lnTo>
                                <a:lnTo>
                                  <a:pt x="133" y="9"/>
                                </a:lnTo>
                                <a:lnTo>
                                  <a:pt x="137" y="9"/>
                                </a:lnTo>
                                <a:lnTo>
                                  <a:pt x="141" y="9"/>
                                </a:lnTo>
                                <a:lnTo>
                                  <a:pt x="145" y="9"/>
                                </a:lnTo>
                                <a:lnTo>
                                  <a:pt x="148" y="9"/>
                                </a:lnTo>
                                <a:lnTo>
                                  <a:pt x="152" y="9"/>
                                </a:lnTo>
                                <a:lnTo>
                                  <a:pt x="156" y="9"/>
                                </a:lnTo>
                                <a:lnTo>
                                  <a:pt x="160" y="9"/>
                                </a:lnTo>
                                <a:lnTo>
                                  <a:pt x="164" y="9"/>
                                </a:lnTo>
                                <a:lnTo>
                                  <a:pt x="167" y="9"/>
                                </a:lnTo>
                                <a:lnTo>
                                  <a:pt x="171" y="9"/>
                                </a:lnTo>
                                <a:lnTo>
                                  <a:pt x="175" y="9"/>
                                </a:lnTo>
                                <a:lnTo>
                                  <a:pt x="179" y="9"/>
                                </a:lnTo>
                                <a:lnTo>
                                  <a:pt x="183" y="9"/>
                                </a:lnTo>
                                <a:lnTo>
                                  <a:pt x="186" y="9"/>
                                </a:lnTo>
                                <a:lnTo>
                                  <a:pt x="190" y="9"/>
                                </a:lnTo>
                                <a:lnTo>
                                  <a:pt x="194" y="9"/>
                                </a:lnTo>
                                <a:lnTo>
                                  <a:pt x="198" y="9"/>
                                </a:lnTo>
                                <a:lnTo>
                                  <a:pt x="202" y="9"/>
                                </a:lnTo>
                                <a:lnTo>
                                  <a:pt x="205" y="9"/>
                                </a:lnTo>
                                <a:lnTo>
                                  <a:pt x="209" y="9"/>
                                </a:lnTo>
                                <a:lnTo>
                                  <a:pt x="213" y="9"/>
                                </a:lnTo>
                                <a:lnTo>
                                  <a:pt x="217" y="9"/>
                                </a:lnTo>
                                <a:lnTo>
                                  <a:pt x="221" y="9"/>
                                </a:lnTo>
                                <a:lnTo>
                                  <a:pt x="224" y="9"/>
                                </a:lnTo>
                                <a:lnTo>
                                  <a:pt x="228" y="9"/>
                                </a:lnTo>
                                <a:lnTo>
                                  <a:pt x="232" y="9"/>
                                </a:lnTo>
                                <a:lnTo>
                                  <a:pt x="236" y="9"/>
                                </a:lnTo>
                                <a:lnTo>
                                  <a:pt x="240" y="9"/>
                                </a:lnTo>
                                <a:lnTo>
                                  <a:pt x="243" y="9"/>
                                </a:lnTo>
                                <a:lnTo>
                                  <a:pt x="247" y="9"/>
                                </a:lnTo>
                                <a:lnTo>
                                  <a:pt x="251" y="9"/>
                                </a:lnTo>
                                <a:lnTo>
                                  <a:pt x="255" y="9"/>
                                </a:lnTo>
                                <a:lnTo>
                                  <a:pt x="259" y="9"/>
                                </a:lnTo>
                                <a:lnTo>
                                  <a:pt x="262" y="9"/>
                                </a:lnTo>
                                <a:lnTo>
                                  <a:pt x="266" y="9"/>
                                </a:lnTo>
                                <a:lnTo>
                                  <a:pt x="270" y="9"/>
                                </a:lnTo>
                                <a:lnTo>
                                  <a:pt x="274" y="9"/>
                                </a:lnTo>
                                <a:lnTo>
                                  <a:pt x="278" y="9"/>
                                </a:lnTo>
                                <a:lnTo>
                                  <a:pt x="281" y="9"/>
                                </a:lnTo>
                                <a:lnTo>
                                  <a:pt x="285" y="9"/>
                                </a:lnTo>
                                <a:lnTo>
                                  <a:pt x="289" y="9"/>
                                </a:lnTo>
                                <a:lnTo>
                                  <a:pt x="293" y="9"/>
                                </a:lnTo>
                                <a:lnTo>
                                  <a:pt x="297" y="9"/>
                                </a:lnTo>
                                <a:lnTo>
                                  <a:pt x="300" y="9"/>
                                </a:lnTo>
                                <a:lnTo>
                                  <a:pt x="304" y="9"/>
                                </a:lnTo>
                                <a:lnTo>
                                  <a:pt x="308" y="9"/>
                                </a:lnTo>
                                <a:lnTo>
                                  <a:pt x="312" y="9"/>
                                </a:lnTo>
                                <a:lnTo>
                                  <a:pt x="316" y="9"/>
                                </a:lnTo>
                                <a:lnTo>
                                  <a:pt x="319" y="9"/>
                                </a:lnTo>
                                <a:lnTo>
                                  <a:pt x="323" y="9"/>
                                </a:lnTo>
                                <a:lnTo>
                                  <a:pt x="327" y="9"/>
                                </a:lnTo>
                                <a:lnTo>
                                  <a:pt x="331" y="9"/>
                                </a:lnTo>
                                <a:lnTo>
                                  <a:pt x="335" y="9"/>
                                </a:lnTo>
                                <a:lnTo>
                                  <a:pt x="339" y="9"/>
                                </a:lnTo>
                                <a:lnTo>
                                  <a:pt x="342" y="9"/>
                                </a:lnTo>
                                <a:lnTo>
                                  <a:pt x="346" y="13"/>
                                </a:lnTo>
                                <a:lnTo>
                                  <a:pt x="350" y="13"/>
                                </a:lnTo>
                                <a:lnTo>
                                  <a:pt x="354" y="13"/>
                                </a:lnTo>
                                <a:lnTo>
                                  <a:pt x="358" y="9"/>
                                </a:lnTo>
                                <a:lnTo>
                                  <a:pt x="361" y="9"/>
                                </a:lnTo>
                                <a:lnTo>
                                  <a:pt x="365" y="9"/>
                                </a:lnTo>
                                <a:lnTo>
                                  <a:pt x="369" y="9"/>
                                </a:lnTo>
                                <a:lnTo>
                                  <a:pt x="373" y="9"/>
                                </a:lnTo>
                                <a:lnTo>
                                  <a:pt x="377" y="9"/>
                                </a:lnTo>
                                <a:lnTo>
                                  <a:pt x="380" y="9"/>
                                </a:lnTo>
                                <a:lnTo>
                                  <a:pt x="384" y="9"/>
                                </a:lnTo>
                                <a:lnTo>
                                  <a:pt x="388" y="9"/>
                                </a:lnTo>
                                <a:lnTo>
                                  <a:pt x="392" y="9"/>
                                </a:lnTo>
                                <a:lnTo>
                                  <a:pt x="396" y="9"/>
                                </a:lnTo>
                                <a:lnTo>
                                  <a:pt x="399" y="9"/>
                                </a:lnTo>
                                <a:lnTo>
                                  <a:pt x="403" y="9"/>
                                </a:lnTo>
                                <a:lnTo>
                                  <a:pt x="407" y="9"/>
                                </a:lnTo>
                                <a:lnTo>
                                  <a:pt x="411" y="9"/>
                                </a:lnTo>
                                <a:lnTo>
                                  <a:pt x="415" y="9"/>
                                </a:lnTo>
                                <a:lnTo>
                                  <a:pt x="418" y="9"/>
                                </a:lnTo>
                                <a:lnTo>
                                  <a:pt x="422" y="9"/>
                                </a:lnTo>
                                <a:lnTo>
                                  <a:pt x="426" y="9"/>
                                </a:lnTo>
                                <a:lnTo>
                                  <a:pt x="430" y="9"/>
                                </a:lnTo>
                                <a:lnTo>
                                  <a:pt x="434" y="9"/>
                                </a:lnTo>
                                <a:lnTo>
                                  <a:pt x="437" y="9"/>
                                </a:lnTo>
                                <a:lnTo>
                                  <a:pt x="441" y="9"/>
                                </a:lnTo>
                                <a:lnTo>
                                  <a:pt x="445" y="9"/>
                                </a:lnTo>
                                <a:lnTo>
                                  <a:pt x="449" y="9"/>
                                </a:lnTo>
                                <a:lnTo>
                                  <a:pt x="453" y="9"/>
                                </a:lnTo>
                                <a:lnTo>
                                  <a:pt x="456" y="9"/>
                                </a:lnTo>
                                <a:lnTo>
                                  <a:pt x="460" y="9"/>
                                </a:lnTo>
                                <a:lnTo>
                                  <a:pt x="464" y="9"/>
                                </a:lnTo>
                                <a:lnTo>
                                  <a:pt x="468" y="9"/>
                                </a:lnTo>
                                <a:lnTo>
                                  <a:pt x="472" y="9"/>
                                </a:lnTo>
                                <a:lnTo>
                                  <a:pt x="475" y="9"/>
                                </a:lnTo>
                                <a:lnTo>
                                  <a:pt x="479" y="9"/>
                                </a:lnTo>
                                <a:lnTo>
                                  <a:pt x="483" y="9"/>
                                </a:lnTo>
                              </a:path>
                            </a:pathLst>
                          </a:custGeom>
                          <a:noFill/>
                          <a:ln w="0">
                            <a:solidFill>
                              <a:srgbClr val="00FF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 vert="horz" wrap="square" lIns="91440" tIns="45720" rIns="91440" bIns="45720" numCol="1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sp>
                      <p:nvSpPr>
                        <p:cNvPr id="81" name="Freeform 22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686175" y="4802430"/>
                          <a:ext cx="766763" cy="6350"/>
                        </a:xfrm>
                        <a:custGeom>
                          <a:avLst/>
                          <a:gdLst>
                            <a:gd name="T0" fmla="*/ 8 w 483"/>
                            <a:gd name="T1" fmla="*/ 0 h 4"/>
                            <a:gd name="T2" fmla="*/ 19 w 483"/>
                            <a:gd name="T3" fmla="*/ 0 h 4"/>
                            <a:gd name="T4" fmla="*/ 30 w 483"/>
                            <a:gd name="T5" fmla="*/ 0 h 4"/>
                            <a:gd name="T6" fmla="*/ 42 w 483"/>
                            <a:gd name="T7" fmla="*/ 0 h 4"/>
                            <a:gd name="T8" fmla="*/ 53 w 483"/>
                            <a:gd name="T9" fmla="*/ 0 h 4"/>
                            <a:gd name="T10" fmla="*/ 65 w 483"/>
                            <a:gd name="T11" fmla="*/ 0 h 4"/>
                            <a:gd name="T12" fmla="*/ 76 w 483"/>
                            <a:gd name="T13" fmla="*/ 0 h 4"/>
                            <a:gd name="T14" fmla="*/ 88 w 483"/>
                            <a:gd name="T15" fmla="*/ 0 h 4"/>
                            <a:gd name="T16" fmla="*/ 99 w 483"/>
                            <a:gd name="T17" fmla="*/ 0 h 4"/>
                            <a:gd name="T18" fmla="*/ 110 w 483"/>
                            <a:gd name="T19" fmla="*/ 0 h 4"/>
                            <a:gd name="T20" fmla="*/ 122 w 483"/>
                            <a:gd name="T21" fmla="*/ 0 h 4"/>
                            <a:gd name="T22" fmla="*/ 133 w 483"/>
                            <a:gd name="T23" fmla="*/ 0 h 4"/>
                            <a:gd name="T24" fmla="*/ 145 w 483"/>
                            <a:gd name="T25" fmla="*/ 0 h 4"/>
                            <a:gd name="T26" fmla="*/ 156 w 483"/>
                            <a:gd name="T27" fmla="*/ 0 h 4"/>
                            <a:gd name="T28" fmla="*/ 167 w 483"/>
                            <a:gd name="T29" fmla="*/ 4 h 4"/>
                            <a:gd name="T30" fmla="*/ 179 w 483"/>
                            <a:gd name="T31" fmla="*/ 4 h 4"/>
                            <a:gd name="T32" fmla="*/ 190 w 483"/>
                            <a:gd name="T33" fmla="*/ 4 h 4"/>
                            <a:gd name="T34" fmla="*/ 202 w 483"/>
                            <a:gd name="T35" fmla="*/ 4 h 4"/>
                            <a:gd name="T36" fmla="*/ 213 w 483"/>
                            <a:gd name="T37" fmla="*/ 4 h 4"/>
                            <a:gd name="T38" fmla="*/ 224 w 483"/>
                            <a:gd name="T39" fmla="*/ 4 h 4"/>
                            <a:gd name="T40" fmla="*/ 236 w 483"/>
                            <a:gd name="T41" fmla="*/ 4 h 4"/>
                            <a:gd name="T42" fmla="*/ 247 w 483"/>
                            <a:gd name="T43" fmla="*/ 4 h 4"/>
                            <a:gd name="T44" fmla="*/ 259 w 483"/>
                            <a:gd name="T45" fmla="*/ 4 h 4"/>
                            <a:gd name="T46" fmla="*/ 270 w 483"/>
                            <a:gd name="T47" fmla="*/ 4 h 4"/>
                            <a:gd name="T48" fmla="*/ 281 w 483"/>
                            <a:gd name="T49" fmla="*/ 4 h 4"/>
                            <a:gd name="T50" fmla="*/ 293 w 483"/>
                            <a:gd name="T51" fmla="*/ 4 h 4"/>
                            <a:gd name="T52" fmla="*/ 304 w 483"/>
                            <a:gd name="T53" fmla="*/ 0 h 4"/>
                            <a:gd name="T54" fmla="*/ 316 w 483"/>
                            <a:gd name="T55" fmla="*/ 0 h 4"/>
                            <a:gd name="T56" fmla="*/ 327 w 483"/>
                            <a:gd name="T57" fmla="*/ 0 h 4"/>
                            <a:gd name="T58" fmla="*/ 339 w 483"/>
                            <a:gd name="T59" fmla="*/ 0 h 4"/>
                            <a:gd name="T60" fmla="*/ 350 w 483"/>
                            <a:gd name="T61" fmla="*/ 0 h 4"/>
                            <a:gd name="T62" fmla="*/ 361 w 483"/>
                            <a:gd name="T63" fmla="*/ 0 h 4"/>
                            <a:gd name="T64" fmla="*/ 373 w 483"/>
                            <a:gd name="T65" fmla="*/ 0 h 4"/>
                            <a:gd name="T66" fmla="*/ 384 w 483"/>
                            <a:gd name="T67" fmla="*/ 0 h 4"/>
                            <a:gd name="T68" fmla="*/ 396 w 483"/>
                            <a:gd name="T69" fmla="*/ 0 h 4"/>
                            <a:gd name="T70" fmla="*/ 407 w 483"/>
                            <a:gd name="T71" fmla="*/ 0 h 4"/>
                            <a:gd name="T72" fmla="*/ 418 w 483"/>
                            <a:gd name="T73" fmla="*/ 0 h 4"/>
                            <a:gd name="T74" fmla="*/ 430 w 483"/>
                            <a:gd name="T75" fmla="*/ 4 h 4"/>
                            <a:gd name="T76" fmla="*/ 441 w 483"/>
                            <a:gd name="T77" fmla="*/ 4 h 4"/>
                            <a:gd name="T78" fmla="*/ 453 w 483"/>
                            <a:gd name="T79" fmla="*/ 4 h 4"/>
                            <a:gd name="T80" fmla="*/ 464 w 483"/>
                            <a:gd name="T81" fmla="*/ 4 h 4"/>
                            <a:gd name="T82" fmla="*/ 475 w 483"/>
                            <a:gd name="T83" fmla="*/ 4 h 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  <a:cxn ang="0">
                              <a:pos x="T16" y="T17"/>
                            </a:cxn>
                            <a:cxn ang="0">
                              <a:pos x="T18" y="T19"/>
                            </a:cxn>
                            <a:cxn ang="0">
                              <a:pos x="T20" y="T21"/>
                            </a:cxn>
                            <a:cxn ang="0">
                              <a:pos x="T22" y="T23"/>
                            </a:cxn>
                            <a:cxn ang="0">
                              <a:pos x="T24" y="T25"/>
                            </a:cxn>
                            <a:cxn ang="0">
                              <a:pos x="T26" y="T27"/>
                            </a:cxn>
                            <a:cxn ang="0">
                              <a:pos x="T28" y="T29"/>
                            </a:cxn>
                            <a:cxn ang="0">
                              <a:pos x="T30" y="T31"/>
                            </a:cxn>
                            <a:cxn ang="0">
                              <a:pos x="T32" y="T33"/>
                            </a:cxn>
                            <a:cxn ang="0">
                              <a:pos x="T34" y="T35"/>
                            </a:cxn>
                            <a:cxn ang="0">
                              <a:pos x="T36" y="T37"/>
                            </a:cxn>
                            <a:cxn ang="0">
                              <a:pos x="T38" y="T39"/>
                            </a:cxn>
                            <a:cxn ang="0">
                              <a:pos x="T40" y="T41"/>
                            </a:cxn>
                            <a:cxn ang="0">
                              <a:pos x="T42" y="T43"/>
                            </a:cxn>
                            <a:cxn ang="0">
                              <a:pos x="T44" y="T45"/>
                            </a:cxn>
                            <a:cxn ang="0">
                              <a:pos x="T46" y="T47"/>
                            </a:cxn>
                            <a:cxn ang="0">
                              <a:pos x="T48" y="T49"/>
                            </a:cxn>
                            <a:cxn ang="0">
                              <a:pos x="T50" y="T51"/>
                            </a:cxn>
                            <a:cxn ang="0">
                              <a:pos x="T52" y="T53"/>
                            </a:cxn>
                            <a:cxn ang="0">
                              <a:pos x="T54" y="T55"/>
                            </a:cxn>
                            <a:cxn ang="0">
                              <a:pos x="T56" y="T57"/>
                            </a:cxn>
                            <a:cxn ang="0">
                              <a:pos x="T58" y="T59"/>
                            </a:cxn>
                            <a:cxn ang="0">
                              <a:pos x="T60" y="T61"/>
                            </a:cxn>
                            <a:cxn ang="0">
                              <a:pos x="T62" y="T63"/>
                            </a:cxn>
                            <a:cxn ang="0">
                              <a:pos x="T64" y="T65"/>
                            </a:cxn>
                            <a:cxn ang="0">
                              <a:pos x="T66" y="T67"/>
                            </a:cxn>
                            <a:cxn ang="0">
                              <a:pos x="T68" y="T69"/>
                            </a:cxn>
                            <a:cxn ang="0">
                              <a:pos x="T70" y="T71"/>
                            </a:cxn>
                            <a:cxn ang="0">
                              <a:pos x="T72" y="T73"/>
                            </a:cxn>
                            <a:cxn ang="0">
                              <a:pos x="T74" y="T75"/>
                            </a:cxn>
                            <a:cxn ang="0">
                              <a:pos x="T76" y="T77"/>
                            </a:cxn>
                            <a:cxn ang="0">
                              <a:pos x="T78" y="T79"/>
                            </a:cxn>
                            <a:cxn ang="0">
                              <a:pos x="T80" y="T81"/>
                            </a:cxn>
                            <a:cxn ang="0">
                              <a:pos x="T82" y="T83"/>
                            </a:cxn>
                          </a:cxnLst>
                          <a:rect l="0" t="0" r="r" b="b"/>
                          <a:pathLst>
                            <a:path w="483" h="4">
                              <a:moveTo>
                                <a:pt x="0" y="0"/>
                              </a:moveTo>
                              <a:lnTo>
                                <a:pt x="4" y="0"/>
                              </a:lnTo>
                              <a:lnTo>
                                <a:pt x="8" y="0"/>
                              </a:lnTo>
                              <a:lnTo>
                                <a:pt x="11" y="0"/>
                              </a:lnTo>
                              <a:lnTo>
                                <a:pt x="15" y="0"/>
                              </a:lnTo>
                              <a:lnTo>
                                <a:pt x="19" y="0"/>
                              </a:lnTo>
                              <a:lnTo>
                                <a:pt x="23" y="0"/>
                              </a:lnTo>
                              <a:lnTo>
                                <a:pt x="27" y="0"/>
                              </a:lnTo>
                              <a:lnTo>
                                <a:pt x="30" y="0"/>
                              </a:lnTo>
                              <a:lnTo>
                                <a:pt x="34" y="0"/>
                              </a:lnTo>
                              <a:lnTo>
                                <a:pt x="38" y="0"/>
                              </a:lnTo>
                              <a:lnTo>
                                <a:pt x="42" y="0"/>
                              </a:lnTo>
                              <a:lnTo>
                                <a:pt x="46" y="0"/>
                              </a:lnTo>
                              <a:lnTo>
                                <a:pt x="49" y="0"/>
                              </a:lnTo>
                              <a:lnTo>
                                <a:pt x="53" y="0"/>
                              </a:lnTo>
                              <a:lnTo>
                                <a:pt x="57" y="4"/>
                              </a:lnTo>
                              <a:lnTo>
                                <a:pt x="61" y="0"/>
                              </a:lnTo>
                              <a:lnTo>
                                <a:pt x="65" y="0"/>
                              </a:lnTo>
                              <a:lnTo>
                                <a:pt x="68" y="0"/>
                              </a:lnTo>
                              <a:lnTo>
                                <a:pt x="72" y="0"/>
                              </a:lnTo>
                              <a:lnTo>
                                <a:pt x="76" y="0"/>
                              </a:lnTo>
                              <a:lnTo>
                                <a:pt x="80" y="0"/>
                              </a:lnTo>
                              <a:lnTo>
                                <a:pt x="84" y="0"/>
                              </a:lnTo>
                              <a:lnTo>
                                <a:pt x="88" y="0"/>
                              </a:lnTo>
                              <a:lnTo>
                                <a:pt x="91" y="0"/>
                              </a:lnTo>
                              <a:lnTo>
                                <a:pt x="95" y="0"/>
                              </a:lnTo>
                              <a:lnTo>
                                <a:pt x="99" y="0"/>
                              </a:lnTo>
                              <a:lnTo>
                                <a:pt x="103" y="0"/>
                              </a:lnTo>
                              <a:lnTo>
                                <a:pt x="107" y="0"/>
                              </a:lnTo>
                              <a:lnTo>
                                <a:pt x="110" y="0"/>
                              </a:lnTo>
                              <a:lnTo>
                                <a:pt x="114" y="0"/>
                              </a:lnTo>
                              <a:lnTo>
                                <a:pt x="118" y="0"/>
                              </a:lnTo>
                              <a:lnTo>
                                <a:pt x="122" y="0"/>
                              </a:lnTo>
                              <a:lnTo>
                                <a:pt x="126" y="0"/>
                              </a:lnTo>
                              <a:lnTo>
                                <a:pt x="129" y="0"/>
                              </a:lnTo>
                              <a:lnTo>
                                <a:pt x="133" y="0"/>
                              </a:lnTo>
                              <a:lnTo>
                                <a:pt x="137" y="0"/>
                              </a:lnTo>
                              <a:lnTo>
                                <a:pt x="141" y="0"/>
                              </a:lnTo>
                              <a:lnTo>
                                <a:pt x="145" y="0"/>
                              </a:lnTo>
                              <a:lnTo>
                                <a:pt x="148" y="0"/>
                              </a:lnTo>
                              <a:lnTo>
                                <a:pt x="152" y="0"/>
                              </a:lnTo>
                              <a:lnTo>
                                <a:pt x="156" y="0"/>
                              </a:lnTo>
                              <a:lnTo>
                                <a:pt x="160" y="0"/>
                              </a:lnTo>
                              <a:lnTo>
                                <a:pt x="164" y="0"/>
                              </a:lnTo>
                              <a:lnTo>
                                <a:pt x="167" y="4"/>
                              </a:lnTo>
                              <a:lnTo>
                                <a:pt x="171" y="4"/>
                              </a:lnTo>
                              <a:lnTo>
                                <a:pt x="175" y="4"/>
                              </a:lnTo>
                              <a:lnTo>
                                <a:pt x="179" y="4"/>
                              </a:lnTo>
                              <a:lnTo>
                                <a:pt x="183" y="4"/>
                              </a:lnTo>
                              <a:lnTo>
                                <a:pt x="186" y="4"/>
                              </a:lnTo>
                              <a:lnTo>
                                <a:pt x="190" y="4"/>
                              </a:lnTo>
                              <a:lnTo>
                                <a:pt x="194" y="4"/>
                              </a:lnTo>
                              <a:lnTo>
                                <a:pt x="198" y="4"/>
                              </a:lnTo>
                              <a:lnTo>
                                <a:pt x="202" y="4"/>
                              </a:lnTo>
                              <a:lnTo>
                                <a:pt x="205" y="4"/>
                              </a:lnTo>
                              <a:lnTo>
                                <a:pt x="209" y="4"/>
                              </a:lnTo>
                              <a:lnTo>
                                <a:pt x="213" y="4"/>
                              </a:lnTo>
                              <a:lnTo>
                                <a:pt x="217" y="4"/>
                              </a:lnTo>
                              <a:lnTo>
                                <a:pt x="221" y="4"/>
                              </a:lnTo>
                              <a:lnTo>
                                <a:pt x="224" y="4"/>
                              </a:lnTo>
                              <a:lnTo>
                                <a:pt x="228" y="4"/>
                              </a:lnTo>
                              <a:lnTo>
                                <a:pt x="232" y="4"/>
                              </a:lnTo>
                              <a:lnTo>
                                <a:pt x="236" y="4"/>
                              </a:lnTo>
                              <a:lnTo>
                                <a:pt x="240" y="4"/>
                              </a:lnTo>
                              <a:lnTo>
                                <a:pt x="243" y="4"/>
                              </a:lnTo>
                              <a:lnTo>
                                <a:pt x="247" y="4"/>
                              </a:lnTo>
                              <a:lnTo>
                                <a:pt x="251" y="4"/>
                              </a:lnTo>
                              <a:lnTo>
                                <a:pt x="255" y="4"/>
                              </a:lnTo>
                              <a:lnTo>
                                <a:pt x="259" y="4"/>
                              </a:lnTo>
                              <a:lnTo>
                                <a:pt x="262" y="4"/>
                              </a:lnTo>
                              <a:lnTo>
                                <a:pt x="266" y="4"/>
                              </a:lnTo>
                              <a:lnTo>
                                <a:pt x="270" y="4"/>
                              </a:lnTo>
                              <a:lnTo>
                                <a:pt x="274" y="4"/>
                              </a:lnTo>
                              <a:lnTo>
                                <a:pt x="278" y="4"/>
                              </a:lnTo>
                              <a:lnTo>
                                <a:pt x="281" y="4"/>
                              </a:lnTo>
                              <a:lnTo>
                                <a:pt x="285" y="4"/>
                              </a:lnTo>
                              <a:lnTo>
                                <a:pt x="289" y="4"/>
                              </a:lnTo>
                              <a:lnTo>
                                <a:pt x="293" y="4"/>
                              </a:lnTo>
                              <a:lnTo>
                                <a:pt x="297" y="4"/>
                              </a:lnTo>
                              <a:lnTo>
                                <a:pt x="300" y="4"/>
                              </a:lnTo>
                              <a:lnTo>
                                <a:pt x="304" y="0"/>
                              </a:lnTo>
                              <a:lnTo>
                                <a:pt x="308" y="0"/>
                              </a:lnTo>
                              <a:lnTo>
                                <a:pt x="312" y="0"/>
                              </a:lnTo>
                              <a:lnTo>
                                <a:pt x="316" y="0"/>
                              </a:lnTo>
                              <a:lnTo>
                                <a:pt x="320" y="0"/>
                              </a:lnTo>
                              <a:lnTo>
                                <a:pt x="323" y="0"/>
                              </a:lnTo>
                              <a:lnTo>
                                <a:pt x="327" y="0"/>
                              </a:lnTo>
                              <a:lnTo>
                                <a:pt x="331" y="0"/>
                              </a:lnTo>
                              <a:lnTo>
                                <a:pt x="335" y="0"/>
                              </a:lnTo>
                              <a:lnTo>
                                <a:pt x="339" y="0"/>
                              </a:lnTo>
                              <a:lnTo>
                                <a:pt x="342" y="0"/>
                              </a:lnTo>
                              <a:lnTo>
                                <a:pt x="346" y="0"/>
                              </a:lnTo>
                              <a:lnTo>
                                <a:pt x="350" y="0"/>
                              </a:lnTo>
                              <a:lnTo>
                                <a:pt x="354" y="0"/>
                              </a:lnTo>
                              <a:lnTo>
                                <a:pt x="358" y="0"/>
                              </a:lnTo>
                              <a:lnTo>
                                <a:pt x="361" y="0"/>
                              </a:lnTo>
                              <a:lnTo>
                                <a:pt x="365" y="0"/>
                              </a:lnTo>
                              <a:lnTo>
                                <a:pt x="369" y="0"/>
                              </a:lnTo>
                              <a:lnTo>
                                <a:pt x="373" y="0"/>
                              </a:lnTo>
                              <a:lnTo>
                                <a:pt x="377" y="0"/>
                              </a:lnTo>
                              <a:lnTo>
                                <a:pt x="380" y="0"/>
                              </a:lnTo>
                              <a:lnTo>
                                <a:pt x="384" y="0"/>
                              </a:lnTo>
                              <a:lnTo>
                                <a:pt x="388" y="0"/>
                              </a:lnTo>
                              <a:lnTo>
                                <a:pt x="392" y="0"/>
                              </a:lnTo>
                              <a:lnTo>
                                <a:pt x="396" y="0"/>
                              </a:lnTo>
                              <a:lnTo>
                                <a:pt x="399" y="0"/>
                              </a:lnTo>
                              <a:lnTo>
                                <a:pt x="403" y="0"/>
                              </a:lnTo>
                              <a:lnTo>
                                <a:pt x="407" y="0"/>
                              </a:lnTo>
                              <a:lnTo>
                                <a:pt x="411" y="0"/>
                              </a:lnTo>
                              <a:lnTo>
                                <a:pt x="415" y="0"/>
                              </a:lnTo>
                              <a:lnTo>
                                <a:pt x="418" y="0"/>
                              </a:lnTo>
                              <a:lnTo>
                                <a:pt x="422" y="4"/>
                              </a:lnTo>
                              <a:lnTo>
                                <a:pt x="426" y="4"/>
                              </a:lnTo>
                              <a:lnTo>
                                <a:pt x="430" y="4"/>
                              </a:lnTo>
                              <a:lnTo>
                                <a:pt x="434" y="4"/>
                              </a:lnTo>
                              <a:lnTo>
                                <a:pt x="437" y="4"/>
                              </a:lnTo>
                              <a:lnTo>
                                <a:pt x="441" y="4"/>
                              </a:lnTo>
                              <a:lnTo>
                                <a:pt x="445" y="4"/>
                              </a:lnTo>
                              <a:lnTo>
                                <a:pt x="449" y="4"/>
                              </a:lnTo>
                              <a:lnTo>
                                <a:pt x="453" y="4"/>
                              </a:lnTo>
                              <a:lnTo>
                                <a:pt x="456" y="4"/>
                              </a:lnTo>
                              <a:lnTo>
                                <a:pt x="460" y="4"/>
                              </a:lnTo>
                              <a:lnTo>
                                <a:pt x="464" y="4"/>
                              </a:lnTo>
                              <a:lnTo>
                                <a:pt x="468" y="4"/>
                              </a:lnTo>
                              <a:lnTo>
                                <a:pt x="472" y="4"/>
                              </a:lnTo>
                              <a:lnTo>
                                <a:pt x="475" y="4"/>
                              </a:lnTo>
                              <a:lnTo>
                                <a:pt x="479" y="4"/>
                              </a:lnTo>
                              <a:lnTo>
                                <a:pt x="483" y="4"/>
                              </a:lnTo>
                            </a:path>
                          </a:pathLst>
                        </a:custGeom>
                        <a:noFill/>
                        <a:ln w="0">
                          <a:solidFill>
                            <a:srgbClr val="00FF00"/>
                          </a:solidFill>
                          <a:prstDash val="solid"/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79" name="Freeform 22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452938" y="4802430"/>
                        <a:ext cx="766763" cy="6350"/>
                      </a:xfrm>
                      <a:custGeom>
                        <a:avLst/>
                        <a:gdLst>
                          <a:gd name="T0" fmla="*/ 8 w 483"/>
                          <a:gd name="T1" fmla="*/ 4 h 4"/>
                          <a:gd name="T2" fmla="*/ 19 w 483"/>
                          <a:gd name="T3" fmla="*/ 4 h 4"/>
                          <a:gd name="T4" fmla="*/ 30 w 483"/>
                          <a:gd name="T5" fmla="*/ 4 h 4"/>
                          <a:gd name="T6" fmla="*/ 42 w 483"/>
                          <a:gd name="T7" fmla="*/ 4 h 4"/>
                          <a:gd name="T8" fmla="*/ 53 w 483"/>
                          <a:gd name="T9" fmla="*/ 4 h 4"/>
                          <a:gd name="T10" fmla="*/ 65 w 483"/>
                          <a:gd name="T11" fmla="*/ 4 h 4"/>
                          <a:gd name="T12" fmla="*/ 76 w 483"/>
                          <a:gd name="T13" fmla="*/ 4 h 4"/>
                          <a:gd name="T14" fmla="*/ 88 w 483"/>
                          <a:gd name="T15" fmla="*/ 4 h 4"/>
                          <a:gd name="T16" fmla="*/ 99 w 483"/>
                          <a:gd name="T17" fmla="*/ 4 h 4"/>
                          <a:gd name="T18" fmla="*/ 110 w 483"/>
                          <a:gd name="T19" fmla="*/ 4 h 4"/>
                          <a:gd name="T20" fmla="*/ 122 w 483"/>
                          <a:gd name="T21" fmla="*/ 4 h 4"/>
                          <a:gd name="T22" fmla="*/ 133 w 483"/>
                          <a:gd name="T23" fmla="*/ 4 h 4"/>
                          <a:gd name="T24" fmla="*/ 145 w 483"/>
                          <a:gd name="T25" fmla="*/ 4 h 4"/>
                          <a:gd name="T26" fmla="*/ 156 w 483"/>
                          <a:gd name="T27" fmla="*/ 4 h 4"/>
                          <a:gd name="T28" fmla="*/ 167 w 483"/>
                          <a:gd name="T29" fmla="*/ 4 h 4"/>
                          <a:gd name="T30" fmla="*/ 179 w 483"/>
                          <a:gd name="T31" fmla="*/ 4 h 4"/>
                          <a:gd name="T32" fmla="*/ 190 w 483"/>
                          <a:gd name="T33" fmla="*/ 4 h 4"/>
                          <a:gd name="T34" fmla="*/ 202 w 483"/>
                          <a:gd name="T35" fmla="*/ 4 h 4"/>
                          <a:gd name="T36" fmla="*/ 213 w 483"/>
                          <a:gd name="T37" fmla="*/ 4 h 4"/>
                          <a:gd name="T38" fmla="*/ 224 w 483"/>
                          <a:gd name="T39" fmla="*/ 4 h 4"/>
                          <a:gd name="T40" fmla="*/ 236 w 483"/>
                          <a:gd name="T41" fmla="*/ 4 h 4"/>
                          <a:gd name="T42" fmla="*/ 247 w 483"/>
                          <a:gd name="T43" fmla="*/ 0 h 4"/>
                          <a:gd name="T44" fmla="*/ 259 w 483"/>
                          <a:gd name="T45" fmla="*/ 0 h 4"/>
                          <a:gd name="T46" fmla="*/ 270 w 483"/>
                          <a:gd name="T47" fmla="*/ 0 h 4"/>
                          <a:gd name="T48" fmla="*/ 282 w 483"/>
                          <a:gd name="T49" fmla="*/ 0 h 4"/>
                          <a:gd name="T50" fmla="*/ 293 w 483"/>
                          <a:gd name="T51" fmla="*/ 0 h 4"/>
                          <a:gd name="T52" fmla="*/ 304 w 483"/>
                          <a:gd name="T53" fmla="*/ 0 h 4"/>
                          <a:gd name="T54" fmla="*/ 316 w 483"/>
                          <a:gd name="T55" fmla="*/ 0 h 4"/>
                          <a:gd name="T56" fmla="*/ 327 w 483"/>
                          <a:gd name="T57" fmla="*/ 0 h 4"/>
                          <a:gd name="T58" fmla="*/ 339 w 483"/>
                          <a:gd name="T59" fmla="*/ 0 h 4"/>
                          <a:gd name="T60" fmla="*/ 350 w 483"/>
                          <a:gd name="T61" fmla="*/ 0 h 4"/>
                          <a:gd name="T62" fmla="*/ 361 w 483"/>
                          <a:gd name="T63" fmla="*/ 0 h 4"/>
                          <a:gd name="T64" fmla="*/ 373 w 483"/>
                          <a:gd name="T65" fmla="*/ 0 h 4"/>
                          <a:gd name="T66" fmla="*/ 384 w 483"/>
                          <a:gd name="T67" fmla="*/ 0 h 4"/>
                          <a:gd name="T68" fmla="*/ 396 w 483"/>
                          <a:gd name="T69" fmla="*/ 0 h 4"/>
                          <a:gd name="T70" fmla="*/ 407 w 483"/>
                          <a:gd name="T71" fmla="*/ 0 h 4"/>
                          <a:gd name="T72" fmla="*/ 418 w 483"/>
                          <a:gd name="T73" fmla="*/ 0 h 4"/>
                          <a:gd name="T74" fmla="*/ 430 w 483"/>
                          <a:gd name="T75" fmla="*/ 0 h 4"/>
                          <a:gd name="T76" fmla="*/ 441 w 483"/>
                          <a:gd name="T77" fmla="*/ 0 h 4"/>
                          <a:gd name="T78" fmla="*/ 453 w 483"/>
                          <a:gd name="T79" fmla="*/ 0 h 4"/>
                          <a:gd name="T80" fmla="*/ 464 w 483"/>
                          <a:gd name="T81" fmla="*/ 0 h 4"/>
                          <a:gd name="T82" fmla="*/ 475 w 483"/>
                          <a:gd name="T83" fmla="*/ 0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  <a:cxn ang="0">
                            <a:pos x="T82" y="T83"/>
                          </a:cxn>
                        </a:cxnLst>
                        <a:rect l="0" t="0" r="r" b="b"/>
                        <a:pathLst>
                          <a:path w="483" h="4">
                            <a:moveTo>
                              <a:pt x="0" y="4"/>
                            </a:moveTo>
                            <a:lnTo>
                              <a:pt x="4" y="4"/>
                            </a:lnTo>
                            <a:lnTo>
                              <a:pt x="8" y="4"/>
                            </a:lnTo>
                            <a:lnTo>
                              <a:pt x="11" y="4"/>
                            </a:lnTo>
                            <a:lnTo>
                              <a:pt x="15" y="4"/>
                            </a:lnTo>
                            <a:lnTo>
                              <a:pt x="19" y="4"/>
                            </a:lnTo>
                            <a:lnTo>
                              <a:pt x="23" y="4"/>
                            </a:lnTo>
                            <a:lnTo>
                              <a:pt x="27" y="4"/>
                            </a:lnTo>
                            <a:lnTo>
                              <a:pt x="30" y="4"/>
                            </a:lnTo>
                            <a:lnTo>
                              <a:pt x="34" y="4"/>
                            </a:lnTo>
                            <a:lnTo>
                              <a:pt x="38" y="4"/>
                            </a:lnTo>
                            <a:lnTo>
                              <a:pt x="42" y="4"/>
                            </a:lnTo>
                            <a:lnTo>
                              <a:pt x="46" y="4"/>
                            </a:lnTo>
                            <a:lnTo>
                              <a:pt x="50" y="4"/>
                            </a:lnTo>
                            <a:lnTo>
                              <a:pt x="53" y="4"/>
                            </a:lnTo>
                            <a:lnTo>
                              <a:pt x="57" y="4"/>
                            </a:lnTo>
                            <a:lnTo>
                              <a:pt x="61" y="4"/>
                            </a:lnTo>
                            <a:lnTo>
                              <a:pt x="65" y="4"/>
                            </a:lnTo>
                            <a:lnTo>
                              <a:pt x="69" y="4"/>
                            </a:lnTo>
                            <a:lnTo>
                              <a:pt x="72" y="4"/>
                            </a:lnTo>
                            <a:lnTo>
                              <a:pt x="76" y="4"/>
                            </a:lnTo>
                            <a:lnTo>
                              <a:pt x="80" y="4"/>
                            </a:lnTo>
                            <a:lnTo>
                              <a:pt x="84" y="4"/>
                            </a:lnTo>
                            <a:lnTo>
                              <a:pt x="88" y="4"/>
                            </a:lnTo>
                            <a:lnTo>
                              <a:pt x="91" y="4"/>
                            </a:lnTo>
                            <a:lnTo>
                              <a:pt x="95" y="4"/>
                            </a:lnTo>
                            <a:lnTo>
                              <a:pt x="99" y="4"/>
                            </a:lnTo>
                            <a:lnTo>
                              <a:pt x="103" y="4"/>
                            </a:lnTo>
                            <a:lnTo>
                              <a:pt x="107" y="4"/>
                            </a:lnTo>
                            <a:lnTo>
                              <a:pt x="110" y="4"/>
                            </a:lnTo>
                            <a:lnTo>
                              <a:pt x="114" y="4"/>
                            </a:lnTo>
                            <a:lnTo>
                              <a:pt x="118" y="4"/>
                            </a:lnTo>
                            <a:lnTo>
                              <a:pt x="122" y="4"/>
                            </a:lnTo>
                            <a:lnTo>
                              <a:pt x="126" y="4"/>
                            </a:lnTo>
                            <a:lnTo>
                              <a:pt x="129" y="4"/>
                            </a:lnTo>
                            <a:lnTo>
                              <a:pt x="133" y="4"/>
                            </a:lnTo>
                            <a:lnTo>
                              <a:pt x="137" y="4"/>
                            </a:lnTo>
                            <a:lnTo>
                              <a:pt x="141" y="4"/>
                            </a:lnTo>
                            <a:lnTo>
                              <a:pt x="145" y="4"/>
                            </a:lnTo>
                            <a:lnTo>
                              <a:pt x="148" y="4"/>
                            </a:lnTo>
                            <a:lnTo>
                              <a:pt x="152" y="4"/>
                            </a:lnTo>
                            <a:lnTo>
                              <a:pt x="156" y="4"/>
                            </a:lnTo>
                            <a:lnTo>
                              <a:pt x="160" y="4"/>
                            </a:lnTo>
                            <a:lnTo>
                              <a:pt x="164" y="4"/>
                            </a:lnTo>
                            <a:lnTo>
                              <a:pt x="167" y="4"/>
                            </a:lnTo>
                            <a:lnTo>
                              <a:pt x="171" y="4"/>
                            </a:lnTo>
                            <a:lnTo>
                              <a:pt x="175" y="4"/>
                            </a:lnTo>
                            <a:lnTo>
                              <a:pt x="179" y="4"/>
                            </a:lnTo>
                            <a:lnTo>
                              <a:pt x="183" y="4"/>
                            </a:lnTo>
                            <a:lnTo>
                              <a:pt x="186" y="4"/>
                            </a:lnTo>
                            <a:lnTo>
                              <a:pt x="190" y="4"/>
                            </a:lnTo>
                            <a:lnTo>
                              <a:pt x="194" y="4"/>
                            </a:lnTo>
                            <a:lnTo>
                              <a:pt x="198" y="4"/>
                            </a:lnTo>
                            <a:lnTo>
                              <a:pt x="202" y="4"/>
                            </a:lnTo>
                            <a:lnTo>
                              <a:pt x="205" y="4"/>
                            </a:lnTo>
                            <a:lnTo>
                              <a:pt x="209" y="4"/>
                            </a:lnTo>
                            <a:lnTo>
                              <a:pt x="213" y="4"/>
                            </a:lnTo>
                            <a:lnTo>
                              <a:pt x="217" y="4"/>
                            </a:lnTo>
                            <a:lnTo>
                              <a:pt x="221" y="4"/>
                            </a:lnTo>
                            <a:lnTo>
                              <a:pt x="224" y="4"/>
                            </a:lnTo>
                            <a:lnTo>
                              <a:pt x="228" y="4"/>
                            </a:lnTo>
                            <a:lnTo>
                              <a:pt x="232" y="4"/>
                            </a:lnTo>
                            <a:lnTo>
                              <a:pt x="236" y="4"/>
                            </a:lnTo>
                            <a:lnTo>
                              <a:pt x="240" y="4"/>
                            </a:lnTo>
                            <a:lnTo>
                              <a:pt x="243" y="4"/>
                            </a:lnTo>
                            <a:lnTo>
                              <a:pt x="247" y="0"/>
                            </a:lnTo>
                            <a:lnTo>
                              <a:pt x="251" y="0"/>
                            </a:lnTo>
                            <a:lnTo>
                              <a:pt x="255" y="0"/>
                            </a:lnTo>
                            <a:lnTo>
                              <a:pt x="259" y="0"/>
                            </a:lnTo>
                            <a:lnTo>
                              <a:pt x="262" y="0"/>
                            </a:lnTo>
                            <a:lnTo>
                              <a:pt x="266" y="0"/>
                            </a:lnTo>
                            <a:lnTo>
                              <a:pt x="270" y="0"/>
                            </a:lnTo>
                            <a:lnTo>
                              <a:pt x="274" y="0"/>
                            </a:lnTo>
                            <a:lnTo>
                              <a:pt x="278" y="0"/>
                            </a:lnTo>
                            <a:lnTo>
                              <a:pt x="282" y="0"/>
                            </a:lnTo>
                            <a:lnTo>
                              <a:pt x="285" y="0"/>
                            </a:lnTo>
                            <a:lnTo>
                              <a:pt x="289" y="0"/>
                            </a:lnTo>
                            <a:lnTo>
                              <a:pt x="293" y="0"/>
                            </a:lnTo>
                            <a:lnTo>
                              <a:pt x="297" y="0"/>
                            </a:lnTo>
                            <a:lnTo>
                              <a:pt x="301" y="0"/>
                            </a:lnTo>
                            <a:lnTo>
                              <a:pt x="304" y="0"/>
                            </a:lnTo>
                            <a:lnTo>
                              <a:pt x="308" y="0"/>
                            </a:lnTo>
                            <a:lnTo>
                              <a:pt x="312" y="0"/>
                            </a:lnTo>
                            <a:lnTo>
                              <a:pt x="316" y="0"/>
                            </a:lnTo>
                            <a:lnTo>
                              <a:pt x="320" y="0"/>
                            </a:lnTo>
                            <a:lnTo>
                              <a:pt x="323" y="0"/>
                            </a:lnTo>
                            <a:lnTo>
                              <a:pt x="327" y="0"/>
                            </a:lnTo>
                            <a:lnTo>
                              <a:pt x="331" y="0"/>
                            </a:lnTo>
                            <a:lnTo>
                              <a:pt x="335" y="0"/>
                            </a:lnTo>
                            <a:lnTo>
                              <a:pt x="339" y="0"/>
                            </a:lnTo>
                            <a:lnTo>
                              <a:pt x="342" y="0"/>
                            </a:lnTo>
                            <a:lnTo>
                              <a:pt x="346" y="0"/>
                            </a:lnTo>
                            <a:lnTo>
                              <a:pt x="350" y="0"/>
                            </a:lnTo>
                            <a:lnTo>
                              <a:pt x="354" y="0"/>
                            </a:lnTo>
                            <a:lnTo>
                              <a:pt x="358" y="0"/>
                            </a:lnTo>
                            <a:lnTo>
                              <a:pt x="361" y="0"/>
                            </a:lnTo>
                            <a:lnTo>
                              <a:pt x="365" y="0"/>
                            </a:lnTo>
                            <a:lnTo>
                              <a:pt x="369" y="0"/>
                            </a:lnTo>
                            <a:lnTo>
                              <a:pt x="373" y="0"/>
                            </a:lnTo>
                            <a:lnTo>
                              <a:pt x="377" y="0"/>
                            </a:lnTo>
                            <a:lnTo>
                              <a:pt x="380" y="0"/>
                            </a:lnTo>
                            <a:lnTo>
                              <a:pt x="384" y="0"/>
                            </a:lnTo>
                            <a:lnTo>
                              <a:pt x="388" y="0"/>
                            </a:lnTo>
                            <a:lnTo>
                              <a:pt x="392" y="0"/>
                            </a:lnTo>
                            <a:lnTo>
                              <a:pt x="396" y="0"/>
                            </a:lnTo>
                            <a:lnTo>
                              <a:pt x="399" y="0"/>
                            </a:lnTo>
                            <a:lnTo>
                              <a:pt x="403" y="0"/>
                            </a:lnTo>
                            <a:lnTo>
                              <a:pt x="407" y="0"/>
                            </a:lnTo>
                            <a:lnTo>
                              <a:pt x="411" y="0"/>
                            </a:lnTo>
                            <a:lnTo>
                              <a:pt x="415" y="0"/>
                            </a:lnTo>
                            <a:lnTo>
                              <a:pt x="418" y="0"/>
                            </a:lnTo>
                            <a:lnTo>
                              <a:pt x="422" y="0"/>
                            </a:lnTo>
                            <a:lnTo>
                              <a:pt x="426" y="0"/>
                            </a:lnTo>
                            <a:lnTo>
                              <a:pt x="430" y="0"/>
                            </a:lnTo>
                            <a:lnTo>
                              <a:pt x="434" y="0"/>
                            </a:lnTo>
                            <a:lnTo>
                              <a:pt x="437" y="0"/>
                            </a:lnTo>
                            <a:lnTo>
                              <a:pt x="441" y="0"/>
                            </a:lnTo>
                            <a:lnTo>
                              <a:pt x="445" y="0"/>
                            </a:lnTo>
                            <a:lnTo>
                              <a:pt x="449" y="0"/>
                            </a:lnTo>
                            <a:lnTo>
                              <a:pt x="453" y="0"/>
                            </a:lnTo>
                            <a:lnTo>
                              <a:pt x="456" y="0"/>
                            </a:lnTo>
                            <a:lnTo>
                              <a:pt x="460" y="0"/>
                            </a:lnTo>
                            <a:lnTo>
                              <a:pt x="464" y="0"/>
                            </a:lnTo>
                            <a:lnTo>
                              <a:pt x="468" y="0"/>
                            </a:lnTo>
                            <a:lnTo>
                              <a:pt x="472" y="0"/>
                            </a:lnTo>
                            <a:lnTo>
                              <a:pt x="475" y="0"/>
                            </a:lnTo>
                            <a:lnTo>
                              <a:pt x="479" y="0"/>
                            </a:lnTo>
                            <a:lnTo>
                              <a:pt x="483" y="0"/>
                            </a:lnTo>
                          </a:path>
                        </a:pathLst>
                      </a:custGeom>
                      <a:noFill/>
                      <a:ln w="0">
                        <a:solidFill>
                          <a:srgbClr val="00FF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77" name="Freeform 227"/>
                    <p:cNvSpPr>
                      <a:spLocks/>
                    </p:cNvSpPr>
                    <p:nvPr/>
                  </p:nvSpPr>
                  <p:spPr bwMode="auto">
                    <a:xfrm>
                      <a:off x="5219700" y="4802430"/>
                      <a:ext cx="766763" cy="0"/>
                    </a:xfrm>
                    <a:custGeom>
                      <a:avLst/>
                      <a:gdLst>
                        <a:gd name="T0" fmla="*/ 8 w 483"/>
                        <a:gd name="T1" fmla="*/ 19 w 483"/>
                        <a:gd name="T2" fmla="*/ 31 w 483"/>
                        <a:gd name="T3" fmla="*/ 42 w 483"/>
                        <a:gd name="T4" fmla="*/ 53 w 483"/>
                        <a:gd name="T5" fmla="*/ 65 w 483"/>
                        <a:gd name="T6" fmla="*/ 76 w 483"/>
                        <a:gd name="T7" fmla="*/ 88 w 483"/>
                        <a:gd name="T8" fmla="*/ 99 w 483"/>
                        <a:gd name="T9" fmla="*/ 110 w 483"/>
                        <a:gd name="T10" fmla="*/ 122 w 483"/>
                        <a:gd name="T11" fmla="*/ 133 w 483"/>
                        <a:gd name="T12" fmla="*/ 145 w 483"/>
                        <a:gd name="T13" fmla="*/ 156 w 483"/>
                        <a:gd name="T14" fmla="*/ 167 w 483"/>
                        <a:gd name="T15" fmla="*/ 179 w 483"/>
                        <a:gd name="T16" fmla="*/ 190 w 483"/>
                        <a:gd name="T17" fmla="*/ 202 w 483"/>
                        <a:gd name="T18" fmla="*/ 213 w 483"/>
                        <a:gd name="T19" fmla="*/ 224 w 483"/>
                        <a:gd name="T20" fmla="*/ 236 w 483"/>
                        <a:gd name="T21" fmla="*/ 247 w 483"/>
                        <a:gd name="T22" fmla="*/ 259 w 483"/>
                        <a:gd name="T23" fmla="*/ 270 w 483"/>
                        <a:gd name="T24" fmla="*/ 282 w 483"/>
                        <a:gd name="T25" fmla="*/ 293 w 483"/>
                        <a:gd name="T26" fmla="*/ 304 w 483"/>
                        <a:gd name="T27" fmla="*/ 316 w 483"/>
                        <a:gd name="T28" fmla="*/ 327 w 483"/>
                        <a:gd name="T29" fmla="*/ 339 w 483"/>
                        <a:gd name="T30" fmla="*/ 350 w 483"/>
                        <a:gd name="T31" fmla="*/ 361 w 483"/>
                        <a:gd name="T32" fmla="*/ 373 w 483"/>
                        <a:gd name="T33" fmla="*/ 384 w 483"/>
                        <a:gd name="T34" fmla="*/ 396 w 483"/>
                        <a:gd name="T35" fmla="*/ 407 w 483"/>
                        <a:gd name="T36" fmla="*/ 418 w 483"/>
                        <a:gd name="T37" fmla="*/ 430 w 483"/>
                        <a:gd name="T38" fmla="*/ 441 w 483"/>
                        <a:gd name="T39" fmla="*/ 453 w 483"/>
                        <a:gd name="T40" fmla="*/ 464 w 483"/>
                        <a:gd name="T41" fmla="*/ 476 w 483"/>
                      </a:gdLst>
                      <a:ahLst/>
                      <a:cxnLst>
                        <a:cxn ang="0">
                          <a:pos x="T0" y="0"/>
                        </a:cxn>
                        <a:cxn ang="0">
                          <a:pos x="T1" y="0"/>
                        </a:cxn>
                        <a:cxn ang="0">
                          <a:pos x="T2" y="0"/>
                        </a:cxn>
                        <a:cxn ang="0">
                          <a:pos x="T3" y="0"/>
                        </a:cxn>
                        <a:cxn ang="0">
                          <a:pos x="T4" y="0"/>
                        </a:cxn>
                        <a:cxn ang="0">
                          <a:pos x="T5" y="0"/>
                        </a:cxn>
                        <a:cxn ang="0">
                          <a:pos x="T6" y="0"/>
                        </a:cxn>
                        <a:cxn ang="0">
                          <a:pos x="T7" y="0"/>
                        </a:cxn>
                        <a:cxn ang="0">
                          <a:pos x="T8" y="0"/>
                        </a:cxn>
                        <a:cxn ang="0">
                          <a:pos x="T9" y="0"/>
                        </a:cxn>
                        <a:cxn ang="0">
                          <a:pos x="T10" y="0"/>
                        </a:cxn>
                        <a:cxn ang="0">
                          <a:pos x="T11" y="0"/>
                        </a:cxn>
                        <a:cxn ang="0">
                          <a:pos x="T12" y="0"/>
                        </a:cxn>
                        <a:cxn ang="0">
                          <a:pos x="T13" y="0"/>
                        </a:cxn>
                        <a:cxn ang="0">
                          <a:pos x="T14" y="0"/>
                        </a:cxn>
                        <a:cxn ang="0">
                          <a:pos x="T15" y="0"/>
                        </a:cxn>
                        <a:cxn ang="0">
                          <a:pos x="T16" y="0"/>
                        </a:cxn>
                        <a:cxn ang="0">
                          <a:pos x="T17" y="0"/>
                        </a:cxn>
                        <a:cxn ang="0">
                          <a:pos x="T18" y="0"/>
                        </a:cxn>
                        <a:cxn ang="0">
                          <a:pos x="T19" y="0"/>
                        </a:cxn>
                        <a:cxn ang="0">
                          <a:pos x="T20" y="0"/>
                        </a:cxn>
                        <a:cxn ang="0">
                          <a:pos x="T21" y="0"/>
                        </a:cxn>
                        <a:cxn ang="0">
                          <a:pos x="T22" y="0"/>
                        </a:cxn>
                        <a:cxn ang="0">
                          <a:pos x="T23" y="0"/>
                        </a:cxn>
                        <a:cxn ang="0">
                          <a:pos x="T24" y="0"/>
                        </a:cxn>
                        <a:cxn ang="0">
                          <a:pos x="T25" y="0"/>
                        </a:cxn>
                        <a:cxn ang="0">
                          <a:pos x="T26" y="0"/>
                        </a:cxn>
                        <a:cxn ang="0">
                          <a:pos x="T27" y="0"/>
                        </a:cxn>
                        <a:cxn ang="0">
                          <a:pos x="T28" y="0"/>
                        </a:cxn>
                        <a:cxn ang="0">
                          <a:pos x="T29" y="0"/>
                        </a:cxn>
                        <a:cxn ang="0">
                          <a:pos x="T30" y="0"/>
                        </a:cxn>
                        <a:cxn ang="0">
                          <a:pos x="T31" y="0"/>
                        </a:cxn>
                        <a:cxn ang="0">
                          <a:pos x="T32" y="0"/>
                        </a:cxn>
                        <a:cxn ang="0">
                          <a:pos x="T33" y="0"/>
                        </a:cxn>
                        <a:cxn ang="0">
                          <a:pos x="T34" y="0"/>
                        </a:cxn>
                        <a:cxn ang="0">
                          <a:pos x="T35" y="0"/>
                        </a:cxn>
                        <a:cxn ang="0">
                          <a:pos x="T36" y="0"/>
                        </a:cxn>
                        <a:cxn ang="0">
                          <a:pos x="T37" y="0"/>
                        </a:cxn>
                        <a:cxn ang="0">
                          <a:pos x="T38" y="0"/>
                        </a:cxn>
                        <a:cxn ang="0">
                          <a:pos x="T39" y="0"/>
                        </a:cxn>
                        <a:cxn ang="0">
                          <a:pos x="T40" y="0"/>
                        </a:cxn>
                        <a:cxn ang="0">
                          <a:pos x="T41" y="0"/>
                        </a:cxn>
                      </a:cxnLst>
                      <a:rect l="0" t="0" r="r" b="b"/>
                      <a:pathLst>
                        <a:path w="483">
                          <a:moveTo>
                            <a:pt x="0" y="0"/>
                          </a:moveTo>
                          <a:lnTo>
                            <a:pt x="4" y="0"/>
                          </a:lnTo>
                          <a:lnTo>
                            <a:pt x="8" y="0"/>
                          </a:lnTo>
                          <a:lnTo>
                            <a:pt x="11" y="0"/>
                          </a:lnTo>
                          <a:lnTo>
                            <a:pt x="15" y="0"/>
                          </a:lnTo>
                          <a:lnTo>
                            <a:pt x="19" y="0"/>
                          </a:lnTo>
                          <a:lnTo>
                            <a:pt x="23" y="0"/>
                          </a:lnTo>
                          <a:lnTo>
                            <a:pt x="27" y="0"/>
                          </a:lnTo>
                          <a:lnTo>
                            <a:pt x="31" y="0"/>
                          </a:lnTo>
                          <a:lnTo>
                            <a:pt x="34" y="0"/>
                          </a:lnTo>
                          <a:lnTo>
                            <a:pt x="38" y="0"/>
                          </a:lnTo>
                          <a:lnTo>
                            <a:pt x="42" y="0"/>
                          </a:lnTo>
                          <a:lnTo>
                            <a:pt x="46" y="0"/>
                          </a:lnTo>
                          <a:lnTo>
                            <a:pt x="50" y="0"/>
                          </a:lnTo>
                          <a:lnTo>
                            <a:pt x="53" y="0"/>
                          </a:lnTo>
                          <a:lnTo>
                            <a:pt x="57" y="0"/>
                          </a:lnTo>
                          <a:lnTo>
                            <a:pt x="61" y="0"/>
                          </a:lnTo>
                          <a:lnTo>
                            <a:pt x="65" y="0"/>
                          </a:lnTo>
                          <a:lnTo>
                            <a:pt x="69" y="0"/>
                          </a:lnTo>
                          <a:lnTo>
                            <a:pt x="72" y="0"/>
                          </a:lnTo>
                          <a:lnTo>
                            <a:pt x="76" y="0"/>
                          </a:lnTo>
                          <a:lnTo>
                            <a:pt x="80" y="0"/>
                          </a:lnTo>
                          <a:lnTo>
                            <a:pt x="84" y="0"/>
                          </a:lnTo>
                          <a:lnTo>
                            <a:pt x="88" y="0"/>
                          </a:lnTo>
                          <a:lnTo>
                            <a:pt x="91" y="0"/>
                          </a:lnTo>
                          <a:lnTo>
                            <a:pt x="95" y="0"/>
                          </a:lnTo>
                          <a:lnTo>
                            <a:pt x="99" y="0"/>
                          </a:lnTo>
                          <a:lnTo>
                            <a:pt x="103" y="0"/>
                          </a:lnTo>
                          <a:lnTo>
                            <a:pt x="107" y="0"/>
                          </a:lnTo>
                          <a:lnTo>
                            <a:pt x="110" y="0"/>
                          </a:lnTo>
                          <a:lnTo>
                            <a:pt x="114" y="0"/>
                          </a:lnTo>
                          <a:lnTo>
                            <a:pt x="118" y="0"/>
                          </a:lnTo>
                          <a:lnTo>
                            <a:pt x="122" y="0"/>
                          </a:lnTo>
                          <a:lnTo>
                            <a:pt x="126" y="0"/>
                          </a:lnTo>
                          <a:lnTo>
                            <a:pt x="129" y="0"/>
                          </a:lnTo>
                          <a:lnTo>
                            <a:pt x="133" y="0"/>
                          </a:lnTo>
                          <a:lnTo>
                            <a:pt x="137" y="0"/>
                          </a:lnTo>
                          <a:lnTo>
                            <a:pt x="141" y="0"/>
                          </a:lnTo>
                          <a:lnTo>
                            <a:pt x="145" y="0"/>
                          </a:lnTo>
                          <a:lnTo>
                            <a:pt x="148" y="0"/>
                          </a:lnTo>
                          <a:lnTo>
                            <a:pt x="152" y="0"/>
                          </a:lnTo>
                          <a:lnTo>
                            <a:pt x="156" y="0"/>
                          </a:lnTo>
                          <a:lnTo>
                            <a:pt x="160" y="0"/>
                          </a:lnTo>
                          <a:lnTo>
                            <a:pt x="164" y="0"/>
                          </a:lnTo>
                          <a:lnTo>
                            <a:pt x="167" y="0"/>
                          </a:lnTo>
                          <a:lnTo>
                            <a:pt x="171" y="0"/>
                          </a:lnTo>
                          <a:lnTo>
                            <a:pt x="175" y="0"/>
                          </a:lnTo>
                          <a:lnTo>
                            <a:pt x="179" y="0"/>
                          </a:lnTo>
                          <a:lnTo>
                            <a:pt x="183" y="0"/>
                          </a:lnTo>
                          <a:lnTo>
                            <a:pt x="186" y="0"/>
                          </a:lnTo>
                          <a:lnTo>
                            <a:pt x="190" y="0"/>
                          </a:lnTo>
                          <a:lnTo>
                            <a:pt x="194" y="0"/>
                          </a:lnTo>
                          <a:lnTo>
                            <a:pt x="198" y="0"/>
                          </a:lnTo>
                          <a:lnTo>
                            <a:pt x="202" y="0"/>
                          </a:lnTo>
                          <a:lnTo>
                            <a:pt x="205" y="0"/>
                          </a:lnTo>
                          <a:lnTo>
                            <a:pt x="209" y="0"/>
                          </a:lnTo>
                          <a:lnTo>
                            <a:pt x="213" y="0"/>
                          </a:lnTo>
                          <a:lnTo>
                            <a:pt x="217" y="0"/>
                          </a:lnTo>
                          <a:lnTo>
                            <a:pt x="221" y="0"/>
                          </a:lnTo>
                          <a:lnTo>
                            <a:pt x="224" y="0"/>
                          </a:lnTo>
                          <a:lnTo>
                            <a:pt x="228" y="0"/>
                          </a:lnTo>
                          <a:lnTo>
                            <a:pt x="232" y="0"/>
                          </a:lnTo>
                          <a:lnTo>
                            <a:pt x="236" y="0"/>
                          </a:lnTo>
                          <a:lnTo>
                            <a:pt x="240" y="0"/>
                          </a:lnTo>
                          <a:lnTo>
                            <a:pt x="244" y="0"/>
                          </a:lnTo>
                          <a:lnTo>
                            <a:pt x="247" y="0"/>
                          </a:lnTo>
                          <a:lnTo>
                            <a:pt x="251" y="0"/>
                          </a:lnTo>
                          <a:lnTo>
                            <a:pt x="255" y="0"/>
                          </a:lnTo>
                          <a:lnTo>
                            <a:pt x="259" y="0"/>
                          </a:lnTo>
                          <a:lnTo>
                            <a:pt x="263" y="0"/>
                          </a:lnTo>
                          <a:lnTo>
                            <a:pt x="266" y="0"/>
                          </a:lnTo>
                          <a:lnTo>
                            <a:pt x="270" y="0"/>
                          </a:lnTo>
                          <a:lnTo>
                            <a:pt x="274" y="0"/>
                          </a:lnTo>
                          <a:lnTo>
                            <a:pt x="278" y="0"/>
                          </a:lnTo>
                          <a:lnTo>
                            <a:pt x="282" y="0"/>
                          </a:lnTo>
                          <a:lnTo>
                            <a:pt x="285" y="0"/>
                          </a:lnTo>
                          <a:lnTo>
                            <a:pt x="289" y="0"/>
                          </a:lnTo>
                          <a:lnTo>
                            <a:pt x="293" y="0"/>
                          </a:lnTo>
                          <a:lnTo>
                            <a:pt x="297" y="0"/>
                          </a:lnTo>
                          <a:lnTo>
                            <a:pt x="301" y="0"/>
                          </a:lnTo>
                          <a:lnTo>
                            <a:pt x="304" y="0"/>
                          </a:lnTo>
                          <a:lnTo>
                            <a:pt x="308" y="0"/>
                          </a:lnTo>
                          <a:lnTo>
                            <a:pt x="312" y="0"/>
                          </a:lnTo>
                          <a:lnTo>
                            <a:pt x="316" y="0"/>
                          </a:lnTo>
                          <a:lnTo>
                            <a:pt x="320" y="0"/>
                          </a:lnTo>
                          <a:lnTo>
                            <a:pt x="323" y="0"/>
                          </a:lnTo>
                          <a:lnTo>
                            <a:pt x="327" y="0"/>
                          </a:lnTo>
                          <a:lnTo>
                            <a:pt x="331" y="0"/>
                          </a:lnTo>
                          <a:lnTo>
                            <a:pt x="335" y="0"/>
                          </a:lnTo>
                          <a:lnTo>
                            <a:pt x="339" y="0"/>
                          </a:lnTo>
                          <a:lnTo>
                            <a:pt x="342" y="0"/>
                          </a:lnTo>
                          <a:lnTo>
                            <a:pt x="346" y="0"/>
                          </a:lnTo>
                          <a:lnTo>
                            <a:pt x="350" y="0"/>
                          </a:lnTo>
                          <a:lnTo>
                            <a:pt x="354" y="0"/>
                          </a:lnTo>
                          <a:lnTo>
                            <a:pt x="358" y="0"/>
                          </a:lnTo>
                          <a:lnTo>
                            <a:pt x="361" y="0"/>
                          </a:lnTo>
                          <a:lnTo>
                            <a:pt x="365" y="0"/>
                          </a:lnTo>
                          <a:lnTo>
                            <a:pt x="369" y="0"/>
                          </a:lnTo>
                          <a:lnTo>
                            <a:pt x="373" y="0"/>
                          </a:lnTo>
                          <a:lnTo>
                            <a:pt x="377" y="0"/>
                          </a:lnTo>
                          <a:lnTo>
                            <a:pt x="380" y="0"/>
                          </a:lnTo>
                          <a:lnTo>
                            <a:pt x="384" y="0"/>
                          </a:lnTo>
                          <a:lnTo>
                            <a:pt x="388" y="0"/>
                          </a:lnTo>
                          <a:lnTo>
                            <a:pt x="392" y="0"/>
                          </a:lnTo>
                          <a:lnTo>
                            <a:pt x="396" y="0"/>
                          </a:lnTo>
                          <a:lnTo>
                            <a:pt x="399" y="0"/>
                          </a:lnTo>
                          <a:lnTo>
                            <a:pt x="403" y="0"/>
                          </a:lnTo>
                          <a:lnTo>
                            <a:pt x="407" y="0"/>
                          </a:lnTo>
                          <a:lnTo>
                            <a:pt x="411" y="0"/>
                          </a:lnTo>
                          <a:lnTo>
                            <a:pt x="415" y="0"/>
                          </a:lnTo>
                          <a:lnTo>
                            <a:pt x="418" y="0"/>
                          </a:lnTo>
                          <a:lnTo>
                            <a:pt x="422" y="0"/>
                          </a:lnTo>
                          <a:lnTo>
                            <a:pt x="426" y="0"/>
                          </a:lnTo>
                          <a:lnTo>
                            <a:pt x="430" y="0"/>
                          </a:lnTo>
                          <a:lnTo>
                            <a:pt x="434" y="0"/>
                          </a:lnTo>
                          <a:lnTo>
                            <a:pt x="437" y="0"/>
                          </a:lnTo>
                          <a:lnTo>
                            <a:pt x="441" y="0"/>
                          </a:lnTo>
                          <a:lnTo>
                            <a:pt x="445" y="0"/>
                          </a:lnTo>
                          <a:lnTo>
                            <a:pt x="449" y="0"/>
                          </a:lnTo>
                          <a:lnTo>
                            <a:pt x="453" y="0"/>
                          </a:lnTo>
                          <a:lnTo>
                            <a:pt x="456" y="0"/>
                          </a:lnTo>
                          <a:lnTo>
                            <a:pt x="460" y="0"/>
                          </a:lnTo>
                          <a:lnTo>
                            <a:pt x="464" y="0"/>
                          </a:lnTo>
                          <a:lnTo>
                            <a:pt x="468" y="0"/>
                          </a:lnTo>
                          <a:lnTo>
                            <a:pt x="472" y="0"/>
                          </a:lnTo>
                          <a:lnTo>
                            <a:pt x="476" y="0"/>
                          </a:lnTo>
                          <a:lnTo>
                            <a:pt x="479" y="0"/>
                          </a:lnTo>
                          <a:lnTo>
                            <a:pt x="483" y="0"/>
                          </a:lnTo>
                        </a:path>
                      </a:pathLst>
                    </a:custGeom>
                    <a:noFill/>
                    <a:ln w="0">
                      <a:solidFill>
                        <a:srgbClr val="00FF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75" name="Freeform 228"/>
                  <p:cNvSpPr>
                    <a:spLocks/>
                  </p:cNvSpPr>
                  <p:nvPr/>
                </p:nvSpPr>
                <p:spPr bwMode="auto">
                  <a:xfrm>
                    <a:off x="5986463" y="4530968"/>
                    <a:ext cx="719138" cy="271463"/>
                  </a:xfrm>
                  <a:custGeom>
                    <a:avLst/>
                    <a:gdLst>
                      <a:gd name="T0" fmla="*/ 8 w 453"/>
                      <a:gd name="T1" fmla="*/ 171 h 171"/>
                      <a:gd name="T2" fmla="*/ 19 w 453"/>
                      <a:gd name="T3" fmla="*/ 171 h 171"/>
                      <a:gd name="T4" fmla="*/ 31 w 453"/>
                      <a:gd name="T5" fmla="*/ 171 h 171"/>
                      <a:gd name="T6" fmla="*/ 42 w 453"/>
                      <a:gd name="T7" fmla="*/ 167 h 171"/>
                      <a:gd name="T8" fmla="*/ 53 w 453"/>
                      <a:gd name="T9" fmla="*/ 167 h 171"/>
                      <a:gd name="T10" fmla="*/ 65 w 453"/>
                      <a:gd name="T11" fmla="*/ 167 h 171"/>
                      <a:gd name="T12" fmla="*/ 76 w 453"/>
                      <a:gd name="T13" fmla="*/ 167 h 171"/>
                      <a:gd name="T14" fmla="*/ 88 w 453"/>
                      <a:gd name="T15" fmla="*/ 167 h 171"/>
                      <a:gd name="T16" fmla="*/ 99 w 453"/>
                      <a:gd name="T17" fmla="*/ 167 h 171"/>
                      <a:gd name="T18" fmla="*/ 110 w 453"/>
                      <a:gd name="T19" fmla="*/ 162 h 171"/>
                      <a:gd name="T20" fmla="*/ 122 w 453"/>
                      <a:gd name="T21" fmla="*/ 162 h 171"/>
                      <a:gd name="T22" fmla="*/ 133 w 453"/>
                      <a:gd name="T23" fmla="*/ 158 h 171"/>
                      <a:gd name="T24" fmla="*/ 145 w 453"/>
                      <a:gd name="T25" fmla="*/ 158 h 171"/>
                      <a:gd name="T26" fmla="*/ 156 w 453"/>
                      <a:gd name="T27" fmla="*/ 158 h 171"/>
                      <a:gd name="T28" fmla="*/ 167 w 453"/>
                      <a:gd name="T29" fmla="*/ 158 h 171"/>
                      <a:gd name="T30" fmla="*/ 179 w 453"/>
                      <a:gd name="T31" fmla="*/ 154 h 171"/>
                      <a:gd name="T32" fmla="*/ 190 w 453"/>
                      <a:gd name="T33" fmla="*/ 154 h 171"/>
                      <a:gd name="T34" fmla="*/ 202 w 453"/>
                      <a:gd name="T35" fmla="*/ 154 h 171"/>
                      <a:gd name="T36" fmla="*/ 213 w 453"/>
                      <a:gd name="T37" fmla="*/ 149 h 171"/>
                      <a:gd name="T38" fmla="*/ 225 w 453"/>
                      <a:gd name="T39" fmla="*/ 149 h 171"/>
                      <a:gd name="T40" fmla="*/ 236 w 453"/>
                      <a:gd name="T41" fmla="*/ 149 h 171"/>
                      <a:gd name="T42" fmla="*/ 247 w 453"/>
                      <a:gd name="T43" fmla="*/ 149 h 171"/>
                      <a:gd name="T44" fmla="*/ 259 w 453"/>
                      <a:gd name="T45" fmla="*/ 145 h 171"/>
                      <a:gd name="T46" fmla="*/ 270 w 453"/>
                      <a:gd name="T47" fmla="*/ 141 h 171"/>
                      <a:gd name="T48" fmla="*/ 282 w 453"/>
                      <a:gd name="T49" fmla="*/ 132 h 171"/>
                      <a:gd name="T50" fmla="*/ 289 w 453"/>
                      <a:gd name="T51" fmla="*/ 124 h 171"/>
                      <a:gd name="T52" fmla="*/ 301 w 453"/>
                      <a:gd name="T53" fmla="*/ 111 h 171"/>
                      <a:gd name="T54" fmla="*/ 308 w 453"/>
                      <a:gd name="T55" fmla="*/ 98 h 171"/>
                      <a:gd name="T56" fmla="*/ 316 w 453"/>
                      <a:gd name="T57" fmla="*/ 81 h 171"/>
                      <a:gd name="T58" fmla="*/ 323 w 453"/>
                      <a:gd name="T59" fmla="*/ 69 h 171"/>
                      <a:gd name="T60" fmla="*/ 331 w 453"/>
                      <a:gd name="T61" fmla="*/ 56 h 171"/>
                      <a:gd name="T62" fmla="*/ 339 w 453"/>
                      <a:gd name="T63" fmla="*/ 43 h 171"/>
                      <a:gd name="T64" fmla="*/ 350 w 453"/>
                      <a:gd name="T65" fmla="*/ 30 h 171"/>
                      <a:gd name="T66" fmla="*/ 358 w 453"/>
                      <a:gd name="T67" fmla="*/ 17 h 171"/>
                      <a:gd name="T68" fmla="*/ 365 w 453"/>
                      <a:gd name="T69" fmla="*/ 5 h 171"/>
                      <a:gd name="T70" fmla="*/ 377 w 453"/>
                      <a:gd name="T71" fmla="*/ 0 h 171"/>
                      <a:gd name="T72" fmla="*/ 388 w 453"/>
                      <a:gd name="T73" fmla="*/ 5 h 171"/>
                      <a:gd name="T74" fmla="*/ 399 w 453"/>
                      <a:gd name="T75" fmla="*/ 5 h 171"/>
                      <a:gd name="T76" fmla="*/ 411 w 453"/>
                      <a:gd name="T77" fmla="*/ 9 h 171"/>
                      <a:gd name="T78" fmla="*/ 422 w 453"/>
                      <a:gd name="T79" fmla="*/ 13 h 171"/>
                      <a:gd name="T80" fmla="*/ 434 w 453"/>
                      <a:gd name="T81" fmla="*/ 17 h 171"/>
                      <a:gd name="T82" fmla="*/ 445 w 453"/>
                      <a:gd name="T83" fmla="*/ 26 h 1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453" h="171">
                        <a:moveTo>
                          <a:pt x="0" y="171"/>
                        </a:moveTo>
                        <a:lnTo>
                          <a:pt x="4" y="171"/>
                        </a:lnTo>
                        <a:lnTo>
                          <a:pt x="8" y="171"/>
                        </a:lnTo>
                        <a:lnTo>
                          <a:pt x="12" y="171"/>
                        </a:lnTo>
                        <a:lnTo>
                          <a:pt x="15" y="171"/>
                        </a:lnTo>
                        <a:lnTo>
                          <a:pt x="19" y="171"/>
                        </a:lnTo>
                        <a:lnTo>
                          <a:pt x="23" y="171"/>
                        </a:lnTo>
                        <a:lnTo>
                          <a:pt x="27" y="171"/>
                        </a:lnTo>
                        <a:lnTo>
                          <a:pt x="31" y="171"/>
                        </a:lnTo>
                        <a:lnTo>
                          <a:pt x="34" y="171"/>
                        </a:lnTo>
                        <a:lnTo>
                          <a:pt x="38" y="171"/>
                        </a:lnTo>
                        <a:lnTo>
                          <a:pt x="42" y="167"/>
                        </a:lnTo>
                        <a:lnTo>
                          <a:pt x="46" y="167"/>
                        </a:lnTo>
                        <a:lnTo>
                          <a:pt x="50" y="167"/>
                        </a:lnTo>
                        <a:lnTo>
                          <a:pt x="53" y="167"/>
                        </a:lnTo>
                        <a:lnTo>
                          <a:pt x="57" y="167"/>
                        </a:lnTo>
                        <a:lnTo>
                          <a:pt x="61" y="167"/>
                        </a:lnTo>
                        <a:lnTo>
                          <a:pt x="65" y="167"/>
                        </a:lnTo>
                        <a:lnTo>
                          <a:pt x="69" y="167"/>
                        </a:lnTo>
                        <a:lnTo>
                          <a:pt x="72" y="167"/>
                        </a:lnTo>
                        <a:lnTo>
                          <a:pt x="76" y="167"/>
                        </a:lnTo>
                        <a:lnTo>
                          <a:pt x="80" y="167"/>
                        </a:lnTo>
                        <a:lnTo>
                          <a:pt x="84" y="167"/>
                        </a:lnTo>
                        <a:lnTo>
                          <a:pt x="88" y="167"/>
                        </a:lnTo>
                        <a:lnTo>
                          <a:pt x="91" y="167"/>
                        </a:lnTo>
                        <a:lnTo>
                          <a:pt x="95" y="167"/>
                        </a:lnTo>
                        <a:lnTo>
                          <a:pt x="99" y="167"/>
                        </a:lnTo>
                        <a:lnTo>
                          <a:pt x="103" y="162"/>
                        </a:lnTo>
                        <a:lnTo>
                          <a:pt x="107" y="162"/>
                        </a:lnTo>
                        <a:lnTo>
                          <a:pt x="110" y="162"/>
                        </a:lnTo>
                        <a:lnTo>
                          <a:pt x="114" y="162"/>
                        </a:lnTo>
                        <a:lnTo>
                          <a:pt x="118" y="162"/>
                        </a:lnTo>
                        <a:lnTo>
                          <a:pt x="122" y="162"/>
                        </a:lnTo>
                        <a:lnTo>
                          <a:pt x="126" y="162"/>
                        </a:lnTo>
                        <a:lnTo>
                          <a:pt x="129" y="162"/>
                        </a:lnTo>
                        <a:lnTo>
                          <a:pt x="133" y="158"/>
                        </a:lnTo>
                        <a:lnTo>
                          <a:pt x="137" y="158"/>
                        </a:lnTo>
                        <a:lnTo>
                          <a:pt x="141" y="158"/>
                        </a:lnTo>
                        <a:lnTo>
                          <a:pt x="145" y="158"/>
                        </a:lnTo>
                        <a:lnTo>
                          <a:pt x="148" y="158"/>
                        </a:lnTo>
                        <a:lnTo>
                          <a:pt x="152" y="158"/>
                        </a:lnTo>
                        <a:lnTo>
                          <a:pt x="156" y="158"/>
                        </a:lnTo>
                        <a:lnTo>
                          <a:pt x="160" y="158"/>
                        </a:lnTo>
                        <a:lnTo>
                          <a:pt x="164" y="158"/>
                        </a:lnTo>
                        <a:lnTo>
                          <a:pt x="167" y="158"/>
                        </a:lnTo>
                        <a:lnTo>
                          <a:pt x="171" y="158"/>
                        </a:lnTo>
                        <a:lnTo>
                          <a:pt x="175" y="154"/>
                        </a:lnTo>
                        <a:lnTo>
                          <a:pt x="179" y="154"/>
                        </a:lnTo>
                        <a:lnTo>
                          <a:pt x="183" y="154"/>
                        </a:lnTo>
                        <a:lnTo>
                          <a:pt x="186" y="154"/>
                        </a:lnTo>
                        <a:lnTo>
                          <a:pt x="190" y="154"/>
                        </a:lnTo>
                        <a:lnTo>
                          <a:pt x="194" y="154"/>
                        </a:lnTo>
                        <a:lnTo>
                          <a:pt x="198" y="154"/>
                        </a:lnTo>
                        <a:lnTo>
                          <a:pt x="202" y="154"/>
                        </a:lnTo>
                        <a:lnTo>
                          <a:pt x="205" y="154"/>
                        </a:lnTo>
                        <a:lnTo>
                          <a:pt x="209" y="154"/>
                        </a:lnTo>
                        <a:lnTo>
                          <a:pt x="213" y="149"/>
                        </a:lnTo>
                        <a:lnTo>
                          <a:pt x="217" y="149"/>
                        </a:lnTo>
                        <a:lnTo>
                          <a:pt x="221" y="149"/>
                        </a:lnTo>
                        <a:lnTo>
                          <a:pt x="225" y="149"/>
                        </a:lnTo>
                        <a:lnTo>
                          <a:pt x="228" y="149"/>
                        </a:lnTo>
                        <a:lnTo>
                          <a:pt x="232" y="149"/>
                        </a:lnTo>
                        <a:lnTo>
                          <a:pt x="236" y="149"/>
                        </a:lnTo>
                        <a:lnTo>
                          <a:pt x="240" y="149"/>
                        </a:lnTo>
                        <a:lnTo>
                          <a:pt x="244" y="149"/>
                        </a:lnTo>
                        <a:lnTo>
                          <a:pt x="247" y="149"/>
                        </a:lnTo>
                        <a:lnTo>
                          <a:pt x="251" y="145"/>
                        </a:lnTo>
                        <a:lnTo>
                          <a:pt x="255" y="145"/>
                        </a:lnTo>
                        <a:lnTo>
                          <a:pt x="259" y="145"/>
                        </a:lnTo>
                        <a:lnTo>
                          <a:pt x="263" y="145"/>
                        </a:lnTo>
                        <a:lnTo>
                          <a:pt x="266" y="141"/>
                        </a:lnTo>
                        <a:lnTo>
                          <a:pt x="270" y="141"/>
                        </a:lnTo>
                        <a:lnTo>
                          <a:pt x="274" y="141"/>
                        </a:lnTo>
                        <a:lnTo>
                          <a:pt x="278" y="137"/>
                        </a:lnTo>
                        <a:lnTo>
                          <a:pt x="282" y="132"/>
                        </a:lnTo>
                        <a:lnTo>
                          <a:pt x="285" y="132"/>
                        </a:lnTo>
                        <a:lnTo>
                          <a:pt x="289" y="128"/>
                        </a:lnTo>
                        <a:lnTo>
                          <a:pt x="289" y="124"/>
                        </a:lnTo>
                        <a:lnTo>
                          <a:pt x="293" y="120"/>
                        </a:lnTo>
                        <a:lnTo>
                          <a:pt x="297" y="115"/>
                        </a:lnTo>
                        <a:lnTo>
                          <a:pt x="301" y="111"/>
                        </a:lnTo>
                        <a:lnTo>
                          <a:pt x="301" y="107"/>
                        </a:lnTo>
                        <a:lnTo>
                          <a:pt x="304" y="103"/>
                        </a:lnTo>
                        <a:lnTo>
                          <a:pt x="308" y="98"/>
                        </a:lnTo>
                        <a:lnTo>
                          <a:pt x="312" y="90"/>
                        </a:lnTo>
                        <a:lnTo>
                          <a:pt x="312" y="86"/>
                        </a:lnTo>
                        <a:lnTo>
                          <a:pt x="316" y="81"/>
                        </a:lnTo>
                        <a:lnTo>
                          <a:pt x="320" y="77"/>
                        </a:lnTo>
                        <a:lnTo>
                          <a:pt x="320" y="73"/>
                        </a:lnTo>
                        <a:lnTo>
                          <a:pt x="323" y="69"/>
                        </a:lnTo>
                        <a:lnTo>
                          <a:pt x="327" y="64"/>
                        </a:lnTo>
                        <a:lnTo>
                          <a:pt x="331" y="60"/>
                        </a:lnTo>
                        <a:lnTo>
                          <a:pt x="331" y="56"/>
                        </a:lnTo>
                        <a:lnTo>
                          <a:pt x="335" y="51"/>
                        </a:lnTo>
                        <a:lnTo>
                          <a:pt x="339" y="47"/>
                        </a:lnTo>
                        <a:lnTo>
                          <a:pt x="339" y="43"/>
                        </a:lnTo>
                        <a:lnTo>
                          <a:pt x="342" y="39"/>
                        </a:lnTo>
                        <a:lnTo>
                          <a:pt x="346" y="34"/>
                        </a:lnTo>
                        <a:lnTo>
                          <a:pt x="350" y="30"/>
                        </a:lnTo>
                        <a:lnTo>
                          <a:pt x="350" y="26"/>
                        </a:lnTo>
                        <a:lnTo>
                          <a:pt x="354" y="22"/>
                        </a:lnTo>
                        <a:lnTo>
                          <a:pt x="358" y="17"/>
                        </a:lnTo>
                        <a:lnTo>
                          <a:pt x="361" y="13"/>
                        </a:lnTo>
                        <a:lnTo>
                          <a:pt x="361" y="9"/>
                        </a:lnTo>
                        <a:lnTo>
                          <a:pt x="365" y="5"/>
                        </a:lnTo>
                        <a:lnTo>
                          <a:pt x="369" y="5"/>
                        </a:lnTo>
                        <a:lnTo>
                          <a:pt x="373" y="5"/>
                        </a:lnTo>
                        <a:lnTo>
                          <a:pt x="377" y="0"/>
                        </a:lnTo>
                        <a:lnTo>
                          <a:pt x="380" y="5"/>
                        </a:lnTo>
                        <a:lnTo>
                          <a:pt x="384" y="5"/>
                        </a:lnTo>
                        <a:lnTo>
                          <a:pt x="388" y="5"/>
                        </a:lnTo>
                        <a:lnTo>
                          <a:pt x="392" y="5"/>
                        </a:lnTo>
                        <a:lnTo>
                          <a:pt x="396" y="5"/>
                        </a:lnTo>
                        <a:lnTo>
                          <a:pt x="399" y="5"/>
                        </a:lnTo>
                        <a:lnTo>
                          <a:pt x="403" y="9"/>
                        </a:lnTo>
                        <a:lnTo>
                          <a:pt x="407" y="9"/>
                        </a:lnTo>
                        <a:lnTo>
                          <a:pt x="411" y="9"/>
                        </a:lnTo>
                        <a:lnTo>
                          <a:pt x="415" y="9"/>
                        </a:lnTo>
                        <a:lnTo>
                          <a:pt x="418" y="13"/>
                        </a:lnTo>
                        <a:lnTo>
                          <a:pt x="422" y="13"/>
                        </a:lnTo>
                        <a:lnTo>
                          <a:pt x="426" y="13"/>
                        </a:lnTo>
                        <a:lnTo>
                          <a:pt x="430" y="17"/>
                        </a:lnTo>
                        <a:lnTo>
                          <a:pt x="434" y="17"/>
                        </a:lnTo>
                        <a:lnTo>
                          <a:pt x="438" y="17"/>
                        </a:lnTo>
                        <a:lnTo>
                          <a:pt x="441" y="22"/>
                        </a:lnTo>
                        <a:lnTo>
                          <a:pt x="445" y="26"/>
                        </a:lnTo>
                        <a:lnTo>
                          <a:pt x="449" y="26"/>
                        </a:lnTo>
                        <a:lnTo>
                          <a:pt x="453" y="30"/>
                        </a:lnTo>
                      </a:path>
                    </a:pathLst>
                  </a:custGeom>
                  <a:noFill/>
                  <a:ln w="0">
                    <a:solidFill>
                      <a:srgbClr val="00FF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73" name="Freeform 229"/>
                <p:cNvSpPr>
                  <a:spLocks/>
                </p:cNvSpPr>
                <p:nvPr/>
              </p:nvSpPr>
              <p:spPr bwMode="auto">
                <a:xfrm>
                  <a:off x="6705600" y="4578593"/>
                  <a:ext cx="344488" cy="142875"/>
                </a:xfrm>
                <a:custGeom>
                  <a:avLst/>
                  <a:gdLst>
                    <a:gd name="T0" fmla="*/ 0 w 217"/>
                    <a:gd name="T1" fmla="*/ 0 h 90"/>
                    <a:gd name="T2" fmla="*/ 4 w 217"/>
                    <a:gd name="T3" fmla="*/ 0 h 90"/>
                    <a:gd name="T4" fmla="*/ 7 w 217"/>
                    <a:gd name="T5" fmla="*/ 0 h 90"/>
                    <a:gd name="T6" fmla="*/ 11 w 217"/>
                    <a:gd name="T7" fmla="*/ 4 h 90"/>
                    <a:gd name="T8" fmla="*/ 15 w 217"/>
                    <a:gd name="T9" fmla="*/ 4 h 90"/>
                    <a:gd name="T10" fmla="*/ 19 w 217"/>
                    <a:gd name="T11" fmla="*/ 9 h 90"/>
                    <a:gd name="T12" fmla="*/ 23 w 217"/>
                    <a:gd name="T13" fmla="*/ 9 h 90"/>
                    <a:gd name="T14" fmla="*/ 26 w 217"/>
                    <a:gd name="T15" fmla="*/ 13 h 90"/>
                    <a:gd name="T16" fmla="*/ 30 w 217"/>
                    <a:gd name="T17" fmla="*/ 13 h 90"/>
                    <a:gd name="T18" fmla="*/ 34 w 217"/>
                    <a:gd name="T19" fmla="*/ 13 h 90"/>
                    <a:gd name="T20" fmla="*/ 38 w 217"/>
                    <a:gd name="T21" fmla="*/ 17 h 90"/>
                    <a:gd name="T22" fmla="*/ 42 w 217"/>
                    <a:gd name="T23" fmla="*/ 21 h 90"/>
                    <a:gd name="T24" fmla="*/ 45 w 217"/>
                    <a:gd name="T25" fmla="*/ 21 h 90"/>
                    <a:gd name="T26" fmla="*/ 49 w 217"/>
                    <a:gd name="T27" fmla="*/ 21 h 90"/>
                    <a:gd name="T28" fmla="*/ 53 w 217"/>
                    <a:gd name="T29" fmla="*/ 26 h 90"/>
                    <a:gd name="T30" fmla="*/ 57 w 217"/>
                    <a:gd name="T31" fmla="*/ 26 h 90"/>
                    <a:gd name="T32" fmla="*/ 61 w 217"/>
                    <a:gd name="T33" fmla="*/ 26 h 90"/>
                    <a:gd name="T34" fmla="*/ 64 w 217"/>
                    <a:gd name="T35" fmla="*/ 30 h 90"/>
                    <a:gd name="T36" fmla="*/ 68 w 217"/>
                    <a:gd name="T37" fmla="*/ 30 h 90"/>
                    <a:gd name="T38" fmla="*/ 72 w 217"/>
                    <a:gd name="T39" fmla="*/ 34 h 90"/>
                    <a:gd name="T40" fmla="*/ 76 w 217"/>
                    <a:gd name="T41" fmla="*/ 34 h 90"/>
                    <a:gd name="T42" fmla="*/ 80 w 217"/>
                    <a:gd name="T43" fmla="*/ 39 h 90"/>
                    <a:gd name="T44" fmla="*/ 83 w 217"/>
                    <a:gd name="T45" fmla="*/ 39 h 90"/>
                    <a:gd name="T46" fmla="*/ 87 w 217"/>
                    <a:gd name="T47" fmla="*/ 43 h 90"/>
                    <a:gd name="T48" fmla="*/ 91 w 217"/>
                    <a:gd name="T49" fmla="*/ 47 h 90"/>
                    <a:gd name="T50" fmla="*/ 95 w 217"/>
                    <a:gd name="T51" fmla="*/ 47 h 90"/>
                    <a:gd name="T52" fmla="*/ 99 w 217"/>
                    <a:gd name="T53" fmla="*/ 51 h 90"/>
                    <a:gd name="T54" fmla="*/ 102 w 217"/>
                    <a:gd name="T55" fmla="*/ 51 h 90"/>
                    <a:gd name="T56" fmla="*/ 106 w 217"/>
                    <a:gd name="T57" fmla="*/ 56 h 90"/>
                    <a:gd name="T58" fmla="*/ 110 w 217"/>
                    <a:gd name="T59" fmla="*/ 56 h 90"/>
                    <a:gd name="T60" fmla="*/ 114 w 217"/>
                    <a:gd name="T61" fmla="*/ 56 h 90"/>
                    <a:gd name="T62" fmla="*/ 118 w 217"/>
                    <a:gd name="T63" fmla="*/ 56 h 90"/>
                    <a:gd name="T64" fmla="*/ 121 w 217"/>
                    <a:gd name="T65" fmla="*/ 60 h 90"/>
                    <a:gd name="T66" fmla="*/ 125 w 217"/>
                    <a:gd name="T67" fmla="*/ 64 h 90"/>
                    <a:gd name="T68" fmla="*/ 129 w 217"/>
                    <a:gd name="T69" fmla="*/ 64 h 90"/>
                    <a:gd name="T70" fmla="*/ 133 w 217"/>
                    <a:gd name="T71" fmla="*/ 64 h 90"/>
                    <a:gd name="T72" fmla="*/ 137 w 217"/>
                    <a:gd name="T73" fmla="*/ 64 h 90"/>
                    <a:gd name="T74" fmla="*/ 140 w 217"/>
                    <a:gd name="T75" fmla="*/ 64 h 90"/>
                    <a:gd name="T76" fmla="*/ 144 w 217"/>
                    <a:gd name="T77" fmla="*/ 68 h 90"/>
                    <a:gd name="T78" fmla="*/ 148 w 217"/>
                    <a:gd name="T79" fmla="*/ 68 h 90"/>
                    <a:gd name="T80" fmla="*/ 152 w 217"/>
                    <a:gd name="T81" fmla="*/ 68 h 90"/>
                    <a:gd name="T82" fmla="*/ 156 w 217"/>
                    <a:gd name="T83" fmla="*/ 73 h 90"/>
                    <a:gd name="T84" fmla="*/ 159 w 217"/>
                    <a:gd name="T85" fmla="*/ 73 h 90"/>
                    <a:gd name="T86" fmla="*/ 163 w 217"/>
                    <a:gd name="T87" fmla="*/ 73 h 90"/>
                    <a:gd name="T88" fmla="*/ 167 w 217"/>
                    <a:gd name="T89" fmla="*/ 77 h 90"/>
                    <a:gd name="T90" fmla="*/ 171 w 217"/>
                    <a:gd name="T91" fmla="*/ 77 h 90"/>
                    <a:gd name="T92" fmla="*/ 175 w 217"/>
                    <a:gd name="T93" fmla="*/ 77 h 90"/>
                    <a:gd name="T94" fmla="*/ 178 w 217"/>
                    <a:gd name="T95" fmla="*/ 77 h 90"/>
                    <a:gd name="T96" fmla="*/ 182 w 217"/>
                    <a:gd name="T97" fmla="*/ 77 h 90"/>
                    <a:gd name="T98" fmla="*/ 186 w 217"/>
                    <a:gd name="T99" fmla="*/ 77 h 90"/>
                    <a:gd name="T100" fmla="*/ 190 w 217"/>
                    <a:gd name="T101" fmla="*/ 77 h 90"/>
                    <a:gd name="T102" fmla="*/ 194 w 217"/>
                    <a:gd name="T103" fmla="*/ 81 h 90"/>
                    <a:gd name="T104" fmla="*/ 197 w 217"/>
                    <a:gd name="T105" fmla="*/ 81 h 90"/>
                    <a:gd name="T106" fmla="*/ 201 w 217"/>
                    <a:gd name="T107" fmla="*/ 85 h 90"/>
                    <a:gd name="T108" fmla="*/ 205 w 217"/>
                    <a:gd name="T109" fmla="*/ 85 h 90"/>
                    <a:gd name="T110" fmla="*/ 209 w 217"/>
                    <a:gd name="T111" fmla="*/ 85 h 90"/>
                    <a:gd name="T112" fmla="*/ 213 w 217"/>
                    <a:gd name="T113" fmla="*/ 85 h 90"/>
                    <a:gd name="T114" fmla="*/ 217 w 217"/>
                    <a:gd name="T115" fmla="*/ 9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217" h="90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7" y="0"/>
                      </a:lnTo>
                      <a:lnTo>
                        <a:pt x="11" y="4"/>
                      </a:lnTo>
                      <a:lnTo>
                        <a:pt x="15" y="4"/>
                      </a:lnTo>
                      <a:lnTo>
                        <a:pt x="19" y="9"/>
                      </a:lnTo>
                      <a:lnTo>
                        <a:pt x="23" y="9"/>
                      </a:lnTo>
                      <a:lnTo>
                        <a:pt x="26" y="13"/>
                      </a:lnTo>
                      <a:lnTo>
                        <a:pt x="30" y="13"/>
                      </a:lnTo>
                      <a:lnTo>
                        <a:pt x="34" y="13"/>
                      </a:lnTo>
                      <a:lnTo>
                        <a:pt x="38" y="17"/>
                      </a:lnTo>
                      <a:lnTo>
                        <a:pt x="42" y="21"/>
                      </a:lnTo>
                      <a:lnTo>
                        <a:pt x="45" y="21"/>
                      </a:lnTo>
                      <a:lnTo>
                        <a:pt x="49" y="21"/>
                      </a:lnTo>
                      <a:lnTo>
                        <a:pt x="53" y="26"/>
                      </a:lnTo>
                      <a:lnTo>
                        <a:pt x="57" y="26"/>
                      </a:lnTo>
                      <a:lnTo>
                        <a:pt x="61" y="26"/>
                      </a:lnTo>
                      <a:lnTo>
                        <a:pt x="64" y="30"/>
                      </a:lnTo>
                      <a:lnTo>
                        <a:pt x="68" y="30"/>
                      </a:lnTo>
                      <a:lnTo>
                        <a:pt x="72" y="34"/>
                      </a:lnTo>
                      <a:lnTo>
                        <a:pt x="76" y="34"/>
                      </a:lnTo>
                      <a:lnTo>
                        <a:pt x="80" y="39"/>
                      </a:lnTo>
                      <a:lnTo>
                        <a:pt x="83" y="39"/>
                      </a:lnTo>
                      <a:lnTo>
                        <a:pt x="87" y="43"/>
                      </a:lnTo>
                      <a:lnTo>
                        <a:pt x="91" y="47"/>
                      </a:lnTo>
                      <a:lnTo>
                        <a:pt x="95" y="47"/>
                      </a:lnTo>
                      <a:lnTo>
                        <a:pt x="99" y="51"/>
                      </a:lnTo>
                      <a:lnTo>
                        <a:pt x="102" y="51"/>
                      </a:lnTo>
                      <a:lnTo>
                        <a:pt x="106" y="56"/>
                      </a:lnTo>
                      <a:lnTo>
                        <a:pt x="110" y="56"/>
                      </a:lnTo>
                      <a:lnTo>
                        <a:pt x="114" y="56"/>
                      </a:lnTo>
                      <a:lnTo>
                        <a:pt x="118" y="56"/>
                      </a:lnTo>
                      <a:lnTo>
                        <a:pt x="121" y="60"/>
                      </a:lnTo>
                      <a:lnTo>
                        <a:pt x="125" y="64"/>
                      </a:lnTo>
                      <a:lnTo>
                        <a:pt x="129" y="64"/>
                      </a:lnTo>
                      <a:lnTo>
                        <a:pt x="133" y="64"/>
                      </a:lnTo>
                      <a:lnTo>
                        <a:pt x="137" y="64"/>
                      </a:lnTo>
                      <a:lnTo>
                        <a:pt x="140" y="64"/>
                      </a:lnTo>
                      <a:lnTo>
                        <a:pt x="144" y="68"/>
                      </a:lnTo>
                      <a:lnTo>
                        <a:pt x="148" y="68"/>
                      </a:lnTo>
                      <a:lnTo>
                        <a:pt x="152" y="68"/>
                      </a:lnTo>
                      <a:lnTo>
                        <a:pt x="156" y="73"/>
                      </a:lnTo>
                      <a:lnTo>
                        <a:pt x="159" y="73"/>
                      </a:lnTo>
                      <a:lnTo>
                        <a:pt x="163" y="73"/>
                      </a:lnTo>
                      <a:lnTo>
                        <a:pt x="167" y="77"/>
                      </a:lnTo>
                      <a:lnTo>
                        <a:pt x="171" y="77"/>
                      </a:lnTo>
                      <a:lnTo>
                        <a:pt x="175" y="77"/>
                      </a:lnTo>
                      <a:lnTo>
                        <a:pt x="178" y="77"/>
                      </a:lnTo>
                      <a:lnTo>
                        <a:pt x="182" y="77"/>
                      </a:lnTo>
                      <a:lnTo>
                        <a:pt x="186" y="77"/>
                      </a:lnTo>
                      <a:lnTo>
                        <a:pt x="190" y="77"/>
                      </a:lnTo>
                      <a:lnTo>
                        <a:pt x="194" y="81"/>
                      </a:lnTo>
                      <a:lnTo>
                        <a:pt x="197" y="81"/>
                      </a:lnTo>
                      <a:lnTo>
                        <a:pt x="201" y="85"/>
                      </a:lnTo>
                      <a:lnTo>
                        <a:pt x="205" y="85"/>
                      </a:lnTo>
                      <a:lnTo>
                        <a:pt x="209" y="85"/>
                      </a:lnTo>
                      <a:lnTo>
                        <a:pt x="213" y="85"/>
                      </a:lnTo>
                      <a:lnTo>
                        <a:pt x="217" y="90"/>
                      </a:lnTo>
                    </a:path>
                  </a:pathLst>
                </a:custGeom>
                <a:noFill/>
                <a:ln w="0">
                  <a:solidFill>
                    <a:srgbClr val="00FF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69" name="Rectangle 1288"/>
              <p:cNvSpPr>
                <a:spLocks noChangeArrowheads="1"/>
              </p:cNvSpPr>
              <p:nvPr/>
            </p:nvSpPr>
            <p:spPr bwMode="auto">
              <a:xfrm>
                <a:off x="4182985" y="1802268"/>
                <a:ext cx="2399370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i="1" dirty="0" err="1" smtClean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rPr>
                  <a:t>Cx</a:t>
                </a:r>
                <a:r>
                  <a:rPr lang="en-US" dirty="0" smtClean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rPr>
                  <a:t>. </a:t>
                </a:r>
                <a:r>
                  <a:rPr lang="en-US" i="1" dirty="0" err="1" smtClean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rPr>
                  <a:t>stigmatosoma</a:t>
                </a:r>
                <a:r>
                  <a:rPr lang="en-US" i="1" dirty="0" smtClean="0">
                    <a:solidFill>
                      <a:srgbClr val="0000FF"/>
                    </a:solidFill>
                  </a:rPr>
                  <a:t>.</a:t>
                </a:r>
                <a:r>
                  <a:rPr lang="en-US" i="1" dirty="0" smtClean="0"/>
                  <a:t> </a:t>
                </a:r>
                <a:r>
                  <a:rPr lang="en-US" dirty="0" smtClean="0">
                    <a:solidFill>
                      <a:srgbClr val="0000FF"/>
                    </a:solidFill>
                  </a:rPr>
                  <a:t>♀</a:t>
                </a:r>
                <a:endParaRPr lang="en-US" dirty="0" smtClean="0">
                  <a:solidFill>
                    <a:srgbClr val="0000FF"/>
                  </a:solidFill>
                  <a:latin typeface="Helvetica" charset="0"/>
                  <a:cs typeface="Arial" pitchFamily="34" charset="0"/>
                </a:endParaRPr>
              </a:p>
            </p:txBody>
          </p:sp>
          <p:sp>
            <p:nvSpPr>
              <p:cNvPr id="70" name="Rectangle 1288"/>
              <p:cNvSpPr>
                <a:spLocks noChangeArrowheads="1"/>
              </p:cNvSpPr>
              <p:nvPr/>
            </p:nvSpPr>
            <p:spPr bwMode="auto">
              <a:xfrm>
                <a:off x="3424312" y="2383833"/>
                <a:ext cx="1527953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i="1" dirty="0" err="1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Ae</a:t>
                </a:r>
                <a:r>
                  <a:rPr lang="en-US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. </a:t>
                </a:r>
                <a:r>
                  <a:rPr lang="en-US" i="1" dirty="0" err="1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aegypti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. ♀</a:t>
                </a:r>
                <a:endParaRPr lang="en-US" dirty="0" smtClean="0">
                  <a:solidFill>
                    <a:srgbClr val="FF0000"/>
                  </a:solidFill>
                  <a:latin typeface="Helvetica" charset="0"/>
                  <a:cs typeface="Arial" pitchFamily="34" charset="0"/>
                </a:endParaRPr>
              </a:p>
            </p:txBody>
          </p:sp>
          <p:sp>
            <p:nvSpPr>
              <p:cNvPr id="71" name="Rectangle 1288"/>
              <p:cNvSpPr>
                <a:spLocks noChangeArrowheads="1"/>
              </p:cNvSpPr>
              <p:nvPr/>
            </p:nvSpPr>
            <p:spPr bwMode="auto">
              <a:xfrm>
                <a:off x="1545715" y="1902047"/>
                <a:ext cx="1598977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i="1" dirty="0" err="1" smtClean="0">
                    <a:solidFill>
                      <a:srgbClr val="00FF00"/>
                    </a:solidFill>
                    <a:latin typeface="Times New Roman" pitchFamily="18" charset="0"/>
                    <a:cs typeface="Times New Roman" pitchFamily="18" charset="0"/>
                  </a:rPr>
                  <a:t>Cx</a:t>
                </a:r>
                <a:r>
                  <a:rPr lang="en-US" i="1" dirty="0" smtClean="0">
                    <a:solidFill>
                      <a:srgbClr val="00FF00"/>
                    </a:solidFill>
                    <a:latin typeface="Times New Roman" pitchFamily="18" charset="0"/>
                    <a:cs typeface="Times New Roman" pitchFamily="18" charset="0"/>
                  </a:rPr>
                  <a:t>. </a:t>
                </a:r>
                <a:r>
                  <a:rPr lang="en-US" i="1" dirty="0" err="1" smtClean="0">
                    <a:solidFill>
                      <a:srgbClr val="00FF00"/>
                    </a:solidFill>
                    <a:latin typeface="Times New Roman" pitchFamily="18" charset="0"/>
                    <a:cs typeface="Times New Roman" pitchFamily="18" charset="0"/>
                  </a:rPr>
                  <a:t>tarsalis</a:t>
                </a:r>
                <a:r>
                  <a:rPr lang="en-US" dirty="0" smtClean="0">
                    <a:solidFill>
                      <a:srgbClr val="00FF00"/>
                    </a:solidFill>
                  </a:rPr>
                  <a:t>. ♂</a:t>
                </a:r>
                <a:endParaRPr lang="en-US" i="1" dirty="0" smtClean="0">
                  <a:solidFill>
                    <a:srgbClr val="00FF00"/>
                  </a:solidFill>
                  <a:latin typeface="Helvetica" charset="0"/>
                  <a:cs typeface="Arial" pitchFamily="34" charset="0"/>
                </a:endParaRPr>
              </a:p>
            </p:txBody>
          </p:sp>
        </p:grpSp>
        <p:sp>
          <p:nvSpPr>
            <p:cNvPr id="23" name="Rectangle 22"/>
            <p:cNvSpPr/>
            <p:nvPr/>
          </p:nvSpPr>
          <p:spPr>
            <a:xfrm>
              <a:off x="742504" y="3932406"/>
              <a:ext cx="1593850" cy="1422161"/>
            </a:xfrm>
            <a:prstGeom prst="rect">
              <a:avLst/>
            </a:prstGeom>
            <a:solidFill>
              <a:schemeClr val="bg1">
                <a:lumMod val="65000"/>
                <a:alpha val="2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563021" y="3932407"/>
              <a:ext cx="480105" cy="1423873"/>
            </a:xfrm>
            <a:prstGeom prst="rect">
              <a:avLst/>
            </a:prstGeom>
            <a:solidFill>
              <a:schemeClr val="bg1">
                <a:lumMod val="65000"/>
                <a:alpha val="2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979328" y="3874398"/>
              <a:ext cx="11512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/>
                <a:t>dawn</a:t>
              </a:r>
              <a:endParaRPr lang="en-US" i="1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576806" y="3916061"/>
              <a:ext cx="74096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i="1" dirty="0" smtClean="0"/>
                <a:t>dusk</a:t>
              </a:r>
              <a:endParaRPr lang="en-US" i="1" dirty="0"/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148024" y="4012481"/>
              <a:ext cx="489585" cy="1366932"/>
              <a:chOff x="481185" y="3014091"/>
              <a:chExt cx="489585" cy="1366932"/>
            </a:xfrm>
          </p:grpSpPr>
          <p:sp>
            <p:nvSpPr>
              <p:cNvPr id="35" name="Line 11"/>
              <p:cNvSpPr>
                <a:spLocks noChangeShapeType="1"/>
              </p:cNvSpPr>
              <p:nvPr/>
            </p:nvSpPr>
            <p:spPr bwMode="auto">
              <a:xfrm flipV="1">
                <a:off x="946151" y="3014091"/>
                <a:ext cx="6332" cy="127215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Line 26"/>
              <p:cNvSpPr>
                <a:spLocks noChangeShapeType="1"/>
              </p:cNvSpPr>
              <p:nvPr/>
            </p:nvSpPr>
            <p:spPr bwMode="auto">
              <a:xfrm>
                <a:off x="949307" y="4287266"/>
                <a:ext cx="182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Rectangle 28"/>
              <p:cNvSpPr>
                <a:spLocks noChangeArrowheads="1"/>
              </p:cNvSpPr>
              <p:nvPr/>
            </p:nvSpPr>
            <p:spPr bwMode="auto">
              <a:xfrm>
                <a:off x="579153" y="4211746"/>
                <a:ext cx="94059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0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" name="Line 29"/>
              <p:cNvSpPr>
                <a:spLocks noChangeShapeType="1"/>
              </p:cNvSpPr>
              <p:nvPr/>
            </p:nvSpPr>
            <p:spPr bwMode="auto">
              <a:xfrm>
                <a:off x="952482" y="3887216"/>
                <a:ext cx="182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Rectangle 31"/>
              <p:cNvSpPr>
                <a:spLocks noChangeArrowheads="1"/>
              </p:cNvSpPr>
              <p:nvPr/>
            </p:nvSpPr>
            <p:spPr bwMode="auto">
              <a:xfrm>
                <a:off x="481185" y="3811696"/>
                <a:ext cx="422299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0.005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" name="Line 32"/>
              <p:cNvSpPr>
                <a:spLocks noChangeShapeType="1"/>
              </p:cNvSpPr>
              <p:nvPr/>
            </p:nvSpPr>
            <p:spPr bwMode="auto">
              <a:xfrm>
                <a:off x="952482" y="3495104"/>
                <a:ext cx="182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Rectangle 34"/>
              <p:cNvSpPr>
                <a:spLocks noChangeArrowheads="1"/>
              </p:cNvSpPr>
              <p:nvPr/>
            </p:nvSpPr>
            <p:spPr bwMode="auto">
              <a:xfrm>
                <a:off x="481185" y="3419583"/>
                <a:ext cx="422299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0.001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" name="Line 35"/>
              <p:cNvSpPr>
                <a:spLocks noChangeShapeType="1"/>
              </p:cNvSpPr>
              <p:nvPr/>
            </p:nvSpPr>
            <p:spPr bwMode="auto">
              <a:xfrm>
                <a:off x="952482" y="3093466"/>
                <a:ext cx="182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Rectangle 37"/>
              <p:cNvSpPr>
                <a:spLocks noChangeArrowheads="1"/>
              </p:cNvSpPr>
              <p:nvPr/>
            </p:nvSpPr>
            <p:spPr bwMode="auto">
              <a:xfrm>
                <a:off x="481185" y="3019533"/>
                <a:ext cx="422299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0.015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189" name="TextBox 188"/>
          <p:cNvSpPr txBox="1"/>
          <p:nvPr/>
        </p:nvSpPr>
        <p:spPr>
          <a:xfrm>
            <a:off x="853950" y="4948359"/>
            <a:ext cx="445688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Aparajita" panose="020B0604020202020204" pitchFamily="34" charset="0"/>
                <a:ea typeface="Arial Unicode MS" panose="020B0604020202020204" pitchFamily="34" charset="-122"/>
                <a:cs typeface="Aparajita" panose="020B0604020202020204" pitchFamily="34" charset="0"/>
              </a:rPr>
              <a:t>Examples of Flight Activity Circadian Rhythms (FACR) </a:t>
            </a:r>
            <a:endParaRPr lang="en-US" i="1" dirty="0">
              <a:latin typeface="Aparajita" panose="020B0604020202020204" pitchFamily="34" charset="0"/>
              <a:ea typeface="Arial Unicode MS" panose="020B0604020202020204" pitchFamily="34" charset="-122"/>
              <a:cs typeface="Aparajita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1" name="TextBox 190"/>
              <p:cNvSpPr txBox="1"/>
              <p:nvPr/>
            </p:nvSpPr>
            <p:spPr>
              <a:xfrm>
                <a:off x="6604553" y="2466204"/>
                <a:ext cx="4528943" cy="91345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700" dirty="0" smtClean="0"/>
                  <a:t>(1) compute the probability:</a:t>
                </a: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700">
                          <a:latin typeface="Cambria Math" panose="02040503050406030204" pitchFamily="18" charset="0"/>
                        </a:rPr>
                        <m:t>P</m:t>
                      </m:r>
                      <m:d>
                        <m:d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sz="1700" i="1" dirty="0"/>
                            <m:t>t</m:t>
                          </m:r>
                        </m:e>
                        <m:e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e>
                      </m:d>
                      <m:r>
                        <a:rPr lang="en-US" sz="170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700">
                              <a:latin typeface="Cambria Math" panose="02040503050406030204" pitchFamily="18" charset="0"/>
                            </a:rPr>
                            <m:t>FACR</m:t>
                          </m:r>
                        </m:e>
                        <m:sub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sub>
                      </m:sSub>
                      <m:r>
                        <a:rPr lang="en-US" sz="170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7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17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700" dirty="0"/>
              </a:p>
            </p:txBody>
          </p:sp>
        </mc:Choice>
        <mc:Fallback xmlns="">
          <p:sp>
            <p:nvSpPr>
              <p:cNvPr id="191" name="TextBox 1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4553" y="2466204"/>
                <a:ext cx="4528943" cy="913455"/>
              </a:xfrm>
              <a:prstGeom prst="rect">
                <a:avLst/>
              </a:prstGeom>
              <a:blipFill rotWithShape="0">
                <a:blip r:embed="rId2"/>
                <a:stretch>
                  <a:fillRect l="-80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2" name="TextBox 191"/>
              <p:cNvSpPr txBox="1"/>
              <p:nvPr/>
            </p:nvSpPr>
            <p:spPr>
              <a:xfrm>
                <a:off x="6604553" y="3370723"/>
                <a:ext cx="4528943" cy="98648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700" dirty="0"/>
                  <a:t>(2) compute the probability: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700">
                          <a:latin typeface="Cambria Math" panose="02040503050406030204" pitchFamily="18" charset="0"/>
                        </a:rPr>
                        <m:t>P</m:t>
                      </m:r>
                      <m:d>
                        <m:d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e>
                        <m:e>
                          <m:r>
                            <m:rPr>
                              <m:nor/>
                            </m:rPr>
                            <a:rPr lang="en-US" sz="1700" i="1" dirty="0"/>
                            <m:t>U</m:t>
                          </m:r>
                          <m:r>
                            <m:rPr>
                              <m:nor/>
                            </m:rPr>
                            <a:rPr lang="en-US" sz="1700" i="1" dirty="0"/>
                            <m:t> </m:t>
                          </m:r>
                        </m:e>
                      </m:d>
                      <m:r>
                        <a:rPr lang="en-US" sz="17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7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sz="17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700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17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sub>
                          </m:sSub>
                        </m:num>
                        <m:den>
                          <m:r>
                            <a:rPr lang="en-US" sz="1700" i="1">
                              <a:latin typeface="Cambria Math" panose="02040503050406030204" pitchFamily="18" charset="0"/>
                            </a:rPr>
                            <m:t>𝑘</m:t>
                          </m:r>
                        </m:den>
                      </m:f>
                    </m:oMath>
                  </m:oMathPara>
                </a14:m>
                <a:endParaRPr lang="en-US" sz="1700" dirty="0"/>
              </a:p>
            </p:txBody>
          </p:sp>
        </mc:Choice>
        <mc:Fallback xmlns="">
          <p:sp>
            <p:nvSpPr>
              <p:cNvPr id="192" name="TextBox 1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4553" y="3370723"/>
                <a:ext cx="4528943" cy="986489"/>
              </a:xfrm>
              <a:prstGeom prst="rect">
                <a:avLst/>
              </a:prstGeom>
              <a:blipFill rotWithShape="0">
                <a:blip r:embed="rId3"/>
                <a:stretch>
                  <a:fillRect l="-80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3" name="TextBox 192"/>
              <p:cNvSpPr txBox="1"/>
              <p:nvPr/>
            </p:nvSpPr>
            <p:spPr>
              <a:xfrm>
                <a:off x="6604553" y="4404829"/>
                <a:ext cx="4528943" cy="87716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700" dirty="0" smtClean="0"/>
                  <a:t>(</a:t>
                </a:r>
                <a:r>
                  <a:rPr lang="en-US" sz="1700" dirty="0"/>
                  <a:t>3) </a:t>
                </a:r>
                <a:r>
                  <a:rPr lang="en-US" sz="1700" dirty="0" smtClean="0"/>
                  <a:t>compute </a:t>
                </a:r>
                <a:r>
                  <a:rPr lang="en-US" sz="1700" dirty="0"/>
                  <a:t>posterior </a:t>
                </a:r>
                <a:r>
                  <a:rPr lang="en-US" sz="1700" dirty="0" smtClean="0"/>
                  <a:t>probability: </a:t>
                </a:r>
                <a:endParaRPr lang="en-US" sz="1700" dirty="0"/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700" i="1">
                          <a:latin typeface="Cambria Math" panose="02040503050406030204" pitchFamily="18" charset="0"/>
                        </a:rPr>
                        <m:t>P</m:t>
                      </m:r>
                      <m:d>
                        <m:d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700" i="1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700" i="1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e>
                        <m:e>
                          <m:r>
                            <m:rPr>
                              <m:nor/>
                            </m:rPr>
                            <a:rPr lang="en-US" sz="1700" i="1">
                              <a:latin typeface="Cambria Math" panose="02040503050406030204" pitchFamily="18" charset="0"/>
                            </a:rPr>
                            <m:t>U</m:t>
                          </m:r>
                          <m:r>
                            <m:rPr>
                              <m:nor/>
                            </m:rPr>
                            <a:rPr lang="en-US" sz="1700" i="1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m:rPr>
                              <m:nor/>
                            </m:rPr>
                            <a:rPr lang="en-US" sz="1700" i="1" dirty="0">
                              <a:latin typeface="Cambria Math" panose="02040503050406030204" pitchFamily="18" charset="0"/>
                            </a:rPr>
                            <m:t>t</m:t>
                          </m:r>
                          <m:r>
                            <m:rPr>
                              <m:nor/>
                            </m:rPr>
                            <a:rPr lang="en-US" sz="1700" i="1" dirty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  <m:r>
                        <a:rPr lang="en-US" sz="1700" i="1">
                          <a:latin typeface="Cambria Math" panose="02040503050406030204" pitchFamily="18" charset="0"/>
                        </a:rPr>
                        <m:t>∝</m:t>
                      </m:r>
                      <m:r>
                        <m:rPr>
                          <m:sty m:val="p"/>
                        </m:rPr>
                        <a:rPr lang="en-US" sz="1700">
                          <a:latin typeface="Cambria Math" panose="02040503050406030204" pitchFamily="18" charset="0"/>
                        </a:rPr>
                        <m:t>P</m:t>
                      </m:r>
                      <m:d>
                        <m:d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e>
                        <m:e>
                          <m:r>
                            <m:rPr>
                              <m:nor/>
                            </m:rPr>
                            <a:rPr lang="en-US" sz="1700" i="1" dirty="0"/>
                            <m:t>U</m:t>
                          </m:r>
                          <m:r>
                            <m:rPr>
                              <m:nor/>
                            </m:rPr>
                            <a:rPr lang="en-US" sz="1700" i="1" dirty="0"/>
                            <m:t> </m:t>
                          </m:r>
                        </m:e>
                      </m:d>
                      <m:r>
                        <a:rPr lang="en-US" sz="1700" i="1" dirty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m:rPr>
                          <m:sty m:val="p"/>
                        </m:rPr>
                        <a:rPr lang="en-US" sz="1700">
                          <a:latin typeface="Cambria Math" panose="02040503050406030204" pitchFamily="18" charset="0"/>
                        </a:rPr>
                        <m:t>P</m:t>
                      </m:r>
                      <m:d>
                        <m:d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sz="1700" i="1" dirty="0"/>
                            <m:t>t</m:t>
                          </m:r>
                        </m:e>
                        <m:e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7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93" name="TextBox 19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4553" y="4404829"/>
                <a:ext cx="4528943" cy="877163"/>
              </a:xfrm>
              <a:prstGeom prst="rect">
                <a:avLst/>
              </a:prstGeom>
              <a:blipFill rotWithShape="0">
                <a:blip r:embed="rId4"/>
                <a:stretch>
                  <a:fillRect l="-80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39578002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8811" y="1745517"/>
            <a:ext cx="5181600" cy="4351338"/>
          </a:xfrm>
        </p:spPr>
        <p:txBody>
          <a:bodyPr>
            <a:normAutofit/>
          </a:bodyPr>
          <a:lstStyle/>
          <a:p>
            <a:r>
              <a:rPr lang="en-US" sz="2400" dirty="0">
                <a:solidFill>
                  <a:srgbClr val="00B0F0"/>
                </a:solidFill>
              </a:rPr>
              <a:t>Add to </a:t>
            </a:r>
            <a:r>
              <a:rPr lang="en-US" sz="2400" dirty="0" smtClean="0">
                <a:solidFill>
                  <a:srgbClr val="00B0F0"/>
                </a:solidFill>
              </a:rPr>
              <a:t>Training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2000" dirty="0" smtClean="0"/>
              <a:t>Learn </a:t>
            </a:r>
            <a:r>
              <a:rPr lang="en-US" sz="2000" dirty="0"/>
              <a:t>the class-conditioned </a:t>
            </a:r>
            <a:r>
              <a:rPr lang="en-US" sz="2000" dirty="0" smtClean="0"/>
              <a:t>distributions: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 </a:t>
            </a:r>
          </a:p>
          <a:p>
            <a:pPr marL="0" indent="0">
              <a:buNone/>
            </a:pPr>
            <a:endParaRPr lang="en-US" sz="2000" dirty="0">
              <a:solidFill>
                <a:srgbClr val="00B0F0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81276" y="413604"/>
            <a:ext cx="7839074" cy="132556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Additional Feature: time-of-intercept</a:t>
            </a:r>
            <a:endParaRPr lang="en-US" sz="4000" dirty="0"/>
          </a:p>
        </p:txBody>
      </p:sp>
      <p:sp>
        <p:nvSpPr>
          <p:cNvPr id="31" name="Content Placeholder 2"/>
          <p:cNvSpPr>
            <a:spLocks noGrp="1"/>
          </p:cNvSpPr>
          <p:nvPr>
            <p:ph sz="half" idx="1"/>
          </p:nvPr>
        </p:nvSpPr>
        <p:spPr>
          <a:xfrm>
            <a:off x="6439388" y="1655468"/>
            <a:ext cx="5433917" cy="4656871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Classification using two features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700" dirty="0" smtClean="0"/>
              <a:t>    Given </a:t>
            </a:r>
            <a:r>
              <a:rPr lang="en-US" sz="1700" dirty="0"/>
              <a:t>an unknown sound </a:t>
            </a:r>
            <a:r>
              <a:rPr lang="en-US" sz="1700" i="1" dirty="0" smtClean="0"/>
              <a:t>U </a:t>
            </a:r>
            <a:r>
              <a:rPr lang="en-US" sz="1700" dirty="0" smtClean="0"/>
              <a:t>captured </a:t>
            </a:r>
            <a:r>
              <a:rPr lang="en-US" sz="1700" dirty="0"/>
              <a:t>at time </a:t>
            </a:r>
            <a:r>
              <a:rPr lang="en-US" sz="1700" dirty="0" smtClean="0"/>
              <a:t>t: 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7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sz="1700" dirty="0" smtClean="0"/>
              <a:t>        </a:t>
            </a:r>
            <a:endParaRPr lang="en-US" sz="1700" dirty="0">
              <a:latin typeface="Cambria Math" panose="02040503050406030204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endParaRPr lang="en-US" sz="2000" dirty="0"/>
          </a:p>
        </p:txBody>
      </p:sp>
      <p:grpSp>
        <p:nvGrpSpPr>
          <p:cNvPr id="18" name="Group 17"/>
          <p:cNvGrpSpPr/>
          <p:nvPr/>
        </p:nvGrpSpPr>
        <p:grpSpPr>
          <a:xfrm>
            <a:off x="245629" y="3071000"/>
            <a:ext cx="5652265" cy="1700371"/>
            <a:chOff x="148024" y="3874398"/>
            <a:chExt cx="7169742" cy="1700371"/>
          </a:xfrm>
        </p:grpSpPr>
        <p:grpSp>
          <p:nvGrpSpPr>
            <p:cNvPr id="21" name="Group 20"/>
            <p:cNvGrpSpPr/>
            <p:nvPr/>
          </p:nvGrpSpPr>
          <p:grpSpPr>
            <a:xfrm>
              <a:off x="558682" y="4131948"/>
              <a:ext cx="6746075" cy="1442821"/>
              <a:chOff x="718340" y="1623965"/>
              <a:chExt cx="6746075" cy="1442821"/>
            </a:xfrm>
          </p:grpSpPr>
          <p:sp>
            <p:nvSpPr>
              <p:cNvPr id="47" name="Line 122"/>
              <p:cNvSpPr>
                <a:spLocks noChangeShapeType="1"/>
              </p:cNvSpPr>
              <p:nvPr/>
            </p:nvSpPr>
            <p:spPr bwMode="auto">
              <a:xfrm>
                <a:off x="899782" y="2848296"/>
                <a:ext cx="6300216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" name="Line 127"/>
              <p:cNvSpPr>
                <a:spLocks noChangeShapeType="1"/>
              </p:cNvSpPr>
              <p:nvPr/>
            </p:nvSpPr>
            <p:spPr bwMode="auto">
              <a:xfrm flipV="1">
                <a:off x="899782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" name="Rectangle 129"/>
              <p:cNvSpPr>
                <a:spLocks noChangeArrowheads="1"/>
              </p:cNvSpPr>
              <p:nvPr/>
            </p:nvSpPr>
            <p:spPr bwMode="auto">
              <a:xfrm>
                <a:off x="718340" y="2897509"/>
                <a:ext cx="560506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12 a.m.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0" name="Line 133"/>
              <p:cNvSpPr>
                <a:spLocks noChangeShapeType="1"/>
              </p:cNvSpPr>
              <p:nvPr/>
            </p:nvSpPr>
            <p:spPr bwMode="auto">
              <a:xfrm flipV="1">
                <a:off x="1690357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" name="Line 139"/>
              <p:cNvSpPr>
                <a:spLocks noChangeShapeType="1"/>
              </p:cNvSpPr>
              <p:nvPr/>
            </p:nvSpPr>
            <p:spPr bwMode="auto">
              <a:xfrm flipV="1">
                <a:off x="2493632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" name="Rectangle 141"/>
              <p:cNvSpPr>
                <a:spLocks noChangeArrowheads="1"/>
              </p:cNvSpPr>
              <p:nvPr/>
            </p:nvSpPr>
            <p:spPr bwMode="auto">
              <a:xfrm>
                <a:off x="2312190" y="2897509"/>
                <a:ext cx="466448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100" dirty="0">
                    <a:solidFill>
                      <a:srgbClr val="000000"/>
                    </a:solidFill>
                    <a:latin typeface="Helvetica" charset="0"/>
                    <a:cs typeface="Arial" pitchFamily="34" charset="0"/>
                  </a:rPr>
                  <a:t>6 a.m.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4" name="Line 145"/>
              <p:cNvSpPr>
                <a:spLocks noChangeShapeType="1"/>
              </p:cNvSpPr>
              <p:nvPr/>
            </p:nvSpPr>
            <p:spPr bwMode="auto">
              <a:xfrm flipV="1">
                <a:off x="3285794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" name="Line 151"/>
              <p:cNvSpPr>
                <a:spLocks noChangeShapeType="1"/>
              </p:cNvSpPr>
              <p:nvPr/>
            </p:nvSpPr>
            <p:spPr bwMode="auto">
              <a:xfrm flipV="1">
                <a:off x="4087482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" name="Rectangle 153"/>
              <p:cNvSpPr>
                <a:spLocks noChangeArrowheads="1"/>
              </p:cNvSpPr>
              <p:nvPr/>
            </p:nvSpPr>
            <p:spPr bwMode="auto">
              <a:xfrm>
                <a:off x="3906039" y="2897509"/>
                <a:ext cx="560506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sz="1100" dirty="0">
                    <a:solidFill>
                      <a:srgbClr val="000000"/>
                    </a:solidFill>
                    <a:latin typeface="Helvetica" charset="0"/>
                    <a:cs typeface="Arial" pitchFamily="34" charset="0"/>
                  </a:rPr>
                  <a:t>12 </a:t>
                </a:r>
                <a:r>
                  <a:rPr lang="en-US" sz="1100" dirty="0" smtClean="0">
                    <a:solidFill>
                      <a:srgbClr val="000000"/>
                    </a:solidFill>
                    <a:latin typeface="Helvetica" charset="0"/>
                    <a:cs typeface="Arial" pitchFamily="34" charset="0"/>
                  </a:rPr>
                  <a:t>p.m.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58" name="Line 157"/>
              <p:cNvSpPr>
                <a:spLocks noChangeShapeType="1"/>
              </p:cNvSpPr>
              <p:nvPr/>
            </p:nvSpPr>
            <p:spPr bwMode="auto">
              <a:xfrm flipV="1">
                <a:off x="4879644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" name="Line 163"/>
              <p:cNvSpPr>
                <a:spLocks noChangeShapeType="1"/>
              </p:cNvSpPr>
              <p:nvPr/>
            </p:nvSpPr>
            <p:spPr bwMode="auto">
              <a:xfrm flipV="1">
                <a:off x="5681332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" name="Rectangle 165"/>
              <p:cNvSpPr>
                <a:spLocks noChangeArrowheads="1"/>
              </p:cNvSpPr>
              <p:nvPr/>
            </p:nvSpPr>
            <p:spPr bwMode="auto">
              <a:xfrm>
                <a:off x="5499890" y="2897509"/>
                <a:ext cx="466448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6</a:t>
                </a:r>
                <a:r>
                  <a:rPr lang="en-US" sz="1100" dirty="0">
                    <a:solidFill>
                      <a:srgbClr val="000000"/>
                    </a:solidFill>
                    <a:latin typeface="Helvetica" charset="0"/>
                    <a:cs typeface="Arial" pitchFamily="34" charset="0"/>
                  </a:rPr>
                  <a:t> p.m.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62" name="Line 169"/>
              <p:cNvSpPr>
                <a:spLocks noChangeShapeType="1"/>
              </p:cNvSpPr>
              <p:nvPr/>
            </p:nvSpPr>
            <p:spPr bwMode="auto">
              <a:xfrm flipV="1">
                <a:off x="6473494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" name="Line 175"/>
              <p:cNvSpPr>
                <a:spLocks noChangeShapeType="1"/>
              </p:cNvSpPr>
              <p:nvPr/>
            </p:nvSpPr>
            <p:spPr bwMode="auto">
              <a:xfrm flipV="1">
                <a:off x="7199998" y="2830008"/>
                <a:ext cx="0" cy="18288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" name="Rectangle 177"/>
              <p:cNvSpPr>
                <a:spLocks noChangeArrowheads="1"/>
              </p:cNvSpPr>
              <p:nvPr/>
            </p:nvSpPr>
            <p:spPr bwMode="auto">
              <a:xfrm>
                <a:off x="6903909" y="2897509"/>
                <a:ext cx="560506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12</a:t>
                </a:r>
                <a:r>
                  <a:rPr lang="en-US" sz="1100" dirty="0">
                    <a:solidFill>
                      <a:srgbClr val="000000"/>
                    </a:solidFill>
                    <a:latin typeface="Helvetica" charset="0"/>
                    <a:cs typeface="Arial" pitchFamily="34" charset="0"/>
                  </a:rPr>
                  <a:t> p.m.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grpSp>
            <p:nvGrpSpPr>
              <p:cNvPr id="66" name="Group 65"/>
              <p:cNvGrpSpPr/>
              <p:nvPr/>
            </p:nvGrpSpPr>
            <p:grpSpPr>
              <a:xfrm>
                <a:off x="899782" y="1623965"/>
                <a:ext cx="6286500" cy="1149350"/>
                <a:chOff x="763588" y="3659430"/>
                <a:chExt cx="6286500" cy="1149350"/>
              </a:xfrm>
            </p:grpSpPr>
            <p:grpSp>
              <p:nvGrpSpPr>
                <p:cNvPr id="95" name="Group 94"/>
                <p:cNvGrpSpPr/>
                <p:nvPr/>
              </p:nvGrpSpPr>
              <p:grpSpPr>
                <a:xfrm>
                  <a:off x="763588" y="4740518"/>
                  <a:ext cx="5326063" cy="68262"/>
                  <a:chOff x="763588" y="4740518"/>
                  <a:chExt cx="5326063" cy="68262"/>
                </a:xfrm>
              </p:grpSpPr>
              <p:grpSp>
                <p:nvGrpSpPr>
                  <p:cNvPr id="98" name="Group 97"/>
                  <p:cNvGrpSpPr/>
                  <p:nvPr/>
                </p:nvGrpSpPr>
                <p:grpSpPr>
                  <a:xfrm>
                    <a:off x="763588" y="4740518"/>
                    <a:ext cx="4559300" cy="68262"/>
                    <a:chOff x="763588" y="4740518"/>
                    <a:chExt cx="4559300" cy="68262"/>
                  </a:xfrm>
                </p:grpSpPr>
                <p:grpSp>
                  <p:nvGrpSpPr>
                    <p:cNvPr id="100" name="Group 99"/>
                    <p:cNvGrpSpPr/>
                    <p:nvPr/>
                  </p:nvGrpSpPr>
                  <p:grpSpPr>
                    <a:xfrm>
                      <a:off x="763588" y="4740518"/>
                      <a:ext cx="3792538" cy="68262"/>
                      <a:chOff x="763588" y="4740518"/>
                      <a:chExt cx="3792538" cy="68262"/>
                    </a:xfrm>
                  </p:grpSpPr>
                  <p:grpSp>
                    <p:nvGrpSpPr>
                      <p:cNvPr id="102" name="Group 101"/>
                      <p:cNvGrpSpPr/>
                      <p:nvPr/>
                    </p:nvGrpSpPr>
                    <p:grpSpPr>
                      <a:xfrm>
                        <a:off x="763588" y="4740518"/>
                        <a:ext cx="3025775" cy="68262"/>
                        <a:chOff x="763588" y="4740518"/>
                        <a:chExt cx="3025775" cy="68262"/>
                      </a:xfrm>
                    </p:grpSpPr>
                    <p:grpSp>
                      <p:nvGrpSpPr>
                        <p:cNvPr id="104" name="Group 103"/>
                        <p:cNvGrpSpPr/>
                        <p:nvPr/>
                      </p:nvGrpSpPr>
                      <p:grpSpPr>
                        <a:xfrm>
                          <a:off x="763588" y="4740518"/>
                          <a:ext cx="2259012" cy="61913"/>
                          <a:chOff x="763588" y="4740518"/>
                          <a:chExt cx="2259012" cy="61913"/>
                        </a:xfrm>
                      </p:grpSpPr>
                      <p:grpSp>
                        <p:nvGrpSpPr>
                          <p:cNvPr id="106" name="Group 105"/>
                          <p:cNvGrpSpPr/>
                          <p:nvPr/>
                        </p:nvGrpSpPr>
                        <p:grpSpPr>
                          <a:xfrm>
                            <a:off x="763588" y="4740518"/>
                            <a:ext cx="1516063" cy="47625"/>
                            <a:chOff x="763588" y="4740518"/>
                            <a:chExt cx="1516063" cy="47625"/>
                          </a:xfrm>
                        </p:grpSpPr>
                        <p:sp>
                          <p:nvSpPr>
                            <p:cNvPr id="108" name="Freeform 203"/>
                            <p:cNvSpPr>
                              <a:spLocks/>
                            </p:cNvSpPr>
                            <p:nvPr/>
                          </p:nvSpPr>
                          <p:spPr bwMode="auto">
                            <a:xfrm>
                              <a:off x="763588" y="4754805"/>
                              <a:ext cx="755650" cy="33338"/>
                            </a:xfrm>
                            <a:custGeom>
                              <a:avLst/>
                              <a:gdLst>
                                <a:gd name="T0" fmla="*/ 8 w 476"/>
                                <a:gd name="T1" fmla="*/ 0 h 21"/>
                                <a:gd name="T2" fmla="*/ 19 w 476"/>
                                <a:gd name="T3" fmla="*/ 4 h 21"/>
                                <a:gd name="T4" fmla="*/ 31 w 476"/>
                                <a:gd name="T5" fmla="*/ 0 h 21"/>
                                <a:gd name="T6" fmla="*/ 42 w 476"/>
                                <a:gd name="T7" fmla="*/ 0 h 21"/>
                                <a:gd name="T8" fmla="*/ 53 w 476"/>
                                <a:gd name="T9" fmla="*/ 0 h 21"/>
                                <a:gd name="T10" fmla="*/ 65 w 476"/>
                                <a:gd name="T11" fmla="*/ 0 h 21"/>
                                <a:gd name="T12" fmla="*/ 72 w 476"/>
                                <a:gd name="T13" fmla="*/ 4 h 21"/>
                                <a:gd name="T14" fmla="*/ 84 w 476"/>
                                <a:gd name="T15" fmla="*/ 8 h 21"/>
                                <a:gd name="T16" fmla="*/ 95 w 476"/>
                                <a:gd name="T17" fmla="*/ 13 h 21"/>
                                <a:gd name="T18" fmla="*/ 107 w 476"/>
                                <a:gd name="T19" fmla="*/ 17 h 21"/>
                                <a:gd name="T20" fmla="*/ 118 w 476"/>
                                <a:gd name="T21" fmla="*/ 17 h 21"/>
                                <a:gd name="T22" fmla="*/ 130 w 476"/>
                                <a:gd name="T23" fmla="*/ 17 h 21"/>
                                <a:gd name="T24" fmla="*/ 141 w 476"/>
                                <a:gd name="T25" fmla="*/ 17 h 21"/>
                                <a:gd name="T26" fmla="*/ 152 w 476"/>
                                <a:gd name="T27" fmla="*/ 17 h 21"/>
                                <a:gd name="T28" fmla="*/ 164 w 476"/>
                                <a:gd name="T29" fmla="*/ 17 h 21"/>
                                <a:gd name="T30" fmla="*/ 175 w 476"/>
                                <a:gd name="T31" fmla="*/ 13 h 21"/>
                                <a:gd name="T32" fmla="*/ 187 w 476"/>
                                <a:gd name="T33" fmla="*/ 13 h 21"/>
                                <a:gd name="T34" fmla="*/ 198 w 476"/>
                                <a:gd name="T35" fmla="*/ 8 h 21"/>
                                <a:gd name="T36" fmla="*/ 209 w 476"/>
                                <a:gd name="T37" fmla="*/ 8 h 21"/>
                                <a:gd name="T38" fmla="*/ 221 w 476"/>
                                <a:gd name="T39" fmla="*/ 4 h 21"/>
                                <a:gd name="T40" fmla="*/ 228 w 476"/>
                                <a:gd name="T41" fmla="*/ 4 h 21"/>
                                <a:gd name="T42" fmla="*/ 240 w 476"/>
                                <a:gd name="T43" fmla="*/ 4 h 21"/>
                                <a:gd name="T44" fmla="*/ 251 w 476"/>
                                <a:gd name="T45" fmla="*/ 8 h 21"/>
                                <a:gd name="T46" fmla="*/ 263 w 476"/>
                                <a:gd name="T47" fmla="*/ 8 h 21"/>
                                <a:gd name="T48" fmla="*/ 274 w 476"/>
                                <a:gd name="T49" fmla="*/ 8 h 21"/>
                                <a:gd name="T50" fmla="*/ 285 w 476"/>
                                <a:gd name="T51" fmla="*/ 13 h 21"/>
                                <a:gd name="T52" fmla="*/ 297 w 476"/>
                                <a:gd name="T53" fmla="*/ 13 h 21"/>
                                <a:gd name="T54" fmla="*/ 308 w 476"/>
                                <a:gd name="T55" fmla="*/ 17 h 21"/>
                                <a:gd name="T56" fmla="*/ 320 w 476"/>
                                <a:gd name="T57" fmla="*/ 21 h 21"/>
                                <a:gd name="T58" fmla="*/ 331 w 476"/>
                                <a:gd name="T59" fmla="*/ 17 h 21"/>
                                <a:gd name="T60" fmla="*/ 343 w 476"/>
                                <a:gd name="T61" fmla="*/ 17 h 21"/>
                                <a:gd name="T62" fmla="*/ 354 w 476"/>
                                <a:gd name="T63" fmla="*/ 17 h 21"/>
                                <a:gd name="T64" fmla="*/ 365 w 476"/>
                                <a:gd name="T65" fmla="*/ 21 h 21"/>
                                <a:gd name="T66" fmla="*/ 377 w 476"/>
                                <a:gd name="T67" fmla="*/ 17 h 21"/>
                                <a:gd name="T68" fmla="*/ 388 w 476"/>
                                <a:gd name="T69" fmla="*/ 17 h 21"/>
                                <a:gd name="T70" fmla="*/ 400 w 476"/>
                                <a:gd name="T71" fmla="*/ 17 h 21"/>
                                <a:gd name="T72" fmla="*/ 411 w 476"/>
                                <a:gd name="T73" fmla="*/ 17 h 21"/>
                                <a:gd name="T74" fmla="*/ 422 w 476"/>
                                <a:gd name="T75" fmla="*/ 17 h 21"/>
                                <a:gd name="T76" fmla="*/ 434 w 476"/>
                                <a:gd name="T77" fmla="*/ 17 h 21"/>
                                <a:gd name="T78" fmla="*/ 445 w 476"/>
                                <a:gd name="T79" fmla="*/ 17 h 21"/>
                                <a:gd name="T80" fmla="*/ 457 w 476"/>
                                <a:gd name="T81" fmla="*/ 21 h 21"/>
                                <a:gd name="T82" fmla="*/ 468 w 476"/>
                                <a:gd name="T83" fmla="*/ 21 h 21"/>
                              </a:gdLst>
                              <a:ahLst/>
                              <a:cxnLst>
                                <a:cxn ang="0">
                                  <a:pos x="T0" y="T1"/>
                                </a:cxn>
                                <a:cxn ang="0">
                                  <a:pos x="T2" y="T3"/>
                                </a:cxn>
                                <a:cxn ang="0">
                                  <a:pos x="T4" y="T5"/>
                                </a:cxn>
                                <a:cxn ang="0">
                                  <a:pos x="T6" y="T7"/>
                                </a:cxn>
                                <a:cxn ang="0">
                                  <a:pos x="T8" y="T9"/>
                                </a:cxn>
                                <a:cxn ang="0">
                                  <a:pos x="T10" y="T11"/>
                                </a:cxn>
                                <a:cxn ang="0">
                                  <a:pos x="T12" y="T13"/>
                                </a:cxn>
                                <a:cxn ang="0">
                                  <a:pos x="T14" y="T15"/>
                                </a:cxn>
                                <a:cxn ang="0">
                                  <a:pos x="T16" y="T17"/>
                                </a:cxn>
                                <a:cxn ang="0">
                                  <a:pos x="T18" y="T19"/>
                                </a:cxn>
                                <a:cxn ang="0">
                                  <a:pos x="T20" y="T21"/>
                                </a:cxn>
                                <a:cxn ang="0">
                                  <a:pos x="T22" y="T23"/>
                                </a:cxn>
                                <a:cxn ang="0">
                                  <a:pos x="T24" y="T25"/>
                                </a:cxn>
                                <a:cxn ang="0">
                                  <a:pos x="T26" y="T27"/>
                                </a:cxn>
                                <a:cxn ang="0">
                                  <a:pos x="T28" y="T29"/>
                                </a:cxn>
                                <a:cxn ang="0">
                                  <a:pos x="T30" y="T31"/>
                                </a:cxn>
                                <a:cxn ang="0">
                                  <a:pos x="T32" y="T33"/>
                                </a:cxn>
                                <a:cxn ang="0">
                                  <a:pos x="T34" y="T35"/>
                                </a:cxn>
                                <a:cxn ang="0">
                                  <a:pos x="T36" y="T37"/>
                                </a:cxn>
                                <a:cxn ang="0">
                                  <a:pos x="T38" y="T39"/>
                                </a:cxn>
                                <a:cxn ang="0">
                                  <a:pos x="T40" y="T41"/>
                                </a:cxn>
                                <a:cxn ang="0">
                                  <a:pos x="T42" y="T43"/>
                                </a:cxn>
                                <a:cxn ang="0">
                                  <a:pos x="T44" y="T45"/>
                                </a:cxn>
                                <a:cxn ang="0">
                                  <a:pos x="T46" y="T47"/>
                                </a:cxn>
                                <a:cxn ang="0">
                                  <a:pos x="T48" y="T49"/>
                                </a:cxn>
                                <a:cxn ang="0">
                                  <a:pos x="T50" y="T51"/>
                                </a:cxn>
                                <a:cxn ang="0">
                                  <a:pos x="T52" y="T53"/>
                                </a:cxn>
                                <a:cxn ang="0">
                                  <a:pos x="T54" y="T55"/>
                                </a:cxn>
                                <a:cxn ang="0">
                                  <a:pos x="T56" y="T57"/>
                                </a:cxn>
                                <a:cxn ang="0">
                                  <a:pos x="T58" y="T59"/>
                                </a:cxn>
                                <a:cxn ang="0">
                                  <a:pos x="T60" y="T61"/>
                                </a:cxn>
                                <a:cxn ang="0">
                                  <a:pos x="T62" y="T63"/>
                                </a:cxn>
                                <a:cxn ang="0">
                                  <a:pos x="T64" y="T65"/>
                                </a:cxn>
                                <a:cxn ang="0">
                                  <a:pos x="T66" y="T67"/>
                                </a:cxn>
                                <a:cxn ang="0">
                                  <a:pos x="T68" y="T69"/>
                                </a:cxn>
                                <a:cxn ang="0">
                                  <a:pos x="T70" y="T71"/>
                                </a:cxn>
                                <a:cxn ang="0">
                                  <a:pos x="T72" y="T73"/>
                                </a:cxn>
                                <a:cxn ang="0">
                                  <a:pos x="T74" y="T75"/>
                                </a:cxn>
                                <a:cxn ang="0">
                                  <a:pos x="T76" y="T77"/>
                                </a:cxn>
                                <a:cxn ang="0">
                                  <a:pos x="T78" y="T79"/>
                                </a:cxn>
                                <a:cxn ang="0">
                                  <a:pos x="T80" y="T81"/>
                                </a:cxn>
                                <a:cxn ang="0">
                                  <a:pos x="T82" y="T83"/>
                                </a:cxn>
                              </a:cxnLst>
                              <a:rect l="0" t="0" r="r" b="b"/>
                              <a:pathLst>
                                <a:path w="476" h="21">
                                  <a:moveTo>
                                    <a:pt x="0" y="0"/>
                                  </a:moveTo>
                                  <a:lnTo>
                                    <a:pt x="4" y="0"/>
                                  </a:lnTo>
                                  <a:lnTo>
                                    <a:pt x="8" y="0"/>
                                  </a:lnTo>
                                  <a:lnTo>
                                    <a:pt x="12" y="0"/>
                                  </a:lnTo>
                                  <a:lnTo>
                                    <a:pt x="15" y="4"/>
                                  </a:lnTo>
                                  <a:lnTo>
                                    <a:pt x="19" y="4"/>
                                  </a:lnTo>
                                  <a:lnTo>
                                    <a:pt x="23" y="0"/>
                                  </a:lnTo>
                                  <a:lnTo>
                                    <a:pt x="27" y="0"/>
                                  </a:lnTo>
                                  <a:lnTo>
                                    <a:pt x="31" y="0"/>
                                  </a:lnTo>
                                  <a:lnTo>
                                    <a:pt x="34" y="0"/>
                                  </a:lnTo>
                                  <a:lnTo>
                                    <a:pt x="38" y="0"/>
                                  </a:lnTo>
                                  <a:lnTo>
                                    <a:pt x="42" y="0"/>
                                  </a:lnTo>
                                  <a:lnTo>
                                    <a:pt x="46" y="0"/>
                                  </a:lnTo>
                                  <a:lnTo>
                                    <a:pt x="50" y="0"/>
                                  </a:lnTo>
                                  <a:lnTo>
                                    <a:pt x="53" y="0"/>
                                  </a:lnTo>
                                  <a:lnTo>
                                    <a:pt x="57" y="0"/>
                                  </a:lnTo>
                                  <a:lnTo>
                                    <a:pt x="61" y="0"/>
                                  </a:lnTo>
                                  <a:lnTo>
                                    <a:pt x="65" y="0"/>
                                  </a:lnTo>
                                  <a:lnTo>
                                    <a:pt x="69" y="4"/>
                                  </a:lnTo>
                                  <a:lnTo>
                                    <a:pt x="69" y="0"/>
                                  </a:lnTo>
                                  <a:lnTo>
                                    <a:pt x="72" y="4"/>
                                  </a:lnTo>
                                  <a:lnTo>
                                    <a:pt x="76" y="4"/>
                                  </a:lnTo>
                                  <a:lnTo>
                                    <a:pt x="80" y="8"/>
                                  </a:lnTo>
                                  <a:lnTo>
                                    <a:pt x="84" y="8"/>
                                  </a:lnTo>
                                  <a:lnTo>
                                    <a:pt x="88" y="8"/>
                                  </a:lnTo>
                                  <a:lnTo>
                                    <a:pt x="91" y="13"/>
                                  </a:lnTo>
                                  <a:lnTo>
                                    <a:pt x="95" y="13"/>
                                  </a:lnTo>
                                  <a:lnTo>
                                    <a:pt x="99" y="13"/>
                                  </a:lnTo>
                                  <a:lnTo>
                                    <a:pt x="103" y="13"/>
                                  </a:lnTo>
                                  <a:lnTo>
                                    <a:pt x="107" y="17"/>
                                  </a:lnTo>
                                  <a:lnTo>
                                    <a:pt x="110" y="17"/>
                                  </a:lnTo>
                                  <a:lnTo>
                                    <a:pt x="114" y="17"/>
                                  </a:lnTo>
                                  <a:lnTo>
                                    <a:pt x="118" y="17"/>
                                  </a:lnTo>
                                  <a:lnTo>
                                    <a:pt x="122" y="17"/>
                                  </a:lnTo>
                                  <a:lnTo>
                                    <a:pt x="126" y="17"/>
                                  </a:lnTo>
                                  <a:lnTo>
                                    <a:pt x="130" y="17"/>
                                  </a:lnTo>
                                  <a:lnTo>
                                    <a:pt x="133" y="17"/>
                                  </a:lnTo>
                                  <a:lnTo>
                                    <a:pt x="137" y="17"/>
                                  </a:lnTo>
                                  <a:lnTo>
                                    <a:pt x="141" y="17"/>
                                  </a:lnTo>
                                  <a:lnTo>
                                    <a:pt x="145" y="17"/>
                                  </a:lnTo>
                                  <a:lnTo>
                                    <a:pt x="149" y="17"/>
                                  </a:lnTo>
                                  <a:lnTo>
                                    <a:pt x="152" y="17"/>
                                  </a:lnTo>
                                  <a:lnTo>
                                    <a:pt x="156" y="17"/>
                                  </a:lnTo>
                                  <a:lnTo>
                                    <a:pt x="160" y="17"/>
                                  </a:lnTo>
                                  <a:lnTo>
                                    <a:pt x="164" y="17"/>
                                  </a:lnTo>
                                  <a:lnTo>
                                    <a:pt x="168" y="13"/>
                                  </a:lnTo>
                                  <a:lnTo>
                                    <a:pt x="171" y="13"/>
                                  </a:lnTo>
                                  <a:lnTo>
                                    <a:pt x="175" y="13"/>
                                  </a:lnTo>
                                  <a:lnTo>
                                    <a:pt x="179" y="13"/>
                                  </a:lnTo>
                                  <a:lnTo>
                                    <a:pt x="183" y="13"/>
                                  </a:lnTo>
                                  <a:lnTo>
                                    <a:pt x="187" y="13"/>
                                  </a:lnTo>
                                  <a:lnTo>
                                    <a:pt x="190" y="13"/>
                                  </a:lnTo>
                                  <a:lnTo>
                                    <a:pt x="194" y="8"/>
                                  </a:lnTo>
                                  <a:lnTo>
                                    <a:pt x="198" y="8"/>
                                  </a:lnTo>
                                  <a:lnTo>
                                    <a:pt x="202" y="8"/>
                                  </a:lnTo>
                                  <a:lnTo>
                                    <a:pt x="206" y="8"/>
                                  </a:lnTo>
                                  <a:lnTo>
                                    <a:pt x="209" y="8"/>
                                  </a:lnTo>
                                  <a:lnTo>
                                    <a:pt x="213" y="8"/>
                                  </a:lnTo>
                                  <a:lnTo>
                                    <a:pt x="217" y="4"/>
                                  </a:lnTo>
                                  <a:lnTo>
                                    <a:pt x="221" y="4"/>
                                  </a:lnTo>
                                  <a:lnTo>
                                    <a:pt x="225" y="4"/>
                                  </a:lnTo>
                                  <a:lnTo>
                                    <a:pt x="232" y="4"/>
                                  </a:lnTo>
                                  <a:lnTo>
                                    <a:pt x="228" y="4"/>
                                  </a:lnTo>
                                  <a:lnTo>
                                    <a:pt x="232" y="4"/>
                                  </a:lnTo>
                                  <a:lnTo>
                                    <a:pt x="236" y="4"/>
                                  </a:lnTo>
                                  <a:lnTo>
                                    <a:pt x="240" y="4"/>
                                  </a:lnTo>
                                  <a:lnTo>
                                    <a:pt x="244" y="4"/>
                                  </a:lnTo>
                                  <a:lnTo>
                                    <a:pt x="247" y="4"/>
                                  </a:lnTo>
                                  <a:lnTo>
                                    <a:pt x="251" y="8"/>
                                  </a:lnTo>
                                  <a:lnTo>
                                    <a:pt x="255" y="8"/>
                                  </a:lnTo>
                                  <a:lnTo>
                                    <a:pt x="259" y="8"/>
                                  </a:lnTo>
                                  <a:lnTo>
                                    <a:pt x="263" y="8"/>
                                  </a:lnTo>
                                  <a:lnTo>
                                    <a:pt x="266" y="8"/>
                                  </a:lnTo>
                                  <a:lnTo>
                                    <a:pt x="270" y="8"/>
                                  </a:lnTo>
                                  <a:lnTo>
                                    <a:pt x="274" y="8"/>
                                  </a:lnTo>
                                  <a:lnTo>
                                    <a:pt x="278" y="13"/>
                                  </a:lnTo>
                                  <a:lnTo>
                                    <a:pt x="282" y="13"/>
                                  </a:lnTo>
                                  <a:lnTo>
                                    <a:pt x="285" y="13"/>
                                  </a:lnTo>
                                  <a:lnTo>
                                    <a:pt x="289" y="13"/>
                                  </a:lnTo>
                                  <a:lnTo>
                                    <a:pt x="293" y="13"/>
                                  </a:lnTo>
                                  <a:lnTo>
                                    <a:pt x="297" y="13"/>
                                  </a:lnTo>
                                  <a:lnTo>
                                    <a:pt x="301" y="13"/>
                                  </a:lnTo>
                                  <a:lnTo>
                                    <a:pt x="304" y="17"/>
                                  </a:lnTo>
                                  <a:lnTo>
                                    <a:pt x="308" y="17"/>
                                  </a:lnTo>
                                  <a:lnTo>
                                    <a:pt x="312" y="17"/>
                                  </a:lnTo>
                                  <a:lnTo>
                                    <a:pt x="316" y="21"/>
                                  </a:lnTo>
                                  <a:lnTo>
                                    <a:pt x="320" y="21"/>
                                  </a:lnTo>
                                  <a:lnTo>
                                    <a:pt x="323" y="21"/>
                                  </a:lnTo>
                                  <a:lnTo>
                                    <a:pt x="327" y="21"/>
                                  </a:lnTo>
                                  <a:lnTo>
                                    <a:pt x="331" y="17"/>
                                  </a:lnTo>
                                  <a:lnTo>
                                    <a:pt x="335" y="17"/>
                                  </a:lnTo>
                                  <a:lnTo>
                                    <a:pt x="339" y="17"/>
                                  </a:lnTo>
                                  <a:lnTo>
                                    <a:pt x="343" y="17"/>
                                  </a:lnTo>
                                  <a:lnTo>
                                    <a:pt x="346" y="17"/>
                                  </a:lnTo>
                                  <a:lnTo>
                                    <a:pt x="350" y="17"/>
                                  </a:lnTo>
                                  <a:lnTo>
                                    <a:pt x="354" y="17"/>
                                  </a:lnTo>
                                  <a:lnTo>
                                    <a:pt x="358" y="21"/>
                                  </a:lnTo>
                                  <a:lnTo>
                                    <a:pt x="362" y="21"/>
                                  </a:lnTo>
                                  <a:lnTo>
                                    <a:pt x="365" y="21"/>
                                  </a:lnTo>
                                  <a:lnTo>
                                    <a:pt x="369" y="21"/>
                                  </a:lnTo>
                                  <a:lnTo>
                                    <a:pt x="373" y="17"/>
                                  </a:lnTo>
                                  <a:lnTo>
                                    <a:pt x="377" y="17"/>
                                  </a:lnTo>
                                  <a:lnTo>
                                    <a:pt x="381" y="17"/>
                                  </a:lnTo>
                                  <a:lnTo>
                                    <a:pt x="384" y="17"/>
                                  </a:lnTo>
                                  <a:lnTo>
                                    <a:pt x="388" y="17"/>
                                  </a:lnTo>
                                  <a:lnTo>
                                    <a:pt x="392" y="17"/>
                                  </a:lnTo>
                                  <a:lnTo>
                                    <a:pt x="396" y="17"/>
                                  </a:lnTo>
                                  <a:lnTo>
                                    <a:pt x="400" y="17"/>
                                  </a:lnTo>
                                  <a:lnTo>
                                    <a:pt x="403" y="17"/>
                                  </a:lnTo>
                                  <a:lnTo>
                                    <a:pt x="407" y="17"/>
                                  </a:lnTo>
                                  <a:lnTo>
                                    <a:pt x="411" y="17"/>
                                  </a:lnTo>
                                  <a:lnTo>
                                    <a:pt x="415" y="17"/>
                                  </a:lnTo>
                                  <a:lnTo>
                                    <a:pt x="419" y="17"/>
                                  </a:lnTo>
                                  <a:lnTo>
                                    <a:pt x="422" y="17"/>
                                  </a:lnTo>
                                  <a:lnTo>
                                    <a:pt x="426" y="17"/>
                                  </a:lnTo>
                                  <a:lnTo>
                                    <a:pt x="430" y="17"/>
                                  </a:lnTo>
                                  <a:lnTo>
                                    <a:pt x="434" y="17"/>
                                  </a:lnTo>
                                  <a:lnTo>
                                    <a:pt x="438" y="17"/>
                                  </a:lnTo>
                                  <a:lnTo>
                                    <a:pt x="441" y="17"/>
                                  </a:lnTo>
                                  <a:lnTo>
                                    <a:pt x="445" y="17"/>
                                  </a:lnTo>
                                  <a:lnTo>
                                    <a:pt x="449" y="17"/>
                                  </a:lnTo>
                                  <a:lnTo>
                                    <a:pt x="453" y="17"/>
                                  </a:lnTo>
                                  <a:lnTo>
                                    <a:pt x="457" y="21"/>
                                  </a:lnTo>
                                  <a:lnTo>
                                    <a:pt x="460" y="21"/>
                                  </a:lnTo>
                                  <a:lnTo>
                                    <a:pt x="464" y="21"/>
                                  </a:lnTo>
                                  <a:lnTo>
                                    <a:pt x="468" y="21"/>
                                  </a:lnTo>
                                  <a:lnTo>
                                    <a:pt x="472" y="21"/>
                                  </a:lnTo>
                                  <a:lnTo>
                                    <a:pt x="476" y="21"/>
                                  </a:lnTo>
                                </a:path>
                              </a:pathLst>
                            </a:custGeom>
                            <a:noFill/>
                            <a:ln w="0">
                              <a:solidFill>
                                <a:srgbClr val="0000FF"/>
                              </a:solidFill>
                              <a:prstDash val="solid"/>
                              <a:round/>
                              <a:headEnd/>
                              <a:tailEnd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  <p:txBody>
                            <a:bodyPr vert="horz" wrap="square" lIns="91440" tIns="45720" rIns="91440" bIns="45720" numCol="1" anchor="t" anchorCtr="0" compatLnSpc="1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endParaRPr lang="en-US"/>
                            </a:p>
                          </p:txBody>
                        </p:sp>
                        <p:sp>
                          <p:nvSpPr>
                            <p:cNvPr id="109" name="Freeform 204"/>
                            <p:cNvSpPr>
                              <a:spLocks/>
                            </p:cNvSpPr>
                            <p:nvPr/>
                          </p:nvSpPr>
                          <p:spPr bwMode="auto">
                            <a:xfrm>
                              <a:off x="1519238" y="4740518"/>
                              <a:ext cx="760413" cy="47625"/>
                            </a:xfrm>
                            <a:custGeom>
                              <a:avLst/>
                              <a:gdLst>
                                <a:gd name="T0" fmla="*/ 7 w 479"/>
                                <a:gd name="T1" fmla="*/ 30 h 30"/>
                                <a:gd name="T2" fmla="*/ 19 w 479"/>
                                <a:gd name="T3" fmla="*/ 30 h 30"/>
                                <a:gd name="T4" fmla="*/ 30 w 479"/>
                                <a:gd name="T5" fmla="*/ 30 h 30"/>
                                <a:gd name="T6" fmla="*/ 41 w 479"/>
                                <a:gd name="T7" fmla="*/ 26 h 30"/>
                                <a:gd name="T8" fmla="*/ 53 w 479"/>
                                <a:gd name="T9" fmla="*/ 26 h 30"/>
                                <a:gd name="T10" fmla="*/ 64 w 479"/>
                                <a:gd name="T11" fmla="*/ 26 h 30"/>
                                <a:gd name="T12" fmla="*/ 76 w 479"/>
                                <a:gd name="T13" fmla="*/ 26 h 30"/>
                                <a:gd name="T14" fmla="*/ 87 w 479"/>
                                <a:gd name="T15" fmla="*/ 26 h 30"/>
                                <a:gd name="T16" fmla="*/ 99 w 479"/>
                                <a:gd name="T17" fmla="*/ 26 h 30"/>
                                <a:gd name="T18" fmla="*/ 110 w 479"/>
                                <a:gd name="T19" fmla="*/ 26 h 30"/>
                                <a:gd name="T20" fmla="*/ 121 w 479"/>
                                <a:gd name="T21" fmla="*/ 30 h 30"/>
                                <a:gd name="T22" fmla="*/ 133 w 479"/>
                                <a:gd name="T23" fmla="*/ 30 h 30"/>
                                <a:gd name="T24" fmla="*/ 144 w 479"/>
                                <a:gd name="T25" fmla="*/ 26 h 30"/>
                                <a:gd name="T26" fmla="*/ 152 w 479"/>
                                <a:gd name="T27" fmla="*/ 30 h 30"/>
                                <a:gd name="T28" fmla="*/ 163 w 479"/>
                                <a:gd name="T29" fmla="*/ 26 h 30"/>
                                <a:gd name="T30" fmla="*/ 175 w 479"/>
                                <a:gd name="T31" fmla="*/ 30 h 30"/>
                                <a:gd name="T32" fmla="*/ 186 w 479"/>
                                <a:gd name="T33" fmla="*/ 26 h 30"/>
                                <a:gd name="T34" fmla="*/ 197 w 479"/>
                                <a:gd name="T35" fmla="*/ 30 h 30"/>
                                <a:gd name="T36" fmla="*/ 209 w 479"/>
                                <a:gd name="T37" fmla="*/ 30 h 30"/>
                                <a:gd name="T38" fmla="*/ 220 w 479"/>
                                <a:gd name="T39" fmla="*/ 30 h 30"/>
                                <a:gd name="T40" fmla="*/ 232 w 479"/>
                                <a:gd name="T41" fmla="*/ 30 h 30"/>
                                <a:gd name="T42" fmla="*/ 243 w 479"/>
                                <a:gd name="T43" fmla="*/ 30 h 30"/>
                                <a:gd name="T44" fmla="*/ 254 w 479"/>
                                <a:gd name="T45" fmla="*/ 30 h 30"/>
                                <a:gd name="T46" fmla="*/ 266 w 479"/>
                                <a:gd name="T47" fmla="*/ 30 h 30"/>
                                <a:gd name="T48" fmla="*/ 277 w 479"/>
                                <a:gd name="T49" fmla="*/ 30 h 30"/>
                                <a:gd name="T50" fmla="*/ 289 w 479"/>
                                <a:gd name="T51" fmla="*/ 30 h 30"/>
                                <a:gd name="T52" fmla="*/ 300 w 479"/>
                                <a:gd name="T53" fmla="*/ 30 h 30"/>
                                <a:gd name="T54" fmla="*/ 311 w 479"/>
                                <a:gd name="T55" fmla="*/ 26 h 30"/>
                                <a:gd name="T56" fmla="*/ 323 w 479"/>
                                <a:gd name="T57" fmla="*/ 30 h 30"/>
                                <a:gd name="T58" fmla="*/ 334 w 479"/>
                                <a:gd name="T59" fmla="*/ 26 h 30"/>
                                <a:gd name="T60" fmla="*/ 346 w 479"/>
                                <a:gd name="T61" fmla="*/ 26 h 30"/>
                                <a:gd name="T62" fmla="*/ 357 w 479"/>
                                <a:gd name="T63" fmla="*/ 26 h 30"/>
                                <a:gd name="T64" fmla="*/ 369 w 479"/>
                                <a:gd name="T65" fmla="*/ 30 h 30"/>
                                <a:gd name="T66" fmla="*/ 380 w 479"/>
                                <a:gd name="T67" fmla="*/ 30 h 30"/>
                                <a:gd name="T68" fmla="*/ 391 w 479"/>
                                <a:gd name="T69" fmla="*/ 26 h 30"/>
                                <a:gd name="T70" fmla="*/ 403 w 479"/>
                                <a:gd name="T71" fmla="*/ 26 h 30"/>
                                <a:gd name="T72" fmla="*/ 414 w 479"/>
                                <a:gd name="T73" fmla="*/ 22 h 30"/>
                                <a:gd name="T74" fmla="*/ 426 w 479"/>
                                <a:gd name="T75" fmla="*/ 17 h 30"/>
                                <a:gd name="T76" fmla="*/ 437 w 479"/>
                                <a:gd name="T77" fmla="*/ 13 h 30"/>
                                <a:gd name="T78" fmla="*/ 448 w 479"/>
                                <a:gd name="T79" fmla="*/ 9 h 30"/>
                                <a:gd name="T80" fmla="*/ 460 w 479"/>
                                <a:gd name="T81" fmla="*/ 5 h 30"/>
                                <a:gd name="T82" fmla="*/ 471 w 479"/>
                                <a:gd name="T83" fmla="*/ 0 h 30"/>
                              </a:gdLst>
                              <a:ahLst/>
                              <a:cxnLst>
                                <a:cxn ang="0">
                                  <a:pos x="T0" y="T1"/>
                                </a:cxn>
                                <a:cxn ang="0">
                                  <a:pos x="T2" y="T3"/>
                                </a:cxn>
                                <a:cxn ang="0">
                                  <a:pos x="T4" y="T5"/>
                                </a:cxn>
                                <a:cxn ang="0">
                                  <a:pos x="T6" y="T7"/>
                                </a:cxn>
                                <a:cxn ang="0">
                                  <a:pos x="T8" y="T9"/>
                                </a:cxn>
                                <a:cxn ang="0">
                                  <a:pos x="T10" y="T11"/>
                                </a:cxn>
                                <a:cxn ang="0">
                                  <a:pos x="T12" y="T13"/>
                                </a:cxn>
                                <a:cxn ang="0">
                                  <a:pos x="T14" y="T15"/>
                                </a:cxn>
                                <a:cxn ang="0">
                                  <a:pos x="T16" y="T17"/>
                                </a:cxn>
                                <a:cxn ang="0">
                                  <a:pos x="T18" y="T19"/>
                                </a:cxn>
                                <a:cxn ang="0">
                                  <a:pos x="T20" y="T21"/>
                                </a:cxn>
                                <a:cxn ang="0">
                                  <a:pos x="T22" y="T23"/>
                                </a:cxn>
                                <a:cxn ang="0">
                                  <a:pos x="T24" y="T25"/>
                                </a:cxn>
                                <a:cxn ang="0">
                                  <a:pos x="T26" y="T27"/>
                                </a:cxn>
                                <a:cxn ang="0">
                                  <a:pos x="T28" y="T29"/>
                                </a:cxn>
                                <a:cxn ang="0">
                                  <a:pos x="T30" y="T31"/>
                                </a:cxn>
                                <a:cxn ang="0">
                                  <a:pos x="T32" y="T33"/>
                                </a:cxn>
                                <a:cxn ang="0">
                                  <a:pos x="T34" y="T35"/>
                                </a:cxn>
                                <a:cxn ang="0">
                                  <a:pos x="T36" y="T37"/>
                                </a:cxn>
                                <a:cxn ang="0">
                                  <a:pos x="T38" y="T39"/>
                                </a:cxn>
                                <a:cxn ang="0">
                                  <a:pos x="T40" y="T41"/>
                                </a:cxn>
                                <a:cxn ang="0">
                                  <a:pos x="T42" y="T43"/>
                                </a:cxn>
                                <a:cxn ang="0">
                                  <a:pos x="T44" y="T45"/>
                                </a:cxn>
                                <a:cxn ang="0">
                                  <a:pos x="T46" y="T47"/>
                                </a:cxn>
                                <a:cxn ang="0">
                                  <a:pos x="T48" y="T49"/>
                                </a:cxn>
                                <a:cxn ang="0">
                                  <a:pos x="T50" y="T51"/>
                                </a:cxn>
                                <a:cxn ang="0">
                                  <a:pos x="T52" y="T53"/>
                                </a:cxn>
                                <a:cxn ang="0">
                                  <a:pos x="T54" y="T55"/>
                                </a:cxn>
                                <a:cxn ang="0">
                                  <a:pos x="T56" y="T57"/>
                                </a:cxn>
                                <a:cxn ang="0">
                                  <a:pos x="T58" y="T59"/>
                                </a:cxn>
                                <a:cxn ang="0">
                                  <a:pos x="T60" y="T61"/>
                                </a:cxn>
                                <a:cxn ang="0">
                                  <a:pos x="T62" y="T63"/>
                                </a:cxn>
                                <a:cxn ang="0">
                                  <a:pos x="T64" y="T65"/>
                                </a:cxn>
                                <a:cxn ang="0">
                                  <a:pos x="T66" y="T67"/>
                                </a:cxn>
                                <a:cxn ang="0">
                                  <a:pos x="T68" y="T69"/>
                                </a:cxn>
                                <a:cxn ang="0">
                                  <a:pos x="T70" y="T71"/>
                                </a:cxn>
                                <a:cxn ang="0">
                                  <a:pos x="T72" y="T73"/>
                                </a:cxn>
                                <a:cxn ang="0">
                                  <a:pos x="T74" y="T75"/>
                                </a:cxn>
                                <a:cxn ang="0">
                                  <a:pos x="T76" y="T77"/>
                                </a:cxn>
                                <a:cxn ang="0">
                                  <a:pos x="T78" y="T79"/>
                                </a:cxn>
                                <a:cxn ang="0">
                                  <a:pos x="T80" y="T81"/>
                                </a:cxn>
                                <a:cxn ang="0">
                                  <a:pos x="T82" y="T83"/>
                                </a:cxn>
                              </a:cxnLst>
                              <a:rect l="0" t="0" r="r" b="b"/>
                              <a:pathLst>
                                <a:path w="479" h="30">
                                  <a:moveTo>
                                    <a:pt x="0" y="30"/>
                                  </a:moveTo>
                                  <a:lnTo>
                                    <a:pt x="3" y="30"/>
                                  </a:lnTo>
                                  <a:lnTo>
                                    <a:pt x="7" y="30"/>
                                  </a:lnTo>
                                  <a:lnTo>
                                    <a:pt x="11" y="30"/>
                                  </a:lnTo>
                                  <a:lnTo>
                                    <a:pt x="15" y="30"/>
                                  </a:lnTo>
                                  <a:lnTo>
                                    <a:pt x="19" y="30"/>
                                  </a:lnTo>
                                  <a:lnTo>
                                    <a:pt x="22" y="30"/>
                                  </a:lnTo>
                                  <a:lnTo>
                                    <a:pt x="26" y="30"/>
                                  </a:lnTo>
                                  <a:lnTo>
                                    <a:pt x="30" y="30"/>
                                  </a:lnTo>
                                  <a:lnTo>
                                    <a:pt x="34" y="26"/>
                                  </a:lnTo>
                                  <a:lnTo>
                                    <a:pt x="38" y="26"/>
                                  </a:lnTo>
                                  <a:lnTo>
                                    <a:pt x="41" y="26"/>
                                  </a:lnTo>
                                  <a:lnTo>
                                    <a:pt x="45" y="26"/>
                                  </a:lnTo>
                                  <a:lnTo>
                                    <a:pt x="49" y="26"/>
                                  </a:lnTo>
                                  <a:lnTo>
                                    <a:pt x="53" y="26"/>
                                  </a:lnTo>
                                  <a:lnTo>
                                    <a:pt x="57" y="26"/>
                                  </a:lnTo>
                                  <a:lnTo>
                                    <a:pt x="60" y="26"/>
                                  </a:lnTo>
                                  <a:lnTo>
                                    <a:pt x="64" y="26"/>
                                  </a:lnTo>
                                  <a:lnTo>
                                    <a:pt x="68" y="26"/>
                                  </a:lnTo>
                                  <a:lnTo>
                                    <a:pt x="72" y="26"/>
                                  </a:lnTo>
                                  <a:lnTo>
                                    <a:pt x="76" y="26"/>
                                  </a:lnTo>
                                  <a:lnTo>
                                    <a:pt x="79" y="26"/>
                                  </a:lnTo>
                                  <a:lnTo>
                                    <a:pt x="83" y="26"/>
                                  </a:lnTo>
                                  <a:lnTo>
                                    <a:pt x="87" y="26"/>
                                  </a:lnTo>
                                  <a:lnTo>
                                    <a:pt x="91" y="26"/>
                                  </a:lnTo>
                                  <a:lnTo>
                                    <a:pt x="95" y="26"/>
                                  </a:lnTo>
                                  <a:lnTo>
                                    <a:pt x="99" y="26"/>
                                  </a:lnTo>
                                  <a:lnTo>
                                    <a:pt x="102" y="26"/>
                                  </a:lnTo>
                                  <a:lnTo>
                                    <a:pt x="106" y="26"/>
                                  </a:lnTo>
                                  <a:lnTo>
                                    <a:pt x="110" y="26"/>
                                  </a:lnTo>
                                  <a:lnTo>
                                    <a:pt x="114" y="26"/>
                                  </a:lnTo>
                                  <a:lnTo>
                                    <a:pt x="118" y="30"/>
                                  </a:lnTo>
                                  <a:lnTo>
                                    <a:pt x="121" y="30"/>
                                  </a:lnTo>
                                  <a:lnTo>
                                    <a:pt x="125" y="30"/>
                                  </a:lnTo>
                                  <a:lnTo>
                                    <a:pt x="129" y="30"/>
                                  </a:lnTo>
                                  <a:lnTo>
                                    <a:pt x="133" y="30"/>
                                  </a:lnTo>
                                  <a:lnTo>
                                    <a:pt x="137" y="30"/>
                                  </a:lnTo>
                                  <a:lnTo>
                                    <a:pt x="140" y="30"/>
                                  </a:lnTo>
                                  <a:lnTo>
                                    <a:pt x="144" y="26"/>
                                  </a:lnTo>
                                  <a:lnTo>
                                    <a:pt x="148" y="30"/>
                                  </a:lnTo>
                                  <a:lnTo>
                                    <a:pt x="148" y="26"/>
                                  </a:lnTo>
                                  <a:lnTo>
                                    <a:pt x="152" y="30"/>
                                  </a:lnTo>
                                  <a:lnTo>
                                    <a:pt x="156" y="26"/>
                                  </a:lnTo>
                                  <a:lnTo>
                                    <a:pt x="159" y="26"/>
                                  </a:lnTo>
                                  <a:lnTo>
                                    <a:pt x="163" y="26"/>
                                  </a:lnTo>
                                  <a:lnTo>
                                    <a:pt x="167" y="30"/>
                                  </a:lnTo>
                                  <a:lnTo>
                                    <a:pt x="171" y="30"/>
                                  </a:lnTo>
                                  <a:lnTo>
                                    <a:pt x="175" y="30"/>
                                  </a:lnTo>
                                  <a:lnTo>
                                    <a:pt x="178" y="26"/>
                                  </a:lnTo>
                                  <a:lnTo>
                                    <a:pt x="182" y="30"/>
                                  </a:lnTo>
                                  <a:lnTo>
                                    <a:pt x="186" y="26"/>
                                  </a:lnTo>
                                  <a:lnTo>
                                    <a:pt x="190" y="30"/>
                                  </a:lnTo>
                                  <a:lnTo>
                                    <a:pt x="194" y="30"/>
                                  </a:lnTo>
                                  <a:lnTo>
                                    <a:pt x="197" y="30"/>
                                  </a:lnTo>
                                  <a:lnTo>
                                    <a:pt x="201" y="30"/>
                                  </a:lnTo>
                                  <a:lnTo>
                                    <a:pt x="205" y="30"/>
                                  </a:lnTo>
                                  <a:lnTo>
                                    <a:pt x="209" y="30"/>
                                  </a:lnTo>
                                  <a:lnTo>
                                    <a:pt x="213" y="30"/>
                                  </a:lnTo>
                                  <a:lnTo>
                                    <a:pt x="216" y="30"/>
                                  </a:lnTo>
                                  <a:lnTo>
                                    <a:pt x="220" y="30"/>
                                  </a:lnTo>
                                  <a:lnTo>
                                    <a:pt x="224" y="30"/>
                                  </a:lnTo>
                                  <a:lnTo>
                                    <a:pt x="228" y="30"/>
                                  </a:lnTo>
                                  <a:lnTo>
                                    <a:pt x="232" y="30"/>
                                  </a:lnTo>
                                  <a:lnTo>
                                    <a:pt x="235" y="30"/>
                                  </a:lnTo>
                                  <a:lnTo>
                                    <a:pt x="239" y="30"/>
                                  </a:lnTo>
                                  <a:lnTo>
                                    <a:pt x="243" y="30"/>
                                  </a:lnTo>
                                  <a:lnTo>
                                    <a:pt x="247" y="30"/>
                                  </a:lnTo>
                                  <a:lnTo>
                                    <a:pt x="251" y="30"/>
                                  </a:lnTo>
                                  <a:lnTo>
                                    <a:pt x="254" y="30"/>
                                  </a:lnTo>
                                  <a:lnTo>
                                    <a:pt x="258" y="30"/>
                                  </a:lnTo>
                                  <a:lnTo>
                                    <a:pt x="262" y="30"/>
                                  </a:lnTo>
                                  <a:lnTo>
                                    <a:pt x="266" y="30"/>
                                  </a:lnTo>
                                  <a:lnTo>
                                    <a:pt x="270" y="30"/>
                                  </a:lnTo>
                                  <a:lnTo>
                                    <a:pt x="273" y="30"/>
                                  </a:lnTo>
                                  <a:lnTo>
                                    <a:pt x="277" y="30"/>
                                  </a:lnTo>
                                  <a:lnTo>
                                    <a:pt x="281" y="30"/>
                                  </a:lnTo>
                                  <a:lnTo>
                                    <a:pt x="285" y="30"/>
                                  </a:lnTo>
                                  <a:lnTo>
                                    <a:pt x="289" y="30"/>
                                  </a:lnTo>
                                  <a:lnTo>
                                    <a:pt x="292" y="30"/>
                                  </a:lnTo>
                                  <a:lnTo>
                                    <a:pt x="296" y="30"/>
                                  </a:lnTo>
                                  <a:lnTo>
                                    <a:pt x="300" y="30"/>
                                  </a:lnTo>
                                  <a:lnTo>
                                    <a:pt x="304" y="26"/>
                                  </a:lnTo>
                                  <a:lnTo>
                                    <a:pt x="308" y="26"/>
                                  </a:lnTo>
                                  <a:lnTo>
                                    <a:pt x="311" y="26"/>
                                  </a:lnTo>
                                  <a:lnTo>
                                    <a:pt x="315" y="26"/>
                                  </a:lnTo>
                                  <a:lnTo>
                                    <a:pt x="319" y="30"/>
                                  </a:lnTo>
                                  <a:lnTo>
                                    <a:pt x="323" y="30"/>
                                  </a:lnTo>
                                  <a:lnTo>
                                    <a:pt x="327" y="30"/>
                                  </a:lnTo>
                                  <a:lnTo>
                                    <a:pt x="331" y="30"/>
                                  </a:lnTo>
                                  <a:lnTo>
                                    <a:pt x="334" y="26"/>
                                  </a:lnTo>
                                  <a:lnTo>
                                    <a:pt x="338" y="26"/>
                                  </a:lnTo>
                                  <a:lnTo>
                                    <a:pt x="342" y="26"/>
                                  </a:lnTo>
                                  <a:lnTo>
                                    <a:pt x="346" y="26"/>
                                  </a:lnTo>
                                  <a:lnTo>
                                    <a:pt x="350" y="26"/>
                                  </a:lnTo>
                                  <a:lnTo>
                                    <a:pt x="353" y="26"/>
                                  </a:lnTo>
                                  <a:lnTo>
                                    <a:pt x="357" y="26"/>
                                  </a:lnTo>
                                  <a:lnTo>
                                    <a:pt x="361" y="30"/>
                                  </a:lnTo>
                                  <a:lnTo>
                                    <a:pt x="365" y="26"/>
                                  </a:lnTo>
                                  <a:lnTo>
                                    <a:pt x="369" y="30"/>
                                  </a:lnTo>
                                  <a:lnTo>
                                    <a:pt x="372" y="30"/>
                                  </a:lnTo>
                                  <a:lnTo>
                                    <a:pt x="376" y="30"/>
                                  </a:lnTo>
                                  <a:lnTo>
                                    <a:pt x="380" y="30"/>
                                  </a:lnTo>
                                  <a:lnTo>
                                    <a:pt x="384" y="30"/>
                                  </a:lnTo>
                                  <a:lnTo>
                                    <a:pt x="388" y="30"/>
                                  </a:lnTo>
                                  <a:lnTo>
                                    <a:pt x="391" y="26"/>
                                  </a:lnTo>
                                  <a:lnTo>
                                    <a:pt x="395" y="26"/>
                                  </a:lnTo>
                                  <a:lnTo>
                                    <a:pt x="399" y="26"/>
                                  </a:lnTo>
                                  <a:lnTo>
                                    <a:pt x="403" y="26"/>
                                  </a:lnTo>
                                  <a:lnTo>
                                    <a:pt x="407" y="22"/>
                                  </a:lnTo>
                                  <a:lnTo>
                                    <a:pt x="410" y="22"/>
                                  </a:lnTo>
                                  <a:lnTo>
                                    <a:pt x="414" y="22"/>
                                  </a:lnTo>
                                  <a:lnTo>
                                    <a:pt x="418" y="22"/>
                                  </a:lnTo>
                                  <a:lnTo>
                                    <a:pt x="422" y="22"/>
                                  </a:lnTo>
                                  <a:lnTo>
                                    <a:pt x="426" y="17"/>
                                  </a:lnTo>
                                  <a:lnTo>
                                    <a:pt x="429" y="17"/>
                                  </a:lnTo>
                                  <a:lnTo>
                                    <a:pt x="433" y="17"/>
                                  </a:lnTo>
                                  <a:lnTo>
                                    <a:pt x="437" y="13"/>
                                  </a:lnTo>
                                  <a:lnTo>
                                    <a:pt x="441" y="13"/>
                                  </a:lnTo>
                                  <a:lnTo>
                                    <a:pt x="445" y="13"/>
                                  </a:lnTo>
                                  <a:lnTo>
                                    <a:pt x="448" y="9"/>
                                  </a:lnTo>
                                  <a:lnTo>
                                    <a:pt x="452" y="9"/>
                                  </a:lnTo>
                                  <a:lnTo>
                                    <a:pt x="456" y="5"/>
                                  </a:lnTo>
                                  <a:lnTo>
                                    <a:pt x="460" y="5"/>
                                  </a:lnTo>
                                  <a:lnTo>
                                    <a:pt x="464" y="5"/>
                                  </a:lnTo>
                                  <a:lnTo>
                                    <a:pt x="467" y="0"/>
                                  </a:lnTo>
                                  <a:lnTo>
                                    <a:pt x="471" y="0"/>
                                  </a:lnTo>
                                  <a:lnTo>
                                    <a:pt x="475" y="0"/>
                                  </a:lnTo>
                                  <a:lnTo>
                                    <a:pt x="479" y="0"/>
                                  </a:lnTo>
                                </a:path>
                              </a:pathLst>
                            </a:custGeom>
                            <a:noFill/>
                            <a:ln w="0">
                              <a:solidFill>
                                <a:srgbClr val="0000FF"/>
                              </a:solidFill>
                              <a:prstDash val="solid"/>
                              <a:round/>
                              <a:headEnd/>
                              <a:tailEnd/>
                            </a:ln>
                            <a:extLst>
                              <a:ext uri="{909E8E84-426E-40DD-AFC4-6F175D3DCCD1}">
                                <a14:hiddenFill xmlns:a14="http://schemas.microsoft.com/office/drawing/2010/main">
                                  <a:solidFill>
                                    <a:srgbClr val="FFFFFF"/>
                                  </a:solidFill>
                                </a14:hiddenFill>
                              </a:ext>
                            </a:extLst>
                          </p:spPr>
                          <p:txBody>
                            <a:bodyPr vert="horz" wrap="square" lIns="91440" tIns="45720" rIns="91440" bIns="45720" numCol="1" anchor="t" anchorCtr="0" compatLnSpc="1">
                              <a:prstTxWarp prst="textNoShape">
                                <a:avLst/>
                              </a:prstTxWarp>
                            </a:bodyPr>
                            <a:lstStyle/>
                            <a:p>
                              <a:endParaRPr lang="en-US"/>
                            </a:p>
                          </p:txBody>
                        </p:sp>
                      </p:grpSp>
                      <p:sp>
                        <p:nvSpPr>
                          <p:cNvPr id="107" name="Freeform 205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279650" y="4740518"/>
                            <a:ext cx="742950" cy="61913"/>
                          </a:xfrm>
                          <a:custGeom>
                            <a:avLst/>
                            <a:gdLst>
                              <a:gd name="T0" fmla="*/ 7 w 468"/>
                              <a:gd name="T1" fmla="*/ 0 h 39"/>
                              <a:gd name="T2" fmla="*/ 19 w 468"/>
                              <a:gd name="T3" fmla="*/ 0 h 39"/>
                              <a:gd name="T4" fmla="*/ 26 w 468"/>
                              <a:gd name="T5" fmla="*/ 0 h 39"/>
                              <a:gd name="T6" fmla="*/ 38 w 468"/>
                              <a:gd name="T7" fmla="*/ 5 h 39"/>
                              <a:gd name="T8" fmla="*/ 49 w 468"/>
                              <a:gd name="T9" fmla="*/ 5 h 39"/>
                              <a:gd name="T10" fmla="*/ 61 w 468"/>
                              <a:gd name="T11" fmla="*/ 13 h 39"/>
                              <a:gd name="T12" fmla="*/ 72 w 468"/>
                              <a:gd name="T13" fmla="*/ 13 h 39"/>
                              <a:gd name="T14" fmla="*/ 84 w 468"/>
                              <a:gd name="T15" fmla="*/ 17 h 39"/>
                              <a:gd name="T16" fmla="*/ 95 w 468"/>
                              <a:gd name="T17" fmla="*/ 17 h 39"/>
                              <a:gd name="T18" fmla="*/ 110 w 468"/>
                              <a:gd name="T19" fmla="*/ 22 h 39"/>
                              <a:gd name="T20" fmla="*/ 114 w 468"/>
                              <a:gd name="T21" fmla="*/ 17 h 39"/>
                              <a:gd name="T22" fmla="*/ 122 w 468"/>
                              <a:gd name="T23" fmla="*/ 17 h 39"/>
                              <a:gd name="T24" fmla="*/ 133 w 468"/>
                              <a:gd name="T25" fmla="*/ 22 h 39"/>
                              <a:gd name="T26" fmla="*/ 144 w 468"/>
                              <a:gd name="T27" fmla="*/ 22 h 39"/>
                              <a:gd name="T28" fmla="*/ 156 w 468"/>
                              <a:gd name="T29" fmla="*/ 26 h 39"/>
                              <a:gd name="T30" fmla="*/ 167 w 468"/>
                              <a:gd name="T31" fmla="*/ 26 h 39"/>
                              <a:gd name="T32" fmla="*/ 179 w 468"/>
                              <a:gd name="T33" fmla="*/ 26 h 39"/>
                              <a:gd name="T34" fmla="*/ 190 w 468"/>
                              <a:gd name="T35" fmla="*/ 30 h 39"/>
                              <a:gd name="T36" fmla="*/ 201 w 468"/>
                              <a:gd name="T37" fmla="*/ 30 h 39"/>
                              <a:gd name="T38" fmla="*/ 213 w 468"/>
                              <a:gd name="T39" fmla="*/ 30 h 39"/>
                              <a:gd name="T40" fmla="*/ 224 w 468"/>
                              <a:gd name="T41" fmla="*/ 35 h 39"/>
                              <a:gd name="T42" fmla="*/ 236 w 468"/>
                              <a:gd name="T43" fmla="*/ 35 h 39"/>
                              <a:gd name="T44" fmla="*/ 247 w 468"/>
                              <a:gd name="T45" fmla="*/ 35 h 39"/>
                              <a:gd name="T46" fmla="*/ 258 w 468"/>
                              <a:gd name="T47" fmla="*/ 35 h 39"/>
                              <a:gd name="T48" fmla="*/ 270 w 468"/>
                              <a:gd name="T49" fmla="*/ 35 h 39"/>
                              <a:gd name="T50" fmla="*/ 281 w 468"/>
                              <a:gd name="T51" fmla="*/ 35 h 39"/>
                              <a:gd name="T52" fmla="*/ 293 w 468"/>
                              <a:gd name="T53" fmla="*/ 35 h 39"/>
                              <a:gd name="T54" fmla="*/ 304 w 468"/>
                              <a:gd name="T55" fmla="*/ 35 h 39"/>
                              <a:gd name="T56" fmla="*/ 316 w 468"/>
                              <a:gd name="T57" fmla="*/ 39 h 39"/>
                              <a:gd name="T58" fmla="*/ 323 w 468"/>
                              <a:gd name="T59" fmla="*/ 39 h 39"/>
                              <a:gd name="T60" fmla="*/ 335 w 468"/>
                              <a:gd name="T61" fmla="*/ 35 h 39"/>
                              <a:gd name="T62" fmla="*/ 346 w 468"/>
                              <a:gd name="T63" fmla="*/ 35 h 39"/>
                              <a:gd name="T64" fmla="*/ 357 w 468"/>
                              <a:gd name="T65" fmla="*/ 35 h 39"/>
                              <a:gd name="T66" fmla="*/ 369 w 468"/>
                              <a:gd name="T67" fmla="*/ 35 h 39"/>
                              <a:gd name="T68" fmla="*/ 380 w 468"/>
                              <a:gd name="T69" fmla="*/ 35 h 39"/>
                              <a:gd name="T70" fmla="*/ 392 w 468"/>
                              <a:gd name="T71" fmla="*/ 35 h 39"/>
                              <a:gd name="T72" fmla="*/ 403 w 468"/>
                              <a:gd name="T73" fmla="*/ 39 h 39"/>
                              <a:gd name="T74" fmla="*/ 414 w 468"/>
                              <a:gd name="T75" fmla="*/ 39 h 39"/>
                              <a:gd name="T76" fmla="*/ 426 w 468"/>
                              <a:gd name="T77" fmla="*/ 39 h 39"/>
                              <a:gd name="T78" fmla="*/ 437 w 468"/>
                              <a:gd name="T79" fmla="*/ 39 h 39"/>
                              <a:gd name="T80" fmla="*/ 449 w 468"/>
                              <a:gd name="T81" fmla="*/ 39 h 39"/>
                              <a:gd name="T82" fmla="*/ 460 w 468"/>
                              <a:gd name="T83" fmla="*/ 39 h 39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  <a:cxn ang="0">
                                <a:pos x="T6" y="T7"/>
                              </a:cxn>
                              <a:cxn ang="0">
                                <a:pos x="T8" y="T9"/>
                              </a:cxn>
                              <a:cxn ang="0">
                                <a:pos x="T10" y="T11"/>
                              </a:cxn>
                              <a:cxn ang="0">
                                <a:pos x="T12" y="T13"/>
                              </a:cxn>
                              <a:cxn ang="0">
                                <a:pos x="T14" y="T15"/>
                              </a:cxn>
                              <a:cxn ang="0">
                                <a:pos x="T16" y="T17"/>
                              </a:cxn>
                              <a:cxn ang="0">
                                <a:pos x="T18" y="T19"/>
                              </a:cxn>
                              <a:cxn ang="0">
                                <a:pos x="T20" y="T21"/>
                              </a:cxn>
                              <a:cxn ang="0">
                                <a:pos x="T22" y="T23"/>
                              </a:cxn>
                              <a:cxn ang="0">
                                <a:pos x="T24" y="T25"/>
                              </a:cxn>
                              <a:cxn ang="0">
                                <a:pos x="T26" y="T27"/>
                              </a:cxn>
                              <a:cxn ang="0">
                                <a:pos x="T28" y="T29"/>
                              </a:cxn>
                              <a:cxn ang="0">
                                <a:pos x="T30" y="T31"/>
                              </a:cxn>
                              <a:cxn ang="0">
                                <a:pos x="T32" y="T33"/>
                              </a:cxn>
                              <a:cxn ang="0">
                                <a:pos x="T34" y="T35"/>
                              </a:cxn>
                              <a:cxn ang="0">
                                <a:pos x="T36" y="T37"/>
                              </a:cxn>
                              <a:cxn ang="0">
                                <a:pos x="T38" y="T39"/>
                              </a:cxn>
                              <a:cxn ang="0">
                                <a:pos x="T40" y="T41"/>
                              </a:cxn>
                              <a:cxn ang="0">
                                <a:pos x="T42" y="T43"/>
                              </a:cxn>
                              <a:cxn ang="0">
                                <a:pos x="T44" y="T45"/>
                              </a:cxn>
                              <a:cxn ang="0">
                                <a:pos x="T46" y="T47"/>
                              </a:cxn>
                              <a:cxn ang="0">
                                <a:pos x="T48" y="T49"/>
                              </a:cxn>
                              <a:cxn ang="0">
                                <a:pos x="T50" y="T51"/>
                              </a:cxn>
                              <a:cxn ang="0">
                                <a:pos x="T52" y="T53"/>
                              </a:cxn>
                              <a:cxn ang="0">
                                <a:pos x="T54" y="T55"/>
                              </a:cxn>
                              <a:cxn ang="0">
                                <a:pos x="T56" y="T57"/>
                              </a:cxn>
                              <a:cxn ang="0">
                                <a:pos x="T58" y="T59"/>
                              </a:cxn>
                              <a:cxn ang="0">
                                <a:pos x="T60" y="T61"/>
                              </a:cxn>
                              <a:cxn ang="0">
                                <a:pos x="T62" y="T63"/>
                              </a:cxn>
                              <a:cxn ang="0">
                                <a:pos x="T64" y="T65"/>
                              </a:cxn>
                              <a:cxn ang="0">
                                <a:pos x="T66" y="T67"/>
                              </a:cxn>
                              <a:cxn ang="0">
                                <a:pos x="T68" y="T69"/>
                              </a:cxn>
                              <a:cxn ang="0">
                                <a:pos x="T70" y="T71"/>
                              </a:cxn>
                              <a:cxn ang="0">
                                <a:pos x="T72" y="T73"/>
                              </a:cxn>
                              <a:cxn ang="0">
                                <a:pos x="T74" y="T75"/>
                              </a:cxn>
                              <a:cxn ang="0">
                                <a:pos x="T76" y="T77"/>
                              </a:cxn>
                              <a:cxn ang="0">
                                <a:pos x="T78" y="T79"/>
                              </a:cxn>
                              <a:cxn ang="0">
                                <a:pos x="T80" y="T81"/>
                              </a:cxn>
                              <a:cxn ang="0">
                                <a:pos x="T82" y="T83"/>
                              </a:cxn>
                            </a:cxnLst>
                            <a:rect l="0" t="0" r="r" b="b"/>
                            <a:pathLst>
                              <a:path w="468" h="39">
                                <a:moveTo>
                                  <a:pt x="0" y="0"/>
                                </a:moveTo>
                                <a:lnTo>
                                  <a:pt x="4" y="0"/>
                                </a:lnTo>
                                <a:lnTo>
                                  <a:pt x="7" y="0"/>
                                </a:lnTo>
                                <a:lnTo>
                                  <a:pt x="11" y="0"/>
                                </a:lnTo>
                                <a:lnTo>
                                  <a:pt x="15" y="5"/>
                                </a:lnTo>
                                <a:lnTo>
                                  <a:pt x="19" y="0"/>
                                </a:lnTo>
                                <a:lnTo>
                                  <a:pt x="19" y="5"/>
                                </a:lnTo>
                                <a:lnTo>
                                  <a:pt x="23" y="0"/>
                                </a:lnTo>
                                <a:lnTo>
                                  <a:pt x="26" y="0"/>
                                </a:lnTo>
                                <a:lnTo>
                                  <a:pt x="30" y="5"/>
                                </a:lnTo>
                                <a:lnTo>
                                  <a:pt x="34" y="5"/>
                                </a:lnTo>
                                <a:lnTo>
                                  <a:pt x="38" y="5"/>
                                </a:lnTo>
                                <a:lnTo>
                                  <a:pt x="42" y="5"/>
                                </a:lnTo>
                                <a:lnTo>
                                  <a:pt x="45" y="5"/>
                                </a:lnTo>
                                <a:lnTo>
                                  <a:pt x="49" y="5"/>
                                </a:lnTo>
                                <a:lnTo>
                                  <a:pt x="53" y="5"/>
                                </a:lnTo>
                                <a:lnTo>
                                  <a:pt x="57" y="9"/>
                                </a:lnTo>
                                <a:lnTo>
                                  <a:pt x="61" y="13"/>
                                </a:lnTo>
                                <a:lnTo>
                                  <a:pt x="65" y="13"/>
                                </a:lnTo>
                                <a:lnTo>
                                  <a:pt x="68" y="13"/>
                                </a:lnTo>
                                <a:lnTo>
                                  <a:pt x="72" y="13"/>
                                </a:lnTo>
                                <a:lnTo>
                                  <a:pt x="76" y="13"/>
                                </a:lnTo>
                                <a:lnTo>
                                  <a:pt x="80" y="13"/>
                                </a:lnTo>
                                <a:lnTo>
                                  <a:pt x="84" y="17"/>
                                </a:lnTo>
                                <a:lnTo>
                                  <a:pt x="87" y="17"/>
                                </a:lnTo>
                                <a:lnTo>
                                  <a:pt x="91" y="17"/>
                                </a:lnTo>
                                <a:lnTo>
                                  <a:pt x="95" y="17"/>
                                </a:lnTo>
                                <a:lnTo>
                                  <a:pt x="99" y="22"/>
                                </a:lnTo>
                                <a:lnTo>
                                  <a:pt x="103" y="22"/>
                                </a:lnTo>
                                <a:lnTo>
                                  <a:pt x="110" y="22"/>
                                </a:lnTo>
                                <a:lnTo>
                                  <a:pt x="106" y="22"/>
                                </a:lnTo>
                                <a:lnTo>
                                  <a:pt x="110" y="22"/>
                                </a:lnTo>
                                <a:lnTo>
                                  <a:pt x="114" y="17"/>
                                </a:lnTo>
                                <a:lnTo>
                                  <a:pt x="122" y="17"/>
                                </a:lnTo>
                                <a:lnTo>
                                  <a:pt x="118" y="17"/>
                                </a:lnTo>
                                <a:lnTo>
                                  <a:pt x="122" y="17"/>
                                </a:lnTo>
                                <a:lnTo>
                                  <a:pt x="125" y="22"/>
                                </a:lnTo>
                                <a:lnTo>
                                  <a:pt x="129" y="22"/>
                                </a:lnTo>
                                <a:lnTo>
                                  <a:pt x="133" y="22"/>
                                </a:lnTo>
                                <a:lnTo>
                                  <a:pt x="137" y="22"/>
                                </a:lnTo>
                                <a:lnTo>
                                  <a:pt x="141" y="22"/>
                                </a:lnTo>
                                <a:lnTo>
                                  <a:pt x="144" y="22"/>
                                </a:lnTo>
                                <a:lnTo>
                                  <a:pt x="148" y="26"/>
                                </a:lnTo>
                                <a:lnTo>
                                  <a:pt x="152" y="26"/>
                                </a:lnTo>
                                <a:lnTo>
                                  <a:pt x="156" y="26"/>
                                </a:lnTo>
                                <a:lnTo>
                                  <a:pt x="160" y="26"/>
                                </a:lnTo>
                                <a:lnTo>
                                  <a:pt x="163" y="26"/>
                                </a:lnTo>
                                <a:lnTo>
                                  <a:pt x="167" y="26"/>
                                </a:lnTo>
                                <a:lnTo>
                                  <a:pt x="171" y="26"/>
                                </a:lnTo>
                                <a:lnTo>
                                  <a:pt x="175" y="26"/>
                                </a:lnTo>
                                <a:lnTo>
                                  <a:pt x="179" y="26"/>
                                </a:lnTo>
                                <a:lnTo>
                                  <a:pt x="182" y="26"/>
                                </a:lnTo>
                                <a:lnTo>
                                  <a:pt x="186" y="30"/>
                                </a:lnTo>
                                <a:lnTo>
                                  <a:pt x="190" y="30"/>
                                </a:lnTo>
                                <a:lnTo>
                                  <a:pt x="194" y="30"/>
                                </a:lnTo>
                                <a:lnTo>
                                  <a:pt x="198" y="30"/>
                                </a:lnTo>
                                <a:lnTo>
                                  <a:pt x="201" y="30"/>
                                </a:lnTo>
                                <a:lnTo>
                                  <a:pt x="205" y="35"/>
                                </a:lnTo>
                                <a:lnTo>
                                  <a:pt x="209" y="30"/>
                                </a:lnTo>
                                <a:lnTo>
                                  <a:pt x="213" y="30"/>
                                </a:lnTo>
                                <a:lnTo>
                                  <a:pt x="217" y="35"/>
                                </a:lnTo>
                                <a:lnTo>
                                  <a:pt x="220" y="35"/>
                                </a:lnTo>
                                <a:lnTo>
                                  <a:pt x="224" y="35"/>
                                </a:lnTo>
                                <a:lnTo>
                                  <a:pt x="228" y="35"/>
                                </a:lnTo>
                                <a:lnTo>
                                  <a:pt x="232" y="35"/>
                                </a:lnTo>
                                <a:lnTo>
                                  <a:pt x="236" y="35"/>
                                </a:lnTo>
                                <a:lnTo>
                                  <a:pt x="239" y="35"/>
                                </a:lnTo>
                                <a:lnTo>
                                  <a:pt x="243" y="35"/>
                                </a:lnTo>
                                <a:lnTo>
                                  <a:pt x="247" y="35"/>
                                </a:lnTo>
                                <a:lnTo>
                                  <a:pt x="251" y="35"/>
                                </a:lnTo>
                                <a:lnTo>
                                  <a:pt x="255" y="35"/>
                                </a:lnTo>
                                <a:lnTo>
                                  <a:pt x="258" y="35"/>
                                </a:lnTo>
                                <a:lnTo>
                                  <a:pt x="262" y="35"/>
                                </a:lnTo>
                                <a:lnTo>
                                  <a:pt x="266" y="39"/>
                                </a:lnTo>
                                <a:lnTo>
                                  <a:pt x="270" y="35"/>
                                </a:lnTo>
                                <a:lnTo>
                                  <a:pt x="274" y="39"/>
                                </a:lnTo>
                                <a:lnTo>
                                  <a:pt x="277" y="39"/>
                                </a:lnTo>
                                <a:lnTo>
                                  <a:pt x="281" y="35"/>
                                </a:lnTo>
                                <a:lnTo>
                                  <a:pt x="285" y="39"/>
                                </a:lnTo>
                                <a:lnTo>
                                  <a:pt x="289" y="35"/>
                                </a:lnTo>
                                <a:lnTo>
                                  <a:pt x="293" y="35"/>
                                </a:lnTo>
                                <a:lnTo>
                                  <a:pt x="297" y="39"/>
                                </a:lnTo>
                                <a:lnTo>
                                  <a:pt x="300" y="39"/>
                                </a:lnTo>
                                <a:lnTo>
                                  <a:pt x="304" y="35"/>
                                </a:lnTo>
                                <a:lnTo>
                                  <a:pt x="308" y="39"/>
                                </a:lnTo>
                                <a:lnTo>
                                  <a:pt x="312" y="35"/>
                                </a:lnTo>
                                <a:lnTo>
                                  <a:pt x="316" y="39"/>
                                </a:lnTo>
                                <a:lnTo>
                                  <a:pt x="316" y="35"/>
                                </a:lnTo>
                                <a:lnTo>
                                  <a:pt x="319" y="39"/>
                                </a:lnTo>
                                <a:lnTo>
                                  <a:pt x="323" y="39"/>
                                </a:lnTo>
                                <a:lnTo>
                                  <a:pt x="327" y="35"/>
                                </a:lnTo>
                                <a:lnTo>
                                  <a:pt x="331" y="35"/>
                                </a:lnTo>
                                <a:lnTo>
                                  <a:pt x="335" y="35"/>
                                </a:lnTo>
                                <a:lnTo>
                                  <a:pt x="338" y="35"/>
                                </a:lnTo>
                                <a:lnTo>
                                  <a:pt x="342" y="35"/>
                                </a:lnTo>
                                <a:lnTo>
                                  <a:pt x="346" y="35"/>
                                </a:lnTo>
                                <a:lnTo>
                                  <a:pt x="350" y="35"/>
                                </a:lnTo>
                                <a:lnTo>
                                  <a:pt x="354" y="39"/>
                                </a:lnTo>
                                <a:lnTo>
                                  <a:pt x="357" y="35"/>
                                </a:lnTo>
                                <a:lnTo>
                                  <a:pt x="361" y="35"/>
                                </a:lnTo>
                                <a:lnTo>
                                  <a:pt x="365" y="35"/>
                                </a:lnTo>
                                <a:lnTo>
                                  <a:pt x="369" y="35"/>
                                </a:lnTo>
                                <a:lnTo>
                                  <a:pt x="373" y="35"/>
                                </a:lnTo>
                                <a:lnTo>
                                  <a:pt x="376" y="35"/>
                                </a:lnTo>
                                <a:lnTo>
                                  <a:pt x="380" y="35"/>
                                </a:lnTo>
                                <a:lnTo>
                                  <a:pt x="384" y="35"/>
                                </a:lnTo>
                                <a:lnTo>
                                  <a:pt x="388" y="35"/>
                                </a:lnTo>
                                <a:lnTo>
                                  <a:pt x="392" y="35"/>
                                </a:lnTo>
                                <a:lnTo>
                                  <a:pt x="395" y="35"/>
                                </a:lnTo>
                                <a:lnTo>
                                  <a:pt x="399" y="35"/>
                                </a:lnTo>
                                <a:lnTo>
                                  <a:pt x="403" y="39"/>
                                </a:lnTo>
                                <a:lnTo>
                                  <a:pt x="407" y="39"/>
                                </a:lnTo>
                                <a:lnTo>
                                  <a:pt x="411" y="39"/>
                                </a:lnTo>
                                <a:lnTo>
                                  <a:pt x="414" y="39"/>
                                </a:lnTo>
                                <a:lnTo>
                                  <a:pt x="418" y="39"/>
                                </a:lnTo>
                                <a:lnTo>
                                  <a:pt x="422" y="39"/>
                                </a:lnTo>
                                <a:lnTo>
                                  <a:pt x="426" y="39"/>
                                </a:lnTo>
                                <a:lnTo>
                                  <a:pt x="430" y="39"/>
                                </a:lnTo>
                                <a:lnTo>
                                  <a:pt x="433" y="39"/>
                                </a:lnTo>
                                <a:lnTo>
                                  <a:pt x="437" y="39"/>
                                </a:lnTo>
                                <a:lnTo>
                                  <a:pt x="441" y="39"/>
                                </a:lnTo>
                                <a:lnTo>
                                  <a:pt x="445" y="39"/>
                                </a:lnTo>
                                <a:lnTo>
                                  <a:pt x="449" y="39"/>
                                </a:lnTo>
                                <a:lnTo>
                                  <a:pt x="452" y="39"/>
                                </a:lnTo>
                                <a:lnTo>
                                  <a:pt x="456" y="39"/>
                                </a:lnTo>
                                <a:lnTo>
                                  <a:pt x="460" y="39"/>
                                </a:lnTo>
                                <a:lnTo>
                                  <a:pt x="464" y="39"/>
                                </a:lnTo>
                                <a:lnTo>
                                  <a:pt x="468" y="39"/>
                                </a:lnTo>
                              </a:path>
                            </a:pathLst>
                          </a:custGeom>
                          <a:noFill/>
                          <a:ln w="0">
                            <a:solidFill>
                              <a:srgbClr val="0000FF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 vert="horz" wrap="square" lIns="91440" tIns="45720" rIns="91440" bIns="45720" numCol="1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sp>
                      <p:nvSpPr>
                        <p:cNvPr id="105" name="Freeform 206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022600" y="4802430"/>
                          <a:ext cx="766763" cy="6350"/>
                        </a:xfrm>
                        <a:custGeom>
                          <a:avLst/>
                          <a:gdLst>
                            <a:gd name="T0" fmla="*/ 7 w 483"/>
                            <a:gd name="T1" fmla="*/ 4 h 4"/>
                            <a:gd name="T2" fmla="*/ 19 w 483"/>
                            <a:gd name="T3" fmla="*/ 4 h 4"/>
                            <a:gd name="T4" fmla="*/ 30 w 483"/>
                            <a:gd name="T5" fmla="*/ 4 h 4"/>
                            <a:gd name="T6" fmla="*/ 41 w 483"/>
                            <a:gd name="T7" fmla="*/ 4 h 4"/>
                            <a:gd name="T8" fmla="*/ 53 w 483"/>
                            <a:gd name="T9" fmla="*/ 4 h 4"/>
                            <a:gd name="T10" fmla="*/ 64 w 483"/>
                            <a:gd name="T11" fmla="*/ 4 h 4"/>
                            <a:gd name="T12" fmla="*/ 76 w 483"/>
                            <a:gd name="T13" fmla="*/ 4 h 4"/>
                            <a:gd name="T14" fmla="*/ 87 w 483"/>
                            <a:gd name="T15" fmla="*/ 4 h 4"/>
                            <a:gd name="T16" fmla="*/ 99 w 483"/>
                            <a:gd name="T17" fmla="*/ 4 h 4"/>
                            <a:gd name="T18" fmla="*/ 110 w 483"/>
                            <a:gd name="T19" fmla="*/ 4 h 4"/>
                            <a:gd name="T20" fmla="*/ 121 w 483"/>
                            <a:gd name="T21" fmla="*/ 4 h 4"/>
                            <a:gd name="T22" fmla="*/ 133 w 483"/>
                            <a:gd name="T23" fmla="*/ 4 h 4"/>
                            <a:gd name="T24" fmla="*/ 144 w 483"/>
                            <a:gd name="T25" fmla="*/ 4 h 4"/>
                            <a:gd name="T26" fmla="*/ 156 w 483"/>
                            <a:gd name="T27" fmla="*/ 4 h 4"/>
                            <a:gd name="T28" fmla="*/ 167 w 483"/>
                            <a:gd name="T29" fmla="*/ 4 h 4"/>
                            <a:gd name="T30" fmla="*/ 178 w 483"/>
                            <a:gd name="T31" fmla="*/ 4 h 4"/>
                            <a:gd name="T32" fmla="*/ 190 w 483"/>
                            <a:gd name="T33" fmla="*/ 4 h 4"/>
                            <a:gd name="T34" fmla="*/ 201 w 483"/>
                            <a:gd name="T35" fmla="*/ 4 h 4"/>
                            <a:gd name="T36" fmla="*/ 213 w 483"/>
                            <a:gd name="T37" fmla="*/ 4 h 4"/>
                            <a:gd name="T38" fmla="*/ 224 w 483"/>
                            <a:gd name="T39" fmla="*/ 4 h 4"/>
                            <a:gd name="T40" fmla="*/ 235 w 483"/>
                            <a:gd name="T41" fmla="*/ 4 h 4"/>
                            <a:gd name="T42" fmla="*/ 247 w 483"/>
                            <a:gd name="T43" fmla="*/ 4 h 4"/>
                            <a:gd name="T44" fmla="*/ 258 w 483"/>
                            <a:gd name="T45" fmla="*/ 4 h 4"/>
                            <a:gd name="T46" fmla="*/ 270 w 483"/>
                            <a:gd name="T47" fmla="*/ 4 h 4"/>
                            <a:gd name="T48" fmla="*/ 281 w 483"/>
                            <a:gd name="T49" fmla="*/ 4 h 4"/>
                            <a:gd name="T50" fmla="*/ 293 w 483"/>
                            <a:gd name="T51" fmla="*/ 4 h 4"/>
                            <a:gd name="T52" fmla="*/ 304 w 483"/>
                            <a:gd name="T53" fmla="*/ 4 h 4"/>
                            <a:gd name="T54" fmla="*/ 315 w 483"/>
                            <a:gd name="T55" fmla="*/ 4 h 4"/>
                            <a:gd name="T56" fmla="*/ 327 w 483"/>
                            <a:gd name="T57" fmla="*/ 4 h 4"/>
                            <a:gd name="T58" fmla="*/ 338 w 483"/>
                            <a:gd name="T59" fmla="*/ 4 h 4"/>
                            <a:gd name="T60" fmla="*/ 350 w 483"/>
                            <a:gd name="T61" fmla="*/ 4 h 4"/>
                            <a:gd name="T62" fmla="*/ 361 w 483"/>
                            <a:gd name="T63" fmla="*/ 4 h 4"/>
                            <a:gd name="T64" fmla="*/ 372 w 483"/>
                            <a:gd name="T65" fmla="*/ 4 h 4"/>
                            <a:gd name="T66" fmla="*/ 384 w 483"/>
                            <a:gd name="T67" fmla="*/ 4 h 4"/>
                            <a:gd name="T68" fmla="*/ 395 w 483"/>
                            <a:gd name="T69" fmla="*/ 4 h 4"/>
                            <a:gd name="T70" fmla="*/ 407 w 483"/>
                            <a:gd name="T71" fmla="*/ 4 h 4"/>
                            <a:gd name="T72" fmla="*/ 418 w 483"/>
                            <a:gd name="T73" fmla="*/ 4 h 4"/>
                            <a:gd name="T74" fmla="*/ 429 w 483"/>
                            <a:gd name="T75" fmla="*/ 4 h 4"/>
                            <a:gd name="T76" fmla="*/ 441 w 483"/>
                            <a:gd name="T77" fmla="*/ 4 h 4"/>
                            <a:gd name="T78" fmla="*/ 452 w 483"/>
                            <a:gd name="T79" fmla="*/ 4 h 4"/>
                            <a:gd name="T80" fmla="*/ 464 w 483"/>
                            <a:gd name="T81" fmla="*/ 4 h 4"/>
                            <a:gd name="T82" fmla="*/ 475 w 483"/>
                            <a:gd name="T83" fmla="*/ 4 h 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  <a:cxn ang="0">
                              <a:pos x="T16" y="T17"/>
                            </a:cxn>
                            <a:cxn ang="0">
                              <a:pos x="T18" y="T19"/>
                            </a:cxn>
                            <a:cxn ang="0">
                              <a:pos x="T20" y="T21"/>
                            </a:cxn>
                            <a:cxn ang="0">
                              <a:pos x="T22" y="T23"/>
                            </a:cxn>
                            <a:cxn ang="0">
                              <a:pos x="T24" y="T25"/>
                            </a:cxn>
                            <a:cxn ang="0">
                              <a:pos x="T26" y="T27"/>
                            </a:cxn>
                            <a:cxn ang="0">
                              <a:pos x="T28" y="T29"/>
                            </a:cxn>
                            <a:cxn ang="0">
                              <a:pos x="T30" y="T31"/>
                            </a:cxn>
                            <a:cxn ang="0">
                              <a:pos x="T32" y="T33"/>
                            </a:cxn>
                            <a:cxn ang="0">
                              <a:pos x="T34" y="T35"/>
                            </a:cxn>
                            <a:cxn ang="0">
                              <a:pos x="T36" y="T37"/>
                            </a:cxn>
                            <a:cxn ang="0">
                              <a:pos x="T38" y="T39"/>
                            </a:cxn>
                            <a:cxn ang="0">
                              <a:pos x="T40" y="T41"/>
                            </a:cxn>
                            <a:cxn ang="0">
                              <a:pos x="T42" y="T43"/>
                            </a:cxn>
                            <a:cxn ang="0">
                              <a:pos x="T44" y="T45"/>
                            </a:cxn>
                            <a:cxn ang="0">
                              <a:pos x="T46" y="T47"/>
                            </a:cxn>
                            <a:cxn ang="0">
                              <a:pos x="T48" y="T49"/>
                            </a:cxn>
                            <a:cxn ang="0">
                              <a:pos x="T50" y="T51"/>
                            </a:cxn>
                            <a:cxn ang="0">
                              <a:pos x="T52" y="T53"/>
                            </a:cxn>
                            <a:cxn ang="0">
                              <a:pos x="T54" y="T55"/>
                            </a:cxn>
                            <a:cxn ang="0">
                              <a:pos x="T56" y="T57"/>
                            </a:cxn>
                            <a:cxn ang="0">
                              <a:pos x="T58" y="T59"/>
                            </a:cxn>
                            <a:cxn ang="0">
                              <a:pos x="T60" y="T61"/>
                            </a:cxn>
                            <a:cxn ang="0">
                              <a:pos x="T62" y="T63"/>
                            </a:cxn>
                            <a:cxn ang="0">
                              <a:pos x="T64" y="T65"/>
                            </a:cxn>
                            <a:cxn ang="0">
                              <a:pos x="T66" y="T67"/>
                            </a:cxn>
                            <a:cxn ang="0">
                              <a:pos x="T68" y="T69"/>
                            </a:cxn>
                            <a:cxn ang="0">
                              <a:pos x="T70" y="T71"/>
                            </a:cxn>
                            <a:cxn ang="0">
                              <a:pos x="T72" y="T73"/>
                            </a:cxn>
                            <a:cxn ang="0">
                              <a:pos x="T74" y="T75"/>
                            </a:cxn>
                            <a:cxn ang="0">
                              <a:pos x="T76" y="T77"/>
                            </a:cxn>
                            <a:cxn ang="0">
                              <a:pos x="T78" y="T79"/>
                            </a:cxn>
                            <a:cxn ang="0">
                              <a:pos x="T80" y="T81"/>
                            </a:cxn>
                            <a:cxn ang="0">
                              <a:pos x="T82" y="T83"/>
                            </a:cxn>
                          </a:cxnLst>
                          <a:rect l="0" t="0" r="r" b="b"/>
                          <a:pathLst>
                            <a:path w="483" h="4">
                              <a:moveTo>
                                <a:pt x="0" y="0"/>
                              </a:moveTo>
                              <a:lnTo>
                                <a:pt x="3" y="0"/>
                              </a:lnTo>
                              <a:lnTo>
                                <a:pt x="7" y="4"/>
                              </a:lnTo>
                              <a:lnTo>
                                <a:pt x="11" y="4"/>
                              </a:lnTo>
                              <a:lnTo>
                                <a:pt x="15" y="4"/>
                              </a:lnTo>
                              <a:lnTo>
                                <a:pt x="19" y="4"/>
                              </a:lnTo>
                              <a:lnTo>
                                <a:pt x="22" y="4"/>
                              </a:lnTo>
                              <a:lnTo>
                                <a:pt x="26" y="4"/>
                              </a:lnTo>
                              <a:lnTo>
                                <a:pt x="30" y="4"/>
                              </a:lnTo>
                              <a:lnTo>
                                <a:pt x="34" y="4"/>
                              </a:lnTo>
                              <a:lnTo>
                                <a:pt x="38" y="4"/>
                              </a:lnTo>
                              <a:lnTo>
                                <a:pt x="41" y="4"/>
                              </a:lnTo>
                              <a:lnTo>
                                <a:pt x="45" y="4"/>
                              </a:lnTo>
                              <a:lnTo>
                                <a:pt x="49" y="4"/>
                              </a:lnTo>
                              <a:lnTo>
                                <a:pt x="53" y="4"/>
                              </a:lnTo>
                              <a:lnTo>
                                <a:pt x="57" y="4"/>
                              </a:lnTo>
                              <a:lnTo>
                                <a:pt x="61" y="4"/>
                              </a:lnTo>
                              <a:lnTo>
                                <a:pt x="64" y="4"/>
                              </a:lnTo>
                              <a:lnTo>
                                <a:pt x="68" y="4"/>
                              </a:lnTo>
                              <a:lnTo>
                                <a:pt x="72" y="4"/>
                              </a:lnTo>
                              <a:lnTo>
                                <a:pt x="76" y="4"/>
                              </a:lnTo>
                              <a:lnTo>
                                <a:pt x="80" y="4"/>
                              </a:lnTo>
                              <a:lnTo>
                                <a:pt x="83" y="4"/>
                              </a:lnTo>
                              <a:lnTo>
                                <a:pt x="87" y="4"/>
                              </a:lnTo>
                              <a:lnTo>
                                <a:pt x="91" y="4"/>
                              </a:lnTo>
                              <a:lnTo>
                                <a:pt x="95" y="4"/>
                              </a:lnTo>
                              <a:lnTo>
                                <a:pt x="99" y="4"/>
                              </a:lnTo>
                              <a:lnTo>
                                <a:pt x="102" y="4"/>
                              </a:lnTo>
                              <a:lnTo>
                                <a:pt x="106" y="4"/>
                              </a:lnTo>
                              <a:lnTo>
                                <a:pt x="110" y="4"/>
                              </a:lnTo>
                              <a:lnTo>
                                <a:pt x="114" y="4"/>
                              </a:lnTo>
                              <a:lnTo>
                                <a:pt x="118" y="4"/>
                              </a:lnTo>
                              <a:lnTo>
                                <a:pt x="121" y="4"/>
                              </a:lnTo>
                              <a:lnTo>
                                <a:pt x="125" y="4"/>
                              </a:lnTo>
                              <a:lnTo>
                                <a:pt x="129" y="4"/>
                              </a:lnTo>
                              <a:lnTo>
                                <a:pt x="133" y="4"/>
                              </a:lnTo>
                              <a:lnTo>
                                <a:pt x="137" y="4"/>
                              </a:lnTo>
                              <a:lnTo>
                                <a:pt x="140" y="4"/>
                              </a:lnTo>
                              <a:lnTo>
                                <a:pt x="144" y="4"/>
                              </a:lnTo>
                              <a:lnTo>
                                <a:pt x="148" y="4"/>
                              </a:lnTo>
                              <a:lnTo>
                                <a:pt x="152" y="4"/>
                              </a:lnTo>
                              <a:lnTo>
                                <a:pt x="156" y="4"/>
                              </a:lnTo>
                              <a:lnTo>
                                <a:pt x="159" y="4"/>
                              </a:lnTo>
                              <a:lnTo>
                                <a:pt x="163" y="4"/>
                              </a:lnTo>
                              <a:lnTo>
                                <a:pt x="167" y="4"/>
                              </a:lnTo>
                              <a:lnTo>
                                <a:pt x="171" y="4"/>
                              </a:lnTo>
                              <a:lnTo>
                                <a:pt x="175" y="4"/>
                              </a:lnTo>
                              <a:lnTo>
                                <a:pt x="178" y="4"/>
                              </a:lnTo>
                              <a:lnTo>
                                <a:pt x="182" y="4"/>
                              </a:lnTo>
                              <a:lnTo>
                                <a:pt x="186" y="4"/>
                              </a:lnTo>
                              <a:lnTo>
                                <a:pt x="190" y="4"/>
                              </a:lnTo>
                              <a:lnTo>
                                <a:pt x="194" y="4"/>
                              </a:lnTo>
                              <a:lnTo>
                                <a:pt x="197" y="4"/>
                              </a:lnTo>
                              <a:lnTo>
                                <a:pt x="201" y="4"/>
                              </a:lnTo>
                              <a:lnTo>
                                <a:pt x="205" y="4"/>
                              </a:lnTo>
                              <a:lnTo>
                                <a:pt x="209" y="4"/>
                              </a:lnTo>
                              <a:lnTo>
                                <a:pt x="213" y="4"/>
                              </a:lnTo>
                              <a:lnTo>
                                <a:pt x="216" y="4"/>
                              </a:lnTo>
                              <a:lnTo>
                                <a:pt x="220" y="4"/>
                              </a:lnTo>
                              <a:lnTo>
                                <a:pt x="224" y="4"/>
                              </a:lnTo>
                              <a:lnTo>
                                <a:pt x="228" y="4"/>
                              </a:lnTo>
                              <a:lnTo>
                                <a:pt x="232" y="4"/>
                              </a:lnTo>
                              <a:lnTo>
                                <a:pt x="235" y="4"/>
                              </a:lnTo>
                              <a:lnTo>
                                <a:pt x="239" y="4"/>
                              </a:lnTo>
                              <a:lnTo>
                                <a:pt x="243" y="4"/>
                              </a:lnTo>
                              <a:lnTo>
                                <a:pt x="247" y="4"/>
                              </a:lnTo>
                              <a:lnTo>
                                <a:pt x="251" y="4"/>
                              </a:lnTo>
                              <a:lnTo>
                                <a:pt x="254" y="4"/>
                              </a:lnTo>
                              <a:lnTo>
                                <a:pt x="258" y="4"/>
                              </a:lnTo>
                              <a:lnTo>
                                <a:pt x="262" y="4"/>
                              </a:lnTo>
                              <a:lnTo>
                                <a:pt x="266" y="4"/>
                              </a:lnTo>
                              <a:lnTo>
                                <a:pt x="270" y="4"/>
                              </a:lnTo>
                              <a:lnTo>
                                <a:pt x="274" y="4"/>
                              </a:lnTo>
                              <a:lnTo>
                                <a:pt x="277" y="4"/>
                              </a:lnTo>
                              <a:lnTo>
                                <a:pt x="281" y="4"/>
                              </a:lnTo>
                              <a:lnTo>
                                <a:pt x="285" y="4"/>
                              </a:lnTo>
                              <a:lnTo>
                                <a:pt x="289" y="4"/>
                              </a:lnTo>
                              <a:lnTo>
                                <a:pt x="293" y="4"/>
                              </a:lnTo>
                              <a:lnTo>
                                <a:pt x="296" y="4"/>
                              </a:lnTo>
                              <a:lnTo>
                                <a:pt x="300" y="4"/>
                              </a:lnTo>
                              <a:lnTo>
                                <a:pt x="304" y="4"/>
                              </a:lnTo>
                              <a:lnTo>
                                <a:pt x="308" y="4"/>
                              </a:lnTo>
                              <a:lnTo>
                                <a:pt x="312" y="4"/>
                              </a:lnTo>
                              <a:lnTo>
                                <a:pt x="315" y="4"/>
                              </a:lnTo>
                              <a:lnTo>
                                <a:pt x="319" y="4"/>
                              </a:lnTo>
                              <a:lnTo>
                                <a:pt x="323" y="4"/>
                              </a:lnTo>
                              <a:lnTo>
                                <a:pt x="327" y="4"/>
                              </a:lnTo>
                              <a:lnTo>
                                <a:pt x="331" y="4"/>
                              </a:lnTo>
                              <a:lnTo>
                                <a:pt x="334" y="4"/>
                              </a:lnTo>
                              <a:lnTo>
                                <a:pt x="338" y="4"/>
                              </a:lnTo>
                              <a:lnTo>
                                <a:pt x="342" y="4"/>
                              </a:lnTo>
                              <a:lnTo>
                                <a:pt x="346" y="4"/>
                              </a:lnTo>
                              <a:lnTo>
                                <a:pt x="350" y="4"/>
                              </a:lnTo>
                              <a:lnTo>
                                <a:pt x="353" y="4"/>
                              </a:lnTo>
                              <a:lnTo>
                                <a:pt x="357" y="4"/>
                              </a:lnTo>
                              <a:lnTo>
                                <a:pt x="361" y="4"/>
                              </a:lnTo>
                              <a:lnTo>
                                <a:pt x="365" y="4"/>
                              </a:lnTo>
                              <a:lnTo>
                                <a:pt x="369" y="4"/>
                              </a:lnTo>
                              <a:lnTo>
                                <a:pt x="372" y="4"/>
                              </a:lnTo>
                              <a:lnTo>
                                <a:pt x="376" y="4"/>
                              </a:lnTo>
                              <a:lnTo>
                                <a:pt x="380" y="4"/>
                              </a:lnTo>
                              <a:lnTo>
                                <a:pt x="384" y="4"/>
                              </a:lnTo>
                              <a:lnTo>
                                <a:pt x="388" y="4"/>
                              </a:lnTo>
                              <a:lnTo>
                                <a:pt x="391" y="4"/>
                              </a:lnTo>
                              <a:lnTo>
                                <a:pt x="395" y="4"/>
                              </a:lnTo>
                              <a:lnTo>
                                <a:pt x="399" y="4"/>
                              </a:lnTo>
                              <a:lnTo>
                                <a:pt x="403" y="4"/>
                              </a:lnTo>
                              <a:lnTo>
                                <a:pt x="407" y="4"/>
                              </a:lnTo>
                              <a:lnTo>
                                <a:pt x="410" y="4"/>
                              </a:lnTo>
                              <a:lnTo>
                                <a:pt x="414" y="4"/>
                              </a:lnTo>
                              <a:lnTo>
                                <a:pt x="418" y="4"/>
                              </a:lnTo>
                              <a:lnTo>
                                <a:pt x="422" y="4"/>
                              </a:lnTo>
                              <a:lnTo>
                                <a:pt x="426" y="4"/>
                              </a:lnTo>
                              <a:lnTo>
                                <a:pt x="429" y="4"/>
                              </a:lnTo>
                              <a:lnTo>
                                <a:pt x="433" y="4"/>
                              </a:lnTo>
                              <a:lnTo>
                                <a:pt x="437" y="4"/>
                              </a:lnTo>
                              <a:lnTo>
                                <a:pt x="441" y="4"/>
                              </a:lnTo>
                              <a:lnTo>
                                <a:pt x="445" y="4"/>
                              </a:lnTo>
                              <a:lnTo>
                                <a:pt x="448" y="4"/>
                              </a:lnTo>
                              <a:lnTo>
                                <a:pt x="452" y="4"/>
                              </a:lnTo>
                              <a:lnTo>
                                <a:pt x="456" y="4"/>
                              </a:lnTo>
                              <a:lnTo>
                                <a:pt x="460" y="4"/>
                              </a:lnTo>
                              <a:lnTo>
                                <a:pt x="464" y="4"/>
                              </a:lnTo>
                              <a:lnTo>
                                <a:pt x="467" y="4"/>
                              </a:lnTo>
                              <a:lnTo>
                                <a:pt x="471" y="4"/>
                              </a:lnTo>
                              <a:lnTo>
                                <a:pt x="475" y="4"/>
                              </a:lnTo>
                              <a:lnTo>
                                <a:pt x="479" y="4"/>
                              </a:lnTo>
                              <a:lnTo>
                                <a:pt x="483" y="4"/>
                              </a:lnTo>
                            </a:path>
                          </a:pathLst>
                        </a:custGeom>
                        <a:noFill/>
                        <a:ln w="0">
                          <a:solidFill>
                            <a:srgbClr val="0000FF"/>
                          </a:solidFill>
                          <a:prstDash val="solid"/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103" name="Freeform 207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3789363" y="4802430"/>
                        <a:ext cx="766763" cy="6350"/>
                      </a:xfrm>
                      <a:custGeom>
                        <a:avLst/>
                        <a:gdLst>
                          <a:gd name="T0" fmla="*/ 7 w 483"/>
                          <a:gd name="T1" fmla="*/ 4 h 4"/>
                          <a:gd name="T2" fmla="*/ 19 w 483"/>
                          <a:gd name="T3" fmla="*/ 4 h 4"/>
                          <a:gd name="T4" fmla="*/ 30 w 483"/>
                          <a:gd name="T5" fmla="*/ 4 h 4"/>
                          <a:gd name="T6" fmla="*/ 42 w 483"/>
                          <a:gd name="T7" fmla="*/ 4 h 4"/>
                          <a:gd name="T8" fmla="*/ 53 w 483"/>
                          <a:gd name="T9" fmla="*/ 4 h 4"/>
                          <a:gd name="T10" fmla="*/ 64 w 483"/>
                          <a:gd name="T11" fmla="*/ 4 h 4"/>
                          <a:gd name="T12" fmla="*/ 76 w 483"/>
                          <a:gd name="T13" fmla="*/ 4 h 4"/>
                          <a:gd name="T14" fmla="*/ 87 w 483"/>
                          <a:gd name="T15" fmla="*/ 4 h 4"/>
                          <a:gd name="T16" fmla="*/ 99 w 483"/>
                          <a:gd name="T17" fmla="*/ 4 h 4"/>
                          <a:gd name="T18" fmla="*/ 110 w 483"/>
                          <a:gd name="T19" fmla="*/ 4 h 4"/>
                          <a:gd name="T20" fmla="*/ 121 w 483"/>
                          <a:gd name="T21" fmla="*/ 4 h 4"/>
                          <a:gd name="T22" fmla="*/ 133 w 483"/>
                          <a:gd name="T23" fmla="*/ 4 h 4"/>
                          <a:gd name="T24" fmla="*/ 144 w 483"/>
                          <a:gd name="T25" fmla="*/ 4 h 4"/>
                          <a:gd name="T26" fmla="*/ 156 w 483"/>
                          <a:gd name="T27" fmla="*/ 4 h 4"/>
                          <a:gd name="T28" fmla="*/ 167 w 483"/>
                          <a:gd name="T29" fmla="*/ 4 h 4"/>
                          <a:gd name="T30" fmla="*/ 178 w 483"/>
                          <a:gd name="T31" fmla="*/ 4 h 4"/>
                          <a:gd name="T32" fmla="*/ 190 w 483"/>
                          <a:gd name="T33" fmla="*/ 4 h 4"/>
                          <a:gd name="T34" fmla="*/ 201 w 483"/>
                          <a:gd name="T35" fmla="*/ 0 h 4"/>
                          <a:gd name="T36" fmla="*/ 213 w 483"/>
                          <a:gd name="T37" fmla="*/ 0 h 4"/>
                          <a:gd name="T38" fmla="*/ 224 w 483"/>
                          <a:gd name="T39" fmla="*/ 0 h 4"/>
                          <a:gd name="T40" fmla="*/ 235 w 483"/>
                          <a:gd name="T41" fmla="*/ 0 h 4"/>
                          <a:gd name="T42" fmla="*/ 247 w 483"/>
                          <a:gd name="T43" fmla="*/ 0 h 4"/>
                          <a:gd name="T44" fmla="*/ 258 w 483"/>
                          <a:gd name="T45" fmla="*/ 0 h 4"/>
                          <a:gd name="T46" fmla="*/ 270 w 483"/>
                          <a:gd name="T47" fmla="*/ 0 h 4"/>
                          <a:gd name="T48" fmla="*/ 281 w 483"/>
                          <a:gd name="T49" fmla="*/ 4 h 4"/>
                          <a:gd name="T50" fmla="*/ 293 w 483"/>
                          <a:gd name="T51" fmla="*/ 4 h 4"/>
                          <a:gd name="T52" fmla="*/ 304 w 483"/>
                          <a:gd name="T53" fmla="*/ 4 h 4"/>
                          <a:gd name="T54" fmla="*/ 315 w 483"/>
                          <a:gd name="T55" fmla="*/ 4 h 4"/>
                          <a:gd name="T56" fmla="*/ 327 w 483"/>
                          <a:gd name="T57" fmla="*/ 4 h 4"/>
                          <a:gd name="T58" fmla="*/ 338 w 483"/>
                          <a:gd name="T59" fmla="*/ 4 h 4"/>
                          <a:gd name="T60" fmla="*/ 350 w 483"/>
                          <a:gd name="T61" fmla="*/ 4 h 4"/>
                          <a:gd name="T62" fmla="*/ 361 w 483"/>
                          <a:gd name="T63" fmla="*/ 4 h 4"/>
                          <a:gd name="T64" fmla="*/ 372 w 483"/>
                          <a:gd name="T65" fmla="*/ 4 h 4"/>
                          <a:gd name="T66" fmla="*/ 384 w 483"/>
                          <a:gd name="T67" fmla="*/ 4 h 4"/>
                          <a:gd name="T68" fmla="*/ 395 w 483"/>
                          <a:gd name="T69" fmla="*/ 4 h 4"/>
                          <a:gd name="T70" fmla="*/ 407 w 483"/>
                          <a:gd name="T71" fmla="*/ 4 h 4"/>
                          <a:gd name="T72" fmla="*/ 418 w 483"/>
                          <a:gd name="T73" fmla="*/ 4 h 4"/>
                          <a:gd name="T74" fmla="*/ 429 w 483"/>
                          <a:gd name="T75" fmla="*/ 4 h 4"/>
                          <a:gd name="T76" fmla="*/ 441 w 483"/>
                          <a:gd name="T77" fmla="*/ 4 h 4"/>
                          <a:gd name="T78" fmla="*/ 452 w 483"/>
                          <a:gd name="T79" fmla="*/ 4 h 4"/>
                          <a:gd name="T80" fmla="*/ 464 w 483"/>
                          <a:gd name="T81" fmla="*/ 4 h 4"/>
                          <a:gd name="T82" fmla="*/ 475 w 483"/>
                          <a:gd name="T83" fmla="*/ 4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  <a:cxn ang="0">
                            <a:pos x="T82" y="T83"/>
                          </a:cxn>
                        </a:cxnLst>
                        <a:rect l="0" t="0" r="r" b="b"/>
                        <a:pathLst>
                          <a:path w="483" h="4">
                            <a:moveTo>
                              <a:pt x="0" y="4"/>
                            </a:moveTo>
                            <a:lnTo>
                              <a:pt x="3" y="4"/>
                            </a:lnTo>
                            <a:lnTo>
                              <a:pt x="7" y="4"/>
                            </a:lnTo>
                            <a:lnTo>
                              <a:pt x="11" y="4"/>
                            </a:lnTo>
                            <a:lnTo>
                              <a:pt x="15" y="4"/>
                            </a:lnTo>
                            <a:lnTo>
                              <a:pt x="19" y="4"/>
                            </a:lnTo>
                            <a:lnTo>
                              <a:pt x="23" y="4"/>
                            </a:lnTo>
                            <a:lnTo>
                              <a:pt x="26" y="4"/>
                            </a:lnTo>
                            <a:lnTo>
                              <a:pt x="30" y="4"/>
                            </a:lnTo>
                            <a:lnTo>
                              <a:pt x="34" y="4"/>
                            </a:lnTo>
                            <a:lnTo>
                              <a:pt x="38" y="4"/>
                            </a:lnTo>
                            <a:lnTo>
                              <a:pt x="42" y="4"/>
                            </a:lnTo>
                            <a:lnTo>
                              <a:pt x="45" y="4"/>
                            </a:lnTo>
                            <a:lnTo>
                              <a:pt x="49" y="4"/>
                            </a:lnTo>
                            <a:lnTo>
                              <a:pt x="53" y="4"/>
                            </a:lnTo>
                            <a:lnTo>
                              <a:pt x="57" y="4"/>
                            </a:lnTo>
                            <a:lnTo>
                              <a:pt x="61" y="4"/>
                            </a:lnTo>
                            <a:lnTo>
                              <a:pt x="64" y="4"/>
                            </a:lnTo>
                            <a:lnTo>
                              <a:pt x="68" y="4"/>
                            </a:lnTo>
                            <a:lnTo>
                              <a:pt x="72" y="4"/>
                            </a:lnTo>
                            <a:lnTo>
                              <a:pt x="76" y="4"/>
                            </a:lnTo>
                            <a:lnTo>
                              <a:pt x="80" y="4"/>
                            </a:lnTo>
                            <a:lnTo>
                              <a:pt x="83" y="4"/>
                            </a:lnTo>
                            <a:lnTo>
                              <a:pt x="87" y="4"/>
                            </a:lnTo>
                            <a:lnTo>
                              <a:pt x="91" y="4"/>
                            </a:lnTo>
                            <a:lnTo>
                              <a:pt x="95" y="4"/>
                            </a:lnTo>
                            <a:lnTo>
                              <a:pt x="99" y="4"/>
                            </a:lnTo>
                            <a:lnTo>
                              <a:pt x="102" y="4"/>
                            </a:lnTo>
                            <a:lnTo>
                              <a:pt x="106" y="4"/>
                            </a:lnTo>
                            <a:lnTo>
                              <a:pt x="110" y="4"/>
                            </a:lnTo>
                            <a:lnTo>
                              <a:pt x="114" y="4"/>
                            </a:lnTo>
                            <a:lnTo>
                              <a:pt x="118" y="4"/>
                            </a:lnTo>
                            <a:lnTo>
                              <a:pt x="121" y="4"/>
                            </a:lnTo>
                            <a:lnTo>
                              <a:pt x="125" y="4"/>
                            </a:lnTo>
                            <a:lnTo>
                              <a:pt x="129" y="4"/>
                            </a:lnTo>
                            <a:lnTo>
                              <a:pt x="133" y="4"/>
                            </a:lnTo>
                            <a:lnTo>
                              <a:pt x="137" y="4"/>
                            </a:lnTo>
                            <a:lnTo>
                              <a:pt x="140" y="4"/>
                            </a:lnTo>
                            <a:lnTo>
                              <a:pt x="144" y="4"/>
                            </a:lnTo>
                            <a:lnTo>
                              <a:pt x="148" y="4"/>
                            </a:lnTo>
                            <a:lnTo>
                              <a:pt x="152" y="4"/>
                            </a:lnTo>
                            <a:lnTo>
                              <a:pt x="156" y="4"/>
                            </a:lnTo>
                            <a:lnTo>
                              <a:pt x="159" y="4"/>
                            </a:lnTo>
                            <a:lnTo>
                              <a:pt x="163" y="4"/>
                            </a:lnTo>
                            <a:lnTo>
                              <a:pt x="167" y="4"/>
                            </a:lnTo>
                            <a:lnTo>
                              <a:pt x="171" y="4"/>
                            </a:lnTo>
                            <a:lnTo>
                              <a:pt x="175" y="4"/>
                            </a:lnTo>
                            <a:lnTo>
                              <a:pt x="178" y="4"/>
                            </a:lnTo>
                            <a:lnTo>
                              <a:pt x="182" y="4"/>
                            </a:lnTo>
                            <a:lnTo>
                              <a:pt x="186" y="4"/>
                            </a:lnTo>
                            <a:lnTo>
                              <a:pt x="190" y="4"/>
                            </a:lnTo>
                            <a:lnTo>
                              <a:pt x="194" y="4"/>
                            </a:lnTo>
                            <a:lnTo>
                              <a:pt x="197" y="0"/>
                            </a:lnTo>
                            <a:lnTo>
                              <a:pt x="201" y="0"/>
                            </a:lnTo>
                            <a:lnTo>
                              <a:pt x="205" y="0"/>
                            </a:lnTo>
                            <a:lnTo>
                              <a:pt x="209" y="0"/>
                            </a:lnTo>
                            <a:lnTo>
                              <a:pt x="213" y="0"/>
                            </a:lnTo>
                            <a:lnTo>
                              <a:pt x="216" y="0"/>
                            </a:lnTo>
                            <a:lnTo>
                              <a:pt x="220" y="0"/>
                            </a:lnTo>
                            <a:lnTo>
                              <a:pt x="224" y="0"/>
                            </a:lnTo>
                            <a:lnTo>
                              <a:pt x="228" y="0"/>
                            </a:lnTo>
                            <a:lnTo>
                              <a:pt x="232" y="0"/>
                            </a:lnTo>
                            <a:lnTo>
                              <a:pt x="235" y="0"/>
                            </a:lnTo>
                            <a:lnTo>
                              <a:pt x="239" y="0"/>
                            </a:lnTo>
                            <a:lnTo>
                              <a:pt x="243" y="0"/>
                            </a:lnTo>
                            <a:lnTo>
                              <a:pt x="247" y="0"/>
                            </a:lnTo>
                            <a:lnTo>
                              <a:pt x="251" y="0"/>
                            </a:lnTo>
                            <a:lnTo>
                              <a:pt x="255" y="0"/>
                            </a:lnTo>
                            <a:lnTo>
                              <a:pt x="258" y="0"/>
                            </a:lnTo>
                            <a:lnTo>
                              <a:pt x="262" y="0"/>
                            </a:lnTo>
                            <a:lnTo>
                              <a:pt x="266" y="0"/>
                            </a:lnTo>
                            <a:lnTo>
                              <a:pt x="270" y="0"/>
                            </a:lnTo>
                            <a:lnTo>
                              <a:pt x="274" y="0"/>
                            </a:lnTo>
                            <a:lnTo>
                              <a:pt x="277" y="0"/>
                            </a:lnTo>
                            <a:lnTo>
                              <a:pt x="281" y="4"/>
                            </a:lnTo>
                            <a:lnTo>
                              <a:pt x="285" y="4"/>
                            </a:lnTo>
                            <a:lnTo>
                              <a:pt x="289" y="4"/>
                            </a:lnTo>
                            <a:lnTo>
                              <a:pt x="293" y="4"/>
                            </a:lnTo>
                            <a:lnTo>
                              <a:pt x="296" y="4"/>
                            </a:lnTo>
                            <a:lnTo>
                              <a:pt x="300" y="4"/>
                            </a:lnTo>
                            <a:lnTo>
                              <a:pt x="304" y="4"/>
                            </a:lnTo>
                            <a:lnTo>
                              <a:pt x="308" y="4"/>
                            </a:lnTo>
                            <a:lnTo>
                              <a:pt x="312" y="4"/>
                            </a:lnTo>
                            <a:lnTo>
                              <a:pt x="315" y="4"/>
                            </a:lnTo>
                            <a:lnTo>
                              <a:pt x="319" y="4"/>
                            </a:lnTo>
                            <a:lnTo>
                              <a:pt x="323" y="4"/>
                            </a:lnTo>
                            <a:lnTo>
                              <a:pt x="327" y="4"/>
                            </a:lnTo>
                            <a:lnTo>
                              <a:pt x="331" y="4"/>
                            </a:lnTo>
                            <a:lnTo>
                              <a:pt x="334" y="4"/>
                            </a:lnTo>
                            <a:lnTo>
                              <a:pt x="338" y="4"/>
                            </a:lnTo>
                            <a:lnTo>
                              <a:pt x="342" y="4"/>
                            </a:lnTo>
                            <a:lnTo>
                              <a:pt x="346" y="4"/>
                            </a:lnTo>
                            <a:lnTo>
                              <a:pt x="350" y="4"/>
                            </a:lnTo>
                            <a:lnTo>
                              <a:pt x="353" y="4"/>
                            </a:lnTo>
                            <a:lnTo>
                              <a:pt x="357" y="4"/>
                            </a:lnTo>
                            <a:lnTo>
                              <a:pt x="361" y="4"/>
                            </a:lnTo>
                            <a:lnTo>
                              <a:pt x="365" y="4"/>
                            </a:lnTo>
                            <a:lnTo>
                              <a:pt x="369" y="4"/>
                            </a:lnTo>
                            <a:lnTo>
                              <a:pt x="372" y="4"/>
                            </a:lnTo>
                            <a:lnTo>
                              <a:pt x="376" y="4"/>
                            </a:lnTo>
                            <a:lnTo>
                              <a:pt x="380" y="4"/>
                            </a:lnTo>
                            <a:lnTo>
                              <a:pt x="384" y="4"/>
                            </a:lnTo>
                            <a:lnTo>
                              <a:pt x="388" y="4"/>
                            </a:lnTo>
                            <a:lnTo>
                              <a:pt x="391" y="4"/>
                            </a:lnTo>
                            <a:lnTo>
                              <a:pt x="395" y="4"/>
                            </a:lnTo>
                            <a:lnTo>
                              <a:pt x="399" y="4"/>
                            </a:lnTo>
                            <a:lnTo>
                              <a:pt x="403" y="4"/>
                            </a:lnTo>
                            <a:lnTo>
                              <a:pt x="407" y="4"/>
                            </a:lnTo>
                            <a:lnTo>
                              <a:pt x="410" y="4"/>
                            </a:lnTo>
                            <a:lnTo>
                              <a:pt x="414" y="4"/>
                            </a:lnTo>
                            <a:lnTo>
                              <a:pt x="418" y="4"/>
                            </a:lnTo>
                            <a:lnTo>
                              <a:pt x="422" y="4"/>
                            </a:lnTo>
                            <a:lnTo>
                              <a:pt x="426" y="4"/>
                            </a:lnTo>
                            <a:lnTo>
                              <a:pt x="429" y="4"/>
                            </a:lnTo>
                            <a:lnTo>
                              <a:pt x="433" y="4"/>
                            </a:lnTo>
                            <a:lnTo>
                              <a:pt x="437" y="4"/>
                            </a:lnTo>
                            <a:lnTo>
                              <a:pt x="441" y="4"/>
                            </a:lnTo>
                            <a:lnTo>
                              <a:pt x="445" y="4"/>
                            </a:lnTo>
                            <a:lnTo>
                              <a:pt x="448" y="4"/>
                            </a:lnTo>
                            <a:lnTo>
                              <a:pt x="452" y="4"/>
                            </a:lnTo>
                            <a:lnTo>
                              <a:pt x="456" y="4"/>
                            </a:lnTo>
                            <a:lnTo>
                              <a:pt x="460" y="4"/>
                            </a:lnTo>
                            <a:lnTo>
                              <a:pt x="464" y="4"/>
                            </a:lnTo>
                            <a:lnTo>
                              <a:pt x="468" y="4"/>
                            </a:lnTo>
                            <a:lnTo>
                              <a:pt x="471" y="4"/>
                            </a:lnTo>
                            <a:lnTo>
                              <a:pt x="475" y="4"/>
                            </a:lnTo>
                            <a:lnTo>
                              <a:pt x="479" y="4"/>
                            </a:lnTo>
                            <a:lnTo>
                              <a:pt x="483" y="4"/>
                            </a:lnTo>
                          </a:path>
                        </a:pathLst>
                      </a:custGeom>
                      <a:noFill/>
                      <a:ln w="0">
                        <a:solidFill>
                          <a:srgbClr val="0000FF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101" name="Freeform 208"/>
                    <p:cNvSpPr>
                      <a:spLocks/>
                    </p:cNvSpPr>
                    <p:nvPr/>
                  </p:nvSpPr>
                  <p:spPr bwMode="auto">
                    <a:xfrm>
                      <a:off x="4556125" y="4808780"/>
                      <a:ext cx="766763" cy="0"/>
                    </a:xfrm>
                    <a:custGeom>
                      <a:avLst/>
                      <a:gdLst>
                        <a:gd name="T0" fmla="*/ 7 w 483"/>
                        <a:gd name="T1" fmla="*/ 19 w 483"/>
                        <a:gd name="T2" fmla="*/ 30 w 483"/>
                        <a:gd name="T3" fmla="*/ 42 w 483"/>
                        <a:gd name="T4" fmla="*/ 53 w 483"/>
                        <a:gd name="T5" fmla="*/ 64 w 483"/>
                        <a:gd name="T6" fmla="*/ 76 w 483"/>
                        <a:gd name="T7" fmla="*/ 87 w 483"/>
                        <a:gd name="T8" fmla="*/ 99 w 483"/>
                        <a:gd name="T9" fmla="*/ 110 w 483"/>
                        <a:gd name="T10" fmla="*/ 121 w 483"/>
                        <a:gd name="T11" fmla="*/ 133 w 483"/>
                        <a:gd name="T12" fmla="*/ 144 w 483"/>
                        <a:gd name="T13" fmla="*/ 156 w 483"/>
                        <a:gd name="T14" fmla="*/ 167 w 483"/>
                        <a:gd name="T15" fmla="*/ 178 w 483"/>
                        <a:gd name="T16" fmla="*/ 190 w 483"/>
                        <a:gd name="T17" fmla="*/ 201 w 483"/>
                        <a:gd name="T18" fmla="*/ 213 w 483"/>
                        <a:gd name="T19" fmla="*/ 224 w 483"/>
                        <a:gd name="T20" fmla="*/ 236 w 483"/>
                        <a:gd name="T21" fmla="*/ 247 w 483"/>
                        <a:gd name="T22" fmla="*/ 258 w 483"/>
                        <a:gd name="T23" fmla="*/ 270 w 483"/>
                        <a:gd name="T24" fmla="*/ 281 w 483"/>
                        <a:gd name="T25" fmla="*/ 293 w 483"/>
                        <a:gd name="T26" fmla="*/ 304 w 483"/>
                        <a:gd name="T27" fmla="*/ 315 w 483"/>
                        <a:gd name="T28" fmla="*/ 327 w 483"/>
                        <a:gd name="T29" fmla="*/ 338 w 483"/>
                        <a:gd name="T30" fmla="*/ 350 w 483"/>
                        <a:gd name="T31" fmla="*/ 361 w 483"/>
                        <a:gd name="T32" fmla="*/ 372 w 483"/>
                        <a:gd name="T33" fmla="*/ 384 w 483"/>
                        <a:gd name="T34" fmla="*/ 395 w 483"/>
                        <a:gd name="T35" fmla="*/ 407 w 483"/>
                        <a:gd name="T36" fmla="*/ 418 w 483"/>
                        <a:gd name="T37" fmla="*/ 429 w 483"/>
                        <a:gd name="T38" fmla="*/ 441 w 483"/>
                        <a:gd name="T39" fmla="*/ 452 w 483"/>
                        <a:gd name="T40" fmla="*/ 464 w 483"/>
                        <a:gd name="T41" fmla="*/ 475 w 483"/>
                      </a:gdLst>
                      <a:ahLst/>
                      <a:cxnLst>
                        <a:cxn ang="0">
                          <a:pos x="T0" y="0"/>
                        </a:cxn>
                        <a:cxn ang="0">
                          <a:pos x="T1" y="0"/>
                        </a:cxn>
                        <a:cxn ang="0">
                          <a:pos x="T2" y="0"/>
                        </a:cxn>
                        <a:cxn ang="0">
                          <a:pos x="T3" y="0"/>
                        </a:cxn>
                        <a:cxn ang="0">
                          <a:pos x="T4" y="0"/>
                        </a:cxn>
                        <a:cxn ang="0">
                          <a:pos x="T5" y="0"/>
                        </a:cxn>
                        <a:cxn ang="0">
                          <a:pos x="T6" y="0"/>
                        </a:cxn>
                        <a:cxn ang="0">
                          <a:pos x="T7" y="0"/>
                        </a:cxn>
                        <a:cxn ang="0">
                          <a:pos x="T8" y="0"/>
                        </a:cxn>
                        <a:cxn ang="0">
                          <a:pos x="T9" y="0"/>
                        </a:cxn>
                        <a:cxn ang="0">
                          <a:pos x="T10" y="0"/>
                        </a:cxn>
                        <a:cxn ang="0">
                          <a:pos x="T11" y="0"/>
                        </a:cxn>
                        <a:cxn ang="0">
                          <a:pos x="T12" y="0"/>
                        </a:cxn>
                        <a:cxn ang="0">
                          <a:pos x="T13" y="0"/>
                        </a:cxn>
                        <a:cxn ang="0">
                          <a:pos x="T14" y="0"/>
                        </a:cxn>
                        <a:cxn ang="0">
                          <a:pos x="T15" y="0"/>
                        </a:cxn>
                        <a:cxn ang="0">
                          <a:pos x="T16" y="0"/>
                        </a:cxn>
                        <a:cxn ang="0">
                          <a:pos x="T17" y="0"/>
                        </a:cxn>
                        <a:cxn ang="0">
                          <a:pos x="T18" y="0"/>
                        </a:cxn>
                        <a:cxn ang="0">
                          <a:pos x="T19" y="0"/>
                        </a:cxn>
                        <a:cxn ang="0">
                          <a:pos x="T20" y="0"/>
                        </a:cxn>
                        <a:cxn ang="0">
                          <a:pos x="T21" y="0"/>
                        </a:cxn>
                        <a:cxn ang="0">
                          <a:pos x="T22" y="0"/>
                        </a:cxn>
                        <a:cxn ang="0">
                          <a:pos x="T23" y="0"/>
                        </a:cxn>
                        <a:cxn ang="0">
                          <a:pos x="T24" y="0"/>
                        </a:cxn>
                        <a:cxn ang="0">
                          <a:pos x="T25" y="0"/>
                        </a:cxn>
                        <a:cxn ang="0">
                          <a:pos x="T26" y="0"/>
                        </a:cxn>
                        <a:cxn ang="0">
                          <a:pos x="T27" y="0"/>
                        </a:cxn>
                        <a:cxn ang="0">
                          <a:pos x="T28" y="0"/>
                        </a:cxn>
                        <a:cxn ang="0">
                          <a:pos x="T29" y="0"/>
                        </a:cxn>
                        <a:cxn ang="0">
                          <a:pos x="T30" y="0"/>
                        </a:cxn>
                        <a:cxn ang="0">
                          <a:pos x="T31" y="0"/>
                        </a:cxn>
                        <a:cxn ang="0">
                          <a:pos x="T32" y="0"/>
                        </a:cxn>
                        <a:cxn ang="0">
                          <a:pos x="T33" y="0"/>
                        </a:cxn>
                        <a:cxn ang="0">
                          <a:pos x="T34" y="0"/>
                        </a:cxn>
                        <a:cxn ang="0">
                          <a:pos x="T35" y="0"/>
                        </a:cxn>
                        <a:cxn ang="0">
                          <a:pos x="T36" y="0"/>
                        </a:cxn>
                        <a:cxn ang="0">
                          <a:pos x="T37" y="0"/>
                        </a:cxn>
                        <a:cxn ang="0">
                          <a:pos x="T38" y="0"/>
                        </a:cxn>
                        <a:cxn ang="0">
                          <a:pos x="T39" y="0"/>
                        </a:cxn>
                        <a:cxn ang="0">
                          <a:pos x="T40" y="0"/>
                        </a:cxn>
                        <a:cxn ang="0">
                          <a:pos x="T41" y="0"/>
                        </a:cxn>
                      </a:cxnLst>
                      <a:rect l="0" t="0" r="r" b="b"/>
                      <a:pathLst>
                        <a:path w="483">
                          <a:moveTo>
                            <a:pt x="0" y="0"/>
                          </a:moveTo>
                          <a:lnTo>
                            <a:pt x="4" y="0"/>
                          </a:lnTo>
                          <a:lnTo>
                            <a:pt x="7" y="0"/>
                          </a:lnTo>
                          <a:lnTo>
                            <a:pt x="11" y="0"/>
                          </a:lnTo>
                          <a:lnTo>
                            <a:pt x="15" y="0"/>
                          </a:lnTo>
                          <a:lnTo>
                            <a:pt x="19" y="0"/>
                          </a:lnTo>
                          <a:lnTo>
                            <a:pt x="23" y="0"/>
                          </a:lnTo>
                          <a:lnTo>
                            <a:pt x="26" y="0"/>
                          </a:lnTo>
                          <a:lnTo>
                            <a:pt x="30" y="0"/>
                          </a:lnTo>
                          <a:lnTo>
                            <a:pt x="34" y="0"/>
                          </a:lnTo>
                          <a:lnTo>
                            <a:pt x="38" y="0"/>
                          </a:lnTo>
                          <a:lnTo>
                            <a:pt x="42" y="0"/>
                          </a:lnTo>
                          <a:lnTo>
                            <a:pt x="45" y="0"/>
                          </a:lnTo>
                          <a:lnTo>
                            <a:pt x="49" y="0"/>
                          </a:lnTo>
                          <a:lnTo>
                            <a:pt x="53" y="0"/>
                          </a:lnTo>
                          <a:lnTo>
                            <a:pt x="57" y="0"/>
                          </a:lnTo>
                          <a:lnTo>
                            <a:pt x="61" y="0"/>
                          </a:lnTo>
                          <a:lnTo>
                            <a:pt x="64" y="0"/>
                          </a:lnTo>
                          <a:lnTo>
                            <a:pt x="68" y="0"/>
                          </a:lnTo>
                          <a:lnTo>
                            <a:pt x="72" y="0"/>
                          </a:lnTo>
                          <a:lnTo>
                            <a:pt x="76" y="0"/>
                          </a:lnTo>
                          <a:lnTo>
                            <a:pt x="80" y="0"/>
                          </a:lnTo>
                          <a:lnTo>
                            <a:pt x="83" y="0"/>
                          </a:lnTo>
                          <a:lnTo>
                            <a:pt x="87" y="0"/>
                          </a:lnTo>
                          <a:lnTo>
                            <a:pt x="91" y="0"/>
                          </a:lnTo>
                          <a:lnTo>
                            <a:pt x="95" y="0"/>
                          </a:lnTo>
                          <a:lnTo>
                            <a:pt x="99" y="0"/>
                          </a:lnTo>
                          <a:lnTo>
                            <a:pt x="102" y="0"/>
                          </a:lnTo>
                          <a:lnTo>
                            <a:pt x="106" y="0"/>
                          </a:lnTo>
                          <a:lnTo>
                            <a:pt x="110" y="0"/>
                          </a:lnTo>
                          <a:lnTo>
                            <a:pt x="114" y="0"/>
                          </a:lnTo>
                          <a:lnTo>
                            <a:pt x="118" y="0"/>
                          </a:lnTo>
                          <a:lnTo>
                            <a:pt x="121" y="0"/>
                          </a:lnTo>
                          <a:lnTo>
                            <a:pt x="125" y="0"/>
                          </a:lnTo>
                          <a:lnTo>
                            <a:pt x="129" y="0"/>
                          </a:lnTo>
                          <a:lnTo>
                            <a:pt x="133" y="0"/>
                          </a:lnTo>
                          <a:lnTo>
                            <a:pt x="137" y="0"/>
                          </a:lnTo>
                          <a:lnTo>
                            <a:pt x="140" y="0"/>
                          </a:lnTo>
                          <a:lnTo>
                            <a:pt x="144" y="0"/>
                          </a:lnTo>
                          <a:lnTo>
                            <a:pt x="148" y="0"/>
                          </a:lnTo>
                          <a:lnTo>
                            <a:pt x="152" y="0"/>
                          </a:lnTo>
                          <a:lnTo>
                            <a:pt x="156" y="0"/>
                          </a:lnTo>
                          <a:lnTo>
                            <a:pt x="159" y="0"/>
                          </a:lnTo>
                          <a:lnTo>
                            <a:pt x="163" y="0"/>
                          </a:lnTo>
                          <a:lnTo>
                            <a:pt x="167" y="0"/>
                          </a:lnTo>
                          <a:lnTo>
                            <a:pt x="171" y="0"/>
                          </a:lnTo>
                          <a:lnTo>
                            <a:pt x="175" y="0"/>
                          </a:lnTo>
                          <a:lnTo>
                            <a:pt x="178" y="0"/>
                          </a:lnTo>
                          <a:lnTo>
                            <a:pt x="182" y="0"/>
                          </a:lnTo>
                          <a:lnTo>
                            <a:pt x="186" y="0"/>
                          </a:lnTo>
                          <a:lnTo>
                            <a:pt x="190" y="0"/>
                          </a:lnTo>
                          <a:lnTo>
                            <a:pt x="194" y="0"/>
                          </a:lnTo>
                          <a:lnTo>
                            <a:pt x="197" y="0"/>
                          </a:lnTo>
                          <a:lnTo>
                            <a:pt x="201" y="0"/>
                          </a:lnTo>
                          <a:lnTo>
                            <a:pt x="205" y="0"/>
                          </a:lnTo>
                          <a:lnTo>
                            <a:pt x="209" y="0"/>
                          </a:lnTo>
                          <a:lnTo>
                            <a:pt x="213" y="0"/>
                          </a:lnTo>
                          <a:lnTo>
                            <a:pt x="217" y="0"/>
                          </a:lnTo>
                          <a:lnTo>
                            <a:pt x="220" y="0"/>
                          </a:lnTo>
                          <a:lnTo>
                            <a:pt x="224" y="0"/>
                          </a:lnTo>
                          <a:lnTo>
                            <a:pt x="228" y="0"/>
                          </a:lnTo>
                          <a:lnTo>
                            <a:pt x="232" y="0"/>
                          </a:lnTo>
                          <a:lnTo>
                            <a:pt x="236" y="0"/>
                          </a:lnTo>
                          <a:lnTo>
                            <a:pt x="239" y="0"/>
                          </a:lnTo>
                          <a:lnTo>
                            <a:pt x="243" y="0"/>
                          </a:lnTo>
                          <a:lnTo>
                            <a:pt x="247" y="0"/>
                          </a:lnTo>
                          <a:lnTo>
                            <a:pt x="251" y="0"/>
                          </a:lnTo>
                          <a:lnTo>
                            <a:pt x="255" y="0"/>
                          </a:lnTo>
                          <a:lnTo>
                            <a:pt x="258" y="0"/>
                          </a:lnTo>
                          <a:lnTo>
                            <a:pt x="262" y="0"/>
                          </a:lnTo>
                          <a:lnTo>
                            <a:pt x="266" y="0"/>
                          </a:lnTo>
                          <a:lnTo>
                            <a:pt x="270" y="0"/>
                          </a:lnTo>
                          <a:lnTo>
                            <a:pt x="274" y="0"/>
                          </a:lnTo>
                          <a:lnTo>
                            <a:pt x="277" y="0"/>
                          </a:lnTo>
                          <a:lnTo>
                            <a:pt x="281" y="0"/>
                          </a:lnTo>
                          <a:lnTo>
                            <a:pt x="285" y="0"/>
                          </a:lnTo>
                          <a:lnTo>
                            <a:pt x="289" y="0"/>
                          </a:lnTo>
                          <a:lnTo>
                            <a:pt x="293" y="0"/>
                          </a:lnTo>
                          <a:lnTo>
                            <a:pt x="296" y="0"/>
                          </a:lnTo>
                          <a:lnTo>
                            <a:pt x="300" y="0"/>
                          </a:lnTo>
                          <a:lnTo>
                            <a:pt x="304" y="0"/>
                          </a:lnTo>
                          <a:lnTo>
                            <a:pt x="308" y="0"/>
                          </a:lnTo>
                          <a:lnTo>
                            <a:pt x="312" y="0"/>
                          </a:lnTo>
                          <a:lnTo>
                            <a:pt x="315" y="0"/>
                          </a:lnTo>
                          <a:lnTo>
                            <a:pt x="319" y="0"/>
                          </a:lnTo>
                          <a:lnTo>
                            <a:pt x="323" y="0"/>
                          </a:lnTo>
                          <a:lnTo>
                            <a:pt x="327" y="0"/>
                          </a:lnTo>
                          <a:lnTo>
                            <a:pt x="331" y="0"/>
                          </a:lnTo>
                          <a:lnTo>
                            <a:pt x="334" y="0"/>
                          </a:lnTo>
                          <a:lnTo>
                            <a:pt x="338" y="0"/>
                          </a:lnTo>
                          <a:lnTo>
                            <a:pt x="342" y="0"/>
                          </a:lnTo>
                          <a:lnTo>
                            <a:pt x="346" y="0"/>
                          </a:lnTo>
                          <a:lnTo>
                            <a:pt x="350" y="0"/>
                          </a:lnTo>
                          <a:lnTo>
                            <a:pt x="353" y="0"/>
                          </a:lnTo>
                          <a:lnTo>
                            <a:pt x="357" y="0"/>
                          </a:lnTo>
                          <a:lnTo>
                            <a:pt x="361" y="0"/>
                          </a:lnTo>
                          <a:lnTo>
                            <a:pt x="365" y="0"/>
                          </a:lnTo>
                          <a:lnTo>
                            <a:pt x="369" y="0"/>
                          </a:lnTo>
                          <a:lnTo>
                            <a:pt x="372" y="0"/>
                          </a:lnTo>
                          <a:lnTo>
                            <a:pt x="376" y="0"/>
                          </a:lnTo>
                          <a:lnTo>
                            <a:pt x="380" y="0"/>
                          </a:lnTo>
                          <a:lnTo>
                            <a:pt x="384" y="0"/>
                          </a:lnTo>
                          <a:lnTo>
                            <a:pt x="388" y="0"/>
                          </a:lnTo>
                          <a:lnTo>
                            <a:pt x="391" y="0"/>
                          </a:lnTo>
                          <a:lnTo>
                            <a:pt x="395" y="0"/>
                          </a:lnTo>
                          <a:lnTo>
                            <a:pt x="399" y="0"/>
                          </a:lnTo>
                          <a:lnTo>
                            <a:pt x="403" y="0"/>
                          </a:lnTo>
                          <a:lnTo>
                            <a:pt x="407" y="0"/>
                          </a:lnTo>
                          <a:lnTo>
                            <a:pt x="410" y="0"/>
                          </a:lnTo>
                          <a:lnTo>
                            <a:pt x="414" y="0"/>
                          </a:lnTo>
                          <a:lnTo>
                            <a:pt x="418" y="0"/>
                          </a:lnTo>
                          <a:lnTo>
                            <a:pt x="422" y="0"/>
                          </a:lnTo>
                          <a:lnTo>
                            <a:pt x="426" y="0"/>
                          </a:lnTo>
                          <a:lnTo>
                            <a:pt x="429" y="0"/>
                          </a:lnTo>
                          <a:lnTo>
                            <a:pt x="433" y="0"/>
                          </a:lnTo>
                          <a:lnTo>
                            <a:pt x="437" y="0"/>
                          </a:lnTo>
                          <a:lnTo>
                            <a:pt x="441" y="0"/>
                          </a:lnTo>
                          <a:lnTo>
                            <a:pt x="445" y="0"/>
                          </a:lnTo>
                          <a:lnTo>
                            <a:pt x="449" y="0"/>
                          </a:lnTo>
                          <a:lnTo>
                            <a:pt x="452" y="0"/>
                          </a:lnTo>
                          <a:lnTo>
                            <a:pt x="456" y="0"/>
                          </a:lnTo>
                          <a:lnTo>
                            <a:pt x="460" y="0"/>
                          </a:lnTo>
                          <a:lnTo>
                            <a:pt x="464" y="0"/>
                          </a:lnTo>
                          <a:lnTo>
                            <a:pt x="468" y="0"/>
                          </a:lnTo>
                          <a:lnTo>
                            <a:pt x="471" y="0"/>
                          </a:lnTo>
                          <a:lnTo>
                            <a:pt x="475" y="0"/>
                          </a:lnTo>
                          <a:lnTo>
                            <a:pt x="479" y="0"/>
                          </a:lnTo>
                          <a:lnTo>
                            <a:pt x="483" y="0"/>
                          </a:lnTo>
                        </a:path>
                      </a:pathLst>
                    </a:custGeom>
                    <a:noFill/>
                    <a:ln w="0">
                      <a:solidFill>
                        <a:srgbClr val="0000FF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99" name="Freeform 209"/>
                  <p:cNvSpPr>
                    <a:spLocks/>
                  </p:cNvSpPr>
                  <p:nvPr/>
                </p:nvSpPr>
                <p:spPr bwMode="auto">
                  <a:xfrm>
                    <a:off x="5322888" y="4802430"/>
                    <a:ext cx="766763" cy="6350"/>
                  </a:xfrm>
                  <a:custGeom>
                    <a:avLst/>
                    <a:gdLst>
                      <a:gd name="T0" fmla="*/ 7 w 483"/>
                      <a:gd name="T1" fmla="*/ 4 h 4"/>
                      <a:gd name="T2" fmla="*/ 19 w 483"/>
                      <a:gd name="T3" fmla="*/ 4 h 4"/>
                      <a:gd name="T4" fmla="*/ 30 w 483"/>
                      <a:gd name="T5" fmla="*/ 4 h 4"/>
                      <a:gd name="T6" fmla="*/ 42 w 483"/>
                      <a:gd name="T7" fmla="*/ 4 h 4"/>
                      <a:gd name="T8" fmla="*/ 53 w 483"/>
                      <a:gd name="T9" fmla="*/ 4 h 4"/>
                      <a:gd name="T10" fmla="*/ 64 w 483"/>
                      <a:gd name="T11" fmla="*/ 4 h 4"/>
                      <a:gd name="T12" fmla="*/ 76 w 483"/>
                      <a:gd name="T13" fmla="*/ 4 h 4"/>
                      <a:gd name="T14" fmla="*/ 87 w 483"/>
                      <a:gd name="T15" fmla="*/ 4 h 4"/>
                      <a:gd name="T16" fmla="*/ 99 w 483"/>
                      <a:gd name="T17" fmla="*/ 4 h 4"/>
                      <a:gd name="T18" fmla="*/ 110 w 483"/>
                      <a:gd name="T19" fmla="*/ 4 h 4"/>
                      <a:gd name="T20" fmla="*/ 121 w 483"/>
                      <a:gd name="T21" fmla="*/ 4 h 4"/>
                      <a:gd name="T22" fmla="*/ 133 w 483"/>
                      <a:gd name="T23" fmla="*/ 4 h 4"/>
                      <a:gd name="T24" fmla="*/ 144 w 483"/>
                      <a:gd name="T25" fmla="*/ 4 h 4"/>
                      <a:gd name="T26" fmla="*/ 156 w 483"/>
                      <a:gd name="T27" fmla="*/ 4 h 4"/>
                      <a:gd name="T28" fmla="*/ 167 w 483"/>
                      <a:gd name="T29" fmla="*/ 4 h 4"/>
                      <a:gd name="T30" fmla="*/ 179 w 483"/>
                      <a:gd name="T31" fmla="*/ 4 h 4"/>
                      <a:gd name="T32" fmla="*/ 190 w 483"/>
                      <a:gd name="T33" fmla="*/ 4 h 4"/>
                      <a:gd name="T34" fmla="*/ 201 w 483"/>
                      <a:gd name="T35" fmla="*/ 4 h 4"/>
                      <a:gd name="T36" fmla="*/ 213 w 483"/>
                      <a:gd name="T37" fmla="*/ 4 h 4"/>
                      <a:gd name="T38" fmla="*/ 224 w 483"/>
                      <a:gd name="T39" fmla="*/ 4 h 4"/>
                      <a:gd name="T40" fmla="*/ 236 w 483"/>
                      <a:gd name="T41" fmla="*/ 4 h 4"/>
                      <a:gd name="T42" fmla="*/ 247 w 483"/>
                      <a:gd name="T43" fmla="*/ 4 h 4"/>
                      <a:gd name="T44" fmla="*/ 258 w 483"/>
                      <a:gd name="T45" fmla="*/ 4 h 4"/>
                      <a:gd name="T46" fmla="*/ 270 w 483"/>
                      <a:gd name="T47" fmla="*/ 0 h 4"/>
                      <a:gd name="T48" fmla="*/ 281 w 483"/>
                      <a:gd name="T49" fmla="*/ 0 h 4"/>
                      <a:gd name="T50" fmla="*/ 293 w 483"/>
                      <a:gd name="T51" fmla="*/ 0 h 4"/>
                      <a:gd name="T52" fmla="*/ 304 w 483"/>
                      <a:gd name="T53" fmla="*/ 0 h 4"/>
                      <a:gd name="T54" fmla="*/ 315 w 483"/>
                      <a:gd name="T55" fmla="*/ 0 h 4"/>
                      <a:gd name="T56" fmla="*/ 327 w 483"/>
                      <a:gd name="T57" fmla="*/ 0 h 4"/>
                      <a:gd name="T58" fmla="*/ 338 w 483"/>
                      <a:gd name="T59" fmla="*/ 0 h 4"/>
                      <a:gd name="T60" fmla="*/ 350 w 483"/>
                      <a:gd name="T61" fmla="*/ 0 h 4"/>
                      <a:gd name="T62" fmla="*/ 361 w 483"/>
                      <a:gd name="T63" fmla="*/ 0 h 4"/>
                      <a:gd name="T64" fmla="*/ 372 w 483"/>
                      <a:gd name="T65" fmla="*/ 0 h 4"/>
                      <a:gd name="T66" fmla="*/ 384 w 483"/>
                      <a:gd name="T67" fmla="*/ 0 h 4"/>
                      <a:gd name="T68" fmla="*/ 395 w 483"/>
                      <a:gd name="T69" fmla="*/ 0 h 4"/>
                      <a:gd name="T70" fmla="*/ 407 w 483"/>
                      <a:gd name="T71" fmla="*/ 0 h 4"/>
                      <a:gd name="T72" fmla="*/ 418 w 483"/>
                      <a:gd name="T73" fmla="*/ 0 h 4"/>
                      <a:gd name="T74" fmla="*/ 430 w 483"/>
                      <a:gd name="T75" fmla="*/ 0 h 4"/>
                      <a:gd name="T76" fmla="*/ 441 w 483"/>
                      <a:gd name="T77" fmla="*/ 0 h 4"/>
                      <a:gd name="T78" fmla="*/ 452 w 483"/>
                      <a:gd name="T79" fmla="*/ 0 h 4"/>
                      <a:gd name="T80" fmla="*/ 464 w 483"/>
                      <a:gd name="T81" fmla="*/ 0 h 4"/>
                      <a:gd name="T82" fmla="*/ 475 w 483"/>
                      <a:gd name="T83" fmla="*/ 0 h 4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483" h="4">
                        <a:moveTo>
                          <a:pt x="0" y="4"/>
                        </a:moveTo>
                        <a:lnTo>
                          <a:pt x="4" y="4"/>
                        </a:lnTo>
                        <a:lnTo>
                          <a:pt x="7" y="4"/>
                        </a:lnTo>
                        <a:lnTo>
                          <a:pt x="11" y="4"/>
                        </a:lnTo>
                        <a:lnTo>
                          <a:pt x="15" y="4"/>
                        </a:lnTo>
                        <a:lnTo>
                          <a:pt x="19" y="4"/>
                        </a:lnTo>
                        <a:lnTo>
                          <a:pt x="23" y="4"/>
                        </a:lnTo>
                        <a:lnTo>
                          <a:pt x="26" y="4"/>
                        </a:lnTo>
                        <a:lnTo>
                          <a:pt x="30" y="4"/>
                        </a:lnTo>
                        <a:lnTo>
                          <a:pt x="34" y="4"/>
                        </a:lnTo>
                        <a:lnTo>
                          <a:pt x="38" y="4"/>
                        </a:lnTo>
                        <a:lnTo>
                          <a:pt x="42" y="4"/>
                        </a:lnTo>
                        <a:lnTo>
                          <a:pt x="45" y="4"/>
                        </a:lnTo>
                        <a:lnTo>
                          <a:pt x="49" y="4"/>
                        </a:lnTo>
                        <a:lnTo>
                          <a:pt x="53" y="4"/>
                        </a:lnTo>
                        <a:lnTo>
                          <a:pt x="57" y="4"/>
                        </a:lnTo>
                        <a:lnTo>
                          <a:pt x="61" y="4"/>
                        </a:lnTo>
                        <a:lnTo>
                          <a:pt x="64" y="4"/>
                        </a:lnTo>
                        <a:lnTo>
                          <a:pt x="68" y="4"/>
                        </a:lnTo>
                        <a:lnTo>
                          <a:pt x="72" y="4"/>
                        </a:lnTo>
                        <a:lnTo>
                          <a:pt x="76" y="4"/>
                        </a:lnTo>
                        <a:lnTo>
                          <a:pt x="80" y="4"/>
                        </a:lnTo>
                        <a:lnTo>
                          <a:pt x="83" y="4"/>
                        </a:lnTo>
                        <a:lnTo>
                          <a:pt x="87" y="4"/>
                        </a:lnTo>
                        <a:lnTo>
                          <a:pt x="91" y="4"/>
                        </a:lnTo>
                        <a:lnTo>
                          <a:pt x="95" y="4"/>
                        </a:lnTo>
                        <a:lnTo>
                          <a:pt x="99" y="4"/>
                        </a:lnTo>
                        <a:lnTo>
                          <a:pt x="102" y="4"/>
                        </a:lnTo>
                        <a:lnTo>
                          <a:pt x="106" y="4"/>
                        </a:lnTo>
                        <a:lnTo>
                          <a:pt x="110" y="4"/>
                        </a:lnTo>
                        <a:lnTo>
                          <a:pt x="114" y="4"/>
                        </a:lnTo>
                        <a:lnTo>
                          <a:pt x="118" y="4"/>
                        </a:lnTo>
                        <a:lnTo>
                          <a:pt x="121" y="4"/>
                        </a:lnTo>
                        <a:lnTo>
                          <a:pt x="125" y="4"/>
                        </a:lnTo>
                        <a:lnTo>
                          <a:pt x="129" y="4"/>
                        </a:lnTo>
                        <a:lnTo>
                          <a:pt x="133" y="4"/>
                        </a:lnTo>
                        <a:lnTo>
                          <a:pt x="137" y="4"/>
                        </a:lnTo>
                        <a:lnTo>
                          <a:pt x="140" y="4"/>
                        </a:lnTo>
                        <a:lnTo>
                          <a:pt x="144" y="4"/>
                        </a:lnTo>
                        <a:lnTo>
                          <a:pt x="148" y="4"/>
                        </a:lnTo>
                        <a:lnTo>
                          <a:pt x="152" y="4"/>
                        </a:lnTo>
                        <a:lnTo>
                          <a:pt x="156" y="4"/>
                        </a:lnTo>
                        <a:lnTo>
                          <a:pt x="159" y="4"/>
                        </a:lnTo>
                        <a:lnTo>
                          <a:pt x="163" y="4"/>
                        </a:lnTo>
                        <a:lnTo>
                          <a:pt x="167" y="4"/>
                        </a:lnTo>
                        <a:lnTo>
                          <a:pt x="171" y="4"/>
                        </a:lnTo>
                        <a:lnTo>
                          <a:pt x="175" y="4"/>
                        </a:lnTo>
                        <a:lnTo>
                          <a:pt x="179" y="4"/>
                        </a:lnTo>
                        <a:lnTo>
                          <a:pt x="182" y="4"/>
                        </a:lnTo>
                        <a:lnTo>
                          <a:pt x="186" y="4"/>
                        </a:lnTo>
                        <a:lnTo>
                          <a:pt x="190" y="4"/>
                        </a:lnTo>
                        <a:lnTo>
                          <a:pt x="194" y="4"/>
                        </a:lnTo>
                        <a:lnTo>
                          <a:pt x="198" y="4"/>
                        </a:lnTo>
                        <a:lnTo>
                          <a:pt x="201" y="4"/>
                        </a:lnTo>
                        <a:lnTo>
                          <a:pt x="205" y="4"/>
                        </a:lnTo>
                        <a:lnTo>
                          <a:pt x="209" y="4"/>
                        </a:lnTo>
                        <a:lnTo>
                          <a:pt x="213" y="4"/>
                        </a:lnTo>
                        <a:lnTo>
                          <a:pt x="217" y="4"/>
                        </a:lnTo>
                        <a:lnTo>
                          <a:pt x="220" y="4"/>
                        </a:lnTo>
                        <a:lnTo>
                          <a:pt x="224" y="4"/>
                        </a:lnTo>
                        <a:lnTo>
                          <a:pt x="228" y="4"/>
                        </a:lnTo>
                        <a:lnTo>
                          <a:pt x="232" y="4"/>
                        </a:lnTo>
                        <a:lnTo>
                          <a:pt x="236" y="4"/>
                        </a:lnTo>
                        <a:lnTo>
                          <a:pt x="239" y="4"/>
                        </a:lnTo>
                        <a:lnTo>
                          <a:pt x="243" y="4"/>
                        </a:lnTo>
                        <a:lnTo>
                          <a:pt x="247" y="4"/>
                        </a:lnTo>
                        <a:lnTo>
                          <a:pt x="251" y="4"/>
                        </a:lnTo>
                        <a:lnTo>
                          <a:pt x="255" y="4"/>
                        </a:lnTo>
                        <a:lnTo>
                          <a:pt x="258" y="4"/>
                        </a:lnTo>
                        <a:lnTo>
                          <a:pt x="262" y="0"/>
                        </a:lnTo>
                        <a:lnTo>
                          <a:pt x="266" y="0"/>
                        </a:lnTo>
                        <a:lnTo>
                          <a:pt x="270" y="0"/>
                        </a:lnTo>
                        <a:lnTo>
                          <a:pt x="274" y="0"/>
                        </a:lnTo>
                        <a:lnTo>
                          <a:pt x="277" y="0"/>
                        </a:lnTo>
                        <a:lnTo>
                          <a:pt x="281" y="0"/>
                        </a:lnTo>
                        <a:lnTo>
                          <a:pt x="285" y="0"/>
                        </a:lnTo>
                        <a:lnTo>
                          <a:pt x="289" y="0"/>
                        </a:lnTo>
                        <a:lnTo>
                          <a:pt x="293" y="0"/>
                        </a:lnTo>
                        <a:lnTo>
                          <a:pt x="296" y="0"/>
                        </a:lnTo>
                        <a:lnTo>
                          <a:pt x="300" y="0"/>
                        </a:lnTo>
                        <a:lnTo>
                          <a:pt x="304" y="0"/>
                        </a:lnTo>
                        <a:lnTo>
                          <a:pt x="308" y="0"/>
                        </a:lnTo>
                        <a:lnTo>
                          <a:pt x="312" y="0"/>
                        </a:lnTo>
                        <a:lnTo>
                          <a:pt x="315" y="0"/>
                        </a:lnTo>
                        <a:lnTo>
                          <a:pt x="319" y="0"/>
                        </a:lnTo>
                        <a:lnTo>
                          <a:pt x="323" y="0"/>
                        </a:lnTo>
                        <a:lnTo>
                          <a:pt x="327" y="0"/>
                        </a:lnTo>
                        <a:lnTo>
                          <a:pt x="331" y="0"/>
                        </a:lnTo>
                        <a:lnTo>
                          <a:pt x="334" y="0"/>
                        </a:lnTo>
                        <a:lnTo>
                          <a:pt x="338" y="0"/>
                        </a:lnTo>
                        <a:lnTo>
                          <a:pt x="342" y="0"/>
                        </a:lnTo>
                        <a:lnTo>
                          <a:pt x="346" y="0"/>
                        </a:lnTo>
                        <a:lnTo>
                          <a:pt x="350" y="0"/>
                        </a:lnTo>
                        <a:lnTo>
                          <a:pt x="353" y="0"/>
                        </a:lnTo>
                        <a:lnTo>
                          <a:pt x="357" y="0"/>
                        </a:lnTo>
                        <a:lnTo>
                          <a:pt x="361" y="0"/>
                        </a:lnTo>
                        <a:lnTo>
                          <a:pt x="365" y="0"/>
                        </a:lnTo>
                        <a:lnTo>
                          <a:pt x="369" y="0"/>
                        </a:lnTo>
                        <a:lnTo>
                          <a:pt x="372" y="0"/>
                        </a:lnTo>
                        <a:lnTo>
                          <a:pt x="376" y="0"/>
                        </a:lnTo>
                        <a:lnTo>
                          <a:pt x="380" y="0"/>
                        </a:lnTo>
                        <a:lnTo>
                          <a:pt x="384" y="0"/>
                        </a:lnTo>
                        <a:lnTo>
                          <a:pt x="388" y="0"/>
                        </a:lnTo>
                        <a:lnTo>
                          <a:pt x="391" y="0"/>
                        </a:lnTo>
                        <a:lnTo>
                          <a:pt x="395" y="0"/>
                        </a:lnTo>
                        <a:lnTo>
                          <a:pt x="399" y="0"/>
                        </a:lnTo>
                        <a:lnTo>
                          <a:pt x="403" y="0"/>
                        </a:lnTo>
                        <a:lnTo>
                          <a:pt x="407" y="0"/>
                        </a:lnTo>
                        <a:lnTo>
                          <a:pt x="411" y="0"/>
                        </a:lnTo>
                        <a:lnTo>
                          <a:pt x="414" y="0"/>
                        </a:lnTo>
                        <a:lnTo>
                          <a:pt x="418" y="0"/>
                        </a:lnTo>
                        <a:lnTo>
                          <a:pt x="422" y="0"/>
                        </a:lnTo>
                        <a:lnTo>
                          <a:pt x="426" y="0"/>
                        </a:lnTo>
                        <a:lnTo>
                          <a:pt x="430" y="0"/>
                        </a:lnTo>
                        <a:lnTo>
                          <a:pt x="433" y="0"/>
                        </a:lnTo>
                        <a:lnTo>
                          <a:pt x="437" y="0"/>
                        </a:lnTo>
                        <a:lnTo>
                          <a:pt x="441" y="0"/>
                        </a:lnTo>
                        <a:lnTo>
                          <a:pt x="445" y="0"/>
                        </a:lnTo>
                        <a:lnTo>
                          <a:pt x="449" y="0"/>
                        </a:lnTo>
                        <a:lnTo>
                          <a:pt x="452" y="0"/>
                        </a:lnTo>
                        <a:lnTo>
                          <a:pt x="456" y="0"/>
                        </a:lnTo>
                        <a:lnTo>
                          <a:pt x="460" y="0"/>
                        </a:lnTo>
                        <a:lnTo>
                          <a:pt x="464" y="0"/>
                        </a:lnTo>
                        <a:lnTo>
                          <a:pt x="468" y="0"/>
                        </a:lnTo>
                        <a:lnTo>
                          <a:pt x="471" y="0"/>
                        </a:lnTo>
                        <a:lnTo>
                          <a:pt x="475" y="0"/>
                        </a:lnTo>
                        <a:lnTo>
                          <a:pt x="483" y="0"/>
                        </a:lnTo>
                        <a:lnTo>
                          <a:pt x="479" y="0"/>
                        </a:lnTo>
                      </a:path>
                    </a:pathLst>
                  </a:custGeom>
                  <a:noFill/>
                  <a:ln w="0">
                    <a:solidFill>
                      <a:srgbClr val="0000FF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96" name="Freeform 210"/>
                <p:cNvSpPr>
                  <a:spLocks/>
                </p:cNvSpPr>
                <p:nvPr/>
              </p:nvSpPr>
              <p:spPr bwMode="auto">
                <a:xfrm>
                  <a:off x="6083300" y="3659430"/>
                  <a:ext cx="646113" cy="1143000"/>
                </a:xfrm>
                <a:custGeom>
                  <a:avLst/>
                  <a:gdLst>
                    <a:gd name="T0" fmla="*/ 8 w 407"/>
                    <a:gd name="T1" fmla="*/ 720 h 720"/>
                    <a:gd name="T2" fmla="*/ 19 w 407"/>
                    <a:gd name="T3" fmla="*/ 716 h 720"/>
                    <a:gd name="T4" fmla="*/ 30 w 407"/>
                    <a:gd name="T5" fmla="*/ 716 h 720"/>
                    <a:gd name="T6" fmla="*/ 42 w 407"/>
                    <a:gd name="T7" fmla="*/ 716 h 720"/>
                    <a:gd name="T8" fmla="*/ 53 w 407"/>
                    <a:gd name="T9" fmla="*/ 716 h 720"/>
                    <a:gd name="T10" fmla="*/ 65 w 407"/>
                    <a:gd name="T11" fmla="*/ 716 h 720"/>
                    <a:gd name="T12" fmla="*/ 76 w 407"/>
                    <a:gd name="T13" fmla="*/ 716 h 720"/>
                    <a:gd name="T14" fmla="*/ 87 w 407"/>
                    <a:gd name="T15" fmla="*/ 716 h 720"/>
                    <a:gd name="T16" fmla="*/ 99 w 407"/>
                    <a:gd name="T17" fmla="*/ 716 h 720"/>
                    <a:gd name="T18" fmla="*/ 110 w 407"/>
                    <a:gd name="T19" fmla="*/ 716 h 720"/>
                    <a:gd name="T20" fmla="*/ 122 w 407"/>
                    <a:gd name="T21" fmla="*/ 711 h 720"/>
                    <a:gd name="T22" fmla="*/ 133 w 407"/>
                    <a:gd name="T23" fmla="*/ 711 h 720"/>
                    <a:gd name="T24" fmla="*/ 144 w 407"/>
                    <a:gd name="T25" fmla="*/ 707 h 720"/>
                    <a:gd name="T26" fmla="*/ 156 w 407"/>
                    <a:gd name="T27" fmla="*/ 707 h 720"/>
                    <a:gd name="T28" fmla="*/ 167 w 407"/>
                    <a:gd name="T29" fmla="*/ 707 h 720"/>
                    <a:gd name="T30" fmla="*/ 179 w 407"/>
                    <a:gd name="T31" fmla="*/ 703 h 720"/>
                    <a:gd name="T32" fmla="*/ 190 w 407"/>
                    <a:gd name="T33" fmla="*/ 694 h 720"/>
                    <a:gd name="T34" fmla="*/ 202 w 407"/>
                    <a:gd name="T35" fmla="*/ 690 h 720"/>
                    <a:gd name="T36" fmla="*/ 209 w 407"/>
                    <a:gd name="T37" fmla="*/ 677 h 720"/>
                    <a:gd name="T38" fmla="*/ 221 w 407"/>
                    <a:gd name="T39" fmla="*/ 652 h 720"/>
                    <a:gd name="T40" fmla="*/ 228 w 407"/>
                    <a:gd name="T41" fmla="*/ 626 h 720"/>
                    <a:gd name="T42" fmla="*/ 236 w 407"/>
                    <a:gd name="T43" fmla="*/ 588 h 720"/>
                    <a:gd name="T44" fmla="*/ 243 w 407"/>
                    <a:gd name="T45" fmla="*/ 549 h 720"/>
                    <a:gd name="T46" fmla="*/ 251 w 407"/>
                    <a:gd name="T47" fmla="*/ 494 h 720"/>
                    <a:gd name="T48" fmla="*/ 259 w 407"/>
                    <a:gd name="T49" fmla="*/ 426 h 720"/>
                    <a:gd name="T50" fmla="*/ 270 w 407"/>
                    <a:gd name="T51" fmla="*/ 358 h 720"/>
                    <a:gd name="T52" fmla="*/ 278 w 407"/>
                    <a:gd name="T53" fmla="*/ 281 h 720"/>
                    <a:gd name="T54" fmla="*/ 285 w 407"/>
                    <a:gd name="T55" fmla="*/ 204 h 720"/>
                    <a:gd name="T56" fmla="*/ 293 w 407"/>
                    <a:gd name="T57" fmla="*/ 132 h 720"/>
                    <a:gd name="T58" fmla="*/ 300 w 407"/>
                    <a:gd name="T59" fmla="*/ 81 h 720"/>
                    <a:gd name="T60" fmla="*/ 308 w 407"/>
                    <a:gd name="T61" fmla="*/ 38 h 720"/>
                    <a:gd name="T62" fmla="*/ 319 w 407"/>
                    <a:gd name="T63" fmla="*/ 12 h 720"/>
                    <a:gd name="T64" fmla="*/ 327 w 407"/>
                    <a:gd name="T65" fmla="*/ 0 h 720"/>
                    <a:gd name="T66" fmla="*/ 338 w 407"/>
                    <a:gd name="T67" fmla="*/ 12 h 720"/>
                    <a:gd name="T68" fmla="*/ 346 w 407"/>
                    <a:gd name="T69" fmla="*/ 46 h 720"/>
                    <a:gd name="T70" fmla="*/ 354 w 407"/>
                    <a:gd name="T71" fmla="*/ 89 h 720"/>
                    <a:gd name="T72" fmla="*/ 361 w 407"/>
                    <a:gd name="T73" fmla="*/ 136 h 720"/>
                    <a:gd name="T74" fmla="*/ 369 w 407"/>
                    <a:gd name="T75" fmla="*/ 191 h 720"/>
                    <a:gd name="T76" fmla="*/ 380 w 407"/>
                    <a:gd name="T77" fmla="*/ 242 h 720"/>
                    <a:gd name="T78" fmla="*/ 388 w 407"/>
                    <a:gd name="T79" fmla="*/ 302 h 720"/>
                    <a:gd name="T80" fmla="*/ 396 w 407"/>
                    <a:gd name="T81" fmla="*/ 349 h 720"/>
                    <a:gd name="T82" fmla="*/ 403 w 407"/>
                    <a:gd name="T83" fmla="*/ 392 h 72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07" h="720">
                      <a:moveTo>
                        <a:pt x="0" y="720"/>
                      </a:moveTo>
                      <a:lnTo>
                        <a:pt x="4" y="720"/>
                      </a:lnTo>
                      <a:lnTo>
                        <a:pt x="8" y="720"/>
                      </a:lnTo>
                      <a:lnTo>
                        <a:pt x="11" y="720"/>
                      </a:lnTo>
                      <a:lnTo>
                        <a:pt x="15" y="720"/>
                      </a:lnTo>
                      <a:lnTo>
                        <a:pt x="19" y="716"/>
                      </a:lnTo>
                      <a:lnTo>
                        <a:pt x="23" y="716"/>
                      </a:lnTo>
                      <a:lnTo>
                        <a:pt x="27" y="716"/>
                      </a:lnTo>
                      <a:lnTo>
                        <a:pt x="30" y="716"/>
                      </a:lnTo>
                      <a:lnTo>
                        <a:pt x="34" y="716"/>
                      </a:lnTo>
                      <a:lnTo>
                        <a:pt x="38" y="716"/>
                      </a:lnTo>
                      <a:lnTo>
                        <a:pt x="42" y="716"/>
                      </a:lnTo>
                      <a:lnTo>
                        <a:pt x="46" y="716"/>
                      </a:lnTo>
                      <a:lnTo>
                        <a:pt x="49" y="716"/>
                      </a:lnTo>
                      <a:lnTo>
                        <a:pt x="53" y="716"/>
                      </a:lnTo>
                      <a:lnTo>
                        <a:pt x="57" y="716"/>
                      </a:lnTo>
                      <a:lnTo>
                        <a:pt x="61" y="716"/>
                      </a:lnTo>
                      <a:lnTo>
                        <a:pt x="65" y="716"/>
                      </a:lnTo>
                      <a:lnTo>
                        <a:pt x="68" y="716"/>
                      </a:lnTo>
                      <a:lnTo>
                        <a:pt x="72" y="716"/>
                      </a:lnTo>
                      <a:lnTo>
                        <a:pt x="76" y="716"/>
                      </a:lnTo>
                      <a:lnTo>
                        <a:pt x="80" y="716"/>
                      </a:lnTo>
                      <a:lnTo>
                        <a:pt x="84" y="716"/>
                      </a:lnTo>
                      <a:lnTo>
                        <a:pt x="87" y="716"/>
                      </a:lnTo>
                      <a:lnTo>
                        <a:pt x="91" y="716"/>
                      </a:lnTo>
                      <a:lnTo>
                        <a:pt x="95" y="716"/>
                      </a:lnTo>
                      <a:lnTo>
                        <a:pt x="99" y="716"/>
                      </a:lnTo>
                      <a:lnTo>
                        <a:pt x="103" y="716"/>
                      </a:lnTo>
                      <a:lnTo>
                        <a:pt x="106" y="716"/>
                      </a:lnTo>
                      <a:lnTo>
                        <a:pt x="110" y="716"/>
                      </a:lnTo>
                      <a:lnTo>
                        <a:pt x="114" y="716"/>
                      </a:lnTo>
                      <a:lnTo>
                        <a:pt x="118" y="711"/>
                      </a:lnTo>
                      <a:lnTo>
                        <a:pt x="122" y="711"/>
                      </a:lnTo>
                      <a:lnTo>
                        <a:pt x="125" y="711"/>
                      </a:lnTo>
                      <a:lnTo>
                        <a:pt x="129" y="711"/>
                      </a:lnTo>
                      <a:lnTo>
                        <a:pt x="133" y="711"/>
                      </a:lnTo>
                      <a:lnTo>
                        <a:pt x="137" y="711"/>
                      </a:lnTo>
                      <a:lnTo>
                        <a:pt x="141" y="707"/>
                      </a:lnTo>
                      <a:lnTo>
                        <a:pt x="144" y="707"/>
                      </a:lnTo>
                      <a:lnTo>
                        <a:pt x="148" y="707"/>
                      </a:lnTo>
                      <a:lnTo>
                        <a:pt x="152" y="707"/>
                      </a:lnTo>
                      <a:lnTo>
                        <a:pt x="156" y="707"/>
                      </a:lnTo>
                      <a:lnTo>
                        <a:pt x="160" y="707"/>
                      </a:lnTo>
                      <a:lnTo>
                        <a:pt x="164" y="707"/>
                      </a:lnTo>
                      <a:lnTo>
                        <a:pt x="167" y="707"/>
                      </a:lnTo>
                      <a:lnTo>
                        <a:pt x="171" y="703"/>
                      </a:lnTo>
                      <a:lnTo>
                        <a:pt x="175" y="703"/>
                      </a:lnTo>
                      <a:lnTo>
                        <a:pt x="179" y="703"/>
                      </a:lnTo>
                      <a:lnTo>
                        <a:pt x="183" y="698"/>
                      </a:lnTo>
                      <a:lnTo>
                        <a:pt x="186" y="698"/>
                      </a:lnTo>
                      <a:lnTo>
                        <a:pt x="190" y="694"/>
                      </a:lnTo>
                      <a:lnTo>
                        <a:pt x="194" y="694"/>
                      </a:lnTo>
                      <a:lnTo>
                        <a:pt x="198" y="690"/>
                      </a:lnTo>
                      <a:lnTo>
                        <a:pt x="202" y="690"/>
                      </a:lnTo>
                      <a:lnTo>
                        <a:pt x="205" y="686"/>
                      </a:lnTo>
                      <a:lnTo>
                        <a:pt x="209" y="686"/>
                      </a:lnTo>
                      <a:lnTo>
                        <a:pt x="209" y="677"/>
                      </a:lnTo>
                      <a:lnTo>
                        <a:pt x="213" y="673"/>
                      </a:lnTo>
                      <a:lnTo>
                        <a:pt x="217" y="664"/>
                      </a:lnTo>
                      <a:lnTo>
                        <a:pt x="221" y="652"/>
                      </a:lnTo>
                      <a:lnTo>
                        <a:pt x="221" y="647"/>
                      </a:lnTo>
                      <a:lnTo>
                        <a:pt x="224" y="639"/>
                      </a:lnTo>
                      <a:lnTo>
                        <a:pt x="228" y="626"/>
                      </a:lnTo>
                      <a:lnTo>
                        <a:pt x="228" y="618"/>
                      </a:lnTo>
                      <a:lnTo>
                        <a:pt x="232" y="605"/>
                      </a:lnTo>
                      <a:lnTo>
                        <a:pt x="236" y="588"/>
                      </a:lnTo>
                      <a:lnTo>
                        <a:pt x="240" y="575"/>
                      </a:lnTo>
                      <a:lnTo>
                        <a:pt x="240" y="562"/>
                      </a:lnTo>
                      <a:lnTo>
                        <a:pt x="243" y="549"/>
                      </a:lnTo>
                      <a:lnTo>
                        <a:pt x="247" y="532"/>
                      </a:lnTo>
                      <a:lnTo>
                        <a:pt x="251" y="515"/>
                      </a:lnTo>
                      <a:lnTo>
                        <a:pt x="251" y="494"/>
                      </a:lnTo>
                      <a:lnTo>
                        <a:pt x="255" y="477"/>
                      </a:lnTo>
                      <a:lnTo>
                        <a:pt x="259" y="451"/>
                      </a:lnTo>
                      <a:lnTo>
                        <a:pt x="259" y="426"/>
                      </a:lnTo>
                      <a:lnTo>
                        <a:pt x="262" y="404"/>
                      </a:lnTo>
                      <a:lnTo>
                        <a:pt x="266" y="379"/>
                      </a:lnTo>
                      <a:lnTo>
                        <a:pt x="270" y="358"/>
                      </a:lnTo>
                      <a:lnTo>
                        <a:pt x="270" y="332"/>
                      </a:lnTo>
                      <a:lnTo>
                        <a:pt x="274" y="306"/>
                      </a:lnTo>
                      <a:lnTo>
                        <a:pt x="278" y="281"/>
                      </a:lnTo>
                      <a:lnTo>
                        <a:pt x="278" y="255"/>
                      </a:lnTo>
                      <a:lnTo>
                        <a:pt x="281" y="230"/>
                      </a:lnTo>
                      <a:lnTo>
                        <a:pt x="285" y="204"/>
                      </a:lnTo>
                      <a:lnTo>
                        <a:pt x="289" y="179"/>
                      </a:lnTo>
                      <a:lnTo>
                        <a:pt x="289" y="153"/>
                      </a:lnTo>
                      <a:lnTo>
                        <a:pt x="293" y="132"/>
                      </a:lnTo>
                      <a:lnTo>
                        <a:pt x="297" y="115"/>
                      </a:lnTo>
                      <a:lnTo>
                        <a:pt x="300" y="93"/>
                      </a:lnTo>
                      <a:lnTo>
                        <a:pt x="300" y="81"/>
                      </a:lnTo>
                      <a:lnTo>
                        <a:pt x="304" y="59"/>
                      </a:lnTo>
                      <a:lnTo>
                        <a:pt x="308" y="46"/>
                      </a:lnTo>
                      <a:lnTo>
                        <a:pt x="308" y="38"/>
                      </a:lnTo>
                      <a:lnTo>
                        <a:pt x="312" y="21"/>
                      </a:lnTo>
                      <a:lnTo>
                        <a:pt x="316" y="12"/>
                      </a:lnTo>
                      <a:lnTo>
                        <a:pt x="319" y="12"/>
                      </a:lnTo>
                      <a:lnTo>
                        <a:pt x="319" y="4"/>
                      </a:lnTo>
                      <a:lnTo>
                        <a:pt x="323" y="4"/>
                      </a:lnTo>
                      <a:lnTo>
                        <a:pt x="327" y="0"/>
                      </a:lnTo>
                      <a:lnTo>
                        <a:pt x="331" y="0"/>
                      </a:lnTo>
                      <a:lnTo>
                        <a:pt x="335" y="8"/>
                      </a:lnTo>
                      <a:lnTo>
                        <a:pt x="338" y="12"/>
                      </a:lnTo>
                      <a:lnTo>
                        <a:pt x="338" y="21"/>
                      </a:lnTo>
                      <a:lnTo>
                        <a:pt x="342" y="29"/>
                      </a:lnTo>
                      <a:lnTo>
                        <a:pt x="346" y="46"/>
                      </a:lnTo>
                      <a:lnTo>
                        <a:pt x="350" y="63"/>
                      </a:lnTo>
                      <a:lnTo>
                        <a:pt x="350" y="76"/>
                      </a:lnTo>
                      <a:lnTo>
                        <a:pt x="354" y="89"/>
                      </a:lnTo>
                      <a:lnTo>
                        <a:pt x="357" y="106"/>
                      </a:lnTo>
                      <a:lnTo>
                        <a:pt x="357" y="123"/>
                      </a:lnTo>
                      <a:lnTo>
                        <a:pt x="361" y="136"/>
                      </a:lnTo>
                      <a:lnTo>
                        <a:pt x="365" y="153"/>
                      </a:lnTo>
                      <a:lnTo>
                        <a:pt x="369" y="170"/>
                      </a:lnTo>
                      <a:lnTo>
                        <a:pt x="369" y="191"/>
                      </a:lnTo>
                      <a:lnTo>
                        <a:pt x="373" y="208"/>
                      </a:lnTo>
                      <a:lnTo>
                        <a:pt x="377" y="221"/>
                      </a:lnTo>
                      <a:lnTo>
                        <a:pt x="380" y="242"/>
                      </a:lnTo>
                      <a:lnTo>
                        <a:pt x="380" y="264"/>
                      </a:lnTo>
                      <a:lnTo>
                        <a:pt x="384" y="281"/>
                      </a:lnTo>
                      <a:lnTo>
                        <a:pt x="388" y="302"/>
                      </a:lnTo>
                      <a:lnTo>
                        <a:pt x="388" y="315"/>
                      </a:lnTo>
                      <a:lnTo>
                        <a:pt x="392" y="332"/>
                      </a:lnTo>
                      <a:lnTo>
                        <a:pt x="396" y="349"/>
                      </a:lnTo>
                      <a:lnTo>
                        <a:pt x="399" y="362"/>
                      </a:lnTo>
                      <a:lnTo>
                        <a:pt x="399" y="375"/>
                      </a:lnTo>
                      <a:lnTo>
                        <a:pt x="403" y="392"/>
                      </a:lnTo>
                      <a:lnTo>
                        <a:pt x="407" y="404"/>
                      </a:lnTo>
                      <a:lnTo>
                        <a:pt x="407" y="417"/>
                      </a:lnTo>
                    </a:path>
                  </a:pathLst>
                </a:cu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7" name="Freeform 211"/>
                <p:cNvSpPr>
                  <a:spLocks/>
                </p:cNvSpPr>
                <p:nvPr/>
              </p:nvSpPr>
              <p:spPr bwMode="auto">
                <a:xfrm>
                  <a:off x="6729413" y="4321418"/>
                  <a:ext cx="320675" cy="439738"/>
                </a:xfrm>
                <a:custGeom>
                  <a:avLst/>
                  <a:gdLst>
                    <a:gd name="T0" fmla="*/ 0 w 202"/>
                    <a:gd name="T1" fmla="*/ 0 h 277"/>
                    <a:gd name="T2" fmla="*/ 4 w 202"/>
                    <a:gd name="T3" fmla="*/ 13 h 277"/>
                    <a:gd name="T4" fmla="*/ 8 w 202"/>
                    <a:gd name="T5" fmla="*/ 22 h 277"/>
                    <a:gd name="T6" fmla="*/ 11 w 202"/>
                    <a:gd name="T7" fmla="*/ 30 h 277"/>
                    <a:gd name="T8" fmla="*/ 11 w 202"/>
                    <a:gd name="T9" fmla="*/ 43 h 277"/>
                    <a:gd name="T10" fmla="*/ 15 w 202"/>
                    <a:gd name="T11" fmla="*/ 56 h 277"/>
                    <a:gd name="T12" fmla="*/ 19 w 202"/>
                    <a:gd name="T13" fmla="*/ 64 h 277"/>
                    <a:gd name="T14" fmla="*/ 23 w 202"/>
                    <a:gd name="T15" fmla="*/ 68 h 277"/>
                    <a:gd name="T16" fmla="*/ 23 w 202"/>
                    <a:gd name="T17" fmla="*/ 73 h 277"/>
                    <a:gd name="T18" fmla="*/ 27 w 202"/>
                    <a:gd name="T19" fmla="*/ 81 h 277"/>
                    <a:gd name="T20" fmla="*/ 30 w 202"/>
                    <a:gd name="T21" fmla="*/ 85 h 277"/>
                    <a:gd name="T22" fmla="*/ 30 w 202"/>
                    <a:gd name="T23" fmla="*/ 98 h 277"/>
                    <a:gd name="T24" fmla="*/ 34 w 202"/>
                    <a:gd name="T25" fmla="*/ 107 h 277"/>
                    <a:gd name="T26" fmla="*/ 38 w 202"/>
                    <a:gd name="T27" fmla="*/ 120 h 277"/>
                    <a:gd name="T28" fmla="*/ 42 w 202"/>
                    <a:gd name="T29" fmla="*/ 128 h 277"/>
                    <a:gd name="T30" fmla="*/ 42 w 202"/>
                    <a:gd name="T31" fmla="*/ 137 h 277"/>
                    <a:gd name="T32" fmla="*/ 46 w 202"/>
                    <a:gd name="T33" fmla="*/ 145 h 277"/>
                    <a:gd name="T34" fmla="*/ 49 w 202"/>
                    <a:gd name="T35" fmla="*/ 154 h 277"/>
                    <a:gd name="T36" fmla="*/ 53 w 202"/>
                    <a:gd name="T37" fmla="*/ 166 h 277"/>
                    <a:gd name="T38" fmla="*/ 53 w 202"/>
                    <a:gd name="T39" fmla="*/ 171 h 277"/>
                    <a:gd name="T40" fmla="*/ 57 w 202"/>
                    <a:gd name="T41" fmla="*/ 175 h 277"/>
                    <a:gd name="T42" fmla="*/ 61 w 202"/>
                    <a:gd name="T43" fmla="*/ 179 h 277"/>
                    <a:gd name="T44" fmla="*/ 61 w 202"/>
                    <a:gd name="T45" fmla="*/ 183 h 277"/>
                    <a:gd name="T46" fmla="*/ 65 w 202"/>
                    <a:gd name="T47" fmla="*/ 196 h 277"/>
                    <a:gd name="T48" fmla="*/ 68 w 202"/>
                    <a:gd name="T49" fmla="*/ 201 h 277"/>
                    <a:gd name="T50" fmla="*/ 72 w 202"/>
                    <a:gd name="T51" fmla="*/ 201 h 277"/>
                    <a:gd name="T52" fmla="*/ 72 w 202"/>
                    <a:gd name="T53" fmla="*/ 209 h 277"/>
                    <a:gd name="T54" fmla="*/ 76 w 202"/>
                    <a:gd name="T55" fmla="*/ 213 h 277"/>
                    <a:gd name="T56" fmla="*/ 80 w 202"/>
                    <a:gd name="T57" fmla="*/ 218 h 277"/>
                    <a:gd name="T58" fmla="*/ 84 w 202"/>
                    <a:gd name="T59" fmla="*/ 218 h 277"/>
                    <a:gd name="T60" fmla="*/ 87 w 202"/>
                    <a:gd name="T61" fmla="*/ 222 h 277"/>
                    <a:gd name="T62" fmla="*/ 95 w 202"/>
                    <a:gd name="T63" fmla="*/ 235 h 277"/>
                    <a:gd name="T64" fmla="*/ 91 w 202"/>
                    <a:gd name="T65" fmla="*/ 235 h 277"/>
                    <a:gd name="T66" fmla="*/ 95 w 202"/>
                    <a:gd name="T67" fmla="*/ 235 h 277"/>
                    <a:gd name="T68" fmla="*/ 99 w 202"/>
                    <a:gd name="T69" fmla="*/ 243 h 277"/>
                    <a:gd name="T70" fmla="*/ 103 w 202"/>
                    <a:gd name="T71" fmla="*/ 247 h 277"/>
                    <a:gd name="T72" fmla="*/ 106 w 202"/>
                    <a:gd name="T73" fmla="*/ 252 h 277"/>
                    <a:gd name="T74" fmla="*/ 110 w 202"/>
                    <a:gd name="T75" fmla="*/ 256 h 277"/>
                    <a:gd name="T76" fmla="*/ 114 w 202"/>
                    <a:gd name="T77" fmla="*/ 252 h 277"/>
                    <a:gd name="T78" fmla="*/ 118 w 202"/>
                    <a:gd name="T79" fmla="*/ 256 h 277"/>
                    <a:gd name="T80" fmla="*/ 122 w 202"/>
                    <a:gd name="T81" fmla="*/ 256 h 277"/>
                    <a:gd name="T82" fmla="*/ 125 w 202"/>
                    <a:gd name="T83" fmla="*/ 256 h 277"/>
                    <a:gd name="T84" fmla="*/ 129 w 202"/>
                    <a:gd name="T85" fmla="*/ 260 h 277"/>
                    <a:gd name="T86" fmla="*/ 133 w 202"/>
                    <a:gd name="T87" fmla="*/ 260 h 277"/>
                    <a:gd name="T88" fmla="*/ 137 w 202"/>
                    <a:gd name="T89" fmla="*/ 260 h 277"/>
                    <a:gd name="T90" fmla="*/ 141 w 202"/>
                    <a:gd name="T91" fmla="*/ 260 h 277"/>
                    <a:gd name="T92" fmla="*/ 144 w 202"/>
                    <a:gd name="T93" fmla="*/ 260 h 277"/>
                    <a:gd name="T94" fmla="*/ 148 w 202"/>
                    <a:gd name="T95" fmla="*/ 260 h 277"/>
                    <a:gd name="T96" fmla="*/ 152 w 202"/>
                    <a:gd name="T97" fmla="*/ 260 h 277"/>
                    <a:gd name="T98" fmla="*/ 156 w 202"/>
                    <a:gd name="T99" fmla="*/ 260 h 277"/>
                    <a:gd name="T100" fmla="*/ 160 w 202"/>
                    <a:gd name="T101" fmla="*/ 264 h 277"/>
                    <a:gd name="T102" fmla="*/ 163 w 202"/>
                    <a:gd name="T103" fmla="*/ 264 h 277"/>
                    <a:gd name="T104" fmla="*/ 167 w 202"/>
                    <a:gd name="T105" fmla="*/ 269 h 277"/>
                    <a:gd name="T106" fmla="*/ 171 w 202"/>
                    <a:gd name="T107" fmla="*/ 269 h 277"/>
                    <a:gd name="T108" fmla="*/ 175 w 202"/>
                    <a:gd name="T109" fmla="*/ 269 h 277"/>
                    <a:gd name="T110" fmla="*/ 179 w 202"/>
                    <a:gd name="T111" fmla="*/ 273 h 277"/>
                    <a:gd name="T112" fmla="*/ 182 w 202"/>
                    <a:gd name="T113" fmla="*/ 273 h 277"/>
                    <a:gd name="T114" fmla="*/ 186 w 202"/>
                    <a:gd name="T115" fmla="*/ 273 h 277"/>
                    <a:gd name="T116" fmla="*/ 190 w 202"/>
                    <a:gd name="T117" fmla="*/ 273 h 277"/>
                    <a:gd name="T118" fmla="*/ 194 w 202"/>
                    <a:gd name="T119" fmla="*/ 273 h 277"/>
                    <a:gd name="T120" fmla="*/ 198 w 202"/>
                    <a:gd name="T121" fmla="*/ 277 h 277"/>
                    <a:gd name="T122" fmla="*/ 202 w 202"/>
                    <a:gd name="T123" fmla="*/ 277 h 27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</a:cxnLst>
                  <a:rect l="0" t="0" r="r" b="b"/>
                  <a:pathLst>
                    <a:path w="202" h="277">
                      <a:moveTo>
                        <a:pt x="0" y="0"/>
                      </a:moveTo>
                      <a:lnTo>
                        <a:pt x="4" y="13"/>
                      </a:lnTo>
                      <a:lnTo>
                        <a:pt x="8" y="22"/>
                      </a:lnTo>
                      <a:lnTo>
                        <a:pt x="11" y="30"/>
                      </a:lnTo>
                      <a:lnTo>
                        <a:pt x="11" y="43"/>
                      </a:lnTo>
                      <a:lnTo>
                        <a:pt x="15" y="56"/>
                      </a:lnTo>
                      <a:lnTo>
                        <a:pt x="19" y="64"/>
                      </a:lnTo>
                      <a:lnTo>
                        <a:pt x="23" y="68"/>
                      </a:lnTo>
                      <a:lnTo>
                        <a:pt x="23" y="73"/>
                      </a:lnTo>
                      <a:lnTo>
                        <a:pt x="27" y="81"/>
                      </a:lnTo>
                      <a:lnTo>
                        <a:pt x="30" y="85"/>
                      </a:lnTo>
                      <a:lnTo>
                        <a:pt x="30" y="98"/>
                      </a:lnTo>
                      <a:lnTo>
                        <a:pt x="34" y="107"/>
                      </a:lnTo>
                      <a:lnTo>
                        <a:pt x="38" y="120"/>
                      </a:lnTo>
                      <a:lnTo>
                        <a:pt x="42" y="128"/>
                      </a:lnTo>
                      <a:lnTo>
                        <a:pt x="42" y="137"/>
                      </a:lnTo>
                      <a:lnTo>
                        <a:pt x="46" y="145"/>
                      </a:lnTo>
                      <a:lnTo>
                        <a:pt x="49" y="154"/>
                      </a:lnTo>
                      <a:lnTo>
                        <a:pt x="53" y="166"/>
                      </a:lnTo>
                      <a:lnTo>
                        <a:pt x="53" y="171"/>
                      </a:lnTo>
                      <a:lnTo>
                        <a:pt x="57" y="175"/>
                      </a:lnTo>
                      <a:lnTo>
                        <a:pt x="61" y="179"/>
                      </a:lnTo>
                      <a:lnTo>
                        <a:pt x="61" y="183"/>
                      </a:lnTo>
                      <a:lnTo>
                        <a:pt x="65" y="196"/>
                      </a:lnTo>
                      <a:lnTo>
                        <a:pt x="68" y="201"/>
                      </a:lnTo>
                      <a:lnTo>
                        <a:pt x="72" y="201"/>
                      </a:lnTo>
                      <a:lnTo>
                        <a:pt x="72" y="209"/>
                      </a:lnTo>
                      <a:lnTo>
                        <a:pt x="76" y="213"/>
                      </a:lnTo>
                      <a:lnTo>
                        <a:pt x="80" y="218"/>
                      </a:lnTo>
                      <a:lnTo>
                        <a:pt x="84" y="218"/>
                      </a:lnTo>
                      <a:lnTo>
                        <a:pt x="87" y="222"/>
                      </a:lnTo>
                      <a:lnTo>
                        <a:pt x="95" y="235"/>
                      </a:lnTo>
                      <a:lnTo>
                        <a:pt x="91" y="235"/>
                      </a:lnTo>
                      <a:lnTo>
                        <a:pt x="95" y="235"/>
                      </a:lnTo>
                      <a:lnTo>
                        <a:pt x="99" y="243"/>
                      </a:lnTo>
                      <a:lnTo>
                        <a:pt x="103" y="247"/>
                      </a:lnTo>
                      <a:lnTo>
                        <a:pt x="106" y="252"/>
                      </a:lnTo>
                      <a:lnTo>
                        <a:pt x="110" y="256"/>
                      </a:lnTo>
                      <a:lnTo>
                        <a:pt x="114" y="252"/>
                      </a:lnTo>
                      <a:lnTo>
                        <a:pt x="118" y="256"/>
                      </a:lnTo>
                      <a:lnTo>
                        <a:pt x="122" y="256"/>
                      </a:lnTo>
                      <a:lnTo>
                        <a:pt x="125" y="256"/>
                      </a:lnTo>
                      <a:lnTo>
                        <a:pt x="129" y="260"/>
                      </a:lnTo>
                      <a:lnTo>
                        <a:pt x="133" y="260"/>
                      </a:lnTo>
                      <a:lnTo>
                        <a:pt x="137" y="260"/>
                      </a:lnTo>
                      <a:lnTo>
                        <a:pt x="141" y="260"/>
                      </a:lnTo>
                      <a:lnTo>
                        <a:pt x="144" y="260"/>
                      </a:lnTo>
                      <a:lnTo>
                        <a:pt x="148" y="260"/>
                      </a:lnTo>
                      <a:lnTo>
                        <a:pt x="152" y="260"/>
                      </a:lnTo>
                      <a:lnTo>
                        <a:pt x="156" y="260"/>
                      </a:lnTo>
                      <a:lnTo>
                        <a:pt x="160" y="264"/>
                      </a:lnTo>
                      <a:lnTo>
                        <a:pt x="163" y="264"/>
                      </a:lnTo>
                      <a:lnTo>
                        <a:pt x="167" y="269"/>
                      </a:lnTo>
                      <a:lnTo>
                        <a:pt x="171" y="269"/>
                      </a:lnTo>
                      <a:lnTo>
                        <a:pt x="175" y="269"/>
                      </a:lnTo>
                      <a:lnTo>
                        <a:pt x="179" y="273"/>
                      </a:lnTo>
                      <a:lnTo>
                        <a:pt x="182" y="273"/>
                      </a:lnTo>
                      <a:lnTo>
                        <a:pt x="186" y="273"/>
                      </a:lnTo>
                      <a:lnTo>
                        <a:pt x="190" y="273"/>
                      </a:lnTo>
                      <a:lnTo>
                        <a:pt x="194" y="273"/>
                      </a:lnTo>
                      <a:lnTo>
                        <a:pt x="198" y="277"/>
                      </a:lnTo>
                      <a:lnTo>
                        <a:pt x="202" y="277"/>
                      </a:lnTo>
                    </a:path>
                  </a:pathLst>
                </a:custGeom>
                <a:noFill/>
                <a:ln w="0">
                  <a:solidFill>
                    <a:srgbClr val="0000FF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7" name="Group 66"/>
              <p:cNvGrpSpPr/>
              <p:nvPr/>
            </p:nvGrpSpPr>
            <p:grpSpPr>
              <a:xfrm>
                <a:off x="899782" y="2560965"/>
                <a:ext cx="6286500" cy="203201"/>
                <a:chOff x="763588" y="4599230"/>
                <a:chExt cx="6286500" cy="203201"/>
              </a:xfrm>
            </p:grpSpPr>
            <p:sp>
              <p:nvSpPr>
                <p:cNvPr id="86" name="Freeform 212"/>
                <p:cNvSpPr>
                  <a:spLocks/>
                </p:cNvSpPr>
                <p:nvPr/>
              </p:nvSpPr>
              <p:spPr bwMode="auto">
                <a:xfrm>
                  <a:off x="763588" y="4796080"/>
                  <a:ext cx="760413" cy="6350"/>
                </a:xfrm>
                <a:custGeom>
                  <a:avLst/>
                  <a:gdLst>
                    <a:gd name="T0" fmla="*/ 8 w 479"/>
                    <a:gd name="T1" fmla="*/ 0 h 4"/>
                    <a:gd name="T2" fmla="*/ 19 w 479"/>
                    <a:gd name="T3" fmla="*/ 0 h 4"/>
                    <a:gd name="T4" fmla="*/ 31 w 479"/>
                    <a:gd name="T5" fmla="*/ 0 h 4"/>
                    <a:gd name="T6" fmla="*/ 42 w 479"/>
                    <a:gd name="T7" fmla="*/ 0 h 4"/>
                    <a:gd name="T8" fmla="*/ 53 w 479"/>
                    <a:gd name="T9" fmla="*/ 0 h 4"/>
                    <a:gd name="T10" fmla="*/ 65 w 479"/>
                    <a:gd name="T11" fmla="*/ 4 h 4"/>
                    <a:gd name="T12" fmla="*/ 76 w 479"/>
                    <a:gd name="T13" fmla="*/ 4 h 4"/>
                    <a:gd name="T14" fmla="*/ 88 w 479"/>
                    <a:gd name="T15" fmla="*/ 4 h 4"/>
                    <a:gd name="T16" fmla="*/ 99 w 479"/>
                    <a:gd name="T17" fmla="*/ 4 h 4"/>
                    <a:gd name="T18" fmla="*/ 110 w 479"/>
                    <a:gd name="T19" fmla="*/ 4 h 4"/>
                    <a:gd name="T20" fmla="*/ 122 w 479"/>
                    <a:gd name="T21" fmla="*/ 4 h 4"/>
                    <a:gd name="T22" fmla="*/ 133 w 479"/>
                    <a:gd name="T23" fmla="*/ 4 h 4"/>
                    <a:gd name="T24" fmla="*/ 145 w 479"/>
                    <a:gd name="T25" fmla="*/ 4 h 4"/>
                    <a:gd name="T26" fmla="*/ 156 w 479"/>
                    <a:gd name="T27" fmla="*/ 4 h 4"/>
                    <a:gd name="T28" fmla="*/ 168 w 479"/>
                    <a:gd name="T29" fmla="*/ 4 h 4"/>
                    <a:gd name="T30" fmla="*/ 179 w 479"/>
                    <a:gd name="T31" fmla="*/ 4 h 4"/>
                    <a:gd name="T32" fmla="*/ 190 w 479"/>
                    <a:gd name="T33" fmla="*/ 4 h 4"/>
                    <a:gd name="T34" fmla="*/ 202 w 479"/>
                    <a:gd name="T35" fmla="*/ 4 h 4"/>
                    <a:gd name="T36" fmla="*/ 213 w 479"/>
                    <a:gd name="T37" fmla="*/ 4 h 4"/>
                    <a:gd name="T38" fmla="*/ 225 w 479"/>
                    <a:gd name="T39" fmla="*/ 4 h 4"/>
                    <a:gd name="T40" fmla="*/ 236 w 479"/>
                    <a:gd name="T41" fmla="*/ 4 h 4"/>
                    <a:gd name="T42" fmla="*/ 247 w 479"/>
                    <a:gd name="T43" fmla="*/ 4 h 4"/>
                    <a:gd name="T44" fmla="*/ 259 w 479"/>
                    <a:gd name="T45" fmla="*/ 4 h 4"/>
                    <a:gd name="T46" fmla="*/ 270 w 479"/>
                    <a:gd name="T47" fmla="*/ 0 h 4"/>
                    <a:gd name="T48" fmla="*/ 282 w 479"/>
                    <a:gd name="T49" fmla="*/ 4 h 4"/>
                    <a:gd name="T50" fmla="*/ 293 w 479"/>
                    <a:gd name="T51" fmla="*/ 4 h 4"/>
                    <a:gd name="T52" fmla="*/ 304 w 479"/>
                    <a:gd name="T53" fmla="*/ 4 h 4"/>
                    <a:gd name="T54" fmla="*/ 316 w 479"/>
                    <a:gd name="T55" fmla="*/ 4 h 4"/>
                    <a:gd name="T56" fmla="*/ 327 w 479"/>
                    <a:gd name="T57" fmla="*/ 4 h 4"/>
                    <a:gd name="T58" fmla="*/ 339 w 479"/>
                    <a:gd name="T59" fmla="*/ 4 h 4"/>
                    <a:gd name="T60" fmla="*/ 350 w 479"/>
                    <a:gd name="T61" fmla="*/ 4 h 4"/>
                    <a:gd name="T62" fmla="*/ 362 w 479"/>
                    <a:gd name="T63" fmla="*/ 4 h 4"/>
                    <a:gd name="T64" fmla="*/ 373 w 479"/>
                    <a:gd name="T65" fmla="*/ 4 h 4"/>
                    <a:gd name="T66" fmla="*/ 384 w 479"/>
                    <a:gd name="T67" fmla="*/ 4 h 4"/>
                    <a:gd name="T68" fmla="*/ 392 w 479"/>
                    <a:gd name="T69" fmla="*/ 4 h 4"/>
                    <a:gd name="T70" fmla="*/ 403 w 479"/>
                    <a:gd name="T71" fmla="*/ 0 h 4"/>
                    <a:gd name="T72" fmla="*/ 415 w 479"/>
                    <a:gd name="T73" fmla="*/ 0 h 4"/>
                    <a:gd name="T74" fmla="*/ 426 w 479"/>
                    <a:gd name="T75" fmla="*/ 4 h 4"/>
                    <a:gd name="T76" fmla="*/ 438 w 479"/>
                    <a:gd name="T77" fmla="*/ 4 h 4"/>
                    <a:gd name="T78" fmla="*/ 449 w 479"/>
                    <a:gd name="T79" fmla="*/ 4 h 4"/>
                    <a:gd name="T80" fmla="*/ 460 w 479"/>
                    <a:gd name="T81" fmla="*/ 4 h 4"/>
                    <a:gd name="T82" fmla="*/ 472 w 479"/>
                    <a:gd name="T83" fmla="*/ 4 h 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79" h="4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8" y="0"/>
                      </a:lnTo>
                      <a:lnTo>
                        <a:pt x="12" y="0"/>
                      </a:lnTo>
                      <a:lnTo>
                        <a:pt x="15" y="0"/>
                      </a:lnTo>
                      <a:lnTo>
                        <a:pt x="19" y="0"/>
                      </a:lnTo>
                      <a:lnTo>
                        <a:pt x="23" y="0"/>
                      </a:lnTo>
                      <a:lnTo>
                        <a:pt x="27" y="0"/>
                      </a:lnTo>
                      <a:lnTo>
                        <a:pt x="31" y="0"/>
                      </a:lnTo>
                      <a:lnTo>
                        <a:pt x="34" y="0"/>
                      </a:lnTo>
                      <a:lnTo>
                        <a:pt x="38" y="0"/>
                      </a:lnTo>
                      <a:lnTo>
                        <a:pt x="42" y="0"/>
                      </a:lnTo>
                      <a:lnTo>
                        <a:pt x="46" y="0"/>
                      </a:lnTo>
                      <a:lnTo>
                        <a:pt x="50" y="0"/>
                      </a:lnTo>
                      <a:lnTo>
                        <a:pt x="53" y="0"/>
                      </a:lnTo>
                      <a:lnTo>
                        <a:pt x="57" y="4"/>
                      </a:lnTo>
                      <a:lnTo>
                        <a:pt x="61" y="4"/>
                      </a:lnTo>
                      <a:lnTo>
                        <a:pt x="65" y="4"/>
                      </a:lnTo>
                      <a:lnTo>
                        <a:pt x="69" y="4"/>
                      </a:lnTo>
                      <a:lnTo>
                        <a:pt x="72" y="4"/>
                      </a:lnTo>
                      <a:lnTo>
                        <a:pt x="76" y="4"/>
                      </a:lnTo>
                      <a:lnTo>
                        <a:pt x="80" y="4"/>
                      </a:lnTo>
                      <a:lnTo>
                        <a:pt x="84" y="4"/>
                      </a:lnTo>
                      <a:lnTo>
                        <a:pt x="88" y="4"/>
                      </a:lnTo>
                      <a:lnTo>
                        <a:pt x="91" y="4"/>
                      </a:lnTo>
                      <a:lnTo>
                        <a:pt x="95" y="4"/>
                      </a:lnTo>
                      <a:lnTo>
                        <a:pt x="99" y="4"/>
                      </a:lnTo>
                      <a:lnTo>
                        <a:pt x="103" y="4"/>
                      </a:lnTo>
                      <a:lnTo>
                        <a:pt x="107" y="4"/>
                      </a:lnTo>
                      <a:lnTo>
                        <a:pt x="110" y="4"/>
                      </a:lnTo>
                      <a:lnTo>
                        <a:pt x="114" y="4"/>
                      </a:lnTo>
                      <a:lnTo>
                        <a:pt x="118" y="4"/>
                      </a:lnTo>
                      <a:lnTo>
                        <a:pt x="122" y="4"/>
                      </a:lnTo>
                      <a:lnTo>
                        <a:pt x="126" y="4"/>
                      </a:lnTo>
                      <a:lnTo>
                        <a:pt x="130" y="4"/>
                      </a:lnTo>
                      <a:lnTo>
                        <a:pt x="133" y="4"/>
                      </a:lnTo>
                      <a:lnTo>
                        <a:pt x="137" y="4"/>
                      </a:lnTo>
                      <a:lnTo>
                        <a:pt x="141" y="4"/>
                      </a:lnTo>
                      <a:lnTo>
                        <a:pt x="145" y="4"/>
                      </a:lnTo>
                      <a:lnTo>
                        <a:pt x="149" y="4"/>
                      </a:lnTo>
                      <a:lnTo>
                        <a:pt x="152" y="4"/>
                      </a:lnTo>
                      <a:lnTo>
                        <a:pt x="156" y="4"/>
                      </a:lnTo>
                      <a:lnTo>
                        <a:pt x="160" y="4"/>
                      </a:lnTo>
                      <a:lnTo>
                        <a:pt x="164" y="4"/>
                      </a:lnTo>
                      <a:lnTo>
                        <a:pt x="168" y="4"/>
                      </a:lnTo>
                      <a:lnTo>
                        <a:pt x="171" y="4"/>
                      </a:lnTo>
                      <a:lnTo>
                        <a:pt x="175" y="4"/>
                      </a:lnTo>
                      <a:lnTo>
                        <a:pt x="179" y="4"/>
                      </a:lnTo>
                      <a:lnTo>
                        <a:pt x="183" y="4"/>
                      </a:lnTo>
                      <a:lnTo>
                        <a:pt x="187" y="4"/>
                      </a:lnTo>
                      <a:lnTo>
                        <a:pt x="190" y="4"/>
                      </a:lnTo>
                      <a:lnTo>
                        <a:pt x="194" y="4"/>
                      </a:lnTo>
                      <a:lnTo>
                        <a:pt x="198" y="4"/>
                      </a:lnTo>
                      <a:lnTo>
                        <a:pt x="202" y="4"/>
                      </a:lnTo>
                      <a:lnTo>
                        <a:pt x="206" y="4"/>
                      </a:lnTo>
                      <a:lnTo>
                        <a:pt x="209" y="4"/>
                      </a:lnTo>
                      <a:lnTo>
                        <a:pt x="213" y="4"/>
                      </a:lnTo>
                      <a:lnTo>
                        <a:pt x="217" y="4"/>
                      </a:lnTo>
                      <a:lnTo>
                        <a:pt x="221" y="4"/>
                      </a:lnTo>
                      <a:lnTo>
                        <a:pt x="225" y="4"/>
                      </a:lnTo>
                      <a:lnTo>
                        <a:pt x="228" y="4"/>
                      </a:lnTo>
                      <a:lnTo>
                        <a:pt x="232" y="4"/>
                      </a:lnTo>
                      <a:lnTo>
                        <a:pt x="236" y="4"/>
                      </a:lnTo>
                      <a:lnTo>
                        <a:pt x="240" y="4"/>
                      </a:lnTo>
                      <a:lnTo>
                        <a:pt x="244" y="4"/>
                      </a:lnTo>
                      <a:lnTo>
                        <a:pt x="247" y="4"/>
                      </a:lnTo>
                      <a:lnTo>
                        <a:pt x="251" y="4"/>
                      </a:lnTo>
                      <a:lnTo>
                        <a:pt x="255" y="4"/>
                      </a:lnTo>
                      <a:lnTo>
                        <a:pt x="259" y="4"/>
                      </a:lnTo>
                      <a:lnTo>
                        <a:pt x="263" y="4"/>
                      </a:lnTo>
                      <a:lnTo>
                        <a:pt x="266" y="0"/>
                      </a:lnTo>
                      <a:lnTo>
                        <a:pt x="270" y="0"/>
                      </a:lnTo>
                      <a:lnTo>
                        <a:pt x="274" y="4"/>
                      </a:lnTo>
                      <a:lnTo>
                        <a:pt x="278" y="4"/>
                      </a:lnTo>
                      <a:lnTo>
                        <a:pt x="282" y="4"/>
                      </a:lnTo>
                      <a:lnTo>
                        <a:pt x="285" y="4"/>
                      </a:lnTo>
                      <a:lnTo>
                        <a:pt x="289" y="4"/>
                      </a:lnTo>
                      <a:lnTo>
                        <a:pt x="293" y="4"/>
                      </a:lnTo>
                      <a:lnTo>
                        <a:pt x="297" y="4"/>
                      </a:lnTo>
                      <a:lnTo>
                        <a:pt x="301" y="4"/>
                      </a:lnTo>
                      <a:lnTo>
                        <a:pt x="304" y="4"/>
                      </a:lnTo>
                      <a:lnTo>
                        <a:pt x="308" y="4"/>
                      </a:lnTo>
                      <a:lnTo>
                        <a:pt x="312" y="4"/>
                      </a:lnTo>
                      <a:lnTo>
                        <a:pt x="316" y="4"/>
                      </a:lnTo>
                      <a:lnTo>
                        <a:pt x="320" y="4"/>
                      </a:lnTo>
                      <a:lnTo>
                        <a:pt x="323" y="4"/>
                      </a:lnTo>
                      <a:lnTo>
                        <a:pt x="327" y="4"/>
                      </a:lnTo>
                      <a:lnTo>
                        <a:pt x="331" y="4"/>
                      </a:lnTo>
                      <a:lnTo>
                        <a:pt x="335" y="4"/>
                      </a:lnTo>
                      <a:lnTo>
                        <a:pt x="339" y="4"/>
                      </a:lnTo>
                      <a:lnTo>
                        <a:pt x="343" y="4"/>
                      </a:lnTo>
                      <a:lnTo>
                        <a:pt x="346" y="4"/>
                      </a:lnTo>
                      <a:lnTo>
                        <a:pt x="350" y="4"/>
                      </a:lnTo>
                      <a:lnTo>
                        <a:pt x="354" y="4"/>
                      </a:lnTo>
                      <a:lnTo>
                        <a:pt x="358" y="4"/>
                      </a:lnTo>
                      <a:lnTo>
                        <a:pt x="362" y="4"/>
                      </a:lnTo>
                      <a:lnTo>
                        <a:pt x="365" y="4"/>
                      </a:lnTo>
                      <a:lnTo>
                        <a:pt x="369" y="4"/>
                      </a:lnTo>
                      <a:lnTo>
                        <a:pt x="373" y="4"/>
                      </a:lnTo>
                      <a:lnTo>
                        <a:pt x="377" y="0"/>
                      </a:lnTo>
                      <a:lnTo>
                        <a:pt x="381" y="4"/>
                      </a:lnTo>
                      <a:lnTo>
                        <a:pt x="384" y="4"/>
                      </a:lnTo>
                      <a:lnTo>
                        <a:pt x="392" y="4"/>
                      </a:lnTo>
                      <a:lnTo>
                        <a:pt x="388" y="4"/>
                      </a:lnTo>
                      <a:lnTo>
                        <a:pt x="392" y="4"/>
                      </a:lnTo>
                      <a:lnTo>
                        <a:pt x="396" y="0"/>
                      </a:lnTo>
                      <a:lnTo>
                        <a:pt x="400" y="0"/>
                      </a:lnTo>
                      <a:lnTo>
                        <a:pt x="403" y="0"/>
                      </a:lnTo>
                      <a:lnTo>
                        <a:pt x="407" y="0"/>
                      </a:lnTo>
                      <a:lnTo>
                        <a:pt x="411" y="0"/>
                      </a:lnTo>
                      <a:lnTo>
                        <a:pt x="415" y="0"/>
                      </a:lnTo>
                      <a:lnTo>
                        <a:pt x="419" y="0"/>
                      </a:lnTo>
                      <a:lnTo>
                        <a:pt x="422" y="0"/>
                      </a:lnTo>
                      <a:lnTo>
                        <a:pt x="426" y="4"/>
                      </a:lnTo>
                      <a:lnTo>
                        <a:pt x="430" y="4"/>
                      </a:lnTo>
                      <a:lnTo>
                        <a:pt x="434" y="4"/>
                      </a:lnTo>
                      <a:lnTo>
                        <a:pt x="438" y="4"/>
                      </a:lnTo>
                      <a:lnTo>
                        <a:pt x="441" y="4"/>
                      </a:lnTo>
                      <a:lnTo>
                        <a:pt x="445" y="4"/>
                      </a:lnTo>
                      <a:lnTo>
                        <a:pt x="449" y="4"/>
                      </a:lnTo>
                      <a:lnTo>
                        <a:pt x="453" y="4"/>
                      </a:lnTo>
                      <a:lnTo>
                        <a:pt x="457" y="4"/>
                      </a:lnTo>
                      <a:lnTo>
                        <a:pt x="460" y="4"/>
                      </a:lnTo>
                      <a:lnTo>
                        <a:pt x="464" y="4"/>
                      </a:lnTo>
                      <a:lnTo>
                        <a:pt x="468" y="4"/>
                      </a:lnTo>
                      <a:lnTo>
                        <a:pt x="472" y="4"/>
                      </a:lnTo>
                      <a:lnTo>
                        <a:pt x="476" y="4"/>
                      </a:lnTo>
                      <a:lnTo>
                        <a:pt x="479" y="4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7" name="Freeform 213"/>
                <p:cNvSpPr>
                  <a:spLocks/>
                </p:cNvSpPr>
                <p:nvPr/>
              </p:nvSpPr>
              <p:spPr bwMode="auto">
                <a:xfrm>
                  <a:off x="1524000" y="4734168"/>
                  <a:ext cx="762000" cy="68263"/>
                </a:xfrm>
                <a:custGeom>
                  <a:avLst/>
                  <a:gdLst>
                    <a:gd name="T0" fmla="*/ 8 w 480"/>
                    <a:gd name="T1" fmla="*/ 43 h 43"/>
                    <a:gd name="T2" fmla="*/ 19 w 480"/>
                    <a:gd name="T3" fmla="*/ 43 h 43"/>
                    <a:gd name="T4" fmla="*/ 31 w 480"/>
                    <a:gd name="T5" fmla="*/ 43 h 43"/>
                    <a:gd name="T6" fmla="*/ 42 w 480"/>
                    <a:gd name="T7" fmla="*/ 43 h 43"/>
                    <a:gd name="T8" fmla="*/ 54 w 480"/>
                    <a:gd name="T9" fmla="*/ 43 h 43"/>
                    <a:gd name="T10" fmla="*/ 65 w 480"/>
                    <a:gd name="T11" fmla="*/ 39 h 43"/>
                    <a:gd name="T12" fmla="*/ 76 w 480"/>
                    <a:gd name="T13" fmla="*/ 39 h 43"/>
                    <a:gd name="T14" fmla="*/ 88 w 480"/>
                    <a:gd name="T15" fmla="*/ 39 h 43"/>
                    <a:gd name="T16" fmla="*/ 99 w 480"/>
                    <a:gd name="T17" fmla="*/ 39 h 43"/>
                    <a:gd name="T18" fmla="*/ 111 w 480"/>
                    <a:gd name="T19" fmla="*/ 39 h 43"/>
                    <a:gd name="T20" fmla="*/ 122 w 480"/>
                    <a:gd name="T21" fmla="*/ 39 h 43"/>
                    <a:gd name="T22" fmla="*/ 134 w 480"/>
                    <a:gd name="T23" fmla="*/ 39 h 43"/>
                    <a:gd name="T24" fmla="*/ 145 w 480"/>
                    <a:gd name="T25" fmla="*/ 39 h 43"/>
                    <a:gd name="T26" fmla="*/ 156 w 480"/>
                    <a:gd name="T27" fmla="*/ 39 h 43"/>
                    <a:gd name="T28" fmla="*/ 168 w 480"/>
                    <a:gd name="T29" fmla="*/ 39 h 43"/>
                    <a:gd name="T30" fmla="*/ 179 w 480"/>
                    <a:gd name="T31" fmla="*/ 39 h 43"/>
                    <a:gd name="T32" fmla="*/ 191 w 480"/>
                    <a:gd name="T33" fmla="*/ 43 h 43"/>
                    <a:gd name="T34" fmla="*/ 202 w 480"/>
                    <a:gd name="T35" fmla="*/ 43 h 43"/>
                    <a:gd name="T36" fmla="*/ 213 w 480"/>
                    <a:gd name="T37" fmla="*/ 43 h 43"/>
                    <a:gd name="T38" fmla="*/ 225 w 480"/>
                    <a:gd name="T39" fmla="*/ 43 h 43"/>
                    <a:gd name="T40" fmla="*/ 236 w 480"/>
                    <a:gd name="T41" fmla="*/ 43 h 43"/>
                    <a:gd name="T42" fmla="*/ 248 w 480"/>
                    <a:gd name="T43" fmla="*/ 43 h 43"/>
                    <a:gd name="T44" fmla="*/ 259 w 480"/>
                    <a:gd name="T45" fmla="*/ 43 h 43"/>
                    <a:gd name="T46" fmla="*/ 270 w 480"/>
                    <a:gd name="T47" fmla="*/ 34 h 43"/>
                    <a:gd name="T48" fmla="*/ 282 w 480"/>
                    <a:gd name="T49" fmla="*/ 34 h 43"/>
                    <a:gd name="T50" fmla="*/ 293 w 480"/>
                    <a:gd name="T51" fmla="*/ 34 h 43"/>
                    <a:gd name="T52" fmla="*/ 305 w 480"/>
                    <a:gd name="T53" fmla="*/ 34 h 43"/>
                    <a:gd name="T54" fmla="*/ 316 w 480"/>
                    <a:gd name="T55" fmla="*/ 34 h 43"/>
                    <a:gd name="T56" fmla="*/ 328 w 480"/>
                    <a:gd name="T57" fmla="*/ 34 h 43"/>
                    <a:gd name="T58" fmla="*/ 339 w 480"/>
                    <a:gd name="T59" fmla="*/ 30 h 43"/>
                    <a:gd name="T60" fmla="*/ 350 w 480"/>
                    <a:gd name="T61" fmla="*/ 34 h 43"/>
                    <a:gd name="T62" fmla="*/ 362 w 480"/>
                    <a:gd name="T63" fmla="*/ 39 h 43"/>
                    <a:gd name="T64" fmla="*/ 373 w 480"/>
                    <a:gd name="T65" fmla="*/ 39 h 43"/>
                    <a:gd name="T66" fmla="*/ 385 w 480"/>
                    <a:gd name="T67" fmla="*/ 39 h 43"/>
                    <a:gd name="T68" fmla="*/ 396 w 480"/>
                    <a:gd name="T69" fmla="*/ 39 h 43"/>
                    <a:gd name="T70" fmla="*/ 407 w 480"/>
                    <a:gd name="T71" fmla="*/ 34 h 43"/>
                    <a:gd name="T72" fmla="*/ 419 w 480"/>
                    <a:gd name="T73" fmla="*/ 39 h 43"/>
                    <a:gd name="T74" fmla="*/ 430 w 480"/>
                    <a:gd name="T75" fmla="*/ 39 h 43"/>
                    <a:gd name="T76" fmla="*/ 442 w 480"/>
                    <a:gd name="T77" fmla="*/ 39 h 43"/>
                    <a:gd name="T78" fmla="*/ 453 w 480"/>
                    <a:gd name="T79" fmla="*/ 34 h 43"/>
                    <a:gd name="T80" fmla="*/ 464 w 480"/>
                    <a:gd name="T81" fmla="*/ 26 h 43"/>
                    <a:gd name="T82" fmla="*/ 476 w 480"/>
                    <a:gd name="T83" fmla="*/ 13 h 43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80" h="43">
                      <a:moveTo>
                        <a:pt x="0" y="43"/>
                      </a:moveTo>
                      <a:lnTo>
                        <a:pt x="4" y="43"/>
                      </a:lnTo>
                      <a:lnTo>
                        <a:pt x="8" y="43"/>
                      </a:lnTo>
                      <a:lnTo>
                        <a:pt x="12" y="43"/>
                      </a:lnTo>
                      <a:lnTo>
                        <a:pt x="16" y="43"/>
                      </a:lnTo>
                      <a:lnTo>
                        <a:pt x="19" y="43"/>
                      </a:lnTo>
                      <a:lnTo>
                        <a:pt x="23" y="43"/>
                      </a:lnTo>
                      <a:lnTo>
                        <a:pt x="27" y="43"/>
                      </a:lnTo>
                      <a:lnTo>
                        <a:pt x="31" y="43"/>
                      </a:lnTo>
                      <a:lnTo>
                        <a:pt x="35" y="43"/>
                      </a:lnTo>
                      <a:lnTo>
                        <a:pt x="38" y="43"/>
                      </a:lnTo>
                      <a:lnTo>
                        <a:pt x="42" y="43"/>
                      </a:lnTo>
                      <a:lnTo>
                        <a:pt x="46" y="43"/>
                      </a:lnTo>
                      <a:lnTo>
                        <a:pt x="50" y="43"/>
                      </a:lnTo>
                      <a:lnTo>
                        <a:pt x="54" y="43"/>
                      </a:lnTo>
                      <a:lnTo>
                        <a:pt x="57" y="39"/>
                      </a:lnTo>
                      <a:lnTo>
                        <a:pt x="61" y="39"/>
                      </a:lnTo>
                      <a:lnTo>
                        <a:pt x="65" y="39"/>
                      </a:lnTo>
                      <a:lnTo>
                        <a:pt x="69" y="39"/>
                      </a:lnTo>
                      <a:lnTo>
                        <a:pt x="73" y="39"/>
                      </a:lnTo>
                      <a:lnTo>
                        <a:pt x="76" y="39"/>
                      </a:lnTo>
                      <a:lnTo>
                        <a:pt x="80" y="39"/>
                      </a:lnTo>
                      <a:lnTo>
                        <a:pt x="84" y="39"/>
                      </a:lnTo>
                      <a:lnTo>
                        <a:pt x="88" y="39"/>
                      </a:lnTo>
                      <a:lnTo>
                        <a:pt x="92" y="39"/>
                      </a:lnTo>
                      <a:lnTo>
                        <a:pt x="96" y="39"/>
                      </a:lnTo>
                      <a:lnTo>
                        <a:pt x="99" y="39"/>
                      </a:lnTo>
                      <a:lnTo>
                        <a:pt x="103" y="39"/>
                      </a:lnTo>
                      <a:lnTo>
                        <a:pt x="107" y="39"/>
                      </a:lnTo>
                      <a:lnTo>
                        <a:pt x="111" y="39"/>
                      </a:lnTo>
                      <a:lnTo>
                        <a:pt x="115" y="39"/>
                      </a:lnTo>
                      <a:lnTo>
                        <a:pt x="118" y="39"/>
                      </a:lnTo>
                      <a:lnTo>
                        <a:pt x="122" y="39"/>
                      </a:lnTo>
                      <a:lnTo>
                        <a:pt x="126" y="39"/>
                      </a:lnTo>
                      <a:lnTo>
                        <a:pt x="130" y="39"/>
                      </a:lnTo>
                      <a:lnTo>
                        <a:pt x="134" y="39"/>
                      </a:lnTo>
                      <a:lnTo>
                        <a:pt x="137" y="39"/>
                      </a:lnTo>
                      <a:lnTo>
                        <a:pt x="141" y="39"/>
                      </a:lnTo>
                      <a:lnTo>
                        <a:pt x="145" y="39"/>
                      </a:lnTo>
                      <a:lnTo>
                        <a:pt x="149" y="39"/>
                      </a:lnTo>
                      <a:lnTo>
                        <a:pt x="153" y="39"/>
                      </a:lnTo>
                      <a:lnTo>
                        <a:pt x="156" y="39"/>
                      </a:lnTo>
                      <a:lnTo>
                        <a:pt x="160" y="39"/>
                      </a:lnTo>
                      <a:lnTo>
                        <a:pt x="164" y="39"/>
                      </a:lnTo>
                      <a:lnTo>
                        <a:pt x="168" y="39"/>
                      </a:lnTo>
                      <a:lnTo>
                        <a:pt x="172" y="39"/>
                      </a:lnTo>
                      <a:lnTo>
                        <a:pt x="175" y="39"/>
                      </a:lnTo>
                      <a:lnTo>
                        <a:pt x="179" y="39"/>
                      </a:lnTo>
                      <a:lnTo>
                        <a:pt x="183" y="43"/>
                      </a:lnTo>
                      <a:lnTo>
                        <a:pt x="187" y="43"/>
                      </a:lnTo>
                      <a:lnTo>
                        <a:pt x="191" y="43"/>
                      </a:lnTo>
                      <a:lnTo>
                        <a:pt x="194" y="43"/>
                      </a:lnTo>
                      <a:lnTo>
                        <a:pt x="198" y="43"/>
                      </a:lnTo>
                      <a:lnTo>
                        <a:pt x="202" y="43"/>
                      </a:lnTo>
                      <a:lnTo>
                        <a:pt x="206" y="43"/>
                      </a:lnTo>
                      <a:lnTo>
                        <a:pt x="210" y="43"/>
                      </a:lnTo>
                      <a:lnTo>
                        <a:pt x="213" y="43"/>
                      </a:lnTo>
                      <a:lnTo>
                        <a:pt x="217" y="43"/>
                      </a:lnTo>
                      <a:lnTo>
                        <a:pt x="221" y="43"/>
                      </a:lnTo>
                      <a:lnTo>
                        <a:pt x="225" y="43"/>
                      </a:lnTo>
                      <a:lnTo>
                        <a:pt x="229" y="43"/>
                      </a:lnTo>
                      <a:lnTo>
                        <a:pt x="232" y="43"/>
                      </a:lnTo>
                      <a:lnTo>
                        <a:pt x="236" y="43"/>
                      </a:lnTo>
                      <a:lnTo>
                        <a:pt x="240" y="43"/>
                      </a:lnTo>
                      <a:lnTo>
                        <a:pt x="244" y="43"/>
                      </a:lnTo>
                      <a:lnTo>
                        <a:pt x="248" y="43"/>
                      </a:lnTo>
                      <a:lnTo>
                        <a:pt x="251" y="43"/>
                      </a:lnTo>
                      <a:lnTo>
                        <a:pt x="255" y="43"/>
                      </a:lnTo>
                      <a:lnTo>
                        <a:pt x="259" y="43"/>
                      </a:lnTo>
                      <a:lnTo>
                        <a:pt x="263" y="43"/>
                      </a:lnTo>
                      <a:lnTo>
                        <a:pt x="267" y="39"/>
                      </a:lnTo>
                      <a:lnTo>
                        <a:pt x="270" y="34"/>
                      </a:lnTo>
                      <a:lnTo>
                        <a:pt x="274" y="34"/>
                      </a:lnTo>
                      <a:lnTo>
                        <a:pt x="278" y="34"/>
                      </a:lnTo>
                      <a:lnTo>
                        <a:pt x="282" y="34"/>
                      </a:lnTo>
                      <a:lnTo>
                        <a:pt x="286" y="34"/>
                      </a:lnTo>
                      <a:lnTo>
                        <a:pt x="289" y="34"/>
                      </a:lnTo>
                      <a:lnTo>
                        <a:pt x="293" y="34"/>
                      </a:lnTo>
                      <a:lnTo>
                        <a:pt x="297" y="34"/>
                      </a:lnTo>
                      <a:lnTo>
                        <a:pt x="301" y="34"/>
                      </a:lnTo>
                      <a:lnTo>
                        <a:pt x="305" y="34"/>
                      </a:lnTo>
                      <a:lnTo>
                        <a:pt x="308" y="34"/>
                      </a:lnTo>
                      <a:lnTo>
                        <a:pt x="312" y="34"/>
                      </a:lnTo>
                      <a:lnTo>
                        <a:pt x="316" y="34"/>
                      </a:lnTo>
                      <a:lnTo>
                        <a:pt x="320" y="34"/>
                      </a:lnTo>
                      <a:lnTo>
                        <a:pt x="324" y="34"/>
                      </a:lnTo>
                      <a:lnTo>
                        <a:pt x="328" y="34"/>
                      </a:lnTo>
                      <a:lnTo>
                        <a:pt x="331" y="34"/>
                      </a:lnTo>
                      <a:lnTo>
                        <a:pt x="335" y="34"/>
                      </a:lnTo>
                      <a:lnTo>
                        <a:pt x="339" y="30"/>
                      </a:lnTo>
                      <a:lnTo>
                        <a:pt x="343" y="30"/>
                      </a:lnTo>
                      <a:lnTo>
                        <a:pt x="347" y="34"/>
                      </a:lnTo>
                      <a:lnTo>
                        <a:pt x="350" y="34"/>
                      </a:lnTo>
                      <a:lnTo>
                        <a:pt x="354" y="39"/>
                      </a:lnTo>
                      <a:lnTo>
                        <a:pt x="358" y="39"/>
                      </a:lnTo>
                      <a:lnTo>
                        <a:pt x="362" y="39"/>
                      </a:lnTo>
                      <a:lnTo>
                        <a:pt x="366" y="39"/>
                      </a:lnTo>
                      <a:lnTo>
                        <a:pt x="369" y="39"/>
                      </a:lnTo>
                      <a:lnTo>
                        <a:pt x="373" y="39"/>
                      </a:lnTo>
                      <a:lnTo>
                        <a:pt x="377" y="39"/>
                      </a:lnTo>
                      <a:lnTo>
                        <a:pt x="381" y="39"/>
                      </a:lnTo>
                      <a:lnTo>
                        <a:pt x="385" y="39"/>
                      </a:lnTo>
                      <a:lnTo>
                        <a:pt x="388" y="39"/>
                      </a:lnTo>
                      <a:lnTo>
                        <a:pt x="392" y="39"/>
                      </a:lnTo>
                      <a:lnTo>
                        <a:pt x="396" y="39"/>
                      </a:lnTo>
                      <a:lnTo>
                        <a:pt x="400" y="39"/>
                      </a:lnTo>
                      <a:lnTo>
                        <a:pt x="404" y="34"/>
                      </a:lnTo>
                      <a:lnTo>
                        <a:pt x="407" y="34"/>
                      </a:lnTo>
                      <a:lnTo>
                        <a:pt x="411" y="34"/>
                      </a:lnTo>
                      <a:lnTo>
                        <a:pt x="415" y="34"/>
                      </a:lnTo>
                      <a:lnTo>
                        <a:pt x="419" y="39"/>
                      </a:lnTo>
                      <a:lnTo>
                        <a:pt x="423" y="39"/>
                      </a:lnTo>
                      <a:lnTo>
                        <a:pt x="426" y="39"/>
                      </a:lnTo>
                      <a:lnTo>
                        <a:pt x="430" y="39"/>
                      </a:lnTo>
                      <a:lnTo>
                        <a:pt x="434" y="39"/>
                      </a:lnTo>
                      <a:lnTo>
                        <a:pt x="438" y="39"/>
                      </a:lnTo>
                      <a:lnTo>
                        <a:pt x="442" y="39"/>
                      </a:lnTo>
                      <a:lnTo>
                        <a:pt x="445" y="39"/>
                      </a:lnTo>
                      <a:lnTo>
                        <a:pt x="449" y="39"/>
                      </a:lnTo>
                      <a:lnTo>
                        <a:pt x="453" y="34"/>
                      </a:lnTo>
                      <a:lnTo>
                        <a:pt x="457" y="34"/>
                      </a:lnTo>
                      <a:lnTo>
                        <a:pt x="461" y="30"/>
                      </a:lnTo>
                      <a:lnTo>
                        <a:pt x="464" y="26"/>
                      </a:lnTo>
                      <a:lnTo>
                        <a:pt x="468" y="21"/>
                      </a:lnTo>
                      <a:lnTo>
                        <a:pt x="472" y="17"/>
                      </a:lnTo>
                      <a:lnTo>
                        <a:pt x="476" y="13"/>
                      </a:lnTo>
                      <a:lnTo>
                        <a:pt x="476" y="9"/>
                      </a:lnTo>
                      <a:lnTo>
                        <a:pt x="480" y="0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" name="Freeform 214"/>
                <p:cNvSpPr>
                  <a:spLocks/>
                </p:cNvSpPr>
                <p:nvPr/>
              </p:nvSpPr>
              <p:spPr bwMode="auto">
                <a:xfrm>
                  <a:off x="2286000" y="4599230"/>
                  <a:ext cx="711200" cy="155575"/>
                </a:xfrm>
                <a:custGeom>
                  <a:avLst/>
                  <a:gdLst>
                    <a:gd name="T0" fmla="*/ 3 w 448"/>
                    <a:gd name="T1" fmla="*/ 77 h 98"/>
                    <a:gd name="T2" fmla="*/ 15 w 448"/>
                    <a:gd name="T3" fmla="*/ 64 h 98"/>
                    <a:gd name="T4" fmla="*/ 22 w 448"/>
                    <a:gd name="T5" fmla="*/ 47 h 98"/>
                    <a:gd name="T6" fmla="*/ 30 w 448"/>
                    <a:gd name="T7" fmla="*/ 34 h 98"/>
                    <a:gd name="T8" fmla="*/ 38 w 448"/>
                    <a:gd name="T9" fmla="*/ 21 h 98"/>
                    <a:gd name="T10" fmla="*/ 45 w 448"/>
                    <a:gd name="T11" fmla="*/ 4 h 98"/>
                    <a:gd name="T12" fmla="*/ 57 w 448"/>
                    <a:gd name="T13" fmla="*/ 0 h 98"/>
                    <a:gd name="T14" fmla="*/ 68 w 448"/>
                    <a:gd name="T15" fmla="*/ 0 h 98"/>
                    <a:gd name="T16" fmla="*/ 80 w 448"/>
                    <a:gd name="T17" fmla="*/ 0 h 98"/>
                    <a:gd name="T18" fmla="*/ 91 w 448"/>
                    <a:gd name="T19" fmla="*/ 8 h 98"/>
                    <a:gd name="T20" fmla="*/ 99 w 448"/>
                    <a:gd name="T21" fmla="*/ 21 h 98"/>
                    <a:gd name="T22" fmla="*/ 106 w 448"/>
                    <a:gd name="T23" fmla="*/ 34 h 98"/>
                    <a:gd name="T24" fmla="*/ 118 w 448"/>
                    <a:gd name="T25" fmla="*/ 43 h 98"/>
                    <a:gd name="T26" fmla="*/ 129 w 448"/>
                    <a:gd name="T27" fmla="*/ 55 h 98"/>
                    <a:gd name="T28" fmla="*/ 140 w 448"/>
                    <a:gd name="T29" fmla="*/ 51 h 98"/>
                    <a:gd name="T30" fmla="*/ 148 w 448"/>
                    <a:gd name="T31" fmla="*/ 60 h 98"/>
                    <a:gd name="T32" fmla="*/ 159 w 448"/>
                    <a:gd name="T33" fmla="*/ 64 h 98"/>
                    <a:gd name="T34" fmla="*/ 171 w 448"/>
                    <a:gd name="T35" fmla="*/ 72 h 98"/>
                    <a:gd name="T36" fmla="*/ 182 w 448"/>
                    <a:gd name="T37" fmla="*/ 77 h 98"/>
                    <a:gd name="T38" fmla="*/ 194 w 448"/>
                    <a:gd name="T39" fmla="*/ 81 h 98"/>
                    <a:gd name="T40" fmla="*/ 205 w 448"/>
                    <a:gd name="T41" fmla="*/ 85 h 98"/>
                    <a:gd name="T42" fmla="*/ 216 w 448"/>
                    <a:gd name="T43" fmla="*/ 89 h 98"/>
                    <a:gd name="T44" fmla="*/ 228 w 448"/>
                    <a:gd name="T45" fmla="*/ 89 h 98"/>
                    <a:gd name="T46" fmla="*/ 239 w 448"/>
                    <a:gd name="T47" fmla="*/ 94 h 98"/>
                    <a:gd name="T48" fmla="*/ 251 w 448"/>
                    <a:gd name="T49" fmla="*/ 94 h 98"/>
                    <a:gd name="T50" fmla="*/ 262 w 448"/>
                    <a:gd name="T51" fmla="*/ 98 h 98"/>
                    <a:gd name="T52" fmla="*/ 273 w 448"/>
                    <a:gd name="T53" fmla="*/ 94 h 98"/>
                    <a:gd name="T54" fmla="*/ 285 w 448"/>
                    <a:gd name="T55" fmla="*/ 94 h 98"/>
                    <a:gd name="T56" fmla="*/ 296 w 448"/>
                    <a:gd name="T57" fmla="*/ 94 h 98"/>
                    <a:gd name="T58" fmla="*/ 308 w 448"/>
                    <a:gd name="T59" fmla="*/ 94 h 98"/>
                    <a:gd name="T60" fmla="*/ 319 w 448"/>
                    <a:gd name="T61" fmla="*/ 98 h 98"/>
                    <a:gd name="T62" fmla="*/ 331 w 448"/>
                    <a:gd name="T63" fmla="*/ 98 h 98"/>
                    <a:gd name="T64" fmla="*/ 342 w 448"/>
                    <a:gd name="T65" fmla="*/ 94 h 98"/>
                    <a:gd name="T66" fmla="*/ 353 w 448"/>
                    <a:gd name="T67" fmla="*/ 98 h 98"/>
                    <a:gd name="T68" fmla="*/ 361 w 448"/>
                    <a:gd name="T69" fmla="*/ 98 h 98"/>
                    <a:gd name="T70" fmla="*/ 372 w 448"/>
                    <a:gd name="T71" fmla="*/ 98 h 98"/>
                    <a:gd name="T72" fmla="*/ 384 w 448"/>
                    <a:gd name="T73" fmla="*/ 94 h 98"/>
                    <a:gd name="T74" fmla="*/ 395 w 448"/>
                    <a:gd name="T75" fmla="*/ 94 h 98"/>
                    <a:gd name="T76" fmla="*/ 407 w 448"/>
                    <a:gd name="T77" fmla="*/ 89 h 98"/>
                    <a:gd name="T78" fmla="*/ 418 w 448"/>
                    <a:gd name="T79" fmla="*/ 89 h 98"/>
                    <a:gd name="T80" fmla="*/ 429 w 448"/>
                    <a:gd name="T81" fmla="*/ 89 h 98"/>
                    <a:gd name="T82" fmla="*/ 441 w 448"/>
                    <a:gd name="T83" fmla="*/ 89 h 9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48" h="98">
                      <a:moveTo>
                        <a:pt x="0" y="85"/>
                      </a:moveTo>
                      <a:lnTo>
                        <a:pt x="3" y="81"/>
                      </a:lnTo>
                      <a:lnTo>
                        <a:pt x="3" y="77"/>
                      </a:lnTo>
                      <a:lnTo>
                        <a:pt x="7" y="72"/>
                      </a:lnTo>
                      <a:lnTo>
                        <a:pt x="11" y="72"/>
                      </a:lnTo>
                      <a:lnTo>
                        <a:pt x="15" y="64"/>
                      </a:lnTo>
                      <a:lnTo>
                        <a:pt x="15" y="55"/>
                      </a:lnTo>
                      <a:lnTo>
                        <a:pt x="19" y="51"/>
                      </a:lnTo>
                      <a:lnTo>
                        <a:pt x="22" y="47"/>
                      </a:lnTo>
                      <a:lnTo>
                        <a:pt x="26" y="43"/>
                      </a:lnTo>
                      <a:lnTo>
                        <a:pt x="26" y="38"/>
                      </a:lnTo>
                      <a:lnTo>
                        <a:pt x="30" y="34"/>
                      </a:lnTo>
                      <a:lnTo>
                        <a:pt x="34" y="30"/>
                      </a:lnTo>
                      <a:lnTo>
                        <a:pt x="34" y="21"/>
                      </a:lnTo>
                      <a:lnTo>
                        <a:pt x="38" y="21"/>
                      </a:lnTo>
                      <a:lnTo>
                        <a:pt x="41" y="13"/>
                      </a:lnTo>
                      <a:lnTo>
                        <a:pt x="45" y="8"/>
                      </a:lnTo>
                      <a:lnTo>
                        <a:pt x="45" y="4"/>
                      </a:lnTo>
                      <a:lnTo>
                        <a:pt x="49" y="0"/>
                      </a:lnTo>
                      <a:lnTo>
                        <a:pt x="53" y="0"/>
                      </a:lnTo>
                      <a:lnTo>
                        <a:pt x="57" y="0"/>
                      </a:lnTo>
                      <a:lnTo>
                        <a:pt x="61" y="0"/>
                      </a:lnTo>
                      <a:lnTo>
                        <a:pt x="64" y="0"/>
                      </a:lnTo>
                      <a:lnTo>
                        <a:pt x="68" y="0"/>
                      </a:lnTo>
                      <a:lnTo>
                        <a:pt x="72" y="0"/>
                      </a:lnTo>
                      <a:lnTo>
                        <a:pt x="76" y="0"/>
                      </a:lnTo>
                      <a:lnTo>
                        <a:pt x="80" y="0"/>
                      </a:lnTo>
                      <a:lnTo>
                        <a:pt x="83" y="4"/>
                      </a:lnTo>
                      <a:lnTo>
                        <a:pt x="87" y="8"/>
                      </a:lnTo>
                      <a:lnTo>
                        <a:pt x="91" y="8"/>
                      </a:lnTo>
                      <a:lnTo>
                        <a:pt x="95" y="13"/>
                      </a:lnTo>
                      <a:lnTo>
                        <a:pt x="95" y="17"/>
                      </a:lnTo>
                      <a:lnTo>
                        <a:pt x="99" y="21"/>
                      </a:lnTo>
                      <a:lnTo>
                        <a:pt x="102" y="26"/>
                      </a:lnTo>
                      <a:lnTo>
                        <a:pt x="102" y="30"/>
                      </a:lnTo>
                      <a:lnTo>
                        <a:pt x="106" y="34"/>
                      </a:lnTo>
                      <a:lnTo>
                        <a:pt x="110" y="38"/>
                      </a:lnTo>
                      <a:lnTo>
                        <a:pt x="114" y="43"/>
                      </a:lnTo>
                      <a:lnTo>
                        <a:pt x="118" y="43"/>
                      </a:lnTo>
                      <a:lnTo>
                        <a:pt x="121" y="47"/>
                      </a:lnTo>
                      <a:lnTo>
                        <a:pt x="125" y="51"/>
                      </a:lnTo>
                      <a:lnTo>
                        <a:pt x="129" y="55"/>
                      </a:lnTo>
                      <a:lnTo>
                        <a:pt x="133" y="55"/>
                      </a:lnTo>
                      <a:lnTo>
                        <a:pt x="137" y="51"/>
                      </a:lnTo>
                      <a:lnTo>
                        <a:pt x="140" y="51"/>
                      </a:lnTo>
                      <a:lnTo>
                        <a:pt x="148" y="60"/>
                      </a:lnTo>
                      <a:lnTo>
                        <a:pt x="144" y="60"/>
                      </a:lnTo>
                      <a:lnTo>
                        <a:pt x="148" y="60"/>
                      </a:lnTo>
                      <a:lnTo>
                        <a:pt x="152" y="60"/>
                      </a:lnTo>
                      <a:lnTo>
                        <a:pt x="156" y="64"/>
                      </a:lnTo>
                      <a:lnTo>
                        <a:pt x="159" y="64"/>
                      </a:lnTo>
                      <a:lnTo>
                        <a:pt x="163" y="72"/>
                      </a:lnTo>
                      <a:lnTo>
                        <a:pt x="167" y="72"/>
                      </a:lnTo>
                      <a:lnTo>
                        <a:pt x="171" y="72"/>
                      </a:lnTo>
                      <a:lnTo>
                        <a:pt x="175" y="77"/>
                      </a:lnTo>
                      <a:lnTo>
                        <a:pt x="178" y="77"/>
                      </a:lnTo>
                      <a:lnTo>
                        <a:pt x="182" y="77"/>
                      </a:lnTo>
                      <a:lnTo>
                        <a:pt x="186" y="77"/>
                      </a:lnTo>
                      <a:lnTo>
                        <a:pt x="190" y="77"/>
                      </a:lnTo>
                      <a:lnTo>
                        <a:pt x="194" y="81"/>
                      </a:lnTo>
                      <a:lnTo>
                        <a:pt x="197" y="81"/>
                      </a:lnTo>
                      <a:lnTo>
                        <a:pt x="201" y="81"/>
                      </a:lnTo>
                      <a:lnTo>
                        <a:pt x="205" y="85"/>
                      </a:lnTo>
                      <a:lnTo>
                        <a:pt x="209" y="85"/>
                      </a:lnTo>
                      <a:lnTo>
                        <a:pt x="213" y="89"/>
                      </a:lnTo>
                      <a:lnTo>
                        <a:pt x="216" y="89"/>
                      </a:lnTo>
                      <a:lnTo>
                        <a:pt x="220" y="89"/>
                      </a:lnTo>
                      <a:lnTo>
                        <a:pt x="224" y="89"/>
                      </a:lnTo>
                      <a:lnTo>
                        <a:pt x="228" y="89"/>
                      </a:lnTo>
                      <a:lnTo>
                        <a:pt x="232" y="94"/>
                      </a:lnTo>
                      <a:lnTo>
                        <a:pt x="235" y="94"/>
                      </a:lnTo>
                      <a:lnTo>
                        <a:pt x="239" y="94"/>
                      </a:lnTo>
                      <a:lnTo>
                        <a:pt x="243" y="94"/>
                      </a:lnTo>
                      <a:lnTo>
                        <a:pt x="247" y="94"/>
                      </a:lnTo>
                      <a:lnTo>
                        <a:pt x="251" y="94"/>
                      </a:lnTo>
                      <a:lnTo>
                        <a:pt x="254" y="98"/>
                      </a:lnTo>
                      <a:lnTo>
                        <a:pt x="258" y="98"/>
                      </a:lnTo>
                      <a:lnTo>
                        <a:pt x="262" y="98"/>
                      </a:lnTo>
                      <a:lnTo>
                        <a:pt x="266" y="98"/>
                      </a:lnTo>
                      <a:lnTo>
                        <a:pt x="270" y="94"/>
                      </a:lnTo>
                      <a:lnTo>
                        <a:pt x="273" y="94"/>
                      </a:lnTo>
                      <a:lnTo>
                        <a:pt x="277" y="94"/>
                      </a:lnTo>
                      <a:lnTo>
                        <a:pt x="281" y="94"/>
                      </a:lnTo>
                      <a:lnTo>
                        <a:pt x="285" y="94"/>
                      </a:lnTo>
                      <a:lnTo>
                        <a:pt x="289" y="94"/>
                      </a:lnTo>
                      <a:lnTo>
                        <a:pt x="293" y="94"/>
                      </a:lnTo>
                      <a:lnTo>
                        <a:pt x="296" y="94"/>
                      </a:lnTo>
                      <a:lnTo>
                        <a:pt x="300" y="98"/>
                      </a:lnTo>
                      <a:lnTo>
                        <a:pt x="304" y="94"/>
                      </a:lnTo>
                      <a:lnTo>
                        <a:pt x="308" y="94"/>
                      </a:lnTo>
                      <a:lnTo>
                        <a:pt x="312" y="94"/>
                      </a:lnTo>
                      <a:lnTo>
                        <a:pt x="315" y="94"/>
                      </a:lnTo>
                      <a:lnTo>
                        <a:pt x="319" y="98"/>
                      </a:lnTo>
                      <a:lnTo>
                        <a:pt x="323" y="98"/>
                      </a:lnTo>
                      <a:lnTo>
                        <a:pt x="327" y="98"/>
                      </a:lnTo>
                      <a:lnTo>
                        <a:pt x="331" y="98"/>
                      </a:lnTo>
                      <a:lnTo>
                        <a:pt x="334" y="94"/>
                      </a:lnTo>
                      <a:lnTo>
                        <a:pt x="338" y="98"/>
                      </a:lnTo>
                      <a:lnTo>
                        <a:pt x="342" y="94"/>
                      </a:lnTo>
                      <a:lnTo>
                        <a:pt x="346" y="94"/>
                      </a:lnTo>
                      <a:lnTo>
                        <a:pt x="350" y="94"/>
                      </a:lnTo>
                      <a:lnTo>
                        <a:pt x="353" y="98"/>
                      </a:lnTo>
                      <a:lnTo>
                        <a:pt x="353" y="94"/>
                      </a:lnTo>
                      <a:lnTo>
                        <a:pt x="357" y="98"/>
                      </a:lnTo>
                      <a:lnTo>
                        <a:pt x="361" y="98"/>
                      </a:lnTo>
                      <a:lnTo>
                        <a:pt x="365" y="98"/>
                      </a:lnTo>
                      <a:lnTo>
                        <a:pt x="369" y="98"/>
                      </a:lnTo>
                      <a:lnTo>
                        <a:pt x="372" y="98"/>
                      </a:lnTo>
                      <a:lnTo>
                        <a:pt x="376" y="98"/>
                      </a:lnTo>
                      <a:lnTo>
                        <a:pt x="380" y="98"/>
                      </a:lnTo>
                      <a:lnTo>
                        <a:pt x="384" y="94"/>
                      </a:lnTo>
                      <a:lnTo>
                        <a:pt x="388" y="94"/>
                      </a:lnTo>
                      <a:lnTo>
                        <a:pt x="391" y="94"/>
                      </a:lnTo>
                      <a:lnTo>
                        <a:pt x="395" y="94"/>
                      </a:lnTo>
                      <a:lnTo>
                        <a:pt x="399" y="94"/>
                      </a:lnTo>
                      <a:lnTo>
                        <a:pt x="403" y="89"/>
                      </a:lnTo>
                      <a:lnTo>
                        <a:pt x="407" y="89"/>
                      </a:lnTo>
                      <a:lnTo>
                        <a:pt x="410" y="94"/>
                      </a:lnTo>
                      <a:lnTo>
                        <a:pt x="414" y="94"/>
                      </a:lnTo>
                      <a:lnTo>
                        <a:pt x="418" y="89"/>
                      </a:lnTo>
                      <a:lnTo>
                        <a:pt x="422" y="89"/>
                      </a:lnTo>
                      <a:lnTo>
                        <a:pt x="426" y="89"/>
                      </a:lnTo>
                      <a:lnTo>
                        <a:pt x="429" y="89"/>
                      </a:lnTo>
                      <a:lnTo>
                        <a:pt x="433" y="89"/>
                      </a:lnTo>
                      <a:lnTo>
                        <a:pt x="437" y="89"/>
                      </a:lnTo>
                      <a:lnTo>
                        <a:pt x="441" y="89"/>
                      </a:lnTo>
                      <a:lnTo>
                        <a:pt x="445" y="89"/>
                      </a:lnTo>
                      <a:lnTo>
                        <a:pt x="448" y="89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" name="Freeform 215"/>
                <p:cNvSpPr>
                  <a:spLocks/>
                </p:cNvSpPr>
                <p:nvPr/>
              </p:nvSpPr>
              <p:spPr bwMode="auto">
                <a:xfrm>
                  <a:off x="2997200" y="4734168"/>
                  <a:ext cx="762000" cy="33338"/>
                </a:xfrm>
                <a:custGeom>
                  <a:avLst/>
                  <a:gdLst>
                    <a:gd name="T0" fmla="*/ 8 w 480"/>
                    <a:gd name="T1" fmla="*/ 4 h 21"/>
                    <a:gd name="T2" fmla="*/ 19 w 480"/>
                    <a:gd name="T3" fmla="*/ 4 h 21"/>
                    <a:gd name="T4" fmla="*/ 31 w 480"/>
                    <a:gd name="T5" fmla="*/ 9 h 21"/>
                    <a:gd name="T6" fmla="*/ 42 w 480"/>
                    <a:gd name="T7" fmla="*/ 13 h 21"/>
                    <a:gd name="T8" fmla="*/ 50 w 480"/>
                    <a:gd name="T9" fmla="*/ 13 h 21"/>
                    <a:gd name="T10" fmla="*/ 61 w 480"/>
                    <a:gd name="T11" fmla="*/ 17 h 21"/>
                    <a:gd name="T12" fmla="*/ 73 w 480"/>
                    <a:gd name="T13" fmla="*/ 17 h 21"/>
                    <a:gd name="T14" fmla="*/ 84 w 480"/>
                    <a:gd name="T15" fmla="*/ 17 h 21"/>
                    <a:gd name="T16" fmla="*/ 96 w 480"/>
                    <a:gd name="T17" fmla="*/ 17 h 21"/>
                    <a:gd name="T18" fmla="*/ 107 w 480"/>
                    <a:gd name="T19" fmla="*/ 13 h 21"/>
                    <a:gd name="T20" fmla="*/ 118 w 480"/>
                    <a:gd name="T21" fmla="*/ 9 h 21"/>
                    <a:gd name="T22" fmla="*/ 130 w 480"/>
                    <a:gd name="T23" fmla="*/ 4 h 21"/>
                    <a:gd name="T24" fmla="*/ 141 w 480"/>
                    <a:gd name="T25" fmla="*/ 0 h 21"/>
                    <a:gd name="T26" fmla="*/ 153 w 480"/>
                    <a:gd name="T27" fmla="*/ 0 h 21"/>
                    <a:gd name="T28" fmla="*/ 164 w 480"/>
                    <a:gd name="T29" fmla="*/ 0 h 21"/>
                    <a:gd name="T30" fmla="*/ 175 w 480"/>
                    <a:gd name="T31" fmla="*/ 0 h 21"/>
                    <a:gd name="T32" fmla="*/ 187 w 480"/>
                    <a:gd name="T33" fmla="*/ 4 h 21"/>
                    <a:gd name="T34" fmla="*/ 198 w 480"/>
                    <a:gd name="T35" fmla="*/ 9 h 21"/>
                    <a:gd name="T36" fmla="*/ 210 w 480"/>
                    <a:gd name="T37" fmla="*/ 9 h 21"/>
                    <a:gd name="T38" fmla="*/ 221 w 480"/>
                    <a:gd name="T39" fmla="*/ 17 h 21"/>
                    <a:gd name="T40" fmla="*/ 232 w 480"/>
                    <a:gd name="T41" fmla="*/ 17 h 21"/>
                    <a:gd name="T42" fmla="*/ 244 w 480"/>
                    <a:gd name="T43" fmla="*/ 17 h 21"/>
                    <a:gd name="T44" fmla="*/ 255 w 480"/>
                    <a:gd name="T45" fmla="*/ 17 h 21"/>
                    <a:gd name="T46" fmla="*/ 267 w 480"/>
                    <a:gd name="T47" fmla="*/ 17 h 21"/>
                    <a:gd name="T48" fmla="*/ 278 w 480"/>
                    <a:gd name="T49" fmla="*/ 17 h 21"/>
                    <a:gd name="T50" fmla="*/ 290 w 480"/>
                    <a:gd name="T51" fmla="*/ 17 h 21"/>
                    <a:gd name="T52" fmla="*/ 301 w 480"/>
                    <a:gd name="T53" fmla="*/ 17 h 21"/>
                    <a:gd name="T54" fmla="*/ 312 w 480"/>
                    <a:gd name="T55" fmla="*/ 17 h 21"/>
                    <a:gd name="T56" fmla="*/ 324 w 480"/>
                    <a:gd name="T57" fmla="*/ 17 h 21"/>
                    <a:gd name="T58" fmla="*/ 335 w 480"/>
                    <a:gd name="T59" fmla="*/ 17 h 21"/>
                    <a:gd name="T60" fmla="*/ 347 w 480"/>
                    <a:gd name="T61" fmla="*/ 17 h 21"/>
                    <a:gd name="T62" fmla="*/ 358 w 480"/>
                    <a:gd name="T63" fmla="*/ 17 h 21"/>
                    <a:gd name="T64" fmla="*/ 369 w 480"/>
                    <a:gd name="T65" fmla="*/ 17 h 21"/>
                    <a:gd name="T66" fmla="*/ 381 w 480"/>
                    <a:gd name="T67" fmla="*/ 17 h 21"/>
                    <a:gd name="T68" fmla="*/ 392 w 480"/>
                    <a:gd name="T69" fmla="*/ 17 h 21"/>
                    <a:gd name="T70" fmla="*/ 404 w 480"/>
                    <a:gd name="T71" fmla="*/ 17 h 21"/>
                    <a:gd name="T72" fmla="*/ 415 w 480"/>
                    <a:gd name="T73" fmla="*/ 17 h 21"/>
                    <a:gd name="T74" fmla="*/ 426 w 480"/>
                    <a:gd name="T75" fmla="*/ 17 h 21"/>
                    <a:gd name="T76" fmla="*/ 438 w 480"/>
                    <a:gd name="T77" fmla="*/ 17 h 21"/>
                    <a:gd name="T78" fmla="*/ 449 w 480"/>
                    <a:gd name="T79" fmla="*/ 13 h 21"/>
                    <a:gd name="T80" fmla="*/ 461 w 480"/>
                    <a:gd name="T81" fmla="*/ 17 h 21"/>
                    <a:gd name="T82" fmla="*/ 472 w 480"/>
                    <a:gd name="T83" fmla="*/ 13 h 21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80" h="21">
                      <a:moveTo>
                        <a:pt x="0" y="4"/>
                      </a:moveTo>
                      <a:lnTo>
                        <a:pt x="4" y="9"/>
                      </a:lnTo>
                      <a:lnTo>
                        <a:pt x="8" y="4"/>
                      </a:lnTo>
                      <a:lnTo>
                        <a:pt x="12" y="4"/>
                      </a:lnTo>
                      <a:lnTo>
                        <a:pt x="16" y="4"/>
                      </a:lnTo>
                      <a:lnTo>
                        <a:pt x="19" y="4"/>
                      </a:lnTo>
                      <a:lnTo>
                        <a:pt x="23" y="9"/>
                      </a:lnTo>
                      <a:lnTo>
                        <a:pt x="27" y="9"/>
                      </a:lnTo>
                      <a:lnTo>
                        <a:pt x="31" y="9"/>
                      </a:lnTo>
                      <a:lnTo>
                        <a:pt x="35" y="9"/>
                      </a:lnTo>
                      <a:lnTo>
                        <a:pt x="38" y="9"/>
                      </a:lnTo>
                      <a:lnTo>
                        <a:pt x="42" y="13"/>
                      </a:lnTo>
                      <a:lnTo>
                        <a:pt x="42" y="9"/>
                      </a:lnTo>
                      <a:lnTo>
                        <a:pt x="46" y="13"/>
                      </a:lnTo>
                      <a:lnTo>
                        <a:pt x="50" y="13"/>
                      </a:lnTo>
                      <a:lnTo>
                        <a:pt x="54" y="13"/>
                      </a:lnTo>
                      <a:lnTo>
                        <a:pt x="57" y="13"/>
                      </a:lnTo>
                      <a:lnTo>
                        <a:pt x="61" y="17"/>
                      </a:lnTo>
                      <a:lnTo>
                        <a:pt x="65" y="17"/>
                      </a:lnTo>
                      <a:lnTo>
                        <a:pt x="69" y="17"/>
                      </a:lnTo>
                      <a:lnTo>
                        <a:pt x="73" y="17"/>
                      </a:lnTo>
                      <a:lnTo>
                        <a:pt x="77" y="17"/>
                      </a:lnTo>
                      <a:lnTo>
                        <a:pt x="80" y="21"/>
                      </a:lnTo>
                      <a:lnTo>
                        <a:pt x="84" y="17"/>
                      </a:lnTo>
                      <a:lnTo>
                        <a:pt x="88" y="17"/>
                      </a:lnTo>
                      <a:lnTo>
                        <a:pt x="92" y="17"/>
                      </a:lnTo>
                      <a:lnTo>
                        <a:pt x="96" y="17"/>
                      </a:lnTo>
                      <a:lnTo>
                        <a:pt x="99" y="17"/>
                      </a:lnTo>
                      <a:lnTo>
                        <a:pt x="103" y="17"/>
                      </a:lnTo>
                      <a:lnTo>
                        <a:pt x="107" y="13"/>
                      </a:lnTo>
                      <a:lnTo>
                        <a:pt x="111" y="13"/>
                      </a:lnTo>
                      <a:lnTo>
                        <a:pt x="115" y="9"/>
                      </a:lnTo>
                      <a:lnTo>
                        <a:pt x="118" y="9"/>
                      </a:lnTo>
                      <a:lnTo>
                        <a:pt x="122" y="4"/>
                      </a:lnTo>
                      <a:lnTo>
                        <a:pt x="126" y="9"/>
                      </a:lnTo>
                      <a:lnTo>
                        <a:pt x="130" y="4"/>
                      </a:lnTo>
                      <a:lnTo>
                        <a:pt x="134" y="0"/>
                      </a:lnTo>
                      <a:lnTo>
                        <a:pt x="137" y="0"/>
                      </a:lnTo>
                      <a:lnTo>
                        <a:pt x="141" y="0"/>
                      </a:lnTo>
                      <a:lnTo>
                        <a:pt x="145" y="0"/>
                      </a:lnTo>
                      <a:lnTo>
                        <a:pt x="149" y="0"/>
                      </a:lnTo>
                      <a:lnTo>
                        <a:pt x="153" y="0"/>
                      </a:lnTo>
                      <a:lnTo>
                        <a:pt x="156" y="0"/>
                      </a:lnTo>
                      <a:lnTo>
                        <a:pt x="160" y="0"/>
                      </a:lnTo>
                      <a:lnTo>
                        <a:pt x="164" y="0"/>
                      </a:lnTo>
                      <a:lnTo>
                        <a:pt x="168" y="0"/>
                      </a:lnTo>
                      <a:lnTo>
                        <a:pt x="172" y="0"/>
                      </a:lnTo>
                      <a:lnTo>
                        <a:pt x="175" y="0"/>
                      </a:lnTo>
                      <a:lnTo>
                        <a:pt x="179" y="0"/>
                      </a:lnTo>
                      <a:lnTo>
                        <a:pt x="183" y="4"/>
                      </a:lnTo>
                      <a:lnTo>
                        <a:pt x="187" y="4"/>
                      </a:lnTo>
                      <a:lnTo>
                        <a:pt x="191" y="4"/>
                      </a:lnTo>
                      <a:lnTo>
                        <a:pt x="194" y="9"/>
                      </a:lnTo>
                      <a:lnTo>
                        <a:pt x="198" y="9"/>
                      </a:lnTo>
                      <a:lnTo>
                        <a:pt x="202" y="13"/>
                      </a:lnTo>
                      <a:lnTo>
                        <a:pt x="206" y="13"/>
                      </a:lnTo>
                      <a:lnTo>
                        <a:pt x="210" y="9"/>
                      </a:lnTo>
                      <a:lnTo>
                        <a:pt x="213" y="13"/>
                      </a:lnTo>
                      <a:lnTo>
                        <a:pt x="217" y="17"/>
                      </a:lnTo>
                      <a:lnTo>
                        <a:pt x="221" y="17"/>
                      </a:lnTo>
                      <a:lnTo>
                        <a:pt x="225" y="13"/>
                      </a:lnTo>
                      <a:lnTo>
                        <a:pt x="229" y="13"/>
                      </a:lnTo>
                      <a:lnTo>
                        <a:pt x="232" y="17"/>
                      </a:lnTo>
                      <a:lnTo>
                        <a:pt x="236" y="13"/>
                      </a:lnTo>
                      <a:lnTo>
                        <a:pt x="240" y="17"/>
                      </a:lnTo>
                      <a:lnTo>
                        <a:pt x="244" y="17"/>
                      </a:lnTo>
                      <a:lnTo>
                        <a:pt x="248" y="17"/>
                      </a:lnTo>
                      <a:lnTo>
                        <a:pt x="251" y="17"/>
                      </a:lnTo>
                      <a:lnTo>
                        <a:pt x="255" y="17"/>
                      </a:lnTo>
                      <a:lnTo>
                        <a:pt x="259" y="17"/>
                      </a:lnTo>
                      <a:lnTo>
                        <a:pt x="263" y="17"/>
                      </a:lnTo>
                      <a:lnTo>
                        <a:pt x="267" y="17"/>
                      </a:lnTo>
                      <a:lnTo>
                        <a:pt x="270" y="17"/>
                      </a:lnTo>
                      <a:lnTo>
                        <a:pt x="274" y="17"/>
                      </a:lnTo>
                      <a:lnTo>
                        <a:pt x="278" y="17"/>
                      </a:lnTo>
                      <a:lnTo>
                        <a:pt x="282" y="17"/>
                      </a:lnTo>
                      <a:lnTo>
                        <a:pt x="286" y="17"/>
                      </a:lnTo>
                      <a:lnTo>
                        <a:pt x="290" y="17"/>
                      </a:lnTo>
                      <a:lnTo>
                        <a:pt x="293" y="17"/>
                      </a:lnTo>
                      <a:lnTo>
                        <a:pt x="297" y="17"/>
                      </a:lnTo>
                      <a:lnTo>
                        <a:pt x="301" y="17"/>
                      </a:lnTo>
                      <a:lnTo>
                        <a:pt x="305" y="21"/>
                      </a:lnTo>
                      <a:lnTo>
                        <a:pt x="309" y="21"/>
                      </a:lnTo>
                      <a:lnTo>
                        <a:pt x="312" y="17"/>
                      </a:lnTo>
                      <a:lnTo>
                        <a:pt x="316" y="17"/>
                      </a:lnTo>
                      <a:lnTo>
                        <a:pt x="320" y="17"/>
                      </a:lnTo>
                      <a:lnTo>
                        <a:pt x="324" y="17"/>
                      </a:lnTo>
                      <a:lnTo>
                        <a:pt x="328" y="17"/>
                      </a:lnTo>
                      <a:lnTo>
                        <a:pt x="331" y="17"/>
                      </a:lnTo>
                      <a:lnTo>
                        <a:pt x="335" y="17"/>
                      </a:lnTo>
                      <a:lnTo>
                        <a:pt x="339" y="17"/>
                      </a:lnTo>
                      <a:lnTo>
                        <a:pt x="343" y="17"/>
                      </a:lnTo>
                      <a:lnTo>
                        <a:pt x="347" y="17"/>
                      </a:lnTo>
                      <a:lnTo>
                        <a:pt x="350" y="17"/>
                      </a:lnTo>
                      <a:lnTo>
                        <a:pt x="354" y="17"/>
                      </a:lnTo>
                      <a:lnTo>
                        <a:pt x="358" y="17"/>
                      </a:lnTo>
                      <a:lnTo>
                        <a:pt x="362" y="17"/>
                      </a:lnTo>
                      <a:lnTo>
                        <a:pt x="366" y="17"/>
                      </a:lnTo>
                      <a:lnTo>
                        <a:pt x="369" y="17"/>
                      </a:lnTo>
                      <a:lnTo>
                        <a:pt x="373" y="17"/>
                      </a:lnTo>
                      <a:lnTo>
                        <a:pt x="377" y="17"/>
                      </a:lnTo>
                      <a:lnTo>
                        <a:pt x="381" y="17"/>
                      </a:lnTo>
                      <a:lnTo>
                        <a:pt x="385" y="13"/>
                      </a:lnTo>
                      <a:lnTo>
                        <a:pt x="388" y="13"/>
                      </a:lnTo>
                      <a:lnTo>
                        <a:pt x="392" y="17"/>
                      </a:lnTo>
                      <a:lnTo>
                        <a:pt x="396" y="17"/>
                      </a:lnTo>
                      <a:lnTo>
                        <a:pt x="400" y="17"/>
                      </a:lnTo>
                      <a:lnTo>
                        <a:pt x="404" y="17"/>
                      </a:lnTo>
                      <a:lnTo>
                        <a:pt x="407" y="17"/>
                      </a:lnTo>
                      <a:lnTo>
                        <a:pt x="411" y="17"/>
                      </a:lnTo>
                      <a:lnTo>
                        <a:pt x="415" y="17"/>
                      </a:lnTo>
                      <a:lnTo>
                        <a:pt x="419" y="17"/>
                      </a:lnTo>
                      <a:lnTo>
                        <a:pt x="423" y="17"/>
                      </a:lnTo>
                      <a:lnTo>
                        <a:pt x="426" y="17"/>
                      </a:lnTo>
                      <a:lnTo>
                        <a:pt x="430" y="17"/>
                      </a:lnTo>
                      <a:lnTo>
                        <a:pt x="434" y="17"/>
                      </a:lnTo>
                      <a:lnTo>
                        <a:pt x="438" y="17"/>
                      </a:lnTo>
                      <a:lnTo>
                        <a:pt x="442" y="17"/>
                      </a:lnTo>
                      <a:lnTo>
                        <a:pt x="445" y="17"/>
                      </a:lnTo>
                      <a:lnTo>
                        <a:pt x="449" y="13"/>
                      </a:lnTo>
                      <a:lnTo>
                        <a:pt x="453" y="17"/>
                      </a:lnTo>
                      <a:lnTo>
                        <a:pt x="457" y="17"/>
                      </a:lnTo>
                      <a:lnTo>
                        <a:pt x="461" y="17"/>
                      </a:lnTo>
                      <a:lnTo>
                        <a:pt x="464" y="17"/>
                      </a:lnTo>
                      <a:lnTo>
                        <a:pt x="468" y="17"/>
                      </a:lnTo>
                      <a:lnTo>
                        <a:pt x="472" y="13"/>
                      </a:lnTo>
                      <a:lnTo>
                        <a:pt x="476" y="17"/>
                      </a:lnTo>
                      <a:lnTo>
                        <a:pt x="480" y="17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" name="Freeform 216"/>
                <p:cNvSpPr>
                  <a:spLocks/>
                </p:cNvSpPr>
                <p:nvPr/>
              </p:nvSpPr>
              <p:spPr bwMode="auto">
                <a:xfrm>
                  <a:off x="3759200" y="4754805"/>
                  <a:ext cx="760413" cy="26988"/>
                </a:xfrm>
                <a:custGeom>
                  <a:avLst/>
                  <a:gdLst>
                    <a:gd name="T0" fmla="*/ 7 w 479"/>
                    <a:gd name="T1" fmla="*/ 4 h 17"/>
                    <a:gd name="T2" fmla="*/ 19 w 479"/>
                    <a:gd name="T3" fmla="*/ 4 h 17"/>
                    <a:gd name="T4" fmla="*/ 30 w 479"/>
                    <a:gd name="T5" fmla="*/ 8 h 17"/>
                    <a:gd name="T6" fmla="*/ 42 w 479"/>
                    <a:gd name="T7" fmla="*/ 8 h 17"/>
                    <a:gd name="T8" fmla="*/ 53 w 479"/>
                    <a:gd name="T9" fmla="*/ 8 h 17"/>
                    <a:gd name="T10" fmla="*/ 64 w 479"/>
                    <a:gd name="T11" fmla="*/ 8 h 17"/>
                    <a:gd name="T12" fmla="*/ 72 w 479"/>
                    <a:gd name="T13" fmla="*/ 8 h 17"/>
                    <a:gd name="T14" fmla="*/ 83 w 479"/>
                    <a:gd name="T15" fmla="*/ 8 h 17"/>
                    <a:gd name="T16" fmla="*/ 95 w 479"/>
                    <a:gd name="T17" fmla="*/ 4 h 17"/>
                    <a:gd name="T18" fmla="*/ 106 w 479"/>
                    <a:gd name="T19" fmla="*/ 4 h 17"/>
                    <a:gd name="T20" fmla="*/ 118 w 479"/>
                    <a:gd name="T21" fmla="*/ 4 h 17"/>
                    <a:gd name="T22" fmla="*/ 129 w 479"/>
                    <a:gd name="T23" fmla="*/ 4 h 17"/>
                    <a:gd name="T24" fmla="*/ 140 w 479"/>
                    <a:gd name="T25" fmla="*/ 4 h 17"/>
                    <a:gd name="T26" fmla="*/ 152 w 479"/>
                    <a:gd name="T27" fmla="*/ 4 h 17"/>
                    <a:gd name="T28" fmla="*/ 163 w 479"/>
                    <a:gd name="T29" fmla="*/ 4 h 17"/>
                    <a:gd name="T30" fmla="*/ 175 w 479"/>
                    <a:gd name="T31" fmla="*/ 8 h 17"/>
                    <a:gd name="T32" fmla="*/ 186 w 479"/>
                    <a:gd name="T33" fmla="*/ 13 h 17"/>
                    <a:gd name="T34" fmla="*/ 197 w 479"/>
                    <a:gd name="T35" fmla="*/ 8 h 17"/>
                    <a:gd name="T36" fmla="*/ 209 w 479"/>
                    <a:gd name="T37" fmla="*/ 13 h 17"/>
                    <a:gd name="T38" fmla="*/ 220 w 479"/>
                    <a:gd name="T39" fmla="*/ 13 h 17"/>
                    <a:gd name="T40" fmla="*/ 232 w 479"/>
                    <a:gd name="T41" fmla="*/ 17 h 17"/>
                    <a:gd name="T42" fmla="*/ 243 w 479"/>
                    <a:gd name="T43" fmla="*/ 17 h 17"/>
                    <a:gd name="T44" fmla="*/ 254 w 479"/>
                    <a:gd name="T45" fmla="*/ 17 h 17"/>
                    <a:gd name="T46" fmla="*/ 266 w 479"/>
                    <a:gd name="T47" fmla="*/ 17 h 17"/>
                    <a:gd name="T48" fmla="*/ 277 w 479"/>
                    <a:gd name="T49" fmla="*/ 17 h 17"/>
                    <a:gd name="T50" fmla="*/ 289 w 479"/>
                    <a:gd name="T51" fmla="*/ 17 h 17"/>
                    <a:gd name="T52" fmla="*/ 300 w 479"/>
                    <a:gd name="T53" fmla="*/ 17 h 17"/>
                    <a:gd name="T54" fmla="*/ 312 w 479"/>
                    <a:gd name="T55" fmla="*/ 13 h 17"/>
                    <a:gd name="T56" fmla="*/ 323 w 479"/>
                    <a:gd name="T57" fmla="*/ 13 h 17"/>
                    <a:gd name="T58" fmla="*/ 334 w 479"/>
                    <a:gd name="T59" fmla="*/ 8 h 17"/>
                    <a:gd name="T60" fmla="*/ 346 w 479"/>
                    <a:gd name="T61" fmla="*/ 4 h 17"/>
                    <a:gd name="T62" fmla="*/ 357 w 479"/>
                    <a:gd name="T63" fmla="*/ 4 h 17"/>
                    <a:gd name="T64" fmla="*/ 369 w 479"/>
                    <a:gd name="T65" fmla="*/ 4 h 17"/>
                    <a:gd name="T66" fmla="*/ 380 w 479"/>
                    <a:gd name="T67" fmla="*/ 0 h 17"/>
                    <a:gd name="T68" fmla="*/ 391 w 479"/>
                    <a:gd name="T69" fmla="*/ 0 h 17"/>
                    <a:gd name="T70" fmla="*/ 403 w 479"/>
                    <a:gd name="T71" fmla="*/ 4 h 17"/>
                    <a:gd name="T72" fmla="*/ 414 w 479"/>
                    <a:gd name="T73" fmla="*/ 4 h 17"/>
                    <a:gd name="T74" fmla="*/ 426 w 479"/>
                    <a:gd name="T75" fmla="*/ 8 h 17"/>
                    <a:gd name="T76" fmla="*/ 437 w 479"/>
                    <a:gd name="T77" fmla="*/ 8 h 17"/>
                    <a:gd name="T78" fmla="*/ 448 w 479"/>
                    <a:gd name="T79" fmla="*/ 8 h 17"/>
                    <a:gd name="T80" fmla="*/ 460 w 479"/>
                    <a:gd name="T81" fmla="*/ 8 h 17"/>
                    <a:gd name="T82" fmla="*/ 471 w 479"/>
                    <a:gd name="T83" fmla="*/ 8 h 17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79" h="17">
                      <a:moveTo>
                        <a:pt x="0" y="4"/>
                      </a:moveTo>
                      <a:lnTo>
                        <a:pt x="3" y="4"/>
                      </a:lnTo>
                      <a:lnTo>
                        <a:pt x="7" y="4"/>
                      </a:lnTo>
                      <a:lnTo>
                        <a:pt x="11" y="4"/>
                      </a:lnTo>
                      <a:lnTo>
                        <a:pt x="15" y="4"/>
                      </a:lnTo>
                      <a:lnTo>
                        <a:pt x="19" y="4"/>
                      </a:lnTo>
                      <a:lnTo>
                        <a:pt x="22" y="8"/>
                      </a:lnTo>
                      <a:lnTo>
                        <a:pt x="26" y="4"/>
                      </a:lnTo>
                      <a:lnTo>
                        <a:pt x="30" y="8"/>
                      </a:lnTo>
                      <a:lnTo>
                        <a:pt x="34" y="8"/>
                      </a:lnTo>
                      <a:lnTo>
                        <a:pt x="38" y="8"/>
                      </a:lnTo>
                      <a:lnTo>
                        <a:pt x="42" y="8"/>
                      </a:lnTo>
                      <a:lnTo>
                        <a:pt x="45" y="8"/>
                      </a:lnTo>
                      <a:lnTo>
                        <a:pt x="49" y="8"/>
                      </a:lnTo>
                      <a:lnTo>
                        <a:pt x="53" y="8"/>
                      </a:lnTo>
                      <a:lnTo>
                        <a:pt x="57" y="8"/>
                      </a:lnTo>
                      <a:lnTo>
                        <a:pt x="61" y="8"/>
                      </a:lnTo>
                      <a:lnTo>
                        <a:pt x="64" y="8"/>
                      </a:lnTo>
                      <a:lnTo>
                        <a:pt x="68" y="8"/>
                      </a:lnTo>
                      <a:lnTo>
                        <a:pt x="76" y="8"/>
                      </a:lnTo>
                      <a:lnTo>
                        <a:pt x="72" y="8"/>
                      </a:lnTo>
                      <a:lnTo>
                        <a:pt x="76" y="8"/>
                      </a:lnTo>
                      <a:lnTo>
                        <a:pt x="80" y="8"/>
                      </a:lnTo>
                      <a:lnTo>
                        <a:pt x="83" y="8"/>
                      </a:lnTo>
                      <a:lnTo>
                        <a:pt x="87" y="4"/>
                      </a:lnTo>
                      <a:lnTo>
                        <a:pt x="91" y="4"/>
                      </a:lnTo>
                      <a:lnTo>
                        <a:pt x="95" y="4"/>
                      </a:lnTo>
                      <a:lnTo>
                        <a:pt x="99" y="4"/>
                      </a:lnTo>
                      <a:lnTo>
                        <a:pt x="102" y="4"/>
                      </a:lnTo>
                      <a:lnTo>
                        <a:pt x="106" y="4"/>
                      </a:lnTo>
                      <a:lnTo>
                        <a:pt x="110" y="4"/>
                      </a:lnTo>
                      <a:lnTo>
                        <a:pt x="114" y="4"/>
                      </a:lnTo>
                      <a:lnTo>
                        <a:pt x="118" y="4"/>
                      </a:lnTo>
                      <a:lnTo>
                        <a:pt x="121" y="4"/>
                      </a:lnTo>
                      <a:lnTo>
                        <a:pt x="125" y="8"/>
                      </a:lnTo>
                      <a:lnTo>
                        <a:pt x="129" y="4"/>
                      </a:lnTo>
                      <a:lnTo>
                        <a:pt x="133" y="4"/>
                      </a:lnTo>
                      <a:lnTo>
                        <a:pt x="137" y="4"/>
                      </a:lnTo>
                      <a:lnTo>
                        <a:pt x="140" y="4"/>
                      </a:lnTo>
                      <a:lnTo>
                        <a:pt x="144" y="4"/>
                      </a:lnTo>
                      <a:lnTo>
                        <a:pt x="148" y="4"/>
                      </a:lnTo>
                      <a:lnTo>
                        <a:pt x="152" y="4"/>
                      </a:lnTo>
                      <a:lnTo>
                        <a:pt x="156" y="4"/>
                      </a:lnTo>
                      <a:lnTo>
                        <a:pt x="159" y="4"/>
                      </a:lnTo>
                      <a:lnTo>
                        <a:pt x="163" y="4"/>
                      </a:lnTo>
                      <a:lnTo>
                        <a:pt x="167" y="4"/>
                      </a:lnTo>
                      <a:lnTo>
                        <a:pt x="171" y="8"/>
                      </a:lnTo>
                      <a:lnTo>
                        <a:pt x="175" y="8"/>
                      </a:lnTo>
                      <a:lnTo>
                        <a:pt x="178" y="8"/>
                      </a:lnTo>
                      <a:lnTo>
                        <a:pt x="182" y="13"/>
                      </a:lnTo>
                      <a:lnTo>
                        <a:pt x="186" y="13"/>
                      </a:lnTo>
                      <a:lnTo>
                        <a:pt x="190" y="13"/>
                      </a:lnTo>
                      <a:lnTo>
                        <a:pt x="194" y="8"/>
                      </a:lnTo>
                      <a:lnTo>
                        <a:pt x="197" y="8"/>
                      </a:lnTo>
                      <a:lnTo>
                        <a:pt x="201" y="13"/>
                      </a:lnTo>
                      <a:lnTo>
                        <a:pt x="205" y="13"/>
                      </a:lnTo>
                      <a:lnTo>
                        <a:pt x="209" y="13"/>
                      </a:lnTo>
                      <a:lnTo>
                        <a:pt x="213" y="13"/>
                      </a:lnTo>
                      <a:lnTo>
                        <a:pt x="216" y="13"/>
                      </a:lnTo>
                      <a:lnTo>
                        <a:pt x="220" y="13"/>
                      </a:lnTo>
                      <a:lnTo>
                        <a:pt x="224" y="13"/>
                      </a:lnTo>
                      <a:lnTo>
                        <a:pt x="228" y="13"/>
                      </a:lnTo>
                      <a:lnTo>
                        <a:pt x="232" y="17"/>
                      </a:lnTo>
                      <a:lnTo>
                        <a:pt x="235" y="17"/>
                      </a:lnTo>
                      <a:lnTo>
                        <a:pt x="239" y="17"/>
                      </a:lnTo>
                      <a:lnTo>
                        <a:pt x="243" y="17"/>
                      </a:lnTo>
                      <a:lnTo>
                        <a:pt x="247" y="17"/>
                      </a:lnTo>
                      <a:lnTo>
                        <a:pt x="251" y="17"/>
                      </a:lnTo>
                      <a:lnTo>
                        <a:pt x="254" y="17"/>
                      </a:lnTo>
                      <a:lnTo>
                        <a:pt x="258" y="17"/>
                      </a:lnTo>
                      <a:lnTo>
                        <a:pt x="262" y="17"/>
                      </a:lnTo>
                      <a:lnTo>
                        <a:pt x="266" y="17"/>
                      </a:lnTo>
                      <a:lnTo>
                        <a:pt x="270" y="17"/>
                      </a:lnTo>
                      <a:lnTo>
                        <a:pt x="274" y="17"/>
                      </a:lnTo>
                      <a:lnTo>
                        <a:pt x="277" y="17"/>
                      </a:lnTo>
                      <a:lnTo>
                        <a:pt x="281" y="17"/>
                      </a:lnTo>
                      <a:lnTo>
                        <a:pt x="285" y="17"/>
                      </a:lnTo>
                      <a:lnTo>
                        <a:pt x="289" y="17"/>
                      </a:lnTo>
                      <a:lnTo>
                        <a:pt x="293" y="17"/>
                      </a:lnTo>
                      <a:lnTo>
                        <a:pt x="296" y="17"/>
                      </a:lnTo>
                      <a:lnTo>
                        <a:pt x="300" y="17"/>
                      </a:lnTo>
                      <a:lnTo>
                        <a:pt x="304" y="17"/>
                      </a:lnTo>
                      <a:lnTo>
                        <a:pt x="308" y="17"/>
                      </a:lnTo>
                      <a:lnTo>
                        <a:pt x="312" y="13"/>
                      </a:lnTo>
                      <a:lnTo>
                        <a:pt x="315" y="13"/>
                      </a:lnTo>
                      <a:lnTo>
                        <a:pt x="319" y="13"/>
                      </a:lnTo>
                      <a:lnTo>
                        <a:pt x="323" y="13"/>
                      </a:lnTo>
                      <a:lnTo>
                        <a:pt x="327" y="13"/>
                      </a:lnTo>
                      <a:lnTo>
                        <a:pt x="331" y="8"/>
                      </a:lnTo>
                      <a:lnTo>
                        <a:pt x="334" y="8"/>
                      </a:lnTo>
                      <a:lnTo>
                        <a:pt x="338" y="8"/>
                      </a:lnTo>
                      <a:lnTo>
                        <a:pt x="342" y="8"/>
                      </a:lnTo>
                      <a:lnTo>
                        <a:pt x="346" y="4"/>
                      </a:lnTo>
                      <a:lnTo>
                        <a:pt x="350" y="4"/>
                      </a:lnTo>
                      <a:lnTo>
                        <a:pt x="353" y="4"/>
                      </a:lnTo>
                      <a:lnTo>
                        <a:pt x="357" y="4"/>
                      </a:lnTo>
                      <a:lnTo>
                        <a:pt x="361" y="4"/>
                      </a:lnTo>
                      <a:lnTo>
                        <a:pt x="365" y="4"/>
                      </a:lnTo>
                      <a:lnTo>
                        <a:pt x="369" y="4"/>
                      </a:lnTo>
                      <a:lnTo>
                        <a:pt x="372" y="4"/>
                      </a:lnTo>
                      <a:lnTo>
                        <a:pt x="376" y="0"/>
                      </a:lnTo>
                      <a:lnTo>
                        <a:pt x="380" y="0"/>
                      </a:lnTo>
                      <a:lnTo>
                        <a:pt x="384" y="0"/>
                      </a:lnTo>
                      <a:lnTo>
                        <a:pt x="388" y="0"/>
                      </a:lnTo>
                      <a:lnTo>
                        <a:pt x="391" y="0"/>
                      </a:lnTo>
                      <a:lnTo>
                        <a:pt x="395" y="4"/>
                      </a:lnTo>
                      <a:lnTo>
                        <a:pt x="399" y="4"/>
                      </a:lnTo>
                      <a:lnTo>
                        <a:pt x="403" y="4"/>
                      </a:lnTo>
                      <a:lnTo>
                        <a:pt x="407" y="4"/>
                      </a:lnTo>
                      <a:lnTo>
                        <a:pt x="410" y="4"/>
                      </a:lnTo>
                      <a:lnTo>
                        <a:pt x="414" y="4"/>
                      </a:lnTo>
                      <a:lnTo>
                        <a:pt x="418" y="4"/>
                      </a:lnTo>
                      <a:lnTo>
                        <a:pt x="422" y="4"/>
                      </a:lnTo>
                      <a:lnTo>
                        <a:pt x="426" y="8"/>
                      </a:lnTo>
                      <a:lnTo>
                        <a:pt x="429" y="8"/>
                      </a:lnTo>
                      <a:lnTo>
                        <a:pt x="433" y="8"/>
                      </a:lnTo>
                      <a:lnTo>
                        <a:pt x="437" y="8"/>
                      </a:lnTo>
                      <a:lnTo>
                        <a:pt x="441" y="8"/>
                      </a:lnTo>
                      <a:lnTo>
                        <a:pt x="445" y="8"/>
                      </a:lnTo>
                      <a:lnTo>
                        <a:pt x="448" y="8"/>
                      </a:lnTo>
                      <a:lnTo>
                        <a:pt x="452" y="8"/>
                      </a:lnTo>
                      <a:lnTo>
                        <a:pt x="456" y="8"/>
                      </a:lnTo>
                      <a:lnTo>
                        <a:pt x="460" y="8"/>
                      </a:lnTo>
                      <a:lnTo>
                        <a:pt x="464" y="8"/>
                      </a:lnTo>
                      <a:lnTo>
                        <a:pt x="467" y="8"/>
                      </a:lnTo>
                      <a:lnTo>
                        <a:pt x="471" y="8"/>
                      </a:lnTo>
                      <a:lnTo>
                        <a:pt x="475" y="8"/>
                      </a:lnTo>
                      <a:lnTo>
                        <a:pt x="479" y="8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1" name="Freeform 217"/>
                <p:cNvSpPr>
                  <a:spLocks/>
                </p:cNvSpPr>
                <p:nvPr/>
              </p:nvSpPr>
              <p:spPr bwMode="auto">
                <a:xfrm>
                  <a:off x="4519613" y="4721468"/>
                  <a:ext cx="754063" cy="53975"/>
                </a:xfrm>
                <a:custGeom>
                  <a:avLst/>
                  <a:gdLst>
                    <a:gd name="T0" fmla="*/ 8 w 475"/>
                    <a:gd name="T1" fmla="*/ 29 h 34"/>
                    <a:gd name="T2" fmla="*/ 19 w 475"/>
                    <a:gd name="T3" fmla="*/ 34 h 34"/>
                    <a:gd name="T4" fmla="*/ 30 w 475"/>
                    <a:gd name="T5" fmla="*/ 29 h 34"/>
                    <a:gd name="T6" fmla="*/ 42 w 475"/>
                    <a:gd name="T7" fmla="*/ 34 h 34"/>
                    <a:gd name="T8" fmla="*/ 53 w 475"/>
                    <a:gd name="T9" fmla="*/ 29 h 34"/>
                    <a:gd name="T10" fmla="*/ 65 w 475"/>
                    <a:gd name="T11" fmla="*/ 29 h 34"/>
                    <a:gd name="T12" fmla="*/ 76 w 475"/>
                    <a:gd name="T13" fmla="*/ 29 h 34"/>
                    <a:gd name="T14" fmla="*/ 87 w 475"/>
                    <a:gd name="T15" fmla="*/ 29 h 34"/>
                    <a:gd name="T16" fmla="*/ 99 w 475"/>
                    <a:gd name="T17" fmla="*/ 25 h 34"/>
                    <a:gd name="T18" fmla="*/ 110 w 475"/>
                    <a:gd name="T19" fmla="*/ 25 h 34"/>
                    <a:gd name="T20" fmla="*/ 122 w 475"/>
                    <a:gd name="T21" fmla="*/ 21 h 34"/>
                    <a:gd name="T22" fmla="*/ 129 w 475"/>
                    <a:gd name="T23" fmla="*/ 21 h 34"/>
                    <a:gd name="T24" fmla="*/ 141 w 475"/>
                    <a:gd name="T25" fmla="*/ 25 h 34"/>
                    <a:gd name="T26" fmla="*/ 152 w 475"/>
                    <a:gd name="T27" fmla="*/ 21 h 34"/>
                    <a:gd name="T28" fmla="*/ 163 w 475"/>
                    <a:gd name="T29" fmla="*/ 21 h 34"/>
                    <a:gd name="T30" fmla="*/ 175 w 475"/>
                    <a:gd name="T31" fmla="*/ 21 h 34"/>
                    <a:gd name="T32" fmla="*/ 186 w 475"/>
                    <a:gd name="T33" fmla="*/ 21 h 34"/>
                    <a:gd name="T34" fmla="*/ 194 w 475"/>
                    <a:gd name="T35" fmla="*/ 21 h 34"/>
                    <a:gd name="T36" fmla="*/ 205 w 475"/>
                    <a:gd name="T37" fmla="*/ 21 h 34"/>
                    <a:gd name="T38" fmla="*/ 217 w 475"/>
                    <a:gd name="T39" fmla="*/ 21 h 34"/>
                    <a:gd name="T40" fmla="*/ 228 w 475"/>
                    <a:gd name="T41" fmla="*/ 17 h 34"/>
                    <a:gd name="T42" fmla="*/ 240 w 475"/>
                    <a:gd name="T43" fmla="*/ 12 h 34"/>
                    <a:gd name="T44" fmla="*/ 251 w 475"/>
                    <a:gd name="T45" fmla="*/ 17 h 34"/>
                    <a:gd name="T46" fmla="*/ 262 w 475"/>
                    <a:gd name="T47" fmla="*/ 17 h 34"/>
                    <a:gd name="T48" fmla="*/ 274 w 475"/>
                    <a:gd name="T49" fmla="*/ 21 h 34"/>
                    <a:gd name="T50" fmla="*/ 285 w 475"/>
                    <a:gd name="T51" fmla="*/ 21 h 34"/>
                    <a:gd name="T52" fmla="*/ 297 w 475"/>
                    <a:gd name="T53" fmla="*/ 21 h 34"/>
                    <a:gd name="T54" fmla="*/ 308 w 475"/>
                    <a:gd name="T55" fmla="*/ 25 h 34"/>
                    <a:gd name="T56" fmla="*/ 319 w 475"/>
                    <a:gd name="T57" fmla="*/ 25 h 34"/>
                    <a:gd name="T58" fmla="*/ 331 w 475"/>
                    <a:gd name="T59" fmla="*/ 21 h 34"/>
                    <a:gd name="T60" fmla="*/ 342 w 475"/>
                    <a:gd name="T61" fmla="*/ 17 h 34"/>
                    <a:gd name="T62" fmla="*/ 354 w 475"/>
                    <a:gd name="T63" fmla="*/ 8 h 34"/>
                    <a:gd name="T64" fmla="*/ 365 w 475"/>
                    <a:gd name="T65" fmla="*/ 8 h 34"/>
                    <a:gd name="T66" fmla="*/ 376 w 475"/>
                    <a:gd name="T67" fmla="*/ 4 h 34"/>
                    <a:gd name="T68" fmla="*/ 388 w 475"/>
                    <a:gd name="T69" fmla="*/ 4 h 34"/>
                    <a:gd name="T70" fmla="*/ 399 w 475"/>
                    <a:gd name="T71" fmla="*/ 0 h 34"/>
                    <a:gd name="T72" fmla="*/ 411 w 475"/>
                    <a:gd name="T73" fmla="*/ 4 h 34"/>
                    <a:gd name="T74" fmla="*/ 422 w 475"/>
                    <a:gd name="T75" fmla="*/ 8 h 34"/>
                    <a:gd name="T76" fmla="*/ 433 w 475"/>
                    <a:gd name="T77" fmla="*/ 12 h 34"/>
                    <a:gd name="T78" fmla="*/ 445 w 475"/>
                    <a:gd name="T79" fmla="*/ 12 h 34"/>
                    <a:gd name="T80" fmla="*/ 456 w 475"/>
                    <a:gd name="T81" fmla="*/ 12 h 34"/>
                    <a:gd name="T82" fmla="*/ 468 w 475"/>
                    <a:gd name="T83" fmla="*/ 12 h 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75" h="34">
                      <a:moveTo>
                        <a:pt x="0" y="29"/>
                      </a:moveTo>
                      <a:lnTo>
                        <a:pt x="4" y="29"/>
                      </a:lnTo>
                      <a:lnTo>
                        <a:pt x="8" y="29"/>
                      </a:lnTo>
                      <a:lnTo>
                        <a:pt x="11" y="29"/>
                      </a:lnTo>
                      <a:lnTo>
                        <a:pt x="15" y="29"/>
                      </a:lnTo>
                      <a:lnTo>
                        <a:pt x="19" y="34"/>
                      </a:lnTo>
                      <a:lnTo>
                        <a:pt x="23" y="29"/>
                      </a:lnTo>
                      <a:lnTo>
                        <a:pt x="27" y="29"/>
                      </a:lnTo>
                      <a:lnTo>
                        <a:pt x="30" y="29"/>
                      </a:lnTo>
                      <a:lnTo>
                        <a:pt x="34" y="34"/>
                      </a:lnTo>
                      <a:lnTo>
                        <a:pt x="38" y="34"/>
                      </a:lnTo>
                      <a:lnTo>
                        <a:pt x="42" y="34"/>
                      </a:lnTo>
                      <a:lnTo>
                        <a:pt x="46" y="34"/>
                      </a:lnTo>
                      <a:lnTo>
                        <a:pt x="49" y="29"/>
                      </a:lnTo>
                      <a:lnTo>
                        <a:pt x="53" y="29"/>
                      </a:lnTo>
                      <a:lnTo>
                        <a:pt x="57" y="29"/>
                      </a:lnTo>
                      <a:lnTo>
                        <a:pt x="61" y="29"/>
                      </a:lnTo>
                      <a:lnTo>
                        <a:pt x="65" y="29"/>
                      </a:lnTo>
                      <a:lnTo>
                        <a:pt x="68" y="34"/>
                      </a:lnTo>
                      <a:lnTo>
                        <a:pt x="72" y="29"/>
                      </a:lnTo>
                      <a:lnTo>
                        <a:pt x="76" y="29"/>
                      </a:lnTo>
                      <a:lnTo>
                        <a:pt x="80" y="29"/>
                      </a:lnTo>
                      <a:lnTo>
                        <a:pt x="84" y="29"/>
                      </a:lnTo>
                      <a:lnTo>
                        <a:pt x="87" y="29"/>
                      </a:lnTo>
                      <a:lnTo>
                        <a:pt x="91" y="29"/>
                      </a:lnTo>
                      <a:lnTo>
                        <a:pt x="95" y="29"/>
                      </a:lnTo>
                      <a:lnTo>
                        <a:pt x="99" y="25"/>
                      </a:lnTo>
                      <a:lnTo>
                        <a:pt x="103" y="25"/>
                      </a:lnTo>
                      <a:lnTo>
                        <a:pt x="106" y="29"/>
                      </a:lnTo>
                      <a:lnTo>
                        <a:pt x="110" y="25"/>
                      </a:lnTo>
                      <a:lnTo>
                        <a:pt x="114" y="25"/>
                      </a:lnTo>
                      <a:lnTo>
                        <a:pt x="118" y="25"/>
                      </a:lnTo>
                      <a:lnTo>
                        <a:pt x="122" y="21"/>
                      </a:lnTo>
                      <a:lnTo>
                        <a:pt x="122" y="25"/>
                      </a:lnTo>
                      <a:lnTo>
                        <a:pt x="125" y="21"/>
                      </a:lnTo>
                      <a:lnTo>
                        <a:pt x="129" y="21"/>
                      </a:lnTo>
                      <a:lnTo>
                        <a:pt x="133" y="21"/>
                      </a:lnTo>
                      <a:lnTo>
                        <a:pt x="137" y="21"/>
                      </a:lnTo>
                      <a:lnTo>
                        <a:pt x="141" y="25"/>
                      </a:lnTo>
                      <a:lnTo>
                        <a:pt x="144" y="25"/>
                      </a:lnTo>
                      <a:lnTo>
                        <a:pt x="148" y="25"/>
                      </a:lnTo>
                      <a:lnTo>
                        <a:pt x="152" y="21"/>
                      </a:lnTo>
                      <a:lnTo>
                        <a:pt x="156" y="21"/>
                      </a:lnTo>
                      <a:lnTo>
                        <a:pt x="160" y="21"/>
                      </a:lnTo>
                      <a:lnTo>
                        <a:pt x="163" y="21"/>
                      </a:lnTo>
                      <a:lnTo>
                        <a:pt x="167" y="21"/>
                      </a:lnTo>
                      <a:lnTo>
                        <a:pt x="171" y="21"/>
                      </a:lnTo>
                      <a:lnTo>
                        <a:pt x="175" y="21"/>
                      </a:lnTo>
                      <a:lnTo>
                        <a:pt x="179" y="21"/>
                      </a:lnTo>
                      <a:lnTo>
                        <a:pt x="182" y="21"/>
                      </a:lnTo>
                      <a:lnTo>
                        <a:pt x="186" y="21"/>
                      </a:lnTo>
                      <a:lnTo>
                        <a:pt x="194" y="21"/>
                      </a:lnTo>
                      <a:lnTo>
                        <a:pt x="190" y="21"/>
                      </a:lnTo>
                      <a:lnTo>
                        <a:pt x="194" y="21"/>
                      </a:lnTo>
                      <a:lnTo>
                        <a:pt x="198" y="21"/>
                      </a:lnTo>
                      <a:lnTo>
                        <a:pt x="201" y="21"/>
                      </a:lnTo>
                      <a:lnTo>
                        <a:pt x="205" y="21"/>
                      </a:lnTo>
                      <a:lnTo>
                        <a:pt x="209" y="17"/>
                      </a:lnTo>
                      <a:lnTo>
                        <a:pt x="213" y="17"/>
                      </a:lnTo>
                      <a:lnTo>
                        <a:pt x="217" y="21"/>
                      </a:lnTo>
                      <a:lnTo>
                        <a:pt x="220" y="21"/>
                      </a:lnTo>
                      <a:lnTo>
                        <a:pt x="224" y="17"/>
                      </a:lnTo>
                      <a:lnTo>
                        <a:pt x="228" y="17"/>
                      </a:lnTo>
                      <a:lnTo>
                        <a:pt x="232" y="12"/>
                      </a:lnTo>
                      <a:lnTo>
                        <a:pt x="236" y="12"/>
                      </a:lnTo>
                      <a:lnTo>
                        <a:pt x="240" y="12"/>
                      </a:lnTo>
                      <a:lnTo>
                        <a:pt x="243" y="12"/>
                      </a:lnTo>
                      <a:lnTo>
                        <a:pt x="247" y="17"/>
                      </a:lnTo>
                      <a:lnTo>
                        <a:pt x="251" y="17"/>
                      </a:lnTo>
                      <a:lnTo>
                        <a:pt x="255" y="17"/>
                      </a:lnTo>
                      <a:lnTo>
                        <a:pt x="259" y="17"/>
                      </a:lnTo>
                      <a:lnTo>
                        <a:pt x="262" y="17"/>
                      </a:lnTo>
                      <a:lnTo>
                        <a:pt x="266" y="17"/>
                      </a:lnTo>
                      <a:lnTo>
                        <a:pt x="270" y="21"/>
                      </a:lnTo>
                      <a:lnTo>
                        <a:pt x="274" y="21"/>
                      </a:lnTo>
                      <a:lnTo>
                        <a:pt x="278" y="21"/>
                      </a:lnTo>
                      <a:lnTo>
                        <a:pt x="281" y="21"/>
                      </a:lnTo>
                      <a:lnTo>
                        <a:pt x="285" y="21"/>
                      </a:lnTo>
                      <a:lnTo>
                        <a:pt x="289" y="21"/>
                      </a:lnTo>
                      <a:lnTo>
                        <a:pt x="293" y="21"/>
                      </a:lnTo>
                      <a:lnTo>
                        <a:pt x="297" y="21"/>
                      </a:lnTo>
                      <a:lnTo>
                        <a:pt x="300" y="21"/>
                      </a:lnTo>
                      <a:lnTo>
                        <a:pt x="304" y="21"/>
                      </a:lnTo>
                      <a:lnTo>
                        <a:pt x="308" y="25"/>
                      </a:lnTo>
                      <a:lnTo>
                        <a:pt x="312" y="25"/>
                      </a:lnTo>
                      <a:lnTo>
                        <a:pt x="316" y="25"/>
                      </a:lnTo>
                      <a:lnTo>
                        <a:pt x="319" y="25"/>
                      </a:lnTo>
                      <a:lnTo>
                        <a:pt x="323" y="25"/>
                      </a:lnTo>
                      <a:lnTo>
                        <a:pt x="327" y="25"/>
                      </a:lnTo>
                      <a:lnTo>
                        <a:pt x="331" y="21"/>
                      </a:lnTo>
                      <a:lnTo>
                        <a:pt x="335" y="21"/>
                      </a:lnTo>
                      <a:lnTo>
                        <a:pt x="338" y="17"/>
                      </a:lnTo>
                      <a:lnTo>
                        <a:pt x="342" y="17"/>
                      </a:lnTo>
                      <a:lnTo>
                        <a:pt x="346" y="12"/>
                      </a:lnTo>
                      <a:lnTo>
                        <a:pt x="350" y="12"/>
                      </a:lnTo>
                      <a:lnTo>
                        <a:pt x="354" y="8"/>
                      </a:lnTo>
                      <a:lnTo>
                        <a:pt x="357" y="8"/>
                      </a:lnTo>
                      <a:lnTo>
                        <a:pt x="361" y="8"/>
                      </a:lnTo>
                      <a:lnTo>
                        <a:pt x="365" y="8"/>
                      </a:lnTo>
                      <a:lnTo>
                        <a:pt x="369" y="4"/>
                      </a:lnTo>
                      <a:lnTo>
                        <a:pt x="373" y="8"/>
                      </a:lnTo>
                      <a:lnTo>
                        <a:pt x="376" y="4"/>
                      </a:lnTo>
                      <a:lnTo>
                        <a:pt x="380" y="8"/>
                      </a:lnTo>
                      <a:lnTo>
                        <a:pt x="384" y="8"/>
                      </a:lnTo>
                      <a:lnTo>
                        <a:pt x="388" y="4"/>
                      </a:lnTo>
                      <a:lnTo>
                        <a:pt x="392" y="4"/>
                      </a:lnTo>
                      <a:lnTo>
                        <a:pt x="395" y="4"/>
                      </a:lnTo>
                      <a:lnTo>
                        <a:pt x="399" y="0"/>
                      </a:lnTo>
                      <a:lnTo>
                        <a:pt x="403" y="0"/>
                      </a:lnTo>
                      <a:lnTo>
                        <a:pt x="407" y="4"/>
                      </a:lnTo>
                      <a:lnTo>
                        <a:pt x="411" y="4"/>
                      </a:lnTo>
                      <a:lnTo>
                        <a:pt x="414" y="8"/>
                      </a:lnTo>
                      <a:lnTo>
                        <a:pt x="418" y="8"/>
                      </a:lnTo>
                      <a:lnTo>
                        <a:pt x="422" y="8"/>
                      </a:lnTo>
                      <a:lnTo>
                        <a:pt x="426" y="8"/>
                      </a:lnTo>
                      <a:lnTo>
                        <a:pt x="430" y="12"/>
                      </a:lnTo>
                      <a:lnTo>
                        <a:pt x="433" y="12"/>
                      </a:lnTo>
                      <a:lnTo>
                        <a:pt x="437" y="12"/>
                      </a:lnTo>
                      <a:lnTo>
                        <a:pt x="441" y="12"/>
                      </a:lnTo>
                      <a:lnTo>
                        <a:pt x="445" y="12"/>
                      </a:lnTo>
                      <a:lnTo>
                        <a:pt x="449" y="12"/>
                      </a:lnTo>
                      <a:lnTo>
                        <a:pt x="452" y="12"/>
                      </a:lnTo>
                      <a:lnTo>
                        <a:pt x="456" y="12"/>
                      </a:lnTo>
                      <a:lnTo>
                        <a:pt x="460" y="12"/>
                      </a:lnTo>
                      <a:lnTo>
                        <a:pt x="464" y="12"/>
                      </a:lnTo>
                      <a:lnTo>
                        <a:pt x="468" y="12"/>
                      </a:lnTo>
                      <a:lnTo>
                        <a:pt x="472" y="12"/>
                      </a:lnTo>
                      <a:lnTo>
                        <a:pt x="475" y="12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2" name="Freeform 218"/>
                <p:cNvSpPr>
                  <a:spLocks/>
                </p:cNvSpPr>
                <p:nvPr/>
              </p:nvSpPr>
              <p:spPr bwMode="auto">
                <a:xfrm>
                  <a:off x="5273675" y="4659555"/>
                  <a:ext cx="766763" cy="88900"/>
                </a:xfrm>
                <a:custGeom>
                  <a:avLst/>
                  <a:gdLst>
                    <a:gd name="T0" fmla="*/ 8 w 483"/>
                    <a:gd name="T1" fmla="*/ 56 h 56"/>
                    <a:gd name="T2" fmla="*/ 19 w 483"/>
                    <a:gd name="T3" fmla="*/ 51 h 56"/>
                    <a:gd name="T4" fmla="*/ 31 w 483"/>
                    <a:gd name="T5" fmla="*/ 51 h 56"/>
                    <a:gd name="T6" fmla="*/ 42 w 483"/>
                    <a:gd name="T7" fmla="*/ 51 h 56"/>
                    <a:gd name="T8" fmla="*/ 54 w 483"/>
                    <a:gd name="T9" fmla="*/ 43 h 56"/>
                    <a:gd name="T10" fmla="*/ 65 w 483"/>
                    <a:gd name="T11" fmla="*/ 43 h 56"/>
                    <a:gd name="T12" fmla="*/ 76 w 483"/>
                    <a:gd name="T13" fmla="*/ 39 h 56"/>
                    <a:gd name="T14" fmla="*/ 88 w 483"/>
                    <a:gd name="T15" fmla="*/ 34 h 56"/>
                    <a:gd name="T16" fmla="*/ 99 w 483"/>
                    <a:gd name="T17" fmla="*/ 34 h 56"/>
                    <a:gd name="T18" fmla="*/ 111 w 483"/>
                    <a:gd name="T19" fmla="*/ 30 h 56"/>
                    <a:gd name="T20" fmla="*/ 122 w 483"/>
                    <a:gd name="T21" fmla="*/ 30 h 56"/>
                    <a:gd name="T22" fmla="*/ 133 w 483"/>
                    <a:gd name="T23" fmla="*/ 34 h 56"/>
                    <a:gd name="T24" fmla="*/ 145 w 483"/>
                    <a:gd name="T25" fmla="*/ 30 h 56"/>
                    <a:gd name="T26" fmla="*/ 156 w 483"/>
                    <a:gd name="T27" fmla="*/ 30 h 56"/>
                    <a:gd name="T28" fmla="*/ 168 w 483"/>
                    <a:gd name="T29" fmla="*/ 30 h 56"/>
                    <a:gd name="T30" fmla="*/ 179 w 483"/>
                    <a:gd name="T31" fmla="*/ 30 h 56"/>
                    <a:gd name="T32" fmla="*/ 190 w 483"/>
                    <a:gd name="T33" fmla="*/ 30 h 56"/>
                    <a:gd name="T34" fmla="*/ 202 w 483"/>
                    <a:gd name="T35" fmla="*/ 22 h 56"/>
                    <a:gd name="T36" fmla="*/ 213 w 483"/>
                    <a:gd name="T37" fmla="*/ 17 h 56"/>
                    <a:gd name="T38" fmla="*/ 225 w 483"/>
                    <a:gd name="T39" fmla="*/ 26 h 56"/>
                    <a:gd name="T40" fmla="*/ 236 w 483"/>
                    <a:gd name="T41" fmla="*/ 26 h 56"/>
                    <a:gd name="T42" fmla="*/ 248 w 483"/>
                    <a:gd name="T43" fmla="*/ 30 h 56"/>
                    <a:gd name="T44" fmla="*/ 259 w 483"/>
                    <a:gd name="T45" fmla="*/ 22 h 56"/>
                    <a:gd name="T46" fmla="*/ 270 w 483"/>
                    <a:gd name="T47" fmla="*/ 22 h 56"/>
                    <a:gd name="T48" fmla="*/ 282 w 483"/>
                    <a:gd name="T49" fmla="*/ 26 h 56"/>
                    <a:gd name="T50" fmla="*/ 293 w 483"/>
                    <a:gd name="T51" fmla="*/ 22 h 56"/>
                    <a:gd name="T52" fmla="*/ 305 w 483"/>
                    <a:gd name="T53" fmla="*/ 17 h 56"/>
                    <a:gd name="T54" fmla="*/ 316 w 483"/>
                    <a:gd name="T55" fmla="*/ 13 h 56"/>
                    <a:gd name="T56" fmla="*/ 327 w 483"/>
                    <a:gd name="T57" fmla="*/ 13 h 56"/>
                    <a:gd name="T58" fmla="*/ 339 w 483"/>
                    <a:gd name="T59" fmla="*/ 9 h 56"/>
                    <a:gd name="T60" fmla="*/ 350 w 483"/>
                    <a:gd name="T61" fmla="*/ 9 h 56"/>
                    <a:gd name="T62" fmla="*/ 362 w 483"/>
                    <a:gd name="T63" fmla="*/ 9 h 56"/>
                    <a:gd name="T64" fmla="*/ 373 w 483"/>
                    <a:gd name="T65" fmla="*/ 13 h 56"/>
                    <a:gd name="T66" fmla="*/ 384 w 483"/>
                    <a:gd name="T67" fmla="*/ 17 h 56"/>
                    <a:gd name="T68" fmla="*/ 396 w 483"/>
                    <a:gd name="T69" fmla="*/ 22 h 56"/>
                    <a:gd name="T70" fmla="*/ 407 w 483"/>
                    <a:gd name="T71" fmla="*/ 22 h 56"/>
                    <a:gd name="T72" fmla="*/ 419 w 483"/>
                    <a:gd name="T73" fmla="*/ 22 h 56"/>
                    <a:gd name="T74" fmla="*/ 430 w 483"/>
                    <a:gd name="T75" fmla="*/ 17 h 56"/>
                    <a:gd name="T76" fmla="*/ 442 w 483"/>
                    <a:gd name="T77" fmla="*/ 13 h 56"/>
                    <a:gd name="T78" fmla="*/ 453 w 483"/>
                    <a:gd name="T79" fmla="*/ 9 h 56"/>
                    <a:gd name="T80" fmla="*/ 464 w 483"/>
                    <a:gd name="T81" fmla="*/ 5 h 56"/>
                    <a:gd name="T82" fmla="*/ 476 w 483"/>
                    <a:gd name="T83" fmla="*/ 5 h 5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83" h="56">
                      <a:moveTo>
                        <a:pt x="0" y="51"/>
                      </a:moveTo>
                      <a:lnTo>
                        <a:pt x="4" y="51"/>
                      </a:lnTo>
                      <a:lnTo>
                        <a:pt x="8" y="56"/>
                      </a:lnTo>
                      <a:lnTo>
                        <a:pt x="12" y="51"/>
                      </a:lnTo>
                      <a:lnTo>
                        <a:pt x="16" y="51"/>
                      </a:lnTo>
                      <a:lnTo>
                        <a:pt x="19" y="51"/>
                      </a:lnTo>
                      <a:lnTo>
                        <a:pt x="23" y="51"/>
                      </a:lnTo>
                      <a:lnTo>
                        <a:pt x="27" y="51"/>
                      </a:lnTo>
                      <a:lnTo>
                        <a:pt x="31" y="51"/>
                      </a:lnTo>
                      <a:lnTo>
                        <a:pt x="35" y="51"/>
                      </a:lnTo>
                      <a:lnTo>
                        <a:pt x="38" y="51"/>
                      </a:lnTo>
                      <a:lnTo>
                        <a:pt x="42" y="51"/>
                      </a:lnTo>
                      <a:lnTo>
                        <a:pt x="46" y="51"/>
                      </a:lnTo>
                      <a:lnTo>
                        <a:pt x="50" y="47"/>
                      </a:lnTo>
                      <a:lnTo>
                        <a:pt x="54" y="43"/>
                      </a:lnTo>
                      <a:lnTo>
                        <a:pt x="57" y="43"/>
                      </a:lnTo>
                      <a:lnTo>
                        <a:pt x="61" y="43"/>
                      </a:lnTo>
                      <a:lnTo>
                        <a:pt x="65" y="43"/>
                      </a:lnTo>
                      <a:lnTo>
                        <a:pt x="69" y="39"/>
                      </a:lnTo>
                      <a:lnTo>
                        <a:pt x="73" y="39"/>
                      </a:lnTo>
                      <a:lnTo>
                        <a:pt x="76" y="39"/>
                      </a:lnTo>
                      <a:lnTo>
                        <a:pt x="80" y="39"/>
                      </a:lnTo>
                      <a:lnTo>
                        <a:pt x="84" y="34"/>
                      </a:lnTo>
                      <a:lnTo>
                        <a:pt x="88" y="34"/>
                      </a:lnTo>
                      <a:lnTo>
                        <a:pt x="92" y="34"/>
                      </a:lnTo>
                      <a:lnTo>
                        <a:pt x="95" y="34"/>
                      </a:lnTo>
                      <a:lnTo>
                        <a:pt x="99" y="34"/>
                      </a:lnTo>
                      <a:lnTo>
                        <a:pt x="103" y="30"/>
                      </a:lnTo>
                      <a:lnTo>
                        <a:pt x="107" y="30"/>
                      </a:lnTo>
                      <a:lnTo>
                        <a:pt x="111" y="30"/>
                      </a:lnTo>
                      <a:lnTo>
                        <a:pt x="114" y="30"/>
                      </a:lnTo>
                      <a:lnTo>
                        <a:pt x="118" y="30"/>
                      </a:lnTo>
                      <a:lnTo>
                        <a:pt x="122" y="30"/>
                      </a:lnTo>
                      <a:lnTo>
                        <a:pt x="126" y="30"/>
                      </a:lnTo>
                      <a:lnTo>
                        <a:pt x="130" y="30"/>
                      </a:lnTo>
                      <a:lnTo>
                        <a:pt x="133" y="34"/>
                      </a:lnTo>
                      <a:lnTo>
                        <a:pt x="137" y="34"/>
                      </a:lnTo>
                      <a:lnTo>
                        <a:pt x="141" y="30"/>
                      </a:lnTo>
                      <a:lnTo>
                        <a:pt x="145" y="30"/>
                      </a:lnTo>
                      <a:lnTo>
                        <a:pt x="149" y="30"/>
                      </a:lnTo>
                      <a:lnTo>
                        <a:pt x="152" y="34"/>
                      </a:lnTo>
                      <a:lnTo>
                        <a:pt x="156" y="30"/>
                      </a:lnTo>
                      <a:lnTo>
                        <a:pt x="160" y="30"/>
                      </a:lnTo>
                      <a:lnTo>
                        <a:pt x="164" y="26"/>
                      </a:lnTo>
                      <a:lnTo>
                        <a:pt x="168" y="30"/>
                      </a:lnTo>
                      <a:lnTo>
                        <a:pt x="171" y="30"/>
                      </a:lnTo>
                      <a:lnTo>
                        <a:pt x="175" y="30"/>
                      </a:lnTo>
                      <a:lnTo>
                        <a:pt x="179" y="30"/>
                      </a:lnTo>
                      <a:lnTo>
                        <a:pt x="183" y="30"/>
                      </a:lnTo>
                      <a:lnTo>
                        <a:pt x="187" y="30"/>
                      </a:lnTo>
                      <a:lnTo>
                        <a:pt x="190" y="30"/>
                      </a:lnTo>
                      <a:lnTo>
                        <a:pt x="194" y="26"/>
                      </a:lnTo>
                      <a:lnTo>
                        <a:pt x="198" y="26"/>
                      </a:lnTo>
                      <a:lnTo>
                        <a:pt x="202" y="22"/>
                      </a:lnTo>
                      <a:lnTo>
                        <a:pt x="206" y="26"/>
                      </a:lnTo>
                      <a:lnTo>
                        <a:pt x="210" y="22"/>
                      </a:lnTo>
                      <a:lnTo>
                        <a:pt x="213" y="17"/>
                      </a:lnTo>
                      <a:lnTo>
                        <a:pt x="217" y="22"/>
                      </a:lnTo>
                      <a:lnTo>
                        <a:pt x="221" y="26"/>
                      </a:lnTo>
                      <a:lnTo>
                        <a:pt x="225" y="26"/>
                      </a:lnTo>
                      <a:lnTo>
                        <a:pt x="229" y="26"/>
                      </a:lnTo>
                      <a:lnTo>
                        <a:pt x="232" y="30"/>
                      </a:lnTo>
                      <a:lnTo>
                        <a:pt x="236" y="26"/>
                      </a:lnTo>
                      <a:lnTo>
                        <a:pt x="240" y="26"/>
                      </a:lnTo>
                      <a:lnTo>
                        <a:pt x="244" y="30"/>
                      </a:lnTo>
                      <a:lnTo>
                        <a:pt x="248" y="30"/>
                      </a:lnTo>
                      <a:lnTo>
                        <a:pt x="251" y="26"/>
                      </a:lnTo>
                      <a:lnTo>
                        <a:pt x="255" y="26"/>
                      </a:lnTo>
                      <a:lnTo>
                        <a:pt x="259" y="22"/>
                      </a:lnTo>
                      <a:lnTo>
                        <a:pt x="263" y="26"/>
                      </a:lnTo>
                      <a:lnTo>
                        <a:pt x="267" y="22"/>
                      </a:lnTo>
                      <a:lnTo>
                        <a:pt x="270" y="22"/>
                      </a:lnTo>
                      <a:lnTo>
                        <a:pt x="274" y="22"/>
                      </a:lnTo>
                      <a:lnTo>
                        <a:pt x="278" y="22"/>
                      </a:lnTo>
                      <a:lnTo>
                        <a:pt x="282" y="26"/>
                      </a:lnTo>
                      <a:lnTo>
                        <a:pt x="286" y="22"/>
                      </a:lnTo>
                      <a:lnTo>
                        <a:pt x="289" y="22"/>
                      </a:lnTo>
                      <a:lnTo>
                        <a:pt x="293" y="22"/>
                      </a:lnTo>
                      <a:lnTo>
                        <a:pt x="297" y="22"/>
                      </a:lnTo>
                      <a:lnTo>
                        <a:pt x="301" y="17"/>
                      </a:lnTo>
                      <a:lnTo>
                        <a:pt x="305" y="17"/>
                      </a:lnTo>
                      <a:lnTo>
                        <a:pt x="308" y="17"/>
                      </a:lnTo>
                      <a:lnTo>
                        <a:pt x="312" y="13"/>
                      </a:lnTo>
                      <a:lnTo>
                        <a:pt x="316" y="13"/>
                      </a:lnTo>
                      <a:lnTo>
                        <a:pt x="320" y="17"/>
                      </a:lnTo>
                      <a:lnTo>
                        <a:pt x="324" y="13"/>
                      </a:lnTo>
                      <a:lnTo>
                        <a:pt x="327" y="13"/>
                      </a:lnTo>
                      <a:lnTo>
                        <a:pt x="331" y="17"/>
                      </a:lnTo>
                      <a:lnTo>
                        <a:pt x="335" y="13"/>
                      </a:lnTo>
                      <a:lnTo>
                        <a:pt x="339" y="9"/>
                      </a:lnTo>
                      <a:lnTo>
                        <a:pt x="343" y="13"/>
                      </a:lnTo>
                      <a:lnTo>
                        <a:pt x="346" y="13"/>
                      </a:lnTo>
                      <a:lnTo>
                        <a:pt x="350" y="9"/>
                      </a:lnTo>
                      <a:lnTo>
                        <a:pt x="354" y="9"/>
                      </a:lnTo>
                      <a:lnTo>
                        <a:pt x="358" y="9"/>
                      </a:lnTo>
                      <a:lnTo>
                        <a:pt x="362" y="9"/>
                      </a:lnTo>
                      <a:lnTo>
                        <a:pt x="365" y="9"/>
                      </a:lnTo>
                      <a:lnTo>
                        <a:pt x="369" y="13"/>
                      </a:lnTo>
                      <a:lnTo>
                        <a:pt x="373" y="13"/>
                      </a:lnTo>
                      <a:lnTo>
                        <a:pt x="377" y="17"/>
                      </a:lnTo>
                      <a:lnTo>
                        <a:pt x="381" y="17"/>
                      </a:lnTo>
                      <a:lnTo>
                        <a:pt x="384" y="17"/>
                      </a:lnTo>
                      <a:lnTo>
                        <a:pt x="388" y="17"/>
                      </a:lnTo>
                      <a:lnTo>
                        <a:pt x="392" y="17"/>
                      </a:lnTo>
                      <a:lnTo>
                        <a:pt x="396" y="22"/>
                      </a:lnTo>
                      <a:lnTo>
                        <a:pt x="400" y="22"/>
                      </a:lnTo>
                      <a:lnTo>
                        <a:pt x="403" y="22"/>
                      </a:lnTo>
                      <a:lnTo>
                        <a:pt x="407" y="22"/>
                      </a:lnTo>
                      <a:lnTo>
                        <a:pt x="411" y="22"/>
                      </a:lnTo>
                      <a:lnTo>
                        <a:pt x="415" y="22"/>
                      </a:lnTo>
                      <a:lnTo>
                        <a:pt x="419" y="22"/>
                      </a:lnTo>
                      <a:lnTo>
                        <a:pt x="422" y="22"/>
                      </a:lnTo>
                      <a:lnTo>
                        <a:pt x="426" y="22"/>
                      </a:lnTo>
                      <a:lnTo>
                        <a:pt x="430" y="17"/>
                      </a:lnTo>
                      <a:lnTo>
                        <a:pt x="434" y="17"/>
                      </a:lnTo>
                      <a:lnTo>
                        <a:pt x="438" y="17"/>
                      </a:lnTo>
                      <a:lnTo>
                        <a:pt x="442" y="13"/>
                      </a:lnTo>
                      <a:lnTo>
                        <a:pt x="445" y="13"/>
                      </a:lnTo>
                      <a:lnTo>
                        <a:pt x="449" y="13"/>
                      </a:lnTo>
                      <a:lnTo>
                        <a:pt x="453" y="9"/>
                      </a:lnTo>
                      <a:lnTo>
                        <a:pt x="457" y="9"/>
                      </a:lnTo>
                      <a:lnTo>
                        <a:pt x="461" y="5"/>
                      </a:lnTo>
                      <a:lnTo>
                        <a:pt x="464" y="5"/>
                      </a:lnTo>
                      <a:lnTo>
                        <a:pt x="468" y="5"/>
                      </a:lnTo>
                      <a:lnTo>
                        <a:pt x="472" y="5"/>
                      </a:lnTo>
                      <a:lnTo>
                        <a:pt x="476" y="5"/>
                      </a:lnTo>
                      <a:lnTo>
                        <a:pt x="480" y="0"/>
                      </a:lnTo>
                      <a:lnTo>
                        <a:pt x="483" y="0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3" name="Freeform 219"/>
                <p:cNvSpPr>
                  <a:spLocks/>
                </p:cNvSpPr>
                <p:nvPr/>
              </p:nvSpPr>
              <p:spPr bwMode="auto">
                <a:xfrm>
                  <a:off x="6040438" y="4659555"/>
                  <a:ext cx="755650" cy="136525"/>
                </a:xfrm>
                <a:custGeom>
                  <a:avLst/>
                  <a:gdLst>
                    <a:gd name="T0" fmla="*/ 8 w 476"/>
                    <a:gd name="T1" fmla="*/ 5 h 86"/>
                    <a:gd name="T2" fmla="*/ 19 w 476"/>
                    <a:gd name="T3" fmla="*/ 5 h 86"/>
                    <a:gd name="T4" fmla="*/ 27 w 476"/>
                    <a:gd name="T5" fmla="*/ 9 h 86"/>
                    <a:gd name="T6" fmla="*/ 38 w 476"/>
                    <a:gd name="T7" fmla="*/ 17 h 86"/>
                    <a:gd name="T8" fmla="*/ 50 w 476"/>
                    <a:gd name="T9" fmla="*/ 22 h 86"/>
                    <a:gd name="T10" fmla="*/ 61 w 476"/>
                    <a:gd name="T11" fmla="*/ 22 h 86"/>
                    <a:gd name="T12" fmla="*/ 73 w 476"/>
                    <a:gd name="T13" fmla="*/ 22 h 86"/>
                    <a:gd name="T14" fmla="*/ 84 w 476"/>
                    <a:gd name="T15" fmla="*/ 22 h 86"/>
                    <a:gd name="T16" fmla="*/ 95 w 476"/>
                    <a:gd name="T17" fmla="*/ 22 h 86"/>
                    <a:gd name="T18" fmla="*/ 107 w 476"/>
                    <a:gd name="T19" fmla="*/ 22 h 86"/>
                    <a:gd name="T20" fmla="*/ 118 w 476"/>
                    <a:gd name="T21" fmla="*/ 22 h 86"/>
                    <a:gd name="T22" fmla="*/ 130 w 476"/>
                    <a:gd name="T23" fmla="*/ 22 h 86"/>
                    <a:gd name="T24" fmla="*/ 141 w 476"/>
                    <a:gd name="T25" fmla="*/ 22 h 86"/>
                    <a:gd name="T26" fmla="*/ 152 w 476"/>
                    <a:gd name="T27" fmla="*/ 22 h 86"/>
                    <a:gd name="T28" fmla="*/ 164 w 476"/>
                    <a:gd name="T29" fmla="*/ 22 h 86"/>
                    <a:gd name="T30" fmla="*/ 175 w 476"/>
                    <a:gd name="T31" fmla="*/ 22 h 86"/>
                    <a:gd name="T32" fmla="*/ 187 w 476"/>
                    <a:gd name="T33" fmla="*/ 22 h 86"/>
                    <a:gd name="T34" fmla="*/ 198 w 476"/>
                    <a:gd name="T35" fmla="*/ 22 h 86"/>
                    <a:gd name="T36" fmla="*/ 210 w 476"/>
                    <a:gd name="T37" fmla="*/ 22 h 86"/>
                    <a:gd name="T38" fmla="*/ 221 w 476"/>
                    <a:gd name="T39" fmla="*/ 22 h 86"/>
                    <a:gd name="T40" fmla="*/ 232 w 476"/>
                    <a:gd name="T41" fmla="*/ 26 h 86"/>
                    <a:gd name="T42" fmla="*/ 244 w 476"/>
                    <a:gd name="T43" fmla="*/ 26 h 86"/>
                    <a:gd name="T44" fmla="*/ 255 w 476"/>
                    <a:gd name="T45" fmla="*/ 26 h 86"/>
                    <a:gd name="T46" fmla="*/ 267 w 476"/>
                    <a:gd name="T47" fmla="*/ 26 h 86"/>
                    <a:gd name="T48" fmla="*/ 278 w 476"/>
                    <a:gd name="T49" fmla="*/ 26 h 86"/>
                    <a:gd name="T50" fmla="*/ 289 w 476"/>
                    <a:gd name="T51" fmla="*/ 22 h 86"/>
                    <a:gd name="T52" fmla="*/ 301 w 476"/>
                    <a:gd name="T53" fmla="*/ 17 h 86"/>
                    <a:gd name="T54" fmla="*/ 312 w 476"/>
                    <a:gd name="T55" fmla="*/ 22 h 86"/>
                    <a:gd name="T56" fmla="*/ 324 w 476"/>
                    <a:gd name="T57" fmla="*/ 22 h 86"/>
                    <a:gd name="T58" fmla="*/ 335 w 476"/>
                    <a:gd name="T59" fmla="*/ 34 h 86"/>
                    <a:gd name="T60" fmla="*/ 346 w 476"/>
                    <a:gd name="T61" fmla="*/ 39 h 86"/>
                    <a:gd name="T62" fmla="*/ 358 w 476"/>
                    <a:gd name="T63" fmla="*/ 51 h 86"/>
                    <a:gd name="T64" fmla="*/ 369 w 476"/>
                    <a:gd name="T65" fmla="*/ 64 h 86"/>
                    <a:gd name="T66" fmla="*/ 381 w 476"/>
                    <a:gd name="T67" fmla="*/ 73 h 86"/>
                    <a:gd name="T68" fmla="*/ 392 w 476"/>
                    <a:gd name="T69" fmla="*/ 77 h 86"/>
                    <a:gd name="T70" fmla="*/ 404 w 476"/>
                    <a:gd name="T71" fmla="*/ 81 h 86"/>
                    <a:gd name="T72" fmla="*/ 415 w 476"/>
                    <a:gd name="T73" fmla="*/ 81 h 86"/>
                    <a:gd name="T74" fmla="*/ 426 w 476"/>
                    <a:gd name="T75" fmla="*/ 81 h 86"/>
                    <a:gd name="T76" fmla="*/ 438 w 476"/>
                    <a:gd name="T77" fmla="*/ 81 h 86"/>
                    <a:gd name="T78" fmla="*/ 449 w 476"/>
                    <a:gd name="T79" fmla="*/ 81 h 86"/>
                    <a:gd name="T80" fmla="*/ 457 w 476"/>
                    <a:gd name="T81" fmla="*/ 86 h 86"/>
                    <a:gd name="T82" fmla="*/ 468 w 476"/>
                    <a:gd name="T83" fmla="*/ 81 h 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</a:cxnLst>
                  <a:rect l="0" t="0" r="r" b="b"/>
                  <a:pathLst>
                    <a:path w="476" h="86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8" y="5"/>
                      </a:lnTo>
                      <a:lnTo>
                        <a:pt x="12" y="5"/>
                      </a:lnTo>
                      <a:lnTo>
                        <a:pt x="16" y="5"/>
                      </a:lnTo>
                      <a:lnTo>
                        <a:pt x="19" y="5"/>
                      </a:lnTo>
                      <a:lnTo>
                        <a:pt x="23" y="9"/>
                      </a:lnTo>
                      <a:lnTo>
                        <a:pt x="27" y="5"/>
                      </a:lnTo>
                      <a:lnTo>
                        <a:pt x="27" y="9"/>
                      </a:lnTo>
                      <a:lnTo>
                        <a:pt x="31" y="13"/>
                      </a:lnTo>
                      <a:lnTo>
                        <a:pt x="35" y="13"/>
                      </a:lnTo>
                      <a:lnTo>
                        <a:pt x="38" y="17"/>
                      </a:lnTo>
                      <a:lnTo>
                        <a:pt x="42" y="17"/>
                      </a:lnTo>
                      <a:lnTo>
                        <a:pt x="46" y="17"/>
                      </a:lnTo>
                      <a:lnTo>
                        <a:pt x="50" y="22"/>
                      </a:lnTo>
                      <a:lnTo>
                        <a:pt x="54" y="22"/>
                      </a:lnTo>
                      <a:lnTo>
                        <a:pt x="57" y="22"/>
                      </a:lnTo>
                      <a:lnTo>
                        <a:pt x="61" y="22"/>
                      </a:lnTo>
                      <a:lnTo>
                        <a:pt x="65" y="22"/>
                      </a:lnTo>
                      <a:lnTo>
                        <a:pt x="69" y="22"/>
                      </a:lnTo>
                      <a:lnTo>
                        <a:pt x="73" y="22"/>
                      </a:lnTo>
                      <a:lnTo>
                        <a:pt x="76" y="22"/>
                      </a:lnTo>
                      <a:lnTo>
                        <a:pt x="80" y="26"/>
                      </a:lnTo>
                      <a:lnTo>
                        <a:pt x="84" y="22"/>
                      </a:lnTo>
                      <a:lnTo>
                        <a:pt x="88" y="22"/>
                      </a:lnTo>
                      <a:lnTo>
                        <a:pt x="92" y="22"/>
                      </a:lnTo>
                      <a:lnTo>
                        <a:pt x="95" y="22"/>
                      </a:lnTo>
                      <a:lnTo>
                        <a:pt x="99" y="22"/>
                      </a:lnTo>
                      <a:lnTo>
                        <a:pt x="103" y="22"/>
                      </a:lnTo>
                      <a:lnTo>
                        <a:pt x="107" y="22"/>
                      </a:lnTo>
                      <a:lnTo>
                        <a:pt x="111" y="22"/>
                      </a:lnTo>
                      <a:lnTo>
                        <a:pt x="114" y="22"/>
                      </a:lnTo>
                      <a:lnTo>
                        <a:pt x="118" y="22"/>
                      </a:lnTo>
                      <a:lnTo>
                        <a:pt x="122" y="17"/>
                      </a:lnTo>
                      <a:lnTo>
                        <a:pt x="126" y="17"/>
                      </a:lnTo>
                      <a:lnTo>
                        <a:pt x="130" y="22"/>
                      </a:lnTo>
                      <a:lnTo>
                        <a:pt x="133" y="22"/>
                      </a:lnTo>
                      <a:lnTo>
                        <a:pt x="137" y="22"/>
                      </a:lnTo>
                      <a:lnTo>
                        <a:pt x="141" y="22"/>
                      </a:lnTo>
                      <a:lnTo>
                        <a:pt x="145" y="22"/>
                      </a:lnTo>
                      <a:lnTo>
                        <a:pt x="149" y="22"/>
                      </a:lnTo>
                      <a:lnTo>
                        <a:pt x="152" y="22"/>
                      </a:lnTo>
                      <a:lnTo>
                        <a:pt x="156" y="22"/>
                      </a:lnTo>
                      <a:lnTo>
                        <a:pt x="160" y="22"/>
                      </a:lnTo>
                      <a:lnTo>
                        <a:pt x="164" y="22"/>
                      </a:lnTo>
                      <a:lnTo>
                        <a:pt x="168" y="22"/>
                      </a:lnTo>
                      <a:lnTo>
                        <a:pt x="171" y="22"/>
                      </a:lnTo>
                      <a:lnTo>
                        <a:pt x="175" y="22"/>
                      </a:lnTo>
                      <a:lnTo>
                        <a:pt x="179" y="22"/>
                      </a:lnTo>
                      <a:lnTo>
                        <a:pt x="183" y="22"/>
                      </a:lnTo>
                      <a:lnTo>
                        <a:pt x="187" y="22"/>
                      </a:lnTo>
                      <a:lnTo>
                        <a:pt x="191" y="22"/>
                      </a:lnTo>
                      <a:lnTo>
                        <a:pt x="194" y="22"/>
                      </a:lnTo>
                      <a:lnTo>
                        <a:pt x="198" y="22"/>
                      </a:lnTo>
                      <a:lnTo>
                        <a:pt x="202" y="22"/>
                      </a:lnTo>
                      <a:lnTo>
                        <a:pt x="206" y="26"/>
                      </a:lnTo>
                      <a:lnTo>
                        <a:pt x="210" y="22"/>
                      </a:lnTo>
                      <a:lnTo>
                        <a:pt x="213" y="22"/>
                      </a:lnTo>
                      <a:lnTo>
                        <a:pt x="217" y="22"/>
                      </a:lnTo>
                      <a:lnTo>
                        <a:pt x="221" y="22"/>
                      </a:lnTo>
                      <a:lnTo>
                        <a:pt x="225" y="22"/>
                      </a:lnTo>
                      <a:lnTo>
                        <a:pt x="229" y="26"/>
                      </a:lnTo>
                      <a:lnTo>
                        <a:pt x="232" y="26"/>
                      </a:lnTo>
                      <a:lnTo>
                        <a:pt x="236" y="26"/>
                      </a:lnTo>
                      <a:lnTo>
                        <a:pt x="240" y="26"/>
                      </a:lnTo>
                      <a:lnTo>
                        <a:pt x="244" y="26"/>
                      </a:lnTo>
                      <a:lnTo>
                        <a:pt x="248" y="26"/>
                      </a:lnTo>
                      <a:lnTo>
                        <a:pt x="251" y="26"/>
                      </a:lnTo>
                      <a:lnTo>
                        <a:pt x="255" y="26"/>
                      </a:lnTo>
                      <a:lnTo>
                        <a:pt x="259" y="30"/>
                      </a:lnTo>
                      <a:lnTo>
                        <a:pt x="263" y="30"/>
                      </a:lnTo>
                      <a:lnTo>
                        <a:pt x="267" y="26"/>
                      </a:lnTo>
                      <a:lnTo>
                        <a:pt x="270" y="26"/>
                      </a:lnTo>
                      <a:lnTo>
                        <a:pt x="274" y="26"/>
                      </a:lnTo>
                      <a:lnTo>
                        <a:pt x="278" y="26"/>
                      </a:lnTo>
                      <a:lnTo>
                        <a:pt x="282" y="22"/>
                      </a:lnTo>
                      <a:lnTo>
                        <a:pt x="286" y="22"/>
                      </a:lnTo>
                      <a:lnTo>
                        <a:pt x="289" y="22"/>
                      </a:lnTo>
                      <a:lnTo>
                        <a:pt x="293" y="22"/>
                      </a:lnTo>
                      <a:lnTo>
                        <a:pt x="297" y="17"/>
                      </a:lnTo>
                      <a:lnTo>
                        <a:pt x="301" y="17"/>
                      </a:lnTo>
                      <a:lnTo>
                        <a:pt x="305" y="17"/>
                      </a:lnTo>
                      <a:lnTo>
                        <a:pt x="308" y="17"/>
                      </a:lnTo>
                      <a:lnTo>
                        <a:pt x="312" y="22"/>
                      </a:lnTo>
                      <a:lnTo>
                        <a:pt x="316" y="22"/>
                      </a:lnTo>
                      <a:lnTo>
                        <a:pt x="320" y="22"/>
                      </a:lnTo>
                      <a:lnTo>
                        <a:pt x="324" y="22"/>
                      </a:lnTo>
                      <a:lnTo>
                        <a:pt x="327" y="26"/>
                      </a:lnTo>
                      <a:lnTo>
                        <a:pt x="331" y="30"/>
                      </a:lnTo>
                      <a:lnTo>
                        <a:pt x="335" y="34"/>
                      </a:lnTo>
                      <a:lnTo>
                        <a:pt x="339" y="34"/>
                      </a:lnTo>
                      <a:lnTo>
                        <a:pt x="343" y="34"/>
                      </a:lnTo>
                      <a:lnTo>
                        <a:pt x="346" y="39"/>
                      </a:lnTo>
                      <a:lnTo>
                        <a:pt x="350" y="43"/>
                      </a:lnTo>
                      <a:lnTo>
                        <a:pt x="354" y="47"/>
                      </a:lnTo>
                      <a:lnTo>
                        <a:pt x="358" y="51"/>
                      </a:lnTo>
                      <a:lnTo>
                        <a:pt x="362" y="56"/>
                      </a:lnTo>
                      <a:lnTo>
                        <a:pt x="365" y="60"/>
                      </a:lnTo>
                      <a:lnTo>
                        <a:pt x="369" y="64"/>
                      </a:lnTo>
                      <a:lnTo>
                        <a:pt x="373" y="64"/>
                      </a:lnTo>
                      <a:lnTo>
                        <a:pt x="377" y="68"/>
                      </a:lnTo>
                      <a:lnTo>
                        <a:pt x="381" y="73"/>
                      </a:lnTo>
                      <a:lnTo>
                        <a:pt x="384" y="77"/>
                      </a:lnTo>
                      <a:lnTo>
                        <a:pt x="388" y="77"/>
                      </a:lnTo>
                      <a:lnTo>
                        <a:pt x="392" y="77"/>
                      </a:lnTo>
                      <a:lnTo>
                        <a:pt x="396" y="77"/>
                      </a:lnTo>
                      <a:lnTo>
                        <a:pt x="400" y="77"/>
                      </a:lnTo>
                      <a:lnTo>
                        <a:pt x="404" y="81"/>
                      </a:lnTo>
                      <a:lnTo>
                        <a:pt x="407" y="81"/>
                      </a:lnTo>
                      <a:lnTo>
                        <a:pt x="411" y="81"/>
                      </a:lnTo>
                      <a:lnTo>
                        <a:pt x="415" y="81"/>
                      </a:lnTo>
                      <a:lnTo>
                        <a:pt x="419" y="81"/>
                      </a:lnTo>
                      <a:lnTo>
                        <a:pt x="423" y="81"/>
                      </a:lnTo>
                      <a:lnTo>
                        <a:pt x="426" y="81"/>
                      </a:lnTo>
                      <a:lnTo>
                        <a:pt x="430" y="81"/>
                      </a:lnTo>
                      <a:lnTo>
                        <a:pt x="434" y="81"/>
                      </a:lnTo>
                      <a:lnTo>
                        <a:pt x="438" y="81"/>
                      </a:lnTo>
                      <a:lnTo>
                        <a:pt x="442" y="81"/>
                      </a:lnTo>
                      <a:lnTo>
                        <a:pt x="445" y="81"/>
                      </a:lnTo>
                      <a:lnTo>
                        <a:pt x="449" y="81"/>
                      </a:lnTo>
                      <a:lnTo>
                        <a:pt x="453" y="86"/>
                      </a:lnTo>
                      <a:lnTo>
                        <a:pt x="457" y="81"/>
                      </a:lnTo>
                      <a:lnTo>
                        <a:pt x="457" y="86"/>
                      </a:lnTo>
                      <a:lnTo>
                        <a:pt x="461" y="81"/>
                      </a:lnTo>
                      <a:lnTo>
                        <a:pt x="464" y="81"/>
                      </a:lnTo>
                      <a:lnTo>
                        <a:pt x="468" y="81"/>
                      </a:lnTo>
                      <a:lnTo>
                        <a:pt x="472" y="81"/>
                      </a:lnTo>
                      <a:lnTo>
                        <a:pt x="476" y="86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4" name="Freeform 220"/>
                <p:cNvSpPr>
                  <a:spLocks/>
                </p:cNvSpPr>
                <p:nvPr/>
              </p:nvSpPr>
              <p:spPr bwMode="auto">
                <a:xfrm>
                  <a:off x="6796088" y="4788143"/>
                  <a:ext cx="254000" cy="14288"/>
                </a:xfrm>
                <a:custGeom>
                  <a:avLst/>
                  <a:gdLst>
                    <a:gd name="T0" fmla="*/ 0 w 160"/>
                    <a:gd name="T1" fmla="*/ 5 h 9"/>
                    <a:gd name="T2" fmla="*/ 4 w 160"/>
                    <a:gd name="T3" fmla="*/ 0 h 9"/>
                    <a:gd name="T4" fmla="*/ 7 w 160"/>
                    <a:gd name="T5" fmla="*/ 0 h 9"/>
                    <a:gd name="T6" fmla="*/ 11 w 160"/>
                    <a:gd name="T7" fmla="*/ 0 h 9"/>
                    <a:gd name="T8" fmla="*/ 15 w 160"/>
                    <a:gd name="T9" fmla="*/ 0 h 9"/>
                    <a:gd name="T10" fmla="*/ 19 w 160"/>
                    <a:gd name="T11" fmla="*/ 0 h 9"/>
                    <a:gd name="T12" fmla="*/ 23 w 160"/>
                    <a:gd name="T13" fmla="*/ 0 h 9"/>
                    <a:gd name="T14" fmla="*/ 26 w 160"/>
                    <a:gd name="T15" fmla="*/ 0 h 9"/>
                    <a:gd name="T16" fmla="*/ 30 w 160"/>
                    <a:gd name="T17" fmla="*/ 0 h 9"/>
                    <a:gd name="T18" fmla="*/ 34 w 160"/>
                    <a:gd name="T19" fmla="*/ 0 h 9"/>
                    <a:gd name="T20" fmla="*/ 38 w 160"/>
                    <a:gd name="T21" fmla="*/ 0 h 9"/>
                    <a:gd name="T22" fmla="*/ 42 w 160"/>
                    <a:gd name="T23" fmla="*/ 0 h 9"/>
                    <a:gd name="T24" fmla="*/ 45 w 160"/>
                    <a:gd name="T25" fmla="*/ 0 h 9"/>
                    <a:gd name="T26" fmla="*/ 49 w 160"/>
                    <a:gd name="T27" fmla="*/ 0 h 9"/>
                    <a:gd name="T28" fmla="*/ 53 w 160"/>
                    <a:gd name="T29" fmla="*/ 0 h 9"/>
                    <a:gd name="T30" fmla="*/ 57 w 160"/>
                    <a:gd name="T31" fmla="*/ 0 h 9"/>
                    <a:gd name="T32" fmla="*/ 61 w 160"/>
                    <a:gd name="T33" fmla="*/ 0 h 9"/>
                    <a:gd name="T34" fmla="*/ 64 w 160"/>
                    <a:gd name="T35" fmla="*/ 0 h 9"/>
                    <a:gd name="T36" fmla="*/ 68 w 160"/>
                    <a:gd name="T37" fmla="*/ 0 h 9"/>
                    <a:gd name="T38" fmla="*/ 72 w 160"/>
                    <a:gd name="T39" fmla="*/ 0 h 9"/>
                    <a:gd name="T40" fmla="*/ 76 w 160"/>
                    <a:gd name="T41" fmla="*/ 5 h 9"/>
                    <a:gd name="T42" fmla="*/ 80 w 160"/>
                    <a:gd name="T43" fmla="*/ 5 h 9"/>
                    <a:gd name="T44" fmla="*/ 83 w 160"/>
                    <a:gd name="T45" fmla="*/ 5 h 9"/>
                    <a:gd name="T46" fmla="*/ 87 w 160"/>
                    <a:gd name="T47" fmla="*/ 9 h 9"/>
                    <a:gd name="T48" fmla="*/ 91 w 160"/>
                    <a:gd name="T49" fmla="*/ 9 h 9"/>
                    <a:gd name="T50" fmla="*/ 95 w 160"/>
                    <a:gd name="T51" fmla="*/ 9 h 9"/>
                    <a:gd name="T52" fmla="*/ 99 w 160"/>
                    <a:gd name="T53" fmla="*/ 9 h 9"/>
                    <a:gd name="T54" fmla="*/ 102 w 160"/>
                    <a:gd name="T55" fmla="*/ 9 h 9"/>
                    <a:gd name="T56" fmla="*/ 106 w 160"/>
                    <a:gd name="T57" fmla="*/ 9 h 9"/>
                    <a:gd name="T58" fmla="*/ 110 w 160"/>
                    <a:gd name="T59" fmla="*/ 9 h 9"/>
                    <a:gd name="T60" fmla="*/ 114 w 160"/>
                    <a:gd name="T61" fmla="*/ 9 h 9"/>
                    <a:gd name="T62" fmla="*/ 118 w 160"/>
                    <a:gd name="T63" fmla="*/ 9 h 9"/>
                    <a:gd name="T64" fmla="*/ 121 w 160"/>
                    <a:gd name="T65" fmla="*/ 9 h 9"/>
                    <a:gd name="T66" fmla="*/ 125 w 160"/>
                    <a:gd name="T67" fmla="*/ 9 h 9"/>
                    <a:gd name="T68" fmla="*/ 129 w 160"/>
                    <a:gd name="T69" fmla="*/ 9 h 9"/>
                    <a:gd name="T70" fmla="*/ 133 w 160"/>
                    <a:gd name="T71" fmla="*/ 9 h 9"/>
                    <a:gd name="T72" fmla="*/ 137 w 160"/>
                    <a:gd name="T73" fmla="*/ 9 h 9"/>
                    <a:gd name="T74" fmla="*/ 140 w 160"/>
                    <a:gd name="T75" fmla="*/ 9 h 9"/>
                    <a:gd name="T76" fmla="*/ 144 w 160"/>
                    <a:gd name="T77" fmla="*/ 9 h 9"/>
                    <a:gd name="T78" fmla="*/ 148 w 160"/>
                    <a:gd name="T79" fmla="*/ 9 h 9"/>
                    <a:gd name="T80" fmla="*/ 152 w 160"/>
                    <a:gd name="T81" fmla="*/ 5 h 9"/>
                    <a:gd name="T82" fmla="*/ 156 w 160"/>
                    <a:gd name="T83" fmla="*/ 5 h 9"/>
                    <a:gd name="T84" fmla="*/ 160 w 160"/>
                    <a:gd name="T85" fmla="*/ 5 h 9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</a:cxnLst>
                  <a:rect l="0" t="0" r="r" b="b"/>
                  <a:pathLst>
                    <a:path w="160" h="9">
                      <a:moveTo>
                        <a:pt x="0" y="5"/>
                      </a:moveTo>
                      <a:lnTo>
                        <a:pt x="4" y="0"/>
                      </a:lnTo>
                      <a:lnTo>
                        <a:pt x="7" y="0"/>
                      </a:lnTo>
                      <a:lnTo>
                        <a:pt x="11" y="0"/>
                      </a:lnTo>
                      <a:lnTo>
                        <a:pt x="15" y="0"/>
                      </a:lnTo>
                      <a:lnTo>
                        <a:pt x="19" y="0"/>
                      </a:lnTo>
                      <a:lnTo>
                        <a:pt x="23" y="0"/>
                      </a:lnTo>
                      <a:lnTo>
                        <a:pt x="26" y="0"/>
                      </a:lnTo>
                      <a:lnTo>
                        <a:pt x="30" y="0"/>
                      </a:lnTo>
                      <a:lnTo>
                        <a:pt x="34" y="0"/>
                      </a:lnTo>
                      <a:lnTo>
                        <a:pt x="38" y="0"/>
                      </a:lnTo>
                      <a:lnTo>
                        <a:pt x="42" y="0"/>
                      </a:lnTo>
                      <a:lnTo>
                        <a:pt x="45" y="0"/>
                      </a:lnTo>
                      <a:lnTo>
                        <a:pt x="49" y="0"/>
                      </a:lnTo>
                      <a:lnTo>
                        <a:pt x="53" y="0"/>
                      </a:lnTo>
                      <a:lnTo>
                        <a:pt x="57" y="0"/>
                      </a:lnTo>
                      <a:lnTo>
                        <a:pt x="61" y="0"/>
                      </a:lnTo>
                      <a:lnTo>
                        <a:pt x="64" y="0"/>
                      </a:lnTo>
                      <a:lnTo>
                        <a:pt x="68" y="0"/>
                      </a:lnTo>
                      <a:lnTo>
                        <a:pt x="72" y="0"/>
                      </a:lnTo>
                      <a:lnTo>
                        <a:pt x="76" y="5"/>
                      </a:lnTo>
                      <a:lnTo>
                        <a:pt x="80" y="5"/>
                      </a:lnTo>
                      <a:lnTo>
                        <a:pt x="83" y="5"/>
                      </a:lnTo>
                      <a:lnTo>
                        <a:pt x="87" y="9"/>
                      </a:lnTo>
                      <a:lnTo>
                        <a:pt x="91" y="9"/>
                      </a:lnTo>
                      <a:lnTo>
                        <a:pt x="95" y="9"/>
                      </a:lnTo>
                      <a:lnTo>
                        <a:pt x="99" y="9"/>
                      </a:lnTo>
                      <a:lnTo>
                        <a:pt x="102" y="9"/>
                      </a:lnTo>
                      <a:lnTo>
                        <a:pt x="106" y="9"/>
                      </a:lnTo>
                      <a:lnTo>
                        <a:pt x="110" y="9"/>
                      </a:lnTo>
                      <a:lnTo>
                        <a:pt x="114" y="9"/>
                      </a:lnTo>
                      <a:lnTo>
                        <a:pt x="118" y="9"/>
                      </a:lnTo>
                      <a:lnTo>
                        <a:pt x="121" y="9"/>
                      </a:lnTo>
                      <a:lnTo>
                        <a:pt x="125" y="9"/>
                      </a:lnTo>
                      <a:lnTo>
                        <a:pt x="129" y="9"/>
                      </a:lnTo>
                      <a:lnTo>
                        <a:pt x="133" y="9"/>
                      </a:lnTo>
                      <a:lnTo>
                        <a:pt x="137" y="9"/>
                      </a:lnTo>
                      <a:lnTo>
                        <a:pt x="140" y="9"/>
                      </a:lnTo>
                      <a:lnTo>
                        <a:pt x="144" y="9"/>
                      </a:lnTo>
                      <a:lnTo>
                        <a:pt x="148" y="9"/>
                      </a:lnTo>
                      <a:lnTo>
                        <a:pt x="152" y="5"/>
                      </a:lnTo>
                      <a:lnTo>
                        <a:pt x="156" y="5"/>
                      </a:lnTo>
                      <a:lnTo>
                        <a:pt x="160" y="5"/>
                      </a:lnTo>
                    </a:path>
                  </a:pathLst>
                </a:custGeom>
                <a:noFill/>
                <a:ln w="0">
                  <a:solidFill>
                    <a:srgbClr val="FF00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68" name="Group 67"/>
              <p:cNvGrpSpPr/>
              <p:nvPr/>
            </p:nvGrpSpPr>
            <p:grpSpPr>
              <a:xfrm>
                <a:off x="899782" y="2235528"/>
                <a:ext cx="6286500" cy="534988"/>
                <a:chOff x="763588" y="4273793"/>
                <a:chExt cx="6286500" cy="534988"/>
              </a:xfrm>
            </p:grpSpPr>
            <p:grpSp>
              <p:nvGrpSpPr>
                <p:cNvPr id="72" name="Group 71"/>
                <p:cNvGrpSpPr/>
                <p:nvPr/>
              </p:nvGrpSpPr>
              <p:grpSpPr>
                <a:xfrm>
                  <a:off x="763588" y="4273793"/>
                  <a:ext cx="5942013" cy="534988"/>
                  <a:chOff x="763588" y="4273793"/>
                  <a:chExt cx="5942013" cy="534988"/>
                </a:xfrm>
              </p:grpSpPr>
              <p:grpSp>
                <p:nvGrpSpPr>
                  <p:cNvPr id="74" name="Group 73"/>
                  <p:cNvGrpSpPr/>
                  <p:nvPr/>
                </p:nvGrpSpPr>
                <p:grpSpPr>
                  <a:xfrm>
                    <a:off x="763588" y="4273793"/>
                    <a:ext cx="5222875" cy="534988"/>
                    <a:chOff x="763588" y="4273793"/>
                    <a:chExt cx="5222875" cy="534988"/>
                  </a:xfrm>
                </p:grpSpPr>
                <p:grpSp>
                  <p:nvGrpSpPr>
                    <p:cNvPr id="76" name="Group 75"/>
                    <p:cNvGrpSpPr/>
                    <p:nvPr/>
                  </p:nvGrpSpPr>
                  <p:grpSpPr>
                    <a:xfrm>
                      <a:off x="763588" y="4273793"/>
                      <a:ext cx="4456113" cy="534988"/>
                      <a:chOff x="763588" y="4273793"/>
                      <a:chExt cx="4456113" cy="534988"/>
                    </a:xfrm>
                  </p:grpSpPr>
                  <p:grpSp>
                    <p:nvGrpSpPr>
                      <p:cNvPr id="78" name="Group 77"/>
                      <p:cNvGrpSpPr/>
                      <p:nvPr/>
                    </p:nvGrpSpPr>
                    <p:grpSpPr>
                      <a:xfrm>
                        <a:off x="763588" y="4273793"/>
                        <a:ext cx="3689350" cy="534988"/>
                        <a:chOff x="763588" y="4273793"/>
                        <a:chExt cx="3689350" cy="534988"/>
                      </a:xfrm>
                    </p:grpSpPr>
                    <p:grpSp>
                      <p:nvGrpSpPr>
                        <p:cNvPr id="80" name="Group 79"/>
                        <p:cNvGrpSpPr/>
                        <p:nvPr/>
                      </p:nvGrpSpPr>
                      <p:grpSpPr>
                        <a:xfrm>
                          <a:off x="763588" y="4273793"/>
                          <a:ext cx="2922588" cy="534988"/>
                          <a:chOff x="763588" y="4273793"/>
                          <a:chExt cx="2922588" cy="534988"/>
                        </a:xfrm>
                      </p:grpSpPr>
                      <p:sp>
                        <p:nvSpPr>
                          <p:cNvPr id="82" name="Freeform 221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763588" y="4721468"/>
                            <a:ext cx="766763" cy="66675"/>
                          </a:xfrm>
                          <a:custGeom>
                            <a:avLst/>
                            <a:gdLst>
                              <a:gd name="T0" fmla="*/ 8 w 483"/>
                              <a:gd name="T1" fmla="*/ 4 h 42"/>
                              <a:gd name="T2" fmla="*/ 19 w 483"/>
                              <a:gd name="T3" fmla="*/ 4 h 42"/>
                              <a:gd name="T4" fmla="*/ 31 w 483"/>
                              <a:gd name="T5" fmla="*/ 8 h 42"/>
                              <a:gd name="T6" fmla="*/ 42 w 483"/>
                              <a:gd name="T7" fmla="*/ 8 h 42"/>
                              <a:gd name="T8" fmla="*/ 53 w 483"/>
                              <a:gd name="T9" fmla="*/ 12 h 42"/>
                              <a:gd name="T10" fmla="*/ 65 w 483"/>
                              <a:gd name="T11" fmla="*/ 12 h 42"/>
                              <a:gd name="T12" fmla="*/ 76 w 483"/>
                              <a:gd name="T13" fmla="*/ 17 h 42"/>
                              <a:gd name="T14" fmla="*/ 88 w 483"/>
                              <a:gd name="T15" fmla="*/ 17 h 42"/>
                              <a:gd name="T16" fmla="*/ 99 w 483"/>
                              <a:gd name="T17" fmla="*/ 17 h 42"/>
                              <a:gd name="T18" fmla="*/ 110 w 483"/>
                              <a:gd name="T19" fmla="*/ 21 h 42"/>
                              <a:gd name="T20" fmla="*/ 122 w 483"/>
                              <a:gd name="T21" fmla="*/ 21 h 42"/>
                              <a:gd name="T22" fmla="*/ 133 w 483"/>
                              <a:gd name="T23" fmla="*/ 21 h 42"/>
                              <a:gd name="T24" fmla="*/ 145 w 483"/>
                              <a:gd name="T25" fmla="*/ 21 h 42"/>
                              <a:gd name="T26" fmla="*/ 156 w 483"/>
                              <a:gd name="T27" fmla="*/ 17 h 42"/>
                              <a:gd name="T28" fmla="*/ 168 w 483"/>
                              <a:gd name="T29" fmla="*/ 21 h 42"/>
                              <a:gd name="T30" fmla="*/ 179 w 483"/>
                              <a:gd name="T31" fmla="*/ 21 h 42"/>
                              <a:gd name="T32" fmla="*/ 190 w 483"/>
                              <a:gd name="T33" fmla="*/ 25 h 42"/>
                              <a:gd name="T34" fmla="*/ 202 w 483"/>
                              <a:gd name="T35" fmla="*/ 25 h 42"/>
                              <a:gd name="T36" fmla="*/ 213 w 483"/>
                              <a:gd name="T37" fmla="*/ 25 h 42"/>
                              <a:gd name="T38" fmla="*/ 225 w 483"/>
                              <a:gd name="T39" fmla="*/ 29 h 42"/>
                              <a:gd name="T40" fmla="*/ 236 w 483"/>
                              <a:gd name="T41" fmla="*/ 29 h 42"/>
                              <a:gd name="T42" fmla="*/ 247 w 483"/>
                              <a:gd name="T43" fmla="*/ 29 h 42"/>
                              <a:gd name="T44" fmla="*/ 259 w 483"/>
                              <a:gd name="T45" fmla="*/ 29 h 42"/>
                              <a:gd name="T46" fmla="*/ 270 w 483"/>
                              <a:gd name="T47" fmla="*/ 29 h 42"/>
                              <a:gd name="T48" fmla="*/ 282 w 483"/>
                              <a:gd name="T49" fmla="*/ 34 h 42"/>
                              <a:gd name="T50" fmla="*/ 293 w 483"/>
                              <a:gd name="T51" fmla="*/ 34 h 42"/>
                              <a:gd name="T52" fmla="*/ 304 w 483"/>
                              <a:gd name="T53" fmla="*/ 34 h 42"/>
                              <a:gd name="T54" fmla="*/ 316 w 483"/>
                              <a:gd name="T55" fmla="*/ 38 h 42"/>
                              <a:gd name="T56" fmla="*/ 327 w 483"/>
                              <a:gd name="T57" fmla="*/ 38 h 42"/>
                              <a:gd name="T58" fmla="*/ 339 w 483"/>
                              <a:gd name="T59" fmla="*/ 38 h 42"/>
                              <a:gd name="T60" fmla="*/ 350 w 483"/>
                              <a:gd name="T61" fmla="*/ 38 h 42"/>
                              <a:gd name="T62" fmla="*/ 362 w 483"/>
                              <a:gd name="T63" fmla="*/ 38 h 42"/>
                              <a:gd name="T64" fmla="*/ 373 w 483"/>
                              <a:gd name="T65" fmla="*/ 38 h 42"/>
                              <a:gd name="T66" fmla="*/ 384 w 483"/>
                              <a:gd name="T67" fmla="*/ 38 h 42"/>
                              <a:gd name="T68" fmla="*/ 396 w 483"/>
                              <a:gd name="T69" fmla="*/ 38 h 42"/>
                              <a:gd name="T70" fmla="*/ 407 w 483"/>
                              <a:gd name="T71" fmla="*/ 38 h 42"/>
                              <a:gd name="T72" fmla="*/ 419 w 483"/>
                              <a:gd name="T73" fmla="*/ 38 h 42"/>
                              <a:gd name="T74" fmla="*/ 430 w 483"/>
                              <a:gd name="T75" fmla="*/ 42 h 42"/>
                              <a:gd name="T76" fmla="*/ 441 w 483"/>
                              <a:gd name="T77" fmla="*/ 42 h 42"/>
                              <a:gd name="T78" fmla="*/ 453 w 483"/>
                              <a:gd name="T79" fmla="*/ 42 h 42"/>
                              <a:gd name="T80" fmla="*/ 464 w 483"/>
                              <a:gd name="T81" fmla="*/ 38 h 42"/>
                              <a:gd name="T82" fmla="*/ 476 w 483"/>
                              <a:gd name="T83" fmla="*/ 38 h 42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  <a:cxn ang="0">
                                <a:pos x="T6" y="T7"/>
                              </a:cxn>
                              <a:cxn ang="0">
                                <a:pos x="T8" y="T9"/>
                              </a:cxn>
                              <a:cxn ang="0">
                                <a:pos x="T10" y="T11"/>
                              </a:cxn>
                              <a:cxn ang="0">
                                <a:pos x="T12" y="T13"/>
                              </a:cxn>
                              <a:cxn ang="0">
                                <a:pos x="T14" y="T15"/>
                              </a:cxn>
                              <a:cxn ang="0">
                                <a:pos x="T16" y="T17"/>
                              </a:cxn>
                              <a:cxn ang="0">
                                <a:pos x="T18" y="T19"/>
                              </a:cxn>
                              <a:cxn ang="0">
                                <a:pos x="T20" y="T21"/>
                              </a:cxn>
                              <a:cxn ang="0">
                                <a:pos x="T22" y="T23"/>
                              </a:cxn>
                              <a:cxn ang="0">
                                <a:pos x="T24" y="T25"/>
                              </a:cxn>
                              <a:cxn ang="0">
                                <a:pos x="T26" y="T27"/>
                              </a:cxn>
                              <a:cxn ang="0">
                                <a:pos x="T28" y="T29"/>
                              </a:cxn>
                              <a:cxn ang="0">
                                <a:pos x="T30" y="T31"/>
                              </a:cxn>
                              <a:cxn ang="0">
                                <a:pos x="T32" y="T33"/>
                              </a:cxn>
                              <a:cxn ang="0">
                                <a:pos x="T34" y="T35"/>
                              </a:cxn>
                              <a:cxn ang="0">
                                <a:pos x="T36" y="T37"/>
                              </a:cxn>
                              <a:cxn ang="0">
                                <a:pos x="T38" y="T39"/>
                              </a:cxn>
                              <a:cxn ang="0">
                                <a:pos x="T40" y="T41"/>
                              </a:cxn>
                              <a:cxn ang="0">
                                <a:pos x="T42" y="T43"/>
                              </a:cxn>
                              <a:cxn ang="0">
                                <a:pos x="T44" y="T45"/>
                              </a:cxn>
                              <a:cxn ang="0">
                                <a:pos x="T46" y="T47"/>
                              </a:cxn>
                              <a:cxn ang="0">
                                <a:pos x="T48" y="T49"/>
                              </a:cxn>
                              <a:cxn ang="0">
                                <a:pos x="T50" y="T51"/>
                              </a:cxn>
                              <a:cxn ang="0">
                                <a:pos x="T52" y="T53"/>
                              </a:cxn>
                              <a:cxn ang="0">
                                <a:pos x="T54" y="T55"/>
                              </a:cxn>
                              <a:cxn ang="0">
                                <a:pos x="T56" y="T57"/>
                              </a:cxn>
                              <a:cxn ang="0">
                                <a:pos x="T58" y="T59"/>
                              </a:cxn>
                              <a:cxn ang="0">
                                <a:pos x="T60" y="T61"/>
                              </a:cxn>
                              <a:cxn ang="0">
                                <a:pos x="T62" y="T63"/>
                              </a:cxn>
                              <a:cxn ang="0">
                                <a:pos x="T64" y="T65"/>
                              </a:cxn>
                              <a:cxn ang="0">
                                <a:pos x="T66" y="T67"/>
                              </a:cxn>
                              <a:cxn ang="0">
                                <a:pos x="T68" y="T69"/>
                              </a:cxn>
                              <a:cxn ang="0">
                                <a:pos x="T70" y="T71"/>
                              </a:cxn>
                              <a:cxn ang="0">
                                <a:pos x="T72" y="T73"/>
                              </a:cxn>
                              <a:cxn ang="0">
                                <a:pos x="T74" y="T75"/>
                              </a:cxn>
                              <a:cxn ang="0">
                                <a:pos x="T76" y="T77"/>
                              </a:cxn>
                              <a:cxn ang="0">
                                <a:pos x="T78" y="T79"/>
                              </a:cxn>
                              <a:cxn ang="0">
                                <a:pos x="T80" y="T81"/>
                              </a:cxn>
                              <a:cxn ang="0">
                                <a:pos x="T82" y="T83"/>
                              </a:cxn>
                            </a:cxnLst>
                            <a:rect l="0" t="0" r="r" b="b"/>
                            <a:pathLst>
                              <a:path w="483" h="42">
                                <a:moveTo>
                                  <a:pt x="0" y="0"/>
                                </a:moveTo>
                                <a:lnTo>
                                  <a:pt x="4" y="0"/>
                                </a:lnTo>
                                <a:lnTo>
                                  <a:pt x="8" y="4"/>
                                </a:lnTo>
                                <a:lnTo>
                                  <a:pt x="12" y="4"/>
                                </a:lnTo>
                                <a:lnTo>
                                  <a:pt x="15" y="4"/>
                                </a:lnTo>
                                <a:lnTo>
                                  <a:pt x="19" y="4"/>
                                </a:lnTo>
                                <a:lnTo>
                                  <a:pt x="23" y="4"/>
                                </a:lnTo>
                                <a:lnTo>
                                  <a:pt x="27" y="8"/>
                                </a:lnTo>
                                <a:lnTo>
                                  <a:pt x="31" y="8"/>
                                </a:lnTo>
                                <a:lnTo>
                                  <a:pt x="34" y="8"/>
                                </a:lnTo>
                                <a:lnTo>
                                  <a:pt x="38" y="8"/>
                                </a:lnTo>
                                <a:lnTo>
                                  <a:pt x="42" y="8"/>
                                </a:lnTo>
                                <a:lnTo>
                                  <a:pt x="46" y="12"/>
                                </a:lnTo>
                                <a:lnTo>
                                  <a:pt x="50" y="12"/>
                                </a:lnTo>
                                <a:lnTo>
                                  <a:pt x="53" y="12"/>
                                </a:lnTo>
                                <a:lnTo>
                                  <a:pt x="57" y="12"/>
                                </a:lnTo>
                                <a:lnTo>
                                  <a:pt x="61" y="12"/>
                                </a:lnTo>
                                <a:lnTo>
                                  <a:pt x="65" y="12"/>
                                </a:lnTo>
                                <a:lnTo>
                                  <a:pt x="69" y="17"/>
                                </a:lnTo>
                                <a:lnTo>
                                  <a:pt x="72" y="17"/>
                                </a:lnTo>
                                <a:lnTo>
                                  <a:pt x="76" y="17"/>
                                </a:lnTo>
                                <a:lnTo>
                                  <a:pt x="80" y="17"/>
                                </a:lnTo>
                                <a:lnTo>
                                  <a:pt x="84" y="17"/>
                                </a:lnTo>
                                <a:lnTo>
                                  <a:pt x="88" y="17"/>
                                </a:lnTo>
                                <a:lnTo>
                                  <a:pt x="91" y="17"/>
                                </a:lnTo>
                                <a:lnTo>
                                  <a:pt x="95" y="21"/>
                                </a:lnTo>
                                <a:lnTo>
                                  <a:pt x="99" y="17"/>
                                </a:lnTo>
                                <a:lnTo>
                                  <a:pt x="103" y="21"/>
                                </a:lnTo>
                                <a:lnTo>
                                  <a:pt x="107" y="21"/>
                                </a:lnTo>
                                <a:lnTo>
                                  <a:pt x="110" y="21"/>
                                </a:lnTo>
                                <a:lnTo>
                                  <a:pt x="114" y="21"/>
                                </a:lnTo>
                                <a:lnTo>
                                  <a:pt x="118" y="21"/>
                                </a:lnTo>
                                <a:lnTo>
                                  <a:pt x="122" y="21"/>
                                </a:lnTo>
                                <a:lnTo>
                                  <a:pt x="126" y="21"/>
                                </a:lnTo>
                                <a:lnTo>
                                  <a:pt x="130" y="21"/>
                                </a:lnTo>
                                <a:lnTo>
                                  <a:pt x="133" y="21"/>
                                </a:lnTo>
                                <a:lnTo>
                                  <a:pt x="137" y="21"/>
                                </a:lnTo>
                                <a:lnTo>
                                  <a:pt x="141" y="21"/>
                                </a:lnTo>
                                <a:lnTo>
                                  <a:pt x="145" y="21"/>
                                </a:lnTo>
                                <a:lnTo>
                                  <a:pt x="149" y="21"/>
                                </a:lnTo>
                                <a:lnTo>
                                  <a:pt x="152" y="17"/>
                                </a:lnTo>
                                <a:lnTo>
                                  <a:pt x="156" y="17"/>
                                </a:lnTo>
                                <a:lnTo>
                                  <a:pt x="160" y="17"/>
                                </a:lnTo>
                                <a:lnTo>
                                  <a:pt x="164" y="17"/>
                                </a:lnTo>
                                <a:lnTo>
                                  <a:pt x="168" y="21"/>
                                </a:lnTo>
                                <a:lnTo>
                                  <a:pt x="171" y="21"/>
                                </a:lnTo>
                                <a:lnTo>
                                  <a:pt x="175" y="21"/>
                                </a:lnTo>
                                <a:lnTo>
                                  <a:pt x="179" y="21"/>
                                </a:lnTo>
                                <a:lnTo>
                                  <a:pt x="183" y="21"/>
                                </a:lnTo>
                                <a:lnTo>
                                  <a:pt x="187" y="21"/>
                                </a:lnTo>
                                <a:lnTo>
                                  <a:pt x="190" y="25"/>
                                </a:lnTo>
                                <a:lnTo>
                                  <a:pt x="194" y="25"/>
                                </a:lnTo>
                                <a:lnTo>
                                  <a:pt x="198" y="25"/>
                                </a:lnTo>
                                <a:lnTo>
                                  <a:pt x="202" y="25"/>
                                </a:lnTo>
                                <a:lnTo>
                                  <a:pt x="206" y="25"/>
                                </a:lnTo>
                                <a:lnTo>
                                  <a:pt x="209" y="25"/>
                                </a:lnTo>
                                <a:lnTo>
                                  <a:pt x="213" y="25"/>
                                </a:lnTo>
                                <a:lnTo>
                                  <a:pt x="217" y="25"/>
                                </a:lnTo>
                                <a:lnTo>
                                  <a:pt x="221" y="25"/>
                                </a:lnTo>
                                <a:lnTo>
                                  <a:pt x="225" y="29"/>
                                </a:lnTo>
                                <a:lnTo>
                                  <a:pt x="228" y="29"/>
                                </a:lnTo>
                                <a:lnTo>
                                  <a:pt x="232" y="29"/>
                                </a:lnTo>
                                <a:lnTo>
                                  <a:pt x="236" y="29"/>
                                </a:lnTo>
                                <a:lnTo>
                                  <a:pt x="240" y="29"/>
                                </a:lnTo>
                                <a:lnTo>
                                  <a:pt x="244" y="29"/>
                                </a:lnTo>
                                <a:lnTo>
                                  <a:pt x="247" y="29"/>
                                </a:lnTo>
                                <a:lnTo>
                                  <a:pt x="251" y="29"/>
                                </a:lnTo>
                                <a:lnTo>
                                  <a:pt x="255" y="29"/>
                                </a:lnTo>
                                <a:lnTo>
                                  <a:pt x="259" y="29"/>
                                </a:lnTo>
                                <a:lnTo>
                                  <a:pt x="263" y="29"/>
                                </a:lnTo>
                                <a:lnTo>
                                  <a:pt x="266" y="29"/>
                                </a:lnTo>
                                <a:lnTo>
                                  <a:pt x="270" y="29"/>
                                </a:lnTo>
                                <a:lnTo>
                                  <a:pt x="274" y="29"/>
                                </a:lnTo>
                                <a:lnTo>
                                  <a:pt x="278" y="34"/>
                                </a:lnTo>
                                <a:lnTo>
                                  <a:pt x="282" y="34"/>
                                </a:lnTo>
                                <a:lnTo>
                                  <a:pt x="285" y="34"/>
                                </a:lnTo>
                                <a:lnTo>
                                  <a:pt x="289" y="34"/>
                                </a:lnTo>
                                <a:lnTo>
                                  <a:pt x="293" y="34"/>
                                </a:lnTo>
                                <a:lnTo>
                                  <a:pt x="297" y="34"/>
                                </a:lnTo>
                                <a:lnTo>
                                  <a:pt x="301" y="34"/>
                                </a:lnTo>
                                <a:lnTo>
                                  <a:pt x="304" y="34"/>
                                </a:lnTo>
                                <a:lnTo>
                                  <a:pt x="308" y="38"/>
                                </a:lnTo>
                                <a:lnTo>
                                  <a:pt x="312" y="38"/>
                                </a:lnTo>
                                <a:lnTo>
                                  <a:pt x="316" y="38"/>
                                </a:lnTo>
                                <a:lnTo>
                                  <a:pt x="320" y="38"/>
                                </a:lnTo>
                                <a:lnTo>
                                  <a:pt x="323" y="38"/>
                                </a:lnTo>
                                <a:lnTo>
                                  <a:pt x="327" y="38"/>
                                </a:lnTo>
                                <a:lnTo>
                                  <a:pt x="331" y="38"/>
                                </a:lnTo>
                                <a:lnTo>
                                  <a:pt x="335" y="38"/>
                                </a:lnTo>
                                <a:lnTo>
                                  <a:pt x="339" y="38"/>
                                </a:lnTo>
                                <a:lnTo>
                                  <a:pt x="343" y="38"/>
                                </a:lnTo>
                                <a:lnTo>
                                  <a:pt x="346" y="38"/>
                                </a:lnTo>
                                <a:lnTo>
                                  <a:pt x="350" y="38"/>
                                </a:lnTo>
                                <a:lnTo>
                                  <a:pt x="354" y="38"/>
                                </a:lnTo>
                                <a:lnTo>
                                  <a:pt x="358" y="38"/>
                                </a:lnTo>
                                <a:lnTo>
                                  <a:pt x="362" y="38"/>
                                </a:lnTo>
                                <a:lnTo>
                                  <a:pt x="365" y="38"/>
                                </a:lnTo>
                                <a:lnTo>
                                  <a:pt x="369" y="38"/>
                                </a:lnTo>
                                <a:lnTo>
                                  <a:pt x="373" y="38"/>
                                </a:lnTo>
                                <a:lnTo>
                                  <a:pt x="377" y="38"/>
                                </a:lnTo>
                                <a:lnTo>
                                  <a:pt x="381" y="38"/>
                                </a:lnTo>
                                <a:lnTo>
                                  <a:pt x="384" y="38"/>
                                </a:lnTo>
                                <a:lnTo>
                                  <a:pt x="388" y="38"/>
                                </a:lnTo>
                                <a:lnTo>
                                  <a:pt x="392" y="38"/>
                                </a:lnTo>
                                <a:lnTo>
                                  <a:pt x="396" y="38"/>
                                </a:lnTo>
                                <a:lnTo>
                                  <a:pt x="400" y="38"/>
                                </a:lnTo>
                                <a:lnTo>
                                  <a:pt x="403" y="38"/>
                                </a:lnTo>
                                <a:lnTo>
                                  <a:pt x="407" y="38"/>
                                </a:lnTo>
                                <a:lnTo>
                                  <a:pt x="411" y="38"/>
                                </a:lnTo>
                                <a:lnTo>
                                  <a:pt x="415" y="38"/>
                                </a:lnTo>
                                <a:lnTo>
                                  <a:pt x="419" y="38"/>
                                </a:lnTo>
                                <a:lnTo>
                                  <a:pt x="422" y="38"/>
                                </a:lnTo>
                                <a:lnTo>
                                  <a:pt x="426" y="38"/>
                                </a:lnTo>
                                <a:lnTo>
                                  <a:pt x="430" y="42"/>
                                </a:lnTo>
                                <a:lnTo>
                                  <a:pt x="434" y="42"/>
                                </a:lnTo>
                                <a:lnTo>
                                  <a:pt x="438" y="42"/>
                                </a:lnTo>
                                <a:lnTo>
                                  <a:pt x="441" y="42"/>
                                </a:lnTo>
                                <a:lnTo>
                                  <a:pt x="445" y="42"/>
                                </a:lnTo>
                                <a:lnTo>
                                  <a:pt x="449" y="42"/>
                                </a:lnTo>
                                <a:lnTo>
                                  <a:pt x="453" y="42"/>
                                </a:lnTo>
                                <a:lnTo>
                                  <a:pt x="457" y="42"/>
                                </a:lnTo>
                                <a:lnTo>
                                  <a:pt x="460" y="42"/>
                                </a:lnTo>
                                <a:lnTo>
                                  <a:pt x="464" y="38"/>
                                </a:lnTo>
                                <a:lnTo>
                                  <a:pt x="468" y="38"/>
                                </a:lnTo>
                                <a:lnTo>
                                  <a:pt x="472" y="38"/>
                                </a:lnTo>
                                <a:lnTo>
                                  <a:pt x="476" y="38"/>
                                </a:lnTo>
                                <a:lnTo>
                                  <a:pt x="479" y="38"/>
                                </a:lnTo>
                                <a:lnTo>
                                  <a:pt x="483" y="38"/>
                                </a:lnTo>
                              </a:path>
                            </a:pathLst>
                          </a:custGeom>
                          <a:noFill/>
                          <a:ln w="0">
                            <a:solidFill>
                              <a:srgbClr val="00FF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 vert="horz" wrap="square" lIns="91440" tIns="45720" rIns="91440" bIns="45720" numCol="1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83" name="Freeform 222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1530350" y="4578593"/>
                            <a:ext cx="749300" cy="203200"/>
                          </a:xfrm>
                          <a:custGeom>
                            <a:avLst/>
                            <a:gdLst>
                              <a:gd name="T0" fmla="*/ 8 w 472"/>
                              <a:gd name="T1" fmla="*/ 128 h 128"/>
                              <a:gd name="T2" fmla="*/ 19 w 472"/>
                              <a:gd name="T3" fmla="*/ 128 h 128"/>
                              <a:gd name="T4" fmla="*/ 31 w 472"/>
                              <a:gd name="T5" fmla="*/ 124 h 128"/>
                              <a:gd name="T6" fmla="*/ 42 w 472"/>
                              <a:gd name="T7" fmla="*/ 119 h 128"/>
                              <a:gd name="T8" fmla="*/ 53 w 472"/>
                              <a:gd name="T9" fmla="*/ 124 h 128"/>
                              <a:gd name="T10" fmla="*/ 65 w 472"/>
                              <a:gd name="T11" fmla="*/ 119 h 128"/>
                              <a:gd name="T12" fmla="*/ 76 w 472"/>
                              <a:gd name="T13" fmla="*/ 119 h 128"/>
                              <a:gd name="T14" fmla="*/ 88 w 472"/>
                              <a:gd name="T15" fmla="*/ 119 h 128"/>
                              <a:gd name="T16" fmla="*/ 99 w 472"/>
                              <a:gd name="T17" fmla="*/ 119 h 128"/>
                              <a:gd name="T18" fmla="*/ 111 w 472"/>
                              <a:gd name="T19" fmla="*/ 119 h 128"/>
                              <a:gd name="T20" fmla="*/ 122 w 472"/>
                              <a:gd name="T21" fmla="*/ 115 h 128"/>
                              <a:gd name="T22" fmla="*/ 133 w 472"/>
                              <a:gd name="T23" fmla="*/ 115 h 128"/>
                              <a:gd name="T24" fmla="*/ 145 w 472"/>
                              <a:gd name="T25" fmla="*/ 115 h 128"/>
                              <a:gd name="T26" fmla="*/ 156 w 472"/>
                              <a:gd name="T27" fmla="*/ 115 h 128"/>
                              <a:gd name="T28" fmla="*/ 168 w 472"/>
                              <a:gd name="T29" fmla="*/ 111 h 128"/>
                              <a:gd name="T30" fmla="*/ 179 w 472"/>
                              <a:gd name="T31" fmla="*/ 111 h 128"/>
                              <a:gd name="T32" fmla="*/ 190 w 472"/>
                              <a:gd name="T33" fmla="*/ 111 h 128"/>
                              <a:gd name="T34" fmla="*/ 202 w 472"/>
                              <a:gd name="T35" fmla="*/ 115 h 128"/>
                              <a:gd name="T36" fmla="*/ 213 w 472"/>
                              <a:gd name="T37" fmla="*/ 111 h 128"/>
                              <a:gd name="T38" fmla="*/ 225 w 472"/>
                              <a:gd name="T39" fmla="*/ 111 h 128"/>
                              <a:gd name="T40" fmla="*/ 236 w 472"/>
                              <a:gd name="T41" fmla="*/ 111 h 128"/>
                              <a:gd name="T42" fmla="*/ 247 w 472"/>
                              <a:gd name="T43" fmla="*/ 115 h 128"/>
                              <a:gd name="T44" fmla="*/ 259 w 472"/>
                              <a:gd name="T45" fmla="*/ 119 h 128"/>
                              <a:gd name="T46" fmla="*/ 270 w 472"/>
                              <a:gd name="T47" fmla="*/ 119 h 128"/>
                              <a:gd name="T48" fmla="*/ 282 w 472"/>
                              <a:gd name="T49" fmla="*/ 119 h 128"/>
                              <a:gd name="T50" fmla="*/ 293 w 472"/>
                              <a:gd name="T51" fmla="*/ 124 h 128"/>
                              <a:gd name="T52" fmla="*/ 304 w 472"/>
                              <a:gd name="T53" fmla="*/ 124 h 128"/>
                              <a:gd name="T54" fmla="*/ 316 w 472"/>
                              <a:gd name="T55" fmla="*/ 119 h 128"/>
                              <a:gd name="T56" fmla="*/ 327 w 472"/>
                              <a:gd name="T57" fmla="*/ 115 h 128"/>
                              <a:gd name="T58" fmla="*/ 339 w 472"/>
                              <a:gd name="T59" fmla="*/ 115 h 128"/>
                              <a:gd name="T60" fmla="*/ 350 w 472"/>
                              <a:gd name="T61" fmla="*/ 111 h 128"/>
                              <a:gd name="T62" fmla="*/ 362 w 472"/>
                              <a:gd name="T63" fmla="*/ 111 h 128"/>
                              <a:gd name="T64" fmla="*/ 373 w 472"/>
                              <a:gd name="T65" fmla="*/ 107 h 128"/>
                              <a:gd name="T66" fmla="*/ 384 w 472"/>
                              <a:gd name="T67" fmla="*/ 107 h 128"/>
                              <a:gd name="T68" fmla="*/ 396 w 472"/>
                              <a:gd name="T69" fmla="*/ 107 h 128"/>
                              <a:gd name="T70" fmla="*/ 407 w 472"/>
                              <a:gd name="T71" fmla="*/ 107 h 128"/>
                              <a:gd name="T72" fmla="*/ 419 w 472"/>
                              <a:gd name="T73" fmla="*/ 107 h 128"/>
                              <a:gd name="T74" fmla="*/ 430 w 472"/>
                              <a:gd name="T75" fmla="*/ 107 h 128"/>
                              <a:gd name="T76" fmla="*/ 441 w 472"/>
                              <a:gd name="T77" fmla="*/ 94 h 128"/>
                              <a:gd name="T78" fmla="*/ 449 w 472"/>
                              <a:gd name="T79" fmla="*/ 77 h 128"/>
                              <a:gd name="T80" fmla="*/ 457 w 472"/>
                              <a:gd name="T81" fmla="*/ 51 h 128"/>
                              <a:gd name="T82" fmla="*/ 464 w 472"/>
                              <a:gd name="T83" fmla="*/ 17 h 128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  <a:cxn ang="0">
                                <a:pos x="T6" y="T7"/>
                              </a:cxn>
                              <a:cxn ang="0">
                                <a:pos x="T8" y="T9"/>
                              </a:cxn>
                              <a:cxn ang="0">
                                <a:pos x="T10" y="T11"/>
                              </a:cxn>
                              <a:cxn ang="0">
                                <a:pos x="T12" y="T13"/>
                              </a:cxn>
                              <a:cxn ang="0">
                                <a:pos x="T14" y="T15"/>
                              </a:cxn>
                              <a:cxn ang="0">
                                <a:pos x="T16" y="T17"/>
                              </a:cxn>
                              <a:cxn ang="0">
                                <a:pos x="T18" y="T19"/>
                              </a:cxn>
                              <a:cxn ang="0">
                                <a:pos x="T20" y="T21"/>
                              </a:cxn>
                              <a:cxn ang="0">
                                <a:pos x="T22" y="T23"/>
                              </a:cxn>
                              <a:cxn ang="0">
                                <a:pos x="T24" y="T25"/>
                              </a:cxn>
                              <a:cxn ang="0">
                                <a:pos x="T26" y="T27"/>
                              </a:cxn>
                              <a:cxn ang="0">
                                <a:pos x="T28" y="T29"/>
                              </a:cxn>
                              <a:cxn ang="0">
                                <a:pos x="T30" y="T31"/>
                              </a:cxn>
                              <a:cxn ang="0">
                                <a:pos x="T32" y="T33"/>
                              </a:cxn>
                              <a:cxn ang="0">
                                <a:pos x="T34" y="T35"/>
                              </a:cxn>
                              <a:cxn ang="0">
                                <a:pos x="T36" y="T37"/>
                              </a:cxn>
                              <a:cxn ang="0">
                                <a:pos x="T38" y="T39"/>
                              </a:cxn>
                              <a:cxn ang="0">
                                <a:pos x="T40" y="T41"/>
                              </a:cxn>
                              <a:cxn ang="0">
                                <a:pos x="T42" y="T43"/>
                              </a:cxn>
                              <a:cxn ang="0">
                                <a:pos x="T44" y="T45"/>
                              </a:cxn>
                              <a:cxn ang="0">
                                <a:pos x="T46" y="T47"/>
                              </a:cxn>
                              <a:cxn ang="0">
                                <a:pos x="T48" y="T49"/>
                              </a:cxn>
                              <a:cxn ang="0">
                                <a:pos x="T50" y="T51"/>
                              </a:cxn>
                              <a:cxn ang="0">
                                <a:pos x="T52" y="T53"/>
                              </a:cxn>
                              <a:cxn ang="0">
                                <a:pos x="T54" y="T55"/>
                              </a:cxn>
                              <a:cxn ang="0">
                                <a:pos x="T56" y="T57"/>
                              </a:cxn>
                              <a:cxn ang="0">
                                <a:pos x="T58" y="T59"/>
                              </a:cxn>
                              <a:cxn ang="0">
                                <a:pos x="T60" y="T61"/>
                              </a:cxn>
                              <a:cxn ang="0">
                                <a:pos x="T62" y="T63"/>
                              </a:cxn>
                              <a:cxn ang="0">
                                <a:pos x="T64" y="T65"/>
                              </a:cxn>
                              <a:cxn ang="0">
                                <a:pos x="T66" y="T67"/>
                              </a:cxn>
                              <a:cxn ang="0">
                                <a:pos x="T68" y="T69"/>
                              </a:cxn>
                              <a:cxn ang="0">
                                <a:pos x="T70" y="T71"/>
                              </a:cxn>
                              <a:cxn ang="0">
                                <a:pos x="T72" y="T73"/>
                              </a:cxn>
                              <a:cxn ang="0">
                                <a:pos x="T74" y="T75"/>
                              </a:cxn>
                              <a:cxn ang="0">
                                <a:pos x="T76" y="T77"/>
                              </a:cxn>
                              <a:cxn ang="0">
                                <a:pos x="T78" y="T79"/>
                              </a:cxn>
                              <a:cxn ang="0">
                                <a:pos x="T80" y="T81"/>
                              </a:cxn>
                              <a:cxn ang="0">
                                <a:pos x="T82" y="T83"/>
                              </a:cxn>
                            </a:cxnLst>
                            <a:rect l="0" t="0" r="r" b="b"/>
                            <a:pathLst>
                              <a:path w="472" h="128">
                                <a:moveTo>
                                  <a:pt x="0" y="128"/>
                                </a:moveTo>
                                <a:lnTo>
                                  <a:pt x="4" y="128"/>
                                </a:lnTo>
                                <a:lnTo>
                                  <a:pt x="8" y="128"/>
                                </a:lnTo>
                                <a:lnTo>
                                  <a:pt x="12" y="128"/>
                                </a:lnTo>
                                <a:lnTo>
                                  <a:pt x="15" y="128"/>
                                </a:lnTo>
                                <a:lnTo>
                                  <a:pt x="19" y="128"/>
                                </a:lnTo>
                                <a:lnTo>
                                  <a:pt x="23" y="124"/>
                                </a:lnTo>
                                <a:lnTo>
                                  <a:pt x="27" y="124"/>
                                </a:lnTo>
                                <a:lnTo>
                                  <a:pt x="31" y="124"/>
                                </a:lnTo>
                                <a:lnTo>
                                  <a:pt x="34" y="124"/>
                                </a:lnTo>
                                <a:lnTo>
                                  <a:pt x="38" y="124"/>
                                </a:lnTo>
                                <a:lnTo>
                                  <a:pt x="42" y="119"/>
                                </a:lnTo>
                                <a:lnTo>
                                  <a:pt x="46" y="124"/>
                                </a:lnTo>
                                <a:lnTo>
                                  <a:pt x="50" y="124"/>
                                </a:lnTo>
                                <a:lnTo>
                                  <a:pt x="53" y="124"/>
                                </a:lnTo>
                                <a:lnTo>
                                  <a:pt x="57" y="119"/>
                                </a:lnTo>
                                <a:lnTo>
                                  <a:pt x="61" y="119"/>
                                </a:lnTo>
                                <a:lnTo>
                                  <a:pt x="65" y="119"/>
                                </a:lnTo>
                                <a:lnTo>
                                  <a:pt x="69" y="119"/>
                                </a:lnTo>
                                <a:lnTo>
                                  <a:pt x="72" y="119"/>
                                </a:lnTo>
                                <a:lnTo>
                                  <a:pt x="76" y="119"/>
                                </a:lnTo>
                                <a:lnTo>
                                  <a:pt x="80" y="119"/>
                                </a:lnTo>
                                <a:lnTo>
                                  <a:pt x="84" y="119"/>
                                </a:lnTo>
                                <a:lnTo>
                                  <a:pt x="88" y="119"/>
                                </a:lnTo>
                                <a:lnTo>
                                  <a:pt x="92" y="119"/>
                                </a:lnTo>
                                <a:lnTo>
                                  <a:pt x="95" y="119"/>
                                </a:lnTo>
                                <a:lnTo>
                                  <a:pt x="99" y="119"/>
                                </a:lnTo>
                                <a:lnTo>
                                  <a:pt x="103" y="119"/>
                                </a:lnTo>
                                <a:lnTo>
                                  <a:pt x="107" y="119"/>
                                </a:lnTo>
                                <a:lnTo>
                                  <a:pt x="111" y="119"/>
                                </a:lnTo>
                                <a:lnTo>
                                  <a:pt x="114" y="119"/>
                                </a:lnTo>
                                <a:lnTo>
                                  <a:pt x="118" y="115"/>
                                </a:lnTo>
                                <a:lnTo>
                                  <a:pt x="122" y="115"/>
                                </a:lnTo>
                                <a:lnTo>
                                  <a:pt x="126" y="115"/>
                                </a:lnTo>
                                <a:lnTo>
                                  <a:pt x="130" y="115"/>
                                </a:lnTo>
                                <a:lnTo>
                                  <a:pt x="133" y="115"/>
                                </a:lnTo>
                                <a:lnTo>
                                  <a:pt x="137" y="115"/>
                                </a:lnTo>
                                <a:lnTo>
                                  <a:pt x="141" y="115"/>
                                </a:lnTo>
                                <a:lnTo>
                                  <a:pt x="145" y="115"/>
                                </a:lnTo>
                                <a:lnTo>
                                  <a:pt x="149" y="115"/>
                                </a:lnTo>
                                <a:lnTo>
                                  <a:pt x="152" y="115"/>
                                </a:lnTo>
                                <a:lnTo>
                                  <a:pt x="156" y="115"/>
                                </a:lnTo>
                                <a:lnTo>
                                  <a:pt x="160" y="111"/>
                                </a:lnTo>
                                <a:lnTo>
                                  <a:pt x="164" y="111"/>
                                </a:lnTo>
                                <a:lnTo>
                                  <a:pt x="168" y="111"/>
                                </a:lnTo>
                                <a:lnTo>
                                  <a:pt x="171" y="111"/>
                                </a:lnTo>
                                <a:lnTo>
                                  <a:pt x="175" y="111"/>
                                </a:lnTo>
                                <a:lnTo>
                                  <a:pt x="179" y="111"/>
                                </a:lnTo>
                                <a:lnTo>
                                  <a:pt x="183" y="111"/>
                                </a:lnTo>
                                <a:lnTo>
                                  <a:pt x="187" y="111"/>
                                </a:lnTo>
                                <a:lnTo>
                                  <a:pt x="190" y="111"/>
                                </a:lnTo>
                                <a:lnTo>
                                  <a:pt x="194" y="111"/>
                                </a:lnTo>
                                <a:lnTo>
                                  <a:pt x="198" y="111"/>
                                </a:lnTo>
                                <a:lnTo>
                                  <a:pt x="202" y="115"/>
                                </a:lnTo>
                                <a:lnTo>
                                  <a:pt x="206" y="111"/>
                                </a:lnTo>
                                <a:lnTo>
                                  <a:pt x="209" y="111"/>
                                </a:lnTo>
                                <a:lnTo>
                                  <a:pt x="213" y="111"/>
                                </a:lnTo>
                                <a:lnTo>
                                  <a:pt x="217" y="111"/>
                                </a:lnTo>
                                <a:lnTo>
                                  <a:pt x="221" y="111"/>
                                </a:lnTo>
                                <a:lnTo>
                                  <a:pt x="225" y="111"/>
                                </a:lnTo>
                                <a:lnTo>
                                  <a:pt x="228" y="111"/>
                                </a:lnTo>
                                <a:lnTo>
                                  <a:pt x="232" y="111"/>
                                </a:lnTo>
                                <a:lnTo>
                                  <a:pt x="236" y="111"/>
                                </a:lnTo>
                                <a:lnTo>
                                  <a:pt x="240" y="115"/>
                                </a:lnTo>
                                <a:lnTo>
                                  <a:pt x="244" y="115"/>
                                </a:lnTo>
                                <a:lnTo>
                                  <a:pt x="247" y="115"/>
                                </a:lnTo>
                                <a:lnTo>
                                  <a:pt x="251" y="119"/>
                                </a:lnTo>
                                <a:lnTo>
                                  <a:pt x="255" y="119"/>
                                </a:lnTo>
                                <a:lnTo>
                                  <a:pt x="259" y="119"/>
                                </a:lnTo>
                                <a:lnTo>
                                  <a:pt x="263" y="119"/>
                                </a:lnTo>
                                <a:lnTo>
                                  <a:pt x="266" y="119"/>
                                </a:lnTo>
                                <a:lnTo>
                                  <a:pt x="270" y="119"/>
                                </a:lnTo>
                                <a:lnTo>
                                  <a:pt x="274" y="119"/>
                                </a:lnTo>
                                <a:lnTo>
                                  <a:pt x="278" y="119"/>
                                </a:lnTo>
                                <a:lnTo>
                                  <a:pt x="282" y="119"/>
                                </a:lnTo>
                                <a:lnTo>
                                  <a:pt x="285" y="119"/>
                                </a:lnTo>
                                <a:lnTo>
                                  <a:pt x="289" y="119"/>
                                </a:lnTo>
                                <a:lnTo>
                                  <a:pt x="293" y="124"/>
                                </a:lnTo>
                                <a:lnTo>
                                  <a:pt x="297" y="124"/>
                                </a:lnTo>
                                <a:lnTo>
                                  <a:pt x="301" y="124"/>
                                </a:lnTo>
                                <a:lnTo>
                                  <a:pt x="304" y="124"/>
                                </a:lnTo>
                                <a:lnTo>
                                  <a:pt x="308" y="124"/>
                                </a:lnTo>
                                <a:lnTo>
                                  <a:pt x="312" y="124"/>
                                </a:lnTo>
                                <a:lnTo>
                                  <a:pt x="316" y="119"/>
                                </a:lnTo>
                                <a:lnTo>
                                  <a:pt x="320" y="119"/>
                                </a:lnTo>
                                <a:lnTo>
                                  <a:pt x="324" y="119"/>
                                </a:lnTo>
                                <a:lnTo>
                                  <a:pt x="327" y="115"/>
                                </a:lnTo>
                                <a:lnTo>
                                  <a:pt x="331" y="115"/>
                                </a:lnTo>
                                <a:lnTo>
                                  <a:pt x="335" y="115"/>
                                </a:lnTo>
                                <a:lnTo>
                                  <a:pt x="339" y="115"/>
                                </a:lnTo>
                                <a:lnTo>
                                  <a:pt x="343" y="111"/>
                                </a:lnTo>
                                <a:lnTo>
                                  <a:pt x="346" y="111"/>
                                </a:lnTo>
                                <a:lnTo>
                                  <a:pt x="350" y="111"/>
                                </a:lnTo>
                                <a:lnTo>
                                  <a:pt x="354" y="111"/>
                                </a:lnTo>
                                <a:lnTo>
                                  <a:pt x="358" y="111"/>
                                </a:lnTo>
                                <a:lnTo>
                                  <a:pt x="362" y="111"/>
                                </a:lnTo>
                                <a:lnTo>
                                  <a:pt x="365" y="111"/>
                                </a:lnTo>
                                <a:lnTo>
                                  <a:pt x="369" y="111"/>
                                </a:lnTo>
                                <a:lnTo>
                                  <a:pt x="373" y="107"/>
                                </a:lnTo>
                                <a:lnTo>
                                  <a:pt x="377" y="107"/>
                                </a:lnTo>
                                <a:lnTo>
                                  <a:pt x="381" y="107"/>
                                </a:lnTo>
                                <a:lnTo>
                                  <a:pt x="384" y="107"/>
                                </a:lnTo>
                                <a:lnTo>
                                  <a:pt x="388" y="107"/>
                                </a:lnTo>
                                <a:lnTo>
                                  <a:pt x="392" y="107"/>
                                </a:lnTo>
                                <a:lnTo>
                                  <a:pt x="396" y="107"/>
                                </a:lnTo>
                                <a:lnTo>
                                  <a:pt x="400" y="107"/>
                                </a:lnTo>
                                <a:lnTo>
                                  <a:pt x="403" y="107"/>
                                </a:lnTo>
                                <a:lnTo>
                                  <a:pt x="407" y="107"/>
                                </a:lnTo>
                                <a:lnTo>
                                  <a:pt x="411" y="107"/>
                                </a:lnTo>
                                <a:lnTo>
                                  <a:pt x="415" y="107"/>
                                </a:lnTo>
                                <a:lnTo>
                                  <a:pt x="419" y="107"/>
                                </a:lnTo>
                                <a:lnTo>
                                  <a:pt x="422" y="107"/>
                                </a:lnTo>
                                <a:lnTo>
                                  <a:pt x="426" y="107"/>
                                </a:lnTo>
                                <a:lnTo>
                                  <a:pt x="430" y="107"/>
                                </a:lnTo>
                                <a:lnTo>
                                  <a:pt x="434" y="102"/>
                                </a:lnTo>
                                <a:lnTo>
                                  <a:pt x="438" y="98"/>
                                </a:lnTo>
                                <a:lnTo>
                                  <a:pt x="441" y="94"/>
                                </a:lnTo>
                                <a:lnTo>
                                  <a:pt x="441" y="90"/>
                                </a:lnTo>
                                <a:lnTo>
                                  <a:pt x="445" y="85"/>
                                </a:lnTo>
                                <a:lnTo>
                                  <a:pt x="449" y="77"/>
                                </a:lnTo>
                                <a:lnTo>
                                  <a:pt x="449" y="68"/>
                                </a:lnTo>
                                <a:lnTo>
                                  <a:pt x="453" y="60"/>
                                </a:lnTo>
                                <a:lnTo>
                                  <a:pt x="457" y="51"/>
                                </a:lnTo>
                                <a:lnTo>
                                  <a:pt x="460" y="39"/>
                                </a:lnTo>
                                <a:lnTo>
                                  <a:pt x="460" y="26"/>
                                </a:lnTo>
                                <a:lnTo>
                                  <a:pt x="464" y="17"/>
                                </a:lnTo>
                                <a:lnTo>
                                  <a:pt x="468" y="9"/>
                                </a:lnTo>
                                <a:lnTo>
                                  <a:pt x="472" y="0"/>
                                </a:lnTo>
                              </a:path>
                            </a:pathLst>
                          </a:custGeom>
                          <a:noFill/>
                          <a:ln w="0">
                            <a:solidFill>
                              <a:srgbClr val="00FF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 vert="horz" wrap="square" lIns="91440" tIns="45720" rIns="91440" bIns="45720" numCol="1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84" name="Freeform 223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279650" y="4273793"/>
                            <a:ext cx="639763" cy="514350"/>
                          </a:xfrm>
                          <a:custGeom>
                            <a:avLst/>
                            <a:gdLst>
                              <a:gd name="T0" fmla="*/ 4 w 403"/>
                              <a:gd name="T1" fmla="*/ 171 h 324"/>
                              <a:gd name="T2" fmla="*/ 11 w 403"/>
                              <a:gd name="T3" fmla="*/ 137 h 324"/>
                              <a:gd name="T4" fmla="*/ 19 w 403"/>
                              <a:gd name="T5" fmla="*/ 103 h 324"/>
                              <a:gd name="T6" fmla="*/ 30 w 403"/>
                              <a:gd name="T7" fmla="*/ 77 h 324"/>
                              <a:gd name="T8" fmla="*/ 38 w 403"/>
                              <a:gd name="T9" fmla="*/ 47 h 324"/>
                              <a:gd name="T10" fmla="*/ 45 w 403"/>
                              <a:gd name="T11" fmla="*/ 22 h 324"/>
                              <a:gd name="T12" fmla="*/ 53 w 403"/>
                              <a:gd name="T13" fmla="*/ 9 h 324"/>
                              <a:gd name="T14" fmla="*/ 61 w 403"/>
                              <a:gd name="T15" fmla="*/ 5 h 324"/>
                              <a:gd name="T16" fmla="*/ 72 w 403"/>
                              <a:gd name="T17" fmla="*/ 13 h 324"/>
                              <a:gd name="T18" fmla="*/ 84 w 403"/>
                              <a:gd name="T19" fmla="*/ 26 h 324"/>
                              <a:gd name="T20" fmla="*/ 95 w 403"/>
                              <a:gd name="T21" fmla="*/ 39 h 324"/>
                              <a:gd name="T22" fmla="*/ 103 w 403"/>
                              <a:gd name="T23" fmla="*/ 52 h 324"/>
                              <a:gd name="T24" fmla="*/ 110 w 403"/>
                              <a:gd name="T25" fmla="*/ 64 h 324"/>
                              <a:gd name="T26" fmla="*/ 118 w 403"/>
                              <a:gd name="T27" fmla="*/ 77 h 324"/>
                              <a:gd name="T28" fmla="*/ 129 w 403"/>
                              <a:gd name="T29" fmla="*/ 90 h 324"/>
                              <a:gd name="T30" fmla="*/ 137 w 403"/>
                              <a:gd name="T31" fmla="*/ 103 h 324"/>
                              <a:gd name="T32" fmla="*/ 148 w 403"/>
                              <a:gd name="T33" fmla="*/ 120 h 324"/>
                              <a:gd name="T34" fmla="*/ 156 w 403"/>
                              <a:gd name="T35" fmla="*/ 133 h 324"/>
                              <a:gd name="T36" fmla="*/ 163 w 403"/>
                              <a:gd name="T37" fmla="*/ 145 h 324"/>
                              <a:gd name="T38" fmla="*/ 171 w 403"/>
                              <a:gd name="T39" fmla="*/ 162 h 324"/>
                              <a:gd name="T40" fmla="*/ 179 w 403"/>
                              <a:gd name="T41" fmla="*/ 175 h 324"/>
                              <a:gd name="T42" fmla="*/ 186 w 403"/>
                              <a:gd name="T43" fmla="*/ 188 h 324"/>
                              <a:gd name="T44" fmla="*/ 198 w 403"/>
                              <a:gd name="T45" fmla="*/ 201 h 324"/>
                              <a:gd name="T46" fmla="*/ 205 w 403"/>
                              <a:gd name="T47" fmla="*/ 213 h 324"/>
                              <a:gd name="T48" fmla="*/ 213 w 403"/>
                              <a:gd name="T49" fmla="*/ 231 h 324"/>
                              <a:gd name="T50" fmla="*/ 220 w 403"/>
                              <a:gd name="T51" fmla="*/ 239 h 324"/>
                              <a:gd name="T52" fmla="*/ 228 w 403"/>
                              <a:gd name="T53" fmla="*/ 252 h 324"/>
                              <a:gd name="T54" fmla="*/ 236 w 403"/>
                              <a:gd name="T55" fmla="*/ 260 h 324"/>
                              <a:gd name="T56" fmla="*/ 247 w 403"/>
                              <a:gd name="T57" fmla="*/ 273 h 324"/>
                              <a:gd name="T58" fmla="*/ 258 w 403"/>
                              <a:gd name="T59" fmla="*/ 282 h 324"/>
                              <a:gd name="T60" fmla="*/ 270 w 403"/>
                              <a:gd name="T61" fmla="*/ 290 h 324"/>
                              <a:gd name="T62" fmla="*/ 281 w 403"/>
                              <a:gd name="T63" fmla="*/ 294 h 324"/>
                              <a:gd name="T64" fmla="*/ 293 w 403"/>
                              <a:gd name="T65" fmla="*/ 299 h 324"/>
                              <a:gd name="T66" fmla="*/ 304 w 403"/>
                              <a:gd name="T67" fmla="*/ 303 h 324"/>
                              <a:gd name="T68" fmla="*/ 316 w 403"/>
                              <a:gd name="T69" fmla="*/ 307 h 324"/>
                              <a:gd name="T70" fmla="*/ 327 w 403"/>
                              <a:gd name="T71" fmla="*/ 311 h 324"/>
                              <a:gd name="T72" fmla="*/ 338 w 403"/>
                              <a:gd name="T73" fmla="*/ 311 h 324"/>
                              <a:gd name="T74" fmla="*/ 350 w 403"/>
                              <a:gd name="T75" fmla="*/ 316 h 324"/>
                              <a:gd name="T76" fmla="*/ 361 w 403"/>
                              <a:gd name="T77" fmla="*/ 320 h 324"/>
                              <a:gd name="T78" fmla="*/ 373 w 403"/>
                              <a:gd name="T79" fmla="*/ 320 h 324"/>
                              <a:gd name="T80" fmla="*/ 384 w 403"/>
                              <a:gd name="T81" fmla="*/ 324 h 324"/>
                              <a:gd name="T82" fmla="*/ 395 w 403"/>
                              <a:gd name="T83" fmla="*/ 324 h 324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  <a:cxn ang="0">
                                <a:pos x="T6" y="T7"/>
                              </a:cxn>
                              <a:cxn ang="0">
                                <a:pos x="T8" y="T9"/>
                              </a:cxn>
                              <a:cxn ang="0">
                                <a:pos x="T10" y="T11"/>
                              </a:cxn>
                              <a:cxn ang="0">
                                <a:pos x="T12" y="T13"/>
                              </a:cxn>
                              <a:cxn ang="0">
                                <a:pos x="T14" y="T15"/>
                              </a:cxn>
                              <a:cxn ang="0">
                                <a:pos x="T16" y="T17"/>
                              </a:cxn>
                              <a:cxn ang="0">
                                <a:pos x="T18" y="T19"/>
                              </a:cxn>
                              <a:cxn ang="0">
                                <a:pos x="T20" y="T21"/>
                              </a:cxn>
                              <a:cxn ang="0">
                                <a:pos x="T22" y="T23"/>
                              </a:cxn>
                              <a:cxn ang="0">
                                <a:pos x="T24" y="T25"/>
                              </a:cxn>
                              <a:cxn ang="0">
                                <a:pos x="T26" y="T27"/>
                              </a:cxn>
                              <a:cxn ang="0">
                                <a:pos x="T28" y="T29"/>
                              </a:cxn>
                              <a:cxn ang="0">
                                <a:pos x="T30" y="T31"/>
                              </a:cxn>
                              <a:cxn ang="0">
                                <a:pos x="T32" y="T33"/>
                              </a:cxn>
                              <a:cxn ang="0">
                                <a:pos x="T34" y="T35"/>
                              </a:cxn>
                              <a:cxn ang="0">
                                <a:pos x="T36" y="T37"/>
                              </a:cxn>
                              <a:cxn ang="0">
                                <a:pos x="T38" y="T39"/>
                              </a:cxn>
                              <a:cxn ang="0">
                                <a:pos x="T40" y="T41"/>
                              </a:cxn>
                              <a:cxn ang="0">
                                <a:pos x="T42" y="T43"/>
                              </a:cxn>
                              <a:cxn ang="0">
                                <a:pos x="T44" y="T45"/>
                              </a:cxn>
                              <a:cxn ang="0">
                                <a:pos x="T46" y="T47"/>
                              </a:cxn>
                              <a:cxn ang="0">
                                <a:pos x="T48" y="T49"/>
                              </a:cxn>
                              <a:cxn ang="0">
                                <a:pos x="T50" y="T51"/>
                              </a:cxn>
                              <a:cxn ang="0">
                                <a:pos x="T52" y="T53"/>
                              </a:cxn>
                              <a:cxn ang="0">
                                <a:pos x="T54" y="T55"/>
                              </a:cxn>
                              <a:cxn ang="0">
                                <a:pos x="T56" y="T57"/>
                              </a:cxn>
                              <a:cxn ang="0">
                                <a:pos x="T58" y="T59"/>
                              </a:cxn>
                              <a:cxn ang="0">
                                <a:pos x="T60" y="T61"/>
                              </a:cxn>
                              <a:cxn ang="0">
                                <a:pos x="T62" y="T63"/>
                              </a:cxn>
                              <a:cxn ang="0">
                                <a:pos x="T64" y="T65"/>
                              </a:cxn>
                              <a:cxn ang="0">
                                <a:pos x="T66" y="T67"/>
                              </a:cxn>
                              <a:cxn ang="0">
                                <a:pos x="T68" y="T69"/>
                              </a:cxn>
                              <a:cxn ang="0">
                                <a:pos x="T70" y="T71"/>
                              </a:cxn>
                              <a:cxn ang="0">
                                <a:pos x="T72" y="T73"/>
                              </a:cxn>
                              <a:cxn ang="0">
                                <a:pos x="T74" y="T75"/>
                              </a:cxn>
                              <a:cxn ang="0">
                                <a:pos x="T76" y="T77"/>
                              </a:cxn>
                              <a:cxn ang="0">
                                <a:pos x="T78" y="T79"/>
                              </a:cxn>
                              <a:cxn ang="0">
                                <a:pos x="T80" y="T81"/>
                              </a:cxn>
                              <a:cxn ang="0">
                                <a:pos x="T82" y="T83"/>
                              </a:cxn>
                            </a:cxnLst>
                            <a:rect l="0" t="0" r="r" b="b"/>
                            <a:pathLst>
                              <a:path w="403" h="324">
                                <a:moveTo>
                                  <a:pt x="0" y="192"/>
                                </a:moveTo>
                                <a:lnTo>
                                  <a:pt x="0" y="179"/>
                                </a:lnTo>
                                <a:lnTo>
                                  <a:pt x="4" y="171"/>
                                </a:lnTo>
                                <a:lnTo>
                                  <a:pt x="7" y="158"/>
                                </a:lnTo>
                                <a:lnTo>
                                  <a:pt x="7" y="150"/>
                                </a:lnTo>
                                <a:lnTo>
                                  <a:pt x="11" y="137"/>
                                </a:lnTo>
                                <a:lnTo>
                                  <a:pt x="15" y="124"/>
                                </a:lnTo>
                                <a:lnTo>
                                  <a:pt x="19" y="115"/>
                                </a:lnTo>
                                <a:lnTo>
                                  <a:pt x="19" y="103"/>
                                </a:lnTo>
                                <a:lnTo>
                                  <a:pt x="23" y="94"/>
                                </a:lnTo>
                                <a:lnTo>
                                  <a:pt x="26" y="86"/>
                                </a:lnTo>
                                <a:lnTo>
                                  <a:pt x="30" y="77"/>
                                </a:lnTo>
                                <a:lnTo>
                                  <a:pt x="30" y="64"/>
                                </a:lnTo>
                                <a:lnTo>
                                  <a:pt x="34" y="56"/>
                                </a:lnTo>
                                <a:lnTo>
                                  <a:pt x="38" y="47"/>
                                </a:lnTo>
                                <a:lnTo>
                                  <a:pt x="38" y="39"/>
                                </a:lnTo>
                                <a:lnTo>
                                  <a:pt x="42" y="30"/>
                                </a:lnTo>
                                <a:lnTo>
                                  <a:pt x="45" y="22"/>
                                </a:lnTo>
                                <a:lnTo>
                                  <a:pt x="49" y="17"/>
                                </a:lnTo>
                                <a:lnTo>
                                  <a:pt x="49" y="13"/>
                                </a:lnTo>
                                <a:lnTo>
                                  <a:pt x="53" y="9"/>
                                </a:lnTo>
                                <a:lnTo>
                                  <a:pt x="57" y="5"/>
                                </a:lnTo>
                                <a:lnTo>
                                  <a:pt x="57" y="0"/>
                                </a:lnTo>
                                <a:lnTo>
                                  <a:pt x="61" y="5"/>
                                </a:lnTo>
                                <a:lnTo>
                                  <a:pt x="65" y="5"/>
                                </a:lnTo>
                                <a:lnTo>
                                  <a:pt x="68" y="9"/>
                                </a:lnTo>
                                <a:lnTo>
                                  <a:pt x="72" y="13"/>
                                </a:lnTo>
                                <a:lnTo>
                                  <a:pt x="76" y="17"/>
                                </a:lnTo>
                                <a:lnTo>
                                  <a:pt x="80" y="22"/>
                                </a:lnTo>
                                <a:lnTo>
                                  <a:pt x="84" y="26"/>
                                </a:lnTo>
                                <a:lnTo>
                                  <a:pt x="87" y="30"/>
                                </a:lnTo>
                                <a:lnTo>
                                  <a:pt x="91" y="34"/>
                                </a:lnTo>
                                <a:lnTo>
                                  <a:pt x="95" y="39"/>
                                </a:lnTo>
                                <a:lnTo>
                                  <a:pt x="99" y="43"/>
                                </a:lnTo>
                                <a:lnTo>
                                  <a:pt x="99" y="47"/>
                                </a:lnTo>
                                <a:lnTo>
                                  <a:pt x="103" y="52"/>
                                </a:lnTo>
                                <a:lnTo>
                                  <a:pt x="106" y="56"/>
                                </a:lnTo>
                                <a:lnTo>
                                  <a:pt x="106" y="60"/>
                                </a:lnTo>
                                <a:lnTo>
                                  <a:pt x="110" y="64"/>
                                </a:lnTo>
                                <a:lnTo>
                                  <a:pt x="114" y="69"/>
                                </a:lnTo>
                                <a:lnTo>
                                  <a:pt x="118" y="73"/>
                                </a:lnTo>
                                <a:lnTo>
                                  <a:pt x="118" y="77"/>
                                </a:lnTo>
                                <a:lnTo>
                                  <a:pt x="122" y="81"/>
                                </a:lnTo>
                                <a:lnTo>
                                  <a:pt x="125" y="86"/>
                                </a:lnTo>
                                <a:lnTo>
                                  <a:pt x="129" y="90"/>
                                </a:lnTo>
                                <a:lnTo>
                                  <a:pt x="133" y="94"/>
                                </a:lnTo>
                                <a:lnTo>
                                  <a:pt x="137" y="98"/>
                                </a:lnTo>
                                <a:lnTo>
                                  <a:pt x="137" y="103"/>
                                </a:lnTo>
                                <a:lnTo>
                                  <a:pt x="141" y="111"/>
                                </a:lnTo>
                                <a:lnTo>
                                  <a:pt x="144" y="115"/>
                                </a:lnTo>
                                <a:lnTo>
                                  <a:pt x="148" y="120"/>
                                </a:lnTo>
                                <a:lnTo>
                                  <a:pt x="148" y="124"/>
                                </a:lnTo>
                                <a:lnTo>
                                  <a:pt x="152" y="128"/>
                                </a:lnTo>
                                <a:lnTo>
                                  <a:pt x="156" y="133"/>
                                </a:lnTo>
                                <a:lnTo>
                                  <a:pt x="160" y="137"/>
                                </a:lnTo>
                                <a:lnTo>
                                  <a:pt x="160" y="141"/>
                                </a:lnTo>
                                <a:lnTo>
                                  <a:pt x="163" y="145"/>
                                </a:lnTo>
                                <a:lnTo>
                                  <a:pt x="167" y="150"/>
                                </a:lnTo>
                                <a:lnTo>
                                  <a:pt x="167" y="158"/>
                                </a:lnTo>
                                <a:lnTo>
                                  <a:pt x="171" y="162"/>
                                </a:lnTo>
                                <a:lnTo>
                                  <a:pt x="175" y="167"/>
                                </a:lnTo>
                                <a:lnTo>
                                  <a:pt x="179" y="171"/>
                                </a:lnTo>
                                <a:lnTo>
                                  <a:pt x="179" y="175"/>
                                </a:lnTo>
                                <a:lnTo>
                                  <a:pt x="182" y="179"/>
                                </a:lnTo>
                                <a:lnTo>
                                  <a:pt x="186" y="184"/>
                                </a:lnTo>
                                <a:lnTo>
                                  <a:pt x="186" y="188"/>
                                </a:lnTo>
                                <a:lnTo>
                                  <a:pt x="190" y="192"/>
                                </a:lnTo>
                                <a:lnTo>
                                  <a:pt x="194" y="196"/>
                                </a:lnTo>
                                <a:lnTo>
                                  <a:pt x="198" y="201"/>
                                </a:lnTo>
                                <a:lnTo>
                                  <a:pt x="198" y="205"/>
                                </a:lnTo>
                                <a:lnTo>
                                  <a:pt x="201" y="213"/>
                                </a:lnTo>
                                <a:lnTo>
                                  <a:pt x="205" y="213"/>
                                </a:lnTo>
                                <a:lnTo>
                                  <a:pt x="209" y="218"/>
                                </a:lnTo>
                                <a:lnTo>
                                  <a:pt x="209" y="222"/>
                                </a:lnTo>
                                <a:lnTo>
                                  <a:pt x="213" y="231"/>
                                </a:lnTo>
                                <a:lnTo>
                                  <a:pt x="220" y="239"/>
                                </a:lnTo>
                                <a:lnTo>
                                  <a:pt x="217" y="239"/>
                                </a:lnTo>
                                <a:lnTo>
                                  <a:pt x="220" y="239"/>
                                </a:lnTo>
                                <a:lnTo>
                                  <a:pt x="224" y="243"/>
                                </a:lnTo>
                                <a:lnTo>
                                  <a:pt x="232" y="252"/>
                                </a:lnTo>
                                <a:lnTo>
                                  <a:pt x="228" y="252"/>
                                </a:lnTo>
                                <a:lnTo>
                                  <a:pt x="232" y="252"/>
                                </a:lnTo>
                                <a:lnTo>
                                  <a:pt x="236" y="256"/>
                                </a:lnTo>
                                <a:lnTo>
                                  <a:pt x="236" y="260"/>
                                </a:lnTo>
                                <a:lnTo>
                                  <a:pt x="239" y="265"/>
                                </a:lnTo>
                                <a:lnTo>
                                  <a:pt x="243" y="269"/>
                                </a:lnTo>
                                <a:lnTo>
                                  <a:pt x="247" y="273"/>
                                </a:lnTo>
                                <a:lnTo>
                                  <a:pt x="251" y="277"/>
                                </a:lnTo>
                                <a:lnTo>
                                  <a:pt x="255" y="277"/>
                                </a:lnTo>
                                <a:lnTo>
                                  <a:pt x="258" y="282"/>
                                </a:lnTo>
                                <a:lnTo>
                                  <a:pt x="262" y="282"/>
                                </a:lnTo>
                                <a:lnTo>
                                  <a:pt x="266" y="286"/>
                                </a:lnTo>
                                <a:lnTo>
                                  <a:pt x="270" y="290"/>
                                </a:lnTo>
                                <a:lnTo>
                                  <a:pt x="274" y="294"/>
                                </a:lnTo>
                                <a:lnTo>
                                  <a:pt x="277" y="294"/>
                                </a:lnTo>
                                <a:lnTo>
                                  <a:pt x="281" y="294"/>
                                </a:lnTo>
                                <a:lnTo>
                                  <a:pt x="285" y="294"/>
                                </a:lnTo>
                                <a:lnTo>
                                  <a:pt x="289" y="299"/>
                                </a:lnTo>
                                <a:lnTo>
                                  <a:pt x="293" y="299"/>
                                </a:lnTo>
                                <a:lnTo>
                                  <a:pt x="297" y="303"/>
                                </a:lnTo>
                                <a:lnTo>
                                  <a:pt x="300" y="303"/>
                                </a:lnTo>
                                <a:lnTo>
                                  <a:pt x="304" y="303"/>
                                </a:lnTo>
                                <a:lnTo>
                                  <a:pt x="308" y="307"/>
                                </a:lnTo>
                                <a:lnTo>
                                  <a:pt x="312" y="307"/>
                                </a:lnTo>
                                <a:lnTo>
                                  <a:pt x="316" y="307"/>
                                </a:lnTo>
                                <a:lnTo>
                                  <a:pt x="319" y="311"/>
                                </a:lnTo>
                                <a:lnTo>
                                  <a:pt x="323" y="311"/>
                                </a:lnTo>
                                <a:lnTo>
                                  <a:pt x="327" y="311"/>
                                </a:lnTo>
                                <a:lnTo>
                                  <a:pt x="331" y="311"/>
                                </a:lnTo>
                                <a:lnTo>
                                  <a:pt x="335" y="311"/>
                                </a:lnTo>
                                <a:lnTo>
                                  <a:pt x="338" y="311"/>
                                </a:lnTo>
                                <a:lnTo>
                                  <a:pt x="342" y="316"/>
                                </a:lnTo>
                                <a:lnTo>
                                  <a:pt x="346" y="316"/>
                                </a:lnTo>
                                <a:lnTo>
                                  <a:pt x="350" y="316"/>
                                </a:lnTo>
                                <a:lnTo>
                                  <a:pt x="354" y="316"/>
                                </a:lnTo>
                                <a:lnTo>
                                  <a:pt x="357" y="316"/>
                                </a:lnTo>
                                <a:lnTo>
                                  <a:pt x="361" y="320"/>
                                </a:lnTo>
                                <a:lnTo>
                                  <a:pt x="365" y="320"/>
                                </a:lnTo>
                                <a:lnTo>
                                  <a:pt x="369" y="320"/>
                                </a:lnTo>
                                <a:lnTo>
                                  <a:pt x="373" y="320"/>
                                </a:lnTo>
                                <a:lnTo>
                                  <a:pt x="376" y="324"/>
                                </a:lnTo>
                                <a:lnTo>
                                  <a:pt x="380" y="324"/>
                                </a:lnTo>
                                <a:lnTo>
                                  <a:pt x="384" y="324"/>
                                </a:lnTo>
                                <a:lnTo>
                                  <a:pt x="388" y="324"/>
                                </a:lnTo>
                                <a:lnTo>
                                  <a:pt x="392" y="324"/>
                                </a:lnTo>
                                <a:lnTo>
                                  <a:pt x="395" y="324"/>
                                </a:lnTo>
                                <a:lnTo>
                                  <a:pt x="399" y="324"/>
                                </a:lnTo>
                                <a:lnTo>
                                  <a:pt x="403" y="324"/>
                                </a:lnTo>
                              </a:path>
                            </a:pathLst>
                          </a:custGeom>
                          <a:noFill/>
                          <a:ln w="0">
                            <a:solidFill>
                              <a:srgbClr val="00FF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 vert="horz" wrap="square" lIns="91440" tIns="45720" rIns="91440" bIns="45720" numCol="1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endParaRPr lang="en-US"/>
                          </a:p>
                        </p:txBody>
                      </p:sp>
                      <p:sp>
                        <p:nvSpPr>
                          <p:cNvPr id="85" name="Freeform 224"/>
                          <p:cNvSpPr>
                            <a:spLocks/>
                          </p:cNvSpPr>
                          <p:nvPr/>
                        </p:nvSpPr>
                        <p:spPr bwMode="auto">
                          <a:xfrm>
                            <a:off x="2919413" y="4788143"/>
                            <a:ext cx="766763" cy="20638"/>
                          </a:xfrm>
                          <a:custGeom>
                            <a:avLst/>
                            <a:gdLst>
                              <a:gd name="T0" fmla="*/ 8 w 483"/>
                              <a:gd name="T1" fmla="*/ 0 h 13"/>
                              <a:gd name="T2" fmla="*/ 19 w 483"/>
                              <a:gd name="T3" fmla="*/ 5 h 13"/>
                              <a:gd name="T4" fmla="*/ 30 w 483"/>
                              <a:gd name="T5" fmla="*/ 5 h 13"/>
                              <a:gd name="T6" fmla="*/ 42 w 483"/>
                              <a:gd name="T7" fmla="*/ 5 h 13"/>
                              <a:gd name="T8" fmla="*/ 53 w 483"/>
                              <a:gd name="T9" fmla="*/ 5 h 13"/>
                              <a:gd name="T10" fmla="*/ 65 w 483"/>
                              <a:gd name="T11" fmla="*/ 5 h 13"/>
                              <a:gd name="T12" fmla="*/ 76 w 483"/>
                              <a:gd name="T13" fmla="*/ 9 h 13"/>
                              <a:gd name="T14" fmla="*/ 87 w 483"/>
                              <a:gd name="T15" fmla="*/ 9 h 13"/>
                              <a:gd name="T16" fmla="*/ 99 w 483"/>
                              <a:gd name="T17" fmla="*/ 9 h 13"/>
                              <a:gd name="T18" fmla="*/ 110 w 483"/>
                              <a:gd name="T19" fmla="*/ 9 h 13"/>
                              <a:gd name="T20" fmla="*/ 122 w 483"/>
                              <a:gd name="T21" fmla="*/ 9 h 13"/>
                              <a:gd name="T22" fmla="*/ 133 w 483"/>
                              <a:gd name="T23" fmla="*/ 9 h 13"/>
                              <a:gd name="T24" fmla="*/ 145 w 483"/>
                              <a:gd name="T25" fmla="*/ 9 h 13"/>
                              <a:gd name="T26" fmla="*/ 156 w 483"/>
                              <a:gd name="T27" fmla="*/ 9 h 13"/>
                              <a:gd name="T28" fmla="*/ 167 w 483"/>
                              <a:gd name="T29" fmla="*/ 9 h 13"/>
                              <a:gd name="T30" fmla="*/ 179 w 483"/>
                              <a:gd name="T31" fmla="*/ 9 h 13"/>
                              <a:gd name="T32" fmla="*/ 190 w 483"/>
                              <a:gd name="T33" fmla="*/ 9 h 13"/>
                              <a:gd name="T34" fmla="*/ 202 w 483"/>
                              <a:gd name="T35" fmla="*/ 9 h 13"/>
                              <a:gd name="T36" fmla="*/ 213 w 483"/>
                              <a:gd name="T37" fmla="*/ 9 h 13"/>
                              <a:gd name="T38" fmla="*/ 224 w 483"/>
                              <a:gd name="T39" fmla="*/ 9 h 13"/>
                              <a:gd name="T40" fmla="*/ 236 w 483"/>
                              <a:gd name="T41" fmla="*/ 9 h 13"/>
                              <a:gd name="T42" fmla="*/ 247 w 483"/>
                              <a:gd name="T43" fmla="*/ 9 h 13"/>
                              <a:gd name="T44" fmla="*/ 259 w 483"/>
                              <a:gd name="T45" fmla="*/ 9 h 13"/>
                              <a:gd name="T46" fmla="*/ 270 w 483"/>
                              <a:gd name="T47" fmla="*/ 9 h 13"/>
                              <a:gd name="T48" fmla="*/ 281 w 483"/>
                              <a:gd name="T49" fmla="*/ 9 h 13"/>
                              <a:gd name="T50" fmla="*/ 293 w 483"/>
                              <a:gd name="T51" fmla="*/ 9 h 13"/>
                              <a:gd name="T52" fmla="*/ 304 w 483"/>
                              <a:gd name="T53" fmla="*/ 9 h 13"/>
                              <a:gd name="T54" fmla="*/ 316 w 483"/>
                              <a:gd name="T55" fmla="*/ 9 h 13"/>
                              <a:gd name="T56" fmla="*/ 327 w 483"/>
                              <a:gd name="T57" fmla="*/ 9 h 13"/>
                              <a:gd name="T58" fmla="*/ 339 w 483"/>
                              <a:gd name="T59" fmla="*/ 9 h 13"/>
                              <a:gd name="T60" fmla="*/ 350 w 483"/>
                              <a:gd name="T61" fmla="*/ 13 h 13"/>
                              <a:gd name="T62" fmla="*/ 361 w 483"/>
                              <a:gd name="T63" fmla="*/ 9 h 13"/>
                              <a:gd name="T64" fmla="*/ 373 w 483"/>
                              <a:gd name="T65" fmla="*/ 9 h 13"/>
                              <a:gd name="T66" fmla="*/ 384 w 483"/>
                              <a:gd name="T67" fmla="*/ 9 h 13"/>
                              <a:gd name="T68" fmla="*/ 396 w 483"/>
                              <a:gd name="T69" fmla="*/ 9 h 13"/>
                              <a:gd name="T70" fmla="*/ 407 w 483"/>
                              <a:gd name="T71" fmla="*/ 9 h 13"/>
                              <a:gd name="T72" fmla="*/ 418 w 483"/>
                              <a:gd name="T73" fmla="*/ 9 h 13"/>
                              <a:gd name="T74" fmla="*/ 430 w 483"/>
                              <a:gd name="T75" fmla="*/ 9 h 13"/>
                              <a:gd name="T76" fmla="*/ 441 w 483"/>
                              <a:gd name="T77" fmla="*/ 9 h 13"/>
                              <a:gd name="T78" fmla="*/ 453 w 483"/>
                              <a:gd name="T79" fmla="*/ 9 h 13"/>
                              <a:gd name="T80" fmla="*/ 464 w 483"/>
                              <a:gd name="T81" fmla="*/ 9 h 13"/>
                              <a:gd name="T82" fmla="*/ 475 w 483"/>
                              <a:gd name="T83" fmla="*/ 9 h 13"/>
                            </a:gdLst>
                            <a:ahLst/>
                            <a:cxnLst>
                              <a:cxn ang="0">
                                <a:pos x="T0" y="T1"/>
                              </a:cxn>
                              <a:cxn ang="0">
                                <a:pos x="T2" y="T3"/>
                              </a:cxn>
                              <a:cxn ang="0">
                                <a:pos x="T4" y="T5"/>
                              </a:cxn>
                              <a:cxn ang="0">
                                <a:pos x="T6" y="T7"/>
                              </a:cxn>
                              <a:cxn ang="0">
                                <a:pos x="T8" y="T9"/>
                              </a:cxn>
                              <a:cxn ang="0">
                                <a:pos x="T10" y="T11"/>
                              </a:cxn>
                              <a:cxn ang="0">
                                <a:pos x="T12" y="T13"/>
                              </a:cxn>
                              <a:cxn ang="0">
                                <a:pos x="T14" y="T15"/>
                              </a:cxn>
                              <a:cxn ang="0">
                                <a:pos x="T16" y="T17"/>
                              </a:cxn>
                              <a:cxn ang="0">
                                <a:pos x="T18" y="T19"/>
                              </a:cxn>
                              <a:cxn ang="0">
                                <a:pos x="T20" y="T21"/>
                              </a:cxn>
                              <a:cxn ang="0">
                                <a:pos x="T22" y="T23"/>
                              </a:cxn>
                              <a:cxn ang="0">
                                <a:pos x="T24" y="T25"/>
                              </a:cxn>
                              <a:cxn ang="0">
                                <a:pos x="T26" y="T27"/>
                              </a:cxn>
                              <a:cxn ang="0">
                                <a:pos x="T28" y="T29"/>
                              </a:cxn>
                              <a:cxn ang="0">
                                <a:pos x="T30" y="T31"/>
                              </a:cxn>
                              <a:cxn ang="0">
                                <a:pos x="T32" y="T33"/>
                              </a:cxn>
                              <a:cxn ang="0">
                                <a:pos x="T34" y="T35"/>
                              </a:cxn>
                              <a:cxn ang="0">
                                <a:pos x="T36" y="T37"/>
                              </a:cxn>
                              <a:cxn ang="0">
                                <a:pos x="T38" y="T39"/>
                              </a:cxn>
                              <a:cxn ang="0">
                                <a:pos x="T40" y="T41"/>
                              </a:cxn>
                              <a:cxn ang="0">
                                <a:pos x="T42" y="T43"/>
                              </a:cxn>
                              <a:cxn ang="0">
                                <a:pos x="T44" y="T45"/>
                              </a:cxn>
                              <a:cxn ang="0">
                                <a:pos x="T46" y="T47"/>
                              </a:cxn>
                              <a:cxn ang="0">
                                <a:pos x="T48" y="T49"/>
                              </a:cxn>
                              <a:cxn ang="0">
                                <a:pos x="T50" y="T51"/>
                              </a:cxn>
                              <a:cxn ang="0">
                                <a:pos x="T52" y="T53"/>
                              </a:cxn>
                              <a:cxn ang="0">
                                <a:pos x="T54" y="T55"/>
                              </a:cxn>
                              <a:cxn ang="0">
                                <a:pos x="T56" y="T57"/>
                              </a:cxn>
                              <a:cxn ang="0">
                                <a:pos x="T58" y="T59"/>
                              </a:cxn>
                              <a:cxn ang="0">
                                <a:pos x="T60" y="T61"/>
                              </a:cxn>
                              <a:cxn ang="0">
                                <a:pos x="T62" y="T63"/>
                              </a:cxn>
                              <a:cxn ang="0">
                                <a:pos x="T64" y="T65"/>
                              </a:cxn>
                              <a:cxn ang="0">
                                <a:pos x="T66" y="T67"/>
                              </a:cxn>
                              <a:cxn ang="0">
                                <a:pos x="T68" y="T69"/>
                              </a:cxn>
                              <a:cxn ang="0">
                                <a:pos x="T70" y="T71"/>
                              </a:cxn>
                              <a:cxn ang="0">
                                <a:pos x="T72" y="T73"/>
                              </a:cxn>
                              <a:cxn ang="0">
                                <a:pos x="T74" y="T75"/>
                              </a:cxn>
                              <a:cxn ang="0">
                                <a:pos x="T76" y="T77"/>
                              </a:cxn>
                              <a:cxn ang="0">
                                <a:pos x="T78" y="T79"/>
                              </a:cxn>
                              <a:cxn ang="0">
                                <a:pos x="T80" y="T81"/>
                              </a:cxn>
                              <a:cxn ang="0">
                                <a:pos x="T82" y="T83"/>
                              </a:cxn>
                            </a:cxnLst>
                            <a:rect l="0" t="0" r="r" b="b"/>
                            <a:pathLst>
                              <a:path w="483" h="13">
                                <a:moveTo>
                                  <a:pt x="0" y="0"/>
                                </a:moveTo>
                                <a:lnTo>
                                  <a:pt x="4" y="0"/>
                                </a:lnTo>
                                <a:lnTo>
                                  <a:pt x="8" y="0"/>
                                </a:lnTo>
                                <a:lnTo>
                                  <a:pt x="11" y="0"/>
                                </a:lnTo>
                                <a:lnTo>
                                  <a:pt x="15" y="5"/>
                                </a:lnTo>
                                <a:lnTo>
                                  <a:pt x="19" y="5"/>
                                </a:lnTo>
                                <a:lnTo>
                                  <a:pt x="23" y="5"/>
                                </a:lnTo>
                                <a:lnTo>
                                  <a:pt x="27" y="5"/>
                                </a:lnTo>
                                <a:lnTo>
                                  <a:pt x="30" y="5"/>
                                </a:lnTo>
                                <a:lnTo>
                                  <a:pt x="34" y="5"/>
                                </a:lnTo>
                                <a:lnTo>
                                  <a:pt x="38" y="5"/>
                                </a:lnTo>
                                <a:lnTo>
                                  <a:pt x="42" y="5"/>
                                </a:lnTo>
                                <a:lnTo>
                                  <a:pt x="46" y="5"/>
                                </a:lnTo>
                                <a:lnTo>
                                  <a:pt x="49" y="5"/>
                                </a:lnTo>
                                <a:lnTo>
                                  <a:pt x="53" y="5"/>
                                </a:lnTo>
                                <a:lnTo>
                                  <a:pt x="57" y="5"/>
                                </a:lnTo>
                                <a:lnTo>
                                  <a:pt x="61" y="5"/>
                                </a:lnTo>
                                <a:lnTo>
                                  <a:pt x="65" y="5"/>
                                </a:lnTo>
                                <a:lnTo>
                                  <a:pt x="68" y="9"/>
                                </a:lnTo>
                                <a:lnTo>
                                  <a:pt x="72" y="9"/>
                                </a:lnTo>
                                <a:lnTo>
                                  <a:pt x="76" y="9"/>
                                </a:lnTo>
                                <a:lnTo>
                                  <a:pt x="80" y="9"/>
                                </a:lnTo>
                                <a:lnTo>
                                  <a:pt x="84" y="9"/>
                                </a:lnTo>
                                <a:lnTo>
                                  <a:pt x="87" y="9"/>
                                </a:lnTo>
                                <a:lnTo>
                                  <a:pt x="91" y="9"/>
                                </a:lnTo>
                                <a:lnTo>
                                  <a:pt x="95" y="9"/>
                                </a:lnTo>
                                <a:lnTo>
                                  <a:pt x="99" y="9"/>
                                </a:lnTo>
                                <a:lnTo>
                                  <a:pt x="103" y="9"/>
                                </a:lnTo>
                                <a:lnTo>
                                  <a:pt x="106" y="9"/>
                                </a:lnTo>
                                <a:lnTo>
                                  <a:pt x="110" y="9"/>
                                </a:lnTo>
                                <a:lnTo>
                                  <a:pt x="114" y="9"/>
                                </a:lnTo>
                                <a:lnTo>
                                  <a:pt x="118" y="9"/>
                                </a:lnTo>
                                <a:lnTo>
                                  <a:pt x="122" y="9"/>
                                </a:lnTo>
                                <a:lnTo>
                                  <a:pt x="126" y="9"/>
                                </a:lnTo>
                                <a:lnTo>
                                  <a:pt x="129" y="9"/>
                                </a:lnTo>
                                <a:lnTo>
                                  <a:pt x="133" y="9"/>
                                </a:lnTo>
                                <a:lnTo>
                                  <a:pt x="137" y="9"/>
                                </a:lnTo>
                                <a:lnTo>
                                  <a:pt x="141" y="9"/>
                                </a:lnTo>
                                <a:lnTo>
                                  <a:pt x="145" y="9"/>
                                </a:lnTo>
                                <a:lnTo>
                                  <a:pt x="148" y="9"/>
                                </a:lnTo>
                                <a:lnTo>
                                  <a:pt x="152" y="9"/>
                                </a:lnTo>
                                <a:lnTo>
                                  <a:pt x="156" y="9"/>
                                </a:lnTo>
                                <a:lnTo>
                                  <a:pt x="160" y="9"/>
                                </a:lnTo>
                                <a:lnTo>
                                  <a:pt x="164" y="9"/>
                                </a:lnTo>
                                <a:lnTo>
                                  <a:pt x="167" y="9"/>
                                </a:lnTo>
                                <a:lnTo>
                                  <a:pt x="171" y="9"/>
                                </a:lnTo>
                                <a:lnTo>
                                  <a:pt x="175" y="9"/>
                                </a:lnTo>
                                <a:lnTo>
                                  <a:pt x="179" y="9"/>
                                </a:lnTo>
                                <a:lnTo>
                                  <a:pt x="183" y="9"/>
                                </a:lnTo>
                                <a:lnTo>
                                  <a:pt x="186" y="9"/>
                                </a:lnTo>
                                <a:lnTo>
                                  <a:pt x="190" y="9"/>
                                </a:lnTo>
                                <a:lnTo>
                                  <a:pt x="194" y="9"/>
                                </a:lnTo>
                                <a:lnTo>
                                  <a:pt x="198" y="9"/>
                                </a:lnTo>
                                <a:lnTo>
                                  <a:pt x="202" y="9"/>
                                </a:lnTo>
                                <a:lnTo>
                                  <a:pt x="205" y="9"/>
                                </a:lnTo>
                                <a:lnTo>
                                  <a:pt x="209" y="9"/>
                                </a:lnTo>
                                <a:lnTo>
                                  <a:pt x="213" y="9"/>
                                </a:lnTo>
                                <a:lnTo>
                                  <a:pt x="217" y="9"/>
                                </a:lnTo>
                                <a:lnTo>
                                  <a:pt x="221" y="9"/>
                                </a:lnTo>
                                <a:lnTo>
                                  <a:pt x="224" y="9"/>
                                </a:lnTo>
                                <a:lnTo>
                                  <a:pt x="228" y="9"/>
                                </a:lnTo>
                                <a:lnTo>
                                  <a:pt x="232" y="9"/>
                                </a:lnTo>
                                <a:lnTo>
                                  <a:pt x="236" y="9"/>
                                </a:lnTo>
                                <a:lnTo>
                                  <a:pt x="240" y="9"/>
                                </a:lnTo>
                                <a:lnTo>
                                  <a:pt x="243" y="9"/>
                                </a:lnTo>
                                <a:lnTo>
                                  <a:pt x="247" y="9"/>
                                </a:lnTo>
                                <a:lnTo>
                                  <a:pt x="251" y="9"/>
                                </a:lnTo>
                                <a:lnTo>
                                  <a:pt x="255" y="9"/>
                                </a:lnTo>
                                <a:lnTo>
                                  <a:pt x="259" y="9"/>
                                </a:lnTo>
                                <a:lnTo>
                                  <a:pt x="262" y="9"/>
                                </a:lnTo>
                                <a:lnTo>
                                  <a:pt x="266" y="9"/>
                                </a:lnTo>
                                <a:lnTo>
                                  <a:pt x="270" y="9"/>
                                </a:lnTo>
                                <a:lnTo>
                                  <a:pt x="274" y="9"/>
                                </a:lnTo>
                                <a:lnTo>
                                  <a:pt x="278" y="9"/>
                                </a:lnTo>
                                <a:lnTo>
                                  <a:pt x="281" y="9"/>
                                </a:lnTo>
                                <a:lnTo>
                                  <a:pt x="285" y="9"/>
                                </a:lnTo>
                                <a:lnTo>
                                  <a:pt x="289" y="9"/>
                                </a:lnTo>
                                <a:lnTo>
                                  <a:pt x="293" y="9"/>
                                </a:lnTo>
                                <a:lnTo>
                                  <a:pt x="297" y="9"/>
                                </a:lnTo>
                                <a:lnTo>
                                  <a:pt x="300" y="9"/>
                                </a:lnTo>
                                <a:lnTo>
                                  <a:pt x="304" y="9"/>
                                </a:lnTo>
                                <a:lnTo>
                                  <a:pt x="308" y="9"/>
                                </a:lnTo>
                                <a:lnTo>
                                  <a:pt x="312" y="9"/>
                                </a:lnTo>
                                <a:lnTo>
                                  <a:pt x="316" y="9"/>
                                </a:lnTo>
                                <a:lnTo>
                                  <a:pt x="319" y="9"/>
                                </a:lnTo>
                                <a:lnTo>
                                  <a:pt x="323" y="9"/>
                                </a:lnTo>
                                <a:lnTo>
                                  <a:pt x="327" y="9"/>
                                </a:lnTo>
                                <a:lnTo>
                                  <a:pt x="331" y="9"/>
                                </a:lnTo>
                                <a:lnTo>
                                  <a:pt x="335" y="9"/>
                                </a:lnTo>
                                <a:lnTo>
                                  <a:pt x="339" y="9"/>
                                </a:lnTo>
                                <a:lnTo>
                                  <a:pt x="342" y="9"/>
                                </a:lnTo>
                                <a:lnTo>
                                  <a:pt x="346" y="13"/>
                                </a:lnTo>
                                <a:lnTo>
                                  <a:pt x="350" y="13"/>
                                </a:lnTo>
                                <a:lnTo>
                                  <a:pt x="354" y="13"/>
                                </a:lnTo>
                                <a:lnTo>
                                  <a:pt x="358" y="9"/>
                                </a:lnTo>
                                <a:lnTo>
                                  <a:pt x="361" y="9"/>
                                </a:lnTo>
                                <a:lnTo>
                                  <a:pt x="365" y="9"/>
                                </a:lnTo>
                                <a:lnTo>
                                  <a:pt x="369" y="9"/>
                                </a:lnTo>
                                <a:lnTo>
                                  <a:pt x="373" y="9"/>
                                </a:lnTo>
                                <a:lnTo>
                                  <a:pt x="377" y="9"/>
                                </a:lnTo>
                                <a:lnTo>
                                  <a:pt x="380" y="9"/>
                                </a:lnTo>
                                <a:lnTo>
                                  <a:pt x="384" y="9"/>
                                </a:lnTo>
                                <a:lnTo>
                                  <a:pt x="388" y="9"/>
                                </a:lnTo>
                                <a:lnTo>
                                  <a:pt x="392" y="9"/>
                                </a:lnTo>
                                <a:lnTo>
                                  <a:pt x="396" y="9"/>
                                </a:lnTo>
                                <a:lnTo>
                                  <a:pt x="399" y="9"/>
                                </a:lnTo>
                                <a:lnTo>
                                  <a:pt x="403" y="9"/>
                                </a:lnTo>
                                <a:lnTo>
                                  <a:pt x="407" y="9"/>
                                </a:lnTo>
                                <a:lnTo>
                                  <a:pt x="411" y="9"/>
                                </a:lnTo>
                                <a:lnTo>
                                  <a:pt x="415" y="9"/>
                                </a:lnTo>
                                <a:lnTo>
                                  <a:pt x="418" y="9"/>
                                </a:lnTo>
                                <a:lnTo>
                                  <a:pt x="422" y="9"/>
                                </a:lnTo>
                                <a:lnTo>
                                  <a:pt x="426" y="9"/>
                                </a:lnTo>
                                <a:lnTo>
                                  <a:pt x="430" y="9"/>
                                </a:lnTo>
                                <a:lnTo>
                                  <a:pt x="434" y="9"/>
                                </a:lnTo>
                                <a:lnTo>
                                  <a:pt x="437" y="9"/>
                                </a:lnTo>
                                <a:lnTo>
                                  <a:pt x="441" y="9"/>
                                </a:lnTo>
                                <a:lnTo>
                                  <a:pt x="445" y="9"/>
                                </a:lnTo>
                                <a:lnTo>
                                  <a:pt x="449" y="9"/>
                                </a:lnTo>
                                <a:lnTo>
                                  <a:pt x="453" y="9"/>
                                </a:lnTo>
                                <a:lnTo>
                                  <a:pt x="456" y="9"/>
                                </a:lnTo>
                                <a:lnTo>
                                  <a:pt x="460" y="9"/>
                                </a:lnTo>
                                <a:lnTo>
                                  <a:pt x="464" y="9"/>
                                </a:lnTo>
                                <a:lnTo>
                                  <a:pt x="468" y="9"/>
                                </a:lnTo>
                                <a:lnTo>
                                  <a:pt x="472" y="9"/>
                                </a:lnTo>
                                <a:lnTo>
                                  <a:pt x="475" y="9"/>
                                </a:lnTo>
                                <a:lnTo>
                                  <a:pt x="479" y="9"/>
                                </a:lnTo>
                                <a:lnTo>
                                  <a:pt x="483" y="9"/>
                                </a:lnTo>
                              </a:path>
                            </a:pathLst>
                          </a:custGeom>
                          <a:noFill/>
                          <a:ln w="0">
                            <a:solidFill>
                              <a:srgbClr val="00FF00"/>
                            </a:solidFill>
                            <a:prstDash val="solid"/>
                            <a:round/>
                            <a:headEnd/>
                            <a:tailEnd/>
                          </a:ln>
                          <a:extLst>
                            <a:ext uri="{909E8E84-426E-40DD-AFC4-6F175D3DCCD1}">
                              <a14:hiddenFill xmlns:a14="http://schemas.microsoft.com/office/drawing/2010/main">
                                <a:solidFill>
                                  <a:srgbClr val="FFFFFF"/>
                                </a:solidFill>
                              </a14:hiddenFill>
                            </a:ext>
                          </a:extLst>
                        </p:spPr>
                        <p:txBody>
                          <a:bodyPr vert="horz" wrap="square" lIns="91440" tIns="45720" rIns="91440" bIns="45720" numCol="1" anchor="t" anchorCtr="0" compatLnSpc="1">
                            <a:prstTxWarp prst="textNoShape">
                              <a:avLst/>
                            </a:prstTxWarp>
                          </a:bodyPr>
                          <a:lstStyle/>
                          <a:p>
                            <a:endParaRPr lang="en-US"/>
                          </a:p>
                        </p:txBody>
                      </p:sp>
                    </p:grpSp>
                    <p:sp>
                      <p:nvSpPr>
                        <p:cNvPr id="81" name="Freeform 225"/>
                        <p:cNvSpPr>
                          <a:spLocks/>
                        </p:cNvSpPr>
                        <p:nvPr/>
                      </p:nvSpPr>
                      <p:spPr bwMode="auto">
                        <a:xfrm>
                          <a:off x="3686175" y="4802430"/>
                          <a:ext cx="766763" cy="6350"/>
                        </a:xfrm>
                        <a:custGeom>
                          <a:avLst/>
                          <a:gdLst>
                            <a:gd name="T0" fmla="*/ 8 w 483"/>
                            <a:gd name="T1" fmla="*/ 0 h 4"/>
                            <a:gd name="T2" fmla="*/ 19 w 483"/>
                            <a:gd name="T3" fmla="*/ 0 h 4"/>
                            <a:gd name="T4" fmla="*/ 30 w 483"/>
                            <a:gd name="T5" fmla="*/ 0 h 4"/>
                            <a:gd name="T6" fmla="*/ 42 w 483"/>
                            <a:gd name="T7" fmla="*/ 0 h 4"/>
                            <a:gd name="T8" fmla="*/ 53 w 483"/>
                            <a:gd name="T9" fmla="*/ 0 h 4"/>
                            <a:gd name="T10" fmla="*/ 65 w 483"/>
                            <a:gd name="T11" fmla="*/ 0 h 4"/>
                            <a:gd name="T12" fmla="*/ 76 w 483"/>
                            <a:gd name="T13" fmla="*/ 0 h 4"/>
                            <a:gd name="T14" fmla="*/ 88 w 483"/>
                            <a:gd name="T15" fmla="*/ 0 h 4"/>
                            <a:gd name="T16" fmla="*/ 99 w 483"/>
                            <a:gd name="T17" fmla="*/ 0 h 4"/>
                            <a:gd name="T18" fmla="*/ 110 w 483"/>
                            <a:gd name="T19" fmla="*/ 0 h 4"/>
                            <a:gd name="T20" fmla="*/ 122 w 483"/>
                            <a:gd name="T21" fmla="*/ 0 h 4"/>
                            <a:gd name="T22" fmla="*/ 133 w 483"/>
                            <a:gd name="T23" fmla="*/ 0 h 4"/>
                            <a:gd name="T24" fmla="*/ 145 w 483"/>
                            <a:gd name="T25" fmla="*/ 0 h 4"/>
                            <a:gd name="T26" fmla="*/ 156 w 483"/>
                            <a:gd name="T27" fmla="*/ 0 h 4"/>
                            <a:gd name="T28" fmla="*/ 167 w 483"/>
                            <a:gd name="T29" fmla="*/ 4 h 4"/>
                            <a:gd name="T30" fmla="*/ 179 w 483"/>
                            <a:gd name="T31" fmla="*/ 4 h 4"/>
                            <a:gd name="T32" fmla="*/ 190 w 483"/>
                            <a:gd name="T33" fmla="*/ 4 h 4"/>
                            <a:gd name="T34" fmla="*/ 202 w 483"/>
                            <a:gd name="T35" fmla="*/ 4 h 4"/>
                            <a:gd name="T36" fmla="*/ 213 w 483"/>
                            <a:gd name="T37" fmla="*/ 4 h 4"/>
                            <a:gd name="T38" fmla="*/ 224 w 483"/>
                            <a:gd name="T39" fmla="*/ 4 h 4"/>
                            <a:gd name="T40" fmla="*/ 236 w 483"/>
                            <a:gd name="T41" fmla="*/ 4 h 4"/>
                            <a:gd name="T42" fmla="*/ 247 w 483"/>
                            <a:gd name="T43" fmla="*/ 4 h 4"/>
                            <a:gd name="T44" fmla="*/ 259 w 483"/>
                            <a:gd name="T45" fmla="*/ 4 h 4"/>
                            <a:gd name="T46" fmla="*/ 270 w 483"/>
                            <a:gd name="T47" fmla="*/ 4 h 4"/>
                            <a:gd name="T48" fmla="*/ 281 w 483"/>
                            <a:gd name="T49" fmla="*/ 4 h 4"/>
                            <a:gd name="T50" fmla="*/ 293 w 483"/>
                            <a:gd name="T51" fmla="*/ 4 h 4"/>
                            <a:gd name="T52" fmla="*/ 304 w 483"/>
                            <a:gd name="T53" fmla="*/ 0 h 4"/>
                            <a:gd name="T54" fmla="*/ 316 w 483"/>
                            <a:gd name="T55" fmla="*/ 0 h 4"/>
                            <a:gd name="T56" fmla="*/ 327 w 483"/>
                            <a:gd name="T57" fmla="*/ 0 h 4"/>
                            <a:gd name="T58" fmla="*/ 339 w 483"/>
                            <a:gd name="T59" fmla="*/ 0 h 4"/>
                            <a:gd name="T60" fmla="*/ 350 w 483"/>
                            <a:gd name="T61" fmla="*/ 0 h 4"/>
                            <a:gd name="T62" fmla="*/ 361 w 483"/>
                            <a:gd name="T63" fmla="*/ 0 h 4"/>
                            <a:gd name="T64" fmla="*/ 373 w 483"/>
                            <a:gd name="T65" fmla="*/ 0 h 4"/>
                            <a:gd name="T66" fmla="*/ 384 w 483"/>
                            <a:gd name="T67" fmla="*/ 0 h 4"/>
                            <a:gd name="T68" fmla="*/ 396 w 483"/>
                            <a:gd name="T69" fmla="*/ 0 h 4"/>
                            <a:gd name="T70" fmla="*/ 407 w 483"/>
                            <a:gd name="T71" fmla="*/ 0 h 4"/>
                            <a:gd name="T72" fmla="*/ 418 w 483"/>
                            <a:gd name="T73" fmla="*/ 0 h 4"/>
                            <a:gd name="T74" fmla="*/ 430 w 483"/>
                            <a:gd name="T75" fmla="*/ 4 h 4"/>
                            <a:gd name="T76" fmla="*/ 441 w 483"/>
                            <a:gd name="T77" fmla="*/ 4 h 4"/>
                            <a:gd name="T78" fmla="*/ 453 w 483"/>
                            <a:gd name="T79" fmla="*/ 4 h 4"/>
                            <a:gd name="T80" fmla="*/ 464 w 483"/>
                            <a:gd name="T81" fmla="*/ 4 h 4"/>
                            <a:gd name="T82" fmla="*/ 475 w 483"/>
                            <a:gd name="T83" fmla="*/ 4 h 4"/>
                          </a:gdLst>
                          <a:ahLst/>
                          <a:cxnLst>
                            <a:cxn ang="0">
                              <a:pos x="T0" y="T1"/>
                            </a:cxn>
                            <a:cxn ang="0">
                              <a:pos x="T2" y="T3"/>
                            </a:cxn>
                            <a:cxn ang="0">
                              <a:pos x="T4" y="T5"/>
                            </a:cxn>
                            <a:cxn ang="0">
                              <a:pos x="T6" y="T7"/>
                            </a:cxn>
                            <a:cxn ang="0">
                              <a:pos x="T8" y="T9"/>
                            </a:cxn>
                            <a:cxn ang="0">
                              <a:pos x="T10" y="T11"/>
                            </a:cxn>
                            <a:cxn ang="0">
                              <a:pos x="T12" y="T13"/>
                            </a:cxn>
                            <a:cxn ang="0">
                              <a:pos x="T14" y="T15"/>
                            </a:cxn>
                            <a:cxn ang="0">
                              <a:pos x="T16" y="T17"/>
                            </a:cxn>
                            <a:cxn ang="0">
                              <a:pos x="T18" y="T19"/>
                            </a:cxn>
                            <a:cxn ang="0">
                              <a:pos x="T20" y="T21"/>
                            </a:cxn>
                            <a:cxn ang="0">
                              <a:pos x="T22" y="T23"/>
                            </a:cxn>
                            <a:cxn ang="0">
                              <a:pos x="T24" y="T25"/>
                            </a:cxn>
                            <a:cxn ang="0">
                              <a:pos x="T26" y="T27"/>
                            </a:cxn>
                            <a:cxn ang="0">
                              <a:pos x="T28" y="T29"/>
                            </a:cxn>
                            <a:cxn ang="0">
                              <a:pos x="T30" y="T31"/>
                            </a:cxn>
                            <a:cxn ang="0">
                              <a:pos x="T32" y="T33"/>
                            </a:cxn>
                            <a:cxn ang="0">
                              <a:pos x="T34" y="T35"/>
                            </a:cxn>
                            <a:cxn ang="0">
                              <a:pos x="T36" y="T37"/>
                            </a:cxn>
                            <a:cxn ang="0">
                              <a:pos x="T38" y="T39"/>
                            </a:cxn>
                            <a:cxn ang="0">
                              <a:pos x="T40" y="T41"/>
                            </a:cxn>
                            <a:cxn ang="0">
                              <a:pos x="T42" y="T43"/>
                            </a:cxn>
                            <a:cxn ang="0">
                              <a:pos x="T44" y="T45"/>
                            </a:cxn>
                            <a:cxn ang="0">
                              <a:pos x="T46" y="T47"/>
                            </a:cxn>
                            <a:cxn ang="0">
                              <a:pos x="T48" y="T49"/>
                            </a:cxn>
                            <a:cxn ang="0">
                              <a:pos x="T50" y="T51"/>
                            </a:cxn>
                            <a:cxn ang="0">
                              <a:pos x="T52" y="T53"/>
                            </a:cxn>
                            <a:cxn ang="0">
                              <a:pos x="T54" y="T55"/>
                            </a:cxn>
                            <a:cxn ang="0">
                              <a:pos x="T56" y="T57"/>
                            </a:cxn>
                            <a:cxn ang="0">
                              <a:pos x="T58" y="T59"/>
                            </a:cxn>
                            <a:cxn ang="0">
                              <a:pos x="T60" y="T61"/>
                            </a:cxn>
                            <a:cxn ang="0">
                              <a:pos x="T62" y="T63"/>
                            </a:cxn>
                            <a:cxn ang="0">
                              <a:pos x="T64" y="T65"/>
                            </a:cxn>
                            <a:cxn ang="0">
                              <a:pos x="T66" y="T67"/>
                            </a:cxn>
                            <a:cxn ang="0">
                              <a:pos x="T68" y="T69"/>
                            </a:cxn>
                            <a:cxn ang="0">
                              <a:pos x="T70" y="T71"/>
                            </a:cxn>
                            <a:cxn ang="0">
                              <a:pos x="T72" y="T73"/>
                            </a:cxn>
                            <a:cxn ang="0">
                              <a:pos x="T74" y="T75"/>
                            </a:cxn>
                            <a:cxn ang="0">
                              <a:pos x="T76" y="T77"/>
                            </a:cxn>
                            <a:cxn ang="0">
                              <a:pos x="T78" y="T79"/>
                            </a:cxn>
                            <a:cxn ang="0">
                              <a:pos x="T80" y="T81"/>
                            </a:cxn>
                            <a:cxn ang="0">
                              <a:pos x="T82" y="T83"/>
                            </a:cxn>
                          </a:cxnLst>
                          <a:rect l="0" t="0" r="r" b="b"/>
                          <a:pathLst>
                            <a:path w="483" h="4">
                              <a:moveTo>
                                <a:pt x="0" y="0"/>
                              </a:moveTo>
                              <a:lnTo>
                                <a:pt x="4" y="0"/>
                              </a:lnTo>
                              <a:lnTo>
                                <a:pt x="8" y="0"/>
                              </a:lnTo>
                              <a:lnTo>
                                <a:pt x="11" y="0"/>
                              </a:lnTo>
                              <a:lnTo>
                                <a:pt x="15" y="0"/>
                              </a:lnTo>
                              <a:lnTo>
                                <a:pt x="19" y="0"/>
                              </a:lnTo>
                              <a:lnTo>
                                <a:pt x="23" y="0"/>
                              </a:lnTo>
                              <a:lnTo>
                                <a:pt x="27" y="0"/>
                              </a:lnTo>
                              <a:lnTo>
                                <a:pt x="30" y="0"/>
                              </a:lnTo>
                              <a:lnTo>
                                <a:pt x="34" y="0"/>
                              </a:lnTo>
                              <a:lnTo>
                                <a:pt x="38" y="0"/>
                              </a:lnTo>
                              <a:lnTo>
                                <a:pt x="42" y="0"/>
                              </a:lnTo>
                              <a:lnTo>
                                <a:pt x="46" y="0"/>
                              </a:lnTo>
                              <a:lnTo>
                                <a:pt x="49" y="0"/>
                              </a:lnTo>
                              <a:lnTo>
                                <a:pt x="53" y="0"/>
                              </a:lnTo>
                              <a:lnTo>
                                <a:pt x="57" y="4"/>
                              </a:lnTo>
                              <a:lnTo>
                                <a:pt x="61" y="0"/>
                              </a:lnTo>
                              <a:lnTo>
                                <a:pt x="65" y="0"/>
                              </a:lnTo>
                              <a:lnTo>
                                <a:pt x="68" y="0"/>
                              </a:lnTo>
                              <a:lnTo>
                                <a:pt x="72" y="0"/>
                              </a:lnTo>
                              <a:lnTo>
                                <a:pt x="76" y="0"/>
                              </a:lnTo>
                              <a:lnTo>
                                <a:pt x="80" y="0"/>
                              </a:lnTo>
                              <a:lnTo>
                                <a:pt x="84" y="0"/>
                              </a:lnTo>
                              <a:lnTo>
                                <a:pt x="88" y="0"/>
                              </a:lnTo>
                              <a:lnTo>
                                <a:pt x="91" y="0"/>
                              </a:lnTo>
                              <a:lnTo>
                                <a:pt x="95" y="0"/>
                              </a:lnTo>
                              <a:lnTo>
                                <a:pt x="99" y="0"/>
                              </a:lnTo>
                              <a:lnTo>
                                <a:pt x="103" y="0"/>
                              </a:lnTo>
                              <a:lnTo>
                                <a:pt x="107" y="0"/>
                              </a:lnTo>
                              <a:lnTo>
                                <a:pt x="110" y="0"/>
                              </a:lnTo>
                              <a:lnTo>
                                <a:pt x="114" y="0"/>
                              </a:lnTo>
                              <a:lnTo>
                                <a:pt x="118" y="0"/>
                              </a:lnTo>
                              <a:lnTo>
                                <a:pt x="122" y="0"/>
                              </a:lnTo>
                              <a:lnTo>
                                <a:pt x="126" y="0"/>
                              </a:lnTo>
                              <a:lnTo>
                                <a:pt x="129" y="0"/>
                              </a:lnTo>
                              <a:lnTo>
                                <a:pt x="133" y="0"/>
                              </a:lnTo>
                              <a:lnTo>
                                <a:pt x="137" y="0"/>
                              </a:lnTo>
                              <a:lnTo>
                                <a:pt x="141" y="0"/>
                              </a:lnTo>
                              <a:lnTo>
                                <a:pt x="145" y="0"/>
                              </a:lnTo>
                              <a:lnTo>
                                <a:pt x="148" y="0"/>
                              </a:lnTo>
                              <a:lnTo>
                                <a:pt x="152" y="0"/>
                              </a:lnTo>
                              <a:lnTo>
                                <a:pt x="156" y="0"/>
                              </a:lnTo>
                              <a:lnTo>
                                <a:pt x="160" y="0"/>
                              </a:lnTo>
                              <a:lnTo>
                                <a:pt x="164" y="0"/>
                              </a:lnTo>
                              <a:lnTo>
                                <a:pt x="167" y="4"/>
                              </a:lnTo>
                              <a:lnTo>
                                <a:pt x="171" y="4"/>
                              </a:lnTo>
                              <a:lnTo>
                                <a:pt x="175" y="4"/>
                              </a:lnTo>
                              <a:lnTo>
                                <a:pt x="179" y="4"/>
                              </a:lnTo>
                              <a:lnTo>
                                <a:pt x="183" y="4"/>
                              </a:lnTo>
                              <a:lnTo>
                                <a:pt x="186" y="4"/>
                              </a:lnTo>
                              <a:lnTo>
                                <a:pt x="190" y="4"/>
                              </a:lnTo>
                              <a:lnTo>
                                <a:pt x="194" y="4"/>
                              </a:lnTo>
                              <a:lnTo>
                                <a:pt x="198" y="4"/>
                              </a:lnTo>
                              <a:lnTo>
                                <a:pt x="202" y="4"/>
                              </a:lnTo>
                              <a:lnTo>
                                <a:pt x="205" y="4"/>
                              </a:lnTo>
                              <a:lnTo>
                                <a:pt x="209" y="4"/>
                              </a:lnTo>
                              <a:lnTo>
                                <a:pt x="213" y="4"/>
                              </a:lnTo>
                              <a:lnTo>
                                <a:pt x="217" y="4"/>
                              </a:lnTo>
                              <a:lnTo>
                                <a:pt x="221" y="4"/>
                              </a:lnTo>
                              <a:lnTo>
                                <a:pt x="224" y="4"/>
                              </a:lnTo>
                              <a:lnTo>
                                <a:pt x="228" y="4"/>
                              </a:lnTo>
                              <a:lnTo>
                                <a:pt x="232" y="4"/>
                              </a:lnTo>
                              <a:lnTo>
                                <a:pt x="236" y="4"/>
                              </a:lnTo>
                              <a:lnTo>
                                <a:pt x="240" y="4"/>
                              </a:lnTo>
                              <a:lnTo>
                                <a:pt x="243" y="4"/>
                              </a:lnTo>
                              <a:lnTo>
                                <a:pt x="247" y="4"/>
                              </a:lnTo>
                              <a:lnTo>
                                <a:pt x="251" y="4"/>
                              </a:lnTo>
                              <a:lnTo>
                                <a:pt x="255" y="4"/>
                              </a:lnTo>
                              <a:lnTo>
                                <a:pt x="259" y="4"/>
                              </a:lnTo>
                              <a:lnTo>
                                <a:pt x="262" y="4"/>
                              </a:lnTo>
                              <a:lnTo>
                                <a:pt x="266" y="4"/>
                              </a:lnTo>
                              <a:lnTo>
                                <a:pt x="270" y="4"/>
                              </a:lnTo>
                              <a:lnTo>
                                <a:pt x="274" y="4"/>
                              </a:lnTo>
                              <a:lnTo>
                                <a:pt x="278" y="4"/>
                              </a:lnTo>
                              <a:lnTo>
                                <a:pt x="281" y="4"/>
                              </a:lnTo>
                              <a:lnTo>
                                <a:pt x="285" y="4"/>
                              </a:lnTo>
                              <a:lnTo>
                                <a:pt x="289" y="4"/>
                              </a:lnTo>
                              <a:lnTo>
                                <a:pt x="293" y="4"/>
                              </a:lnTo>
                              <a:lnTo>
                                <a:pt x="297" y="4"/>
                              </a:lnTo>
                              <a:lnTo>
                                <a:pt x="300" y="4"/>
                              </a:lnTo>
                              <a:lnTo>
                                <a:pt x="304" y="0"/>
                              </a:lnTo>
                              <a:lnTo>
                                <a:pt x="308" y="0"/>
                              </a:lnTo>
                              <a:lnTo>
                                <a:pt x="312" y="0"/>
                              </a:lnTo>
                              <a:lnTo>
                                <a:pt x="316" y="0"/>
                              </a:lnTo>
                              <a:lnTo>
                                <a:pt x="320" y="0"/>
                              </a:lnTo>
                              <a:lnTo>
                                <a:pt x="323" y="0"/>
                              </a:lnTo>
                              <a:lnTo>
                                <a:pt x="327" y="0"/>
                              </a:lnTo>
                              <a:lnTo>
                                <a:pt x="331" y="0"/>
                              </a:lnTo>
                              <a:lnTo>
                                <a:pt x="335" y="0"/>
                              </a:lnTo>
                              <a:lnTo>
                                <a:pt x="339" y="0"/>
                              </a:lnTo>
                              <a:lnTo>
                                <a:pt x="342" y="0"/>
                              </a:lnTo>
                              <a:lnTo>
                                <a:pt x="346" y="0"/>
                              </a:lnTo>
                              <a:lnTo>
                                <a:pt x="350" y="0"/>
                              </a:lnTo>
                              <a:lnTo>
                                <a:pt x="354" y="0"/>
                              </a:lnTo>
                              <a:lnTo>
                                <a:pt x="358" y="0"/>
                              </a:lnTo>
                              <a:lnTo>
                                <a:pt x="361" y="0"/>
                              </a:lnTo>
                              <a:lnTo>
                                <a:pt x="365" y="0"/>
                              </a:lnTo>
                              <a:lnTo>
                                <a:pt x="369" y="0"/>
                              </a:lnTo>
                              <a:lnTo>
                                <a:pt x="373" y="0"/>
                              </a:lnTo>
                              <a:lnTo>
                                <a:pt x="377" y="0"/>
                              </a:lnTo>
                              <a:lnTo>
                                <a:pt x="380" y="0"/>
                              </a:lnTo>
                              <a:lnTo>
                                <a:pt x="384" y="0"/>
                              </a:lnTo>
                              <a:lnTo>
                                <a:pt x="388" y="0"/>
                              </a:lnTo>
                              <a:lnTo>
                                <a:pt x="392" y="0"/>
                              </a:lnTo>
                              <a:lnTo>
                                <a:pt x="396" y="0"/>
                              </a:lnTo>
                              <a:lnTo>
                                <a:pt x="399" y="0"/>
                              </a:lnTo>
                              <a:lnTo>
                                <a:pt x="403" y="0"/>
                              </a:lnTo>
                              <a:lnTo>
                                <a:pt x="407" y="0"/>
                              </a:lnTo>
                              <a:lnTo>
                                <a:pt x="411" y="0"/>
                              </a:lnTo>
                              <a:lnTo>
                                <a:pt x="415" y="0"/>
                              </a:lnTo>
                              <a:lnTo>
                                <a:pt x="418" y="0"/>
                              </a:lnTo>
                              <a:lnTo>
                                <a:pt x="422" y="4"/>
                              </a:lnTo>
                              <a:lnTo>
                                <a:pt x="426" y="4"/>
                              </a:lnTo>
                              <a:lnTo>
                                <a:pt x="430" y="4"/>
                              </a:lnTo>
                              <a:lnTo>
                                <a:pt x="434" y="4"/>
                              </a:lnTo>
                              <a:lnTo>
                                <a:pt x="437" y="4"/>
                              </a:lnTo>
                              <a:lnTo>
                                <a:pt x="441" y="4"/>
                              </a:lnTo>
                              <a:lnTo>
                                <a:pt x="445" y="4"/>
                              </a:lnTo>
                              <a:lnTo>
                                <a:pt x="449" y="4"/>
                              </a:lnTo>
                              <a:lnTo>
                                <a:pt x="453" y="4"/>
                              </a:lnTo>
                              <a:lnTo>
                                <a:pt x="456" y="4"/>
                              </a:lnTo>
                              <a:lnTo>
                                <a:pt x="460" y="4"/>
                              </a:lnTo>
                              <a:lnTo>
                                <a:pt x="464" y="4"/>
                              </a:lnTo>
                              <a:lnTo>
                                <a:pt x="468" y="4"/>
                              </a:lnTo>
                              <a:lnTo>
                                <a:pt x="472" y="4"/>
                              </a:lnTo>
                              <a:lnTo>
                                <a:pt x="475" y="4"/>
                              </a:lnTo>
                              <a:lnTo>
                                <a:pt x="479" y="4"/>
                              </a:lnTo>
                              <a:lnTo>
                                <a:pt x="483" y="4"/>
                              </a:lnTo>
                            </a:path>
                          </a:pathLst>
                        </a:custGeom>
                        <a:noFill/>
                        <a:ln w="0">
                          <a:solidFill>
                            <a:srgbClr val="00FF00"/>
                          </a:solidFill>
                          <a:prstDash val="solid"/>
                          <a:round/>
                          <a:headEnd/>
                          <a:tailEnd/>
                        </a:ln>
                        <a:extLst>
                          <a:ext uri="{909E8E84-426E-40DD-AFC4-6F175D3DCCD1}">
                            <a14:hiddenFill xmlns:a14="http://schemas.microsoft.com/office/drawing/2010/main">
                              <a:solidFill>
                                <a:srgbClr val="FFFFFF"/>
                              </a:solidFill>
                            </a14:hiddenFill>
                          </a:ext>
                        </a:extLst>
                      </p:spPr>
                      <p:txBody>
                        <a:bodyPr vert="horz" wrap="square" lIns="91440" tIns="45720" rIns="91440" bIns="45720" numCol="1" anchor="t" anchorCtr="0" compatLnSpc="1">
                          <a:prstTxWarp prst="textNoShape">
                            <a:avLst/>
                          </a:prstTxWarp>
                        </a:bodyPr>
                        <a:lstStyle/>
                        <a:p>
                          <a:endParaRPr lang="en-US"/>
                        </a:p>
                      </p:txBody>
                    </p:sp>
                  </p:grpSp>
                  <p:sp>
                    <p:nvSpPr>
                      <p:cNvPr id="79" name="Freeform 226"/>
                      <p:cNvSpPr>
                        <a:spLocks/>
                      </p:cNvSpPr>
                      <p:nvPr/>
                    </p:nvSpPr>
                    <p:spPr bwMode="auto">
                      <a:xfrm>
                        <a:off x="4452938" y="4802430"/>
                        <a:ext cx="766763" cy="6350"/>
                      </a:xfrm>
                      <a:custGeom>
                        <a:avLst/>
                        <a:gdLst>
                          <a:gd name="T0" fmla="*/ 8 w 483"/>
                          <a:gd name="T1" fmla="*/ 4 h 4"/>
                          <a:gd name="T2" fmla="*/ 19 w 483"/>
                          <a:gd name="T3" fmla="*/ 4 h 4"/>
                          <a:gd name="T4" fmla="*/ 30 w 483"/>
                          <a:gd name="T5" fmla="*/ 4 h 4"/>
                          <a:gd name="T6" fmla="*/ 42 w 483"/>
                          <a:gd name="T7" fmla="*/ 4 h 4"/>
                          <a:gd name="T8" fmla="*/ 53 w 483"/>
                          <a:gd name="T9" fmla="*/ 4 h 4"/>
                          <a:gd name="T10" fmla="*/ 65 w 483"/>
                          <a:gd name="T11" fmla="*/ 4 h 4"/>
                          <a:gd name="T12" fmla="*/ 76 w 483"/>
                          <a:gd name="T13" fmla="*/ 4 h 4"/>
                          <a:gd name="T14" fmla="*/ 88 w 483"/>
                          <a:gd name="T15" fmla="*/ 4 h 4"/>
                          <a:gd name="T16" fmla="*/ 99 w 483"/>
                          <a:gd name="T17" fmla="*/ 4 h 4"/>
                          <a:gd name="T18" fmla="*/ 110 w 483"/>
                          <a:gd name="T19" fmla="*/ 4 h 4"/>
                          <a:gd name="T20" fmla="*/ 122 w 483"/>
                          <a:gd name="T21" fmla="*/ 4 h 4"/>
                          <a:gd name="T22" fmla="*/ 133 w 483"/>
                          <a:gd name="T23" fmla="*/ 4 h 4"/>
                          <a:gd name="T24" fmla="*/ 145 w 483"/>
                          <a:gd name="T25" fmla="*/ 4 h 4"/>
                          <a:gd name="T26" fmla="*/ 156 w 483"/>
                          <a:gd name="T27" fmla="*/ 4 h 4"/>
                          <a:gd name="T28" fmla="*/ 167 w 483"/>
                          <a:gd name="T29" fmla="*/ 4 h 4"/>
                          <a:gd name="T30" fmla="*/ 179 w 483"/>
                          <a:gd name="T31" fmla="*/ 4 h 4"/>
                          <a:gd name="T32" fmla="*/ 190 w 483"/>
                          <a:gd name="T33" fmla="*/ 4 h 4"/>
                          <a:gd name="T34" fmla="*/ 202 w 483"/>
                          <a:gd name="T35" fmla="*/ 4 h 4"/>
                          <a:gd name="T36" fmla="*/ 213 w 483"/>
                          <a:gd name="T37" fmla="*/ 4 h 4"/>
                          <a:gd name="T38" fmla="*/ 224 w 483"/>
                          <a:gd name="T39" fmla="*/ 4 h 4"/>
                          <a:gd name="T40" fmla="*/ 236 w 483"/>
                          <a:gd name="T41" fmla="*/ 4 h 4"/>
                          <a:gd name="T42" fmla="*/ 247 w 483"/>
                          <a:gd name="T43" fmla="*/ 0 h 4"/>
                          <a:gd name="T44" fmla="*/ 259 w 483"/>
                          <a:gd name="T45" fmla="*/ 0 h 4"/>
                          <a:gd name="T46" fmla="*/ 270 w 483"/>
                          <a:gd name="T47" fmla="*/ 0 h 4"/>
                          <a:gd name="T48" fmla="*/ 282 w 483"/>
                          <a:gd name="T49" fmla="*/ 0 h 4"/>
                          <a:gd name="T50" fmla="*/ 293 w 483"/>
                          <a:gd name="T51" fmla="*/ 0 h 4"/>
                          <a:gd name="T52" fmla="*/ 304 w 483"/>
                          <a:gd name="T53" fmla="*/ 0 h 4"/>
                          <a:gd name="T54" fmla="*/ 316 w 483"/>
                          <a:gd name="T55" fmla="*/ 0 h 4"/>
                          <a:gd name="T56" fmla="*/ 327 w 483"/>
                          <a:gd name="T57" fmla="*/ 0 h 4"/>
                          <a:gd name="T58" fmla="*/ 339 w 483"/>
                          <a:gd name="T59" fmla="*/ 0 h 4"/>
                          <a:gd name="T60" fmla="*/ 350 w 483"/>
                          <a:gd name="T61" fmla="*/ 0 h 4"/>
                          <a:gd name="T62" fmla="*/ 361 w 483"/>
                          <a:gd name="T63" fmla="*/ 0 h 4"/>
                          <a:gd name="T64" fmla="*/ 373 w 483"/>
                          <a:gd name="T65" fmla="*/ 0 h 4"/>
                          <a:gd name="T66" fmla="*/ 384 w 483"/>
                          <a:gd name="T67" fmla="*/ 0 h 4"/>
                          <a:gd name="T68" fmla="*/ 396 w 483"/>
                          <a:gd name="T69" fmla="*/ 0 h 4"/>
                          <a:gd name="T70" fmla="*/ 407 w 483"/>
                          <a:gd name="T71" fmla="*/ 0 h 4"/>
                          <a:gd name="T72" fmla="*/ 418 w 483"/>
                          <a:gd name="T73" fmla="*/ 0 h 4"/>
                          <a:gd name="T74" fmla="*/ 430 w 483"/>
                          <a:gd name="T75" fmla="*/ 0 h 4"/>
                          <a:gd name="T76" fmla="*/ 441 w 483"/>
                          <a:gd name="T77" fmla="*/ 0 h 4"/>
                          <a:gd name="T78" fmla="*/ 453 w 483"/>
                          <a:gd name="T79" fmla="*/ 0 h 4"/>
                          <a:gd name="T80" fmla="*/ 464 w 483"/>
                          <a:gd name="T81" fmla="*/ 0 h 4"/>
                          <a:gd name="T82" fmla="*/ 475 w 483"/>
                          <a:gd name="T83" fmla="*/ 0 h 4"/>
                        </a:gdLst>
                        <a:ahLst/>
                        <a:cxnLst>
                          <a:cxn ang="0">
                            <a:pos x="T0" y="T1"/>
                          </a:cxn>
                          <a:cxn ang="0">
                            <a:pos x="T2" y="T3"/>
                          </a:cxn>
                          <a:cxn ang="0">
                            <a:pos x="T4" y="T5"/>
                          </a:cxn>
                          <a:cxn ang="0">
                            <a:pos x="T6" y="T7"/>
                          </a:cxn>
                          <a:cxn ang="0">
                            <a:pos x="T8" y="T9"/>
                          </a:cxn>
                          <a:cxn ang="0">
                            <a:pos x="T10" y="T11"/>
                          </a:cxn>
                          <a:cxn ang="0">
                            <a:pos x="T12" y="T13"/>
                          </a:cxn>
                          <a:cxn ang="0">
                            <a:pos x="T14" y="T15"/>
                          </a:cxn>
                          <a:cxn ang="0">
                            <a:pos x="T16" y="T17"/>
                          </a:cxn>
                          <a:cxn ang="0">
                            <a:pos x="T18" y="T19"/>
                          </a:cxn>
                          <a:cxn ang="0">
                            <a:pos x="T20" y="T21"/>
                          </a:cxn>
                          <a:cxn ang="0">
                            <a:pos x="T22" y="T23"/>
                          </a:cxn>
                          <a:cxn ang="0">
                            <a:pos x="T24" y="T25"/>
                          </a:cxn>
                          <a:cxn ang="0">
                            <a:pos x="T26" y="T27"/>
                          </a:cxn>
                          <a:cxn ang="0">
                            <a:pos x="T28" y="T29"/>
                          </a:cxn>
                          <a:cxn ang="0">
                            <a:pos x="T30" y="T31"/>
                          </a:cxn>
                          <a:cxn ang="0">
                            <a:pos x="T32" y="T33"/>
                          </a:cxn>
                          <a:cxn ang="0">
                            <a:pos x="T34" y="T35"/>
                          </a:cxn>
                          <a:cxn ang="0">
                            <a:pos x="T36" y="T37"/>
                          </a:cxn>
                          <a:cxn ang="0">
                            <a:pos x="T38" y="T39"/>
                          </a:cxn>
                          <a:cxn ang="0">
                            <a:pos x="T40" y="T41"/>
                          </a:cxn>
                          <a:cxn ang="0">
                            <a:pos x="T42" y="T43"/>
                          </a:cxn>
                          <a:cxn ang="0">
                            <a:pos x="T44" y="T45"/>
                          </a:cxn>
                          <a:cxn ang="0">
                            <a:pos x="T46" y="T47"/>
                          </a:cxn>
                          <a:cxn ang="0">
                            <a:pos x="T48" y="T49"/>
                          </a:cxn>
                          <a:cxn ang="0">
                            <a:pos x="T50" y="T51"/>
                          </a:cxn>
                          <a:cxn ang="0">
                            <a:pos x="T52" y="T53"/>
                          </a:cxn>
                          <a:cxn ang="0">
                            <a:pos x="T54" y="T55"/>
                          </a:cxn>
                          <a:cxn ang="0">
                            <a:pos x="T56" y="T57"/>
                          </a:cxn>
                          <a:cxn ang="0">
                            <a:pos x="T58" y="T59"/>
                          </a:cxn>
                          <a:cxn ang="0">
                            <a:pos x="T60" y="T61"/>
                          </a:cxn>
                          <a:cxn ang="0">
                            <a:pos x="T62" y="T63"/>
                          </a:cxn>
                          <a:cxn ang="0">
                            <a:pos x="T64" y="T65"/>
                          </a:cxn>
                          <a:cxn ang="0">
                            <a:pos x="T66" y="T67"/>
                          </a:cxn>
                          <a:cxn ang="0">
                            <a:pos x="T68" y="T69"/>
                          </a:cxn>
                          <a:cxn ang="0">
                            <a:pos x="T70" y="T71"/>
                          </a:cxn>
                          <a:cxn ang="0">
                            <a:pos x="T72" y="T73"/>
                          </a:cxn>
                          <a:cxn ang="0">
                            <a:pos x="T74" y="T75"/>
                          </a:cxn>
                          <a:cxn ang="0">
                            <a:pos x="T76" y="T77"/>
                          </a:cxn>
                          <a:cxn ang="0">
                            <a:pos x="T78" y="T79"/>
                          </a:cxn>
                          <a:cxn ang="0">
                            <a:pos x="T80" y="T81"/>
                          </a:cxn>
                          <a:cxn ang="0">
                            <a:pos x="T82" y="T83"/>
                          </a:cxn>
                        </a:cxnLst>
                        <a:rect l="0" t="0" r="r" b="b"/>
                        <a:pathLst>
                          <a:path w="483" h="4">
                            <a:moveTo>
                              <a:pt x="0" y="4"/>
                            </a:moveTo>
                            <a:lnTo>
                              <a:pt x="4" y="4"/>
                            </a:lnTo>
                            <a:lnTo>
                              <a:pt x="8" y="4"/>
                            </a:lnTo>
                            <a:lnTo>
                              <a:pt x="11" y="4"/>
                            </a:lnTo>
                            <a:lnTo>
                              <a:pt x="15" y="4"/>
                            </a:lnTo>
                            <a:lnTo>
                              <a:pt x="19" y="4"/>
                            </a:lnTo>
                            <a:lnTo>
                              <a:pt x="23" y="4"/>
                            </a:lnTo>
                            <a:lnTo>
                              <a:pt x="27" y="4"/>
                            </a:lnTo>
                            <a:lnTo>
                              <a:pt x="30" y="4"/>
                            </a:lnTo>
                            <a:lnTo>
                              <a:pt x="34" y="4"/>
                            </a:lnTo>
                            <a:lnTo>
                              <a:pt x="38" y="4"/>
                            </a:lnTo>
                            <a:lnTo>
                              <a:pt x="42" y="4"/>
                            </a:lnTo>
                            <a:lnTo>
                              <a:pt x="46" y="4"/>
                            </a:lnTo>
                            <a:lnTo>
                              <a:pt x="50" y="4"/>
                            </a:lnTo>
                            <a:lnTo>
                              <a:pt x="53" y="4"/>
                            </a:lnTo>
                            <a:lnTo>
                              <a:pt x="57" y="4"/>
                            </a:lnTo>
                            <a:lnTo>
                              <a:pt x="61" y="4"/>
                            </a:lnTo>
                            <a:lnTo>
                              <a:pt x="65" y="4"/>
                            </a:lnTo>
                            <a:lnTo>
                              <a:pt x="69" y="4"/>
                            </a:lnTo>
                            <a:lnTo>
                              <a:pt x="72" y="4"/>
                            </a:lnTo>
                            <a:lnTo>
                              <a:pt x="76" y="4"/>
                            </a:lnTo>
                            <a:lnTo>
                              <a:pt x="80" y="4"/>
                            </a:lnTo>
                            <a:lnTo>
                              <a:pt x="84" y="4"/>
                            </a:lnTo>
                            <a:lnTo>
                              <a:pt x="88" y="4"/>
                            </a:lnTo>
                            <a:lnTo>
                              <a:pt x="91" y="4"/>
                            </a:lnTo>
                            <a:lnTo>
                              <a:pt x="95" y="4"/>
                            </a:lnTo>
                            <a:lnTo>
                              <a:pt x="99" y="4"/>
                            </a:lnTo>
                            <a:lnTo>
                              <a:pt x="103" y="4"/>
                            </a:lnTo>
                            <a:lnTo>
                              <a:pt x="107" y="4"/>
                            </a:lnTo>
                            <a:lnTo>
                              <a:pt x="110" y="4"/>
                            </a:lnTo>
                            <a:lnTo>
                              <a:pt x="114" y="4"/>
                            </a:lnTo>
                            <a:lnTo>
                              <a:pt x="118" y="4"/>
                            </a:lnTo>
                            <a:lnTo>
                              <a:pt x="122" y="4"/>
                            </a:lnTo>
                            <a:lnTo>
                              <a:pt x="126" y="4"/>
                            </a:lnTo>
                            <a:lnTo>
                              <a:pt x="129" y="4"/>
                            </a:lnTo>
                            <a:lnTo>
                              <a:pt x="133" y="4"/>
                            </a:lnTo>
                            <a:lnTo>
                              <a:pt x="137" y="4"/>
                            </a:lnTo>
                            <a:lnTo>
                              <a:pt x="141" y="4"/>
                            </a:lnTo>
                            <a:lnTo>
                              <a:pt x="145" y="4"/>
                            </a:lnTo>
                            <a:lnTo>
                              <a:pt x="148" y="4"/>
                            </a:lnTo>
                            <a:lnTo>
                              <a:pt x="152" y="4"/>
                            </a:lnTo>
                            <a:lnTo>
                              <a:pt x="156" y="4"/>
                            </a:lnTo>
                            <a:lnTo>
                              <a:pt x="160" y="4"/>
                            </a:lnTo>
                            <a:lnTo>
                              <a:pt x="164" y="4"/>
                            </a:lnTo>
                            <a:lnTo>
                              <a:pt x="167" y="4"/>
                            </a:lnTo>
                            <a:lnTo>
                              <a:pt x="171" y="4"/>
                            </a:lnTo>
                            <a:lnTo>
                              <a:pt x="175" y="4"/>
                            </a:lnTo>
                            <a:lnTo>
                              <a:pt x="179" y="4"/>
                            </a:lnTo>
                            <a:lnTo>
                              <a:pt x="183" y="4"/>
                            </a:lnTo>
                            <a:lnTo>
                              <a:pt x="186" y="4"/>
                            </a:lnTo>
                            <a:lnTo>
                              <a:pt x="190" y="4"/>
                            </a:lnTo>
                            <a:lnTo>
                              <a:pt x="194" y="4"/>
                            </a:lnTo>
                            <a:lnTo>
                              <a:pt x="198" y="4"/>
                            </a:lnTo>
                            <a:lnTo>
                              <a:pt x="202" y="4"/>
                            </a:lnTo>
                            <a:lnTo>
                              <a:pt x="205" y="4"/>
                            </a:lnTo>
                            <a:lnTo>
                              <a:pt x="209" y="4"/>
                            </a:lnTo>
                            <a:lnTo>
                              <a:pt x="213" y="4"/>
                            </a:lnTo>
                            <a:lnTo>
                              <a:pt x="217" y="4"/>
                            </a:lnTo>
                            <a:lnTo>
                              <a:pt x="221" y="4"/>
                            </a:lnTo>
                            <a:lnTo>
                              <a:pt x="224" y="4"/>
                            </a:lnTo>
                            <a:lnTo>
                              <a:pt x="228" y="4"/>
                            </a:lnTo>
                            <a:lnTo>
                              <a:pt x="232" y="4"/>
                            </a:lnTo>
                            <a:lnTo>
                              <a:pt x="236" y="4"/>
                            </a:lnTo>
                            <a:lnTo>
                              <a:pt x="240" y="4"/>
                            </a:lnTo>
                            <a:lnTo>
                              <a:pt x="243" y="4"/>
                            </a:lnTo>
                            <a:lnTo>
                              <a:pt x="247" y="0"/>
                            </a:lnTo>
                            <a:lnTo>
                              <a:pt x="251" y="0"/>
                            </a:lnTo>
                            <a:lnTo>
                              <a:pt x="255" y="0"/>
                            </a:lnTo>
                            <a:lnTo>
                              <a:pt x="259" y="0"/>
                            </a:lnTo>
                            <a:lnTo>
                              <a:pt x="262" y="0"/>
                            </a:lnTo>
                            <a:lnTo>
                              <a:pt x="266" y="0"/>
                            </a:lnTo>
                            <a:lnTo>
                              <a:pt x="270" y="0"/>
                            </a:lnTo>
                            <a:lnTo>
                              <a:pt x="274" y="0"/>
                            </a:lnTo>
                            <a:lnTo>
                              <a:pt x="278" y="0"/>
                            </a:lnTo>
                            <a:lnTo>
                              <a:pt x="282" y="0"/>
                            </a:lnTo>
                            <a:lnTo>
                              <a:pt x="285" y="0"/>
                            </a:lnTo>
                            <a:lnTo>
                              <a:pt x="289" y="0"/>
                            </a:lnTo>
                            <a:lnTo>
                              <a:pt x="293" y="0"/>
                            </a:lnTo>
                            <a:lnTo>
                              <a:pt x="297" y="0"/>
                            </a:lnTo>
                            <a:lnTo>
                              <a:pt x="301" y="0"/>
                            </a:lnTo>
                            <a:lnTo>
                              <a:pt x="304" y="0"/>
                            </a:lnTo>
                            <a:lnTo>
                              <a:pt x="308" y="0"/>
                            </a:lnTo>
                            <a:lnTo>
                              <a:pt x="312" y="0"/>
                            </a:lnTo>
                            <a:lnTo>
                              <a:pt x="316" y="0"/>
                            </a:lnTo>
                            <a:lnTo>
                              <a:pt x="320" y="0"/>
                            </a:lnTo>
                            <a:lnTo>
                              <a:pt x="323" y="0"/>
                            </a:lnTo>
                            <a:lnTo>
                              <a:pt x="327" y="0"/>
                            </a:lnTo>
                            <a:lnTo>
                              <a:pt x="331" y="0"/>
                            </a:lnTo>
                            <a:lnTo>
                              <a:pt x="335" y="0"/>
                            </a:lnTo>
                            <a:lnTo>
                              <a:pt x="339" y="0"/>
                            </a:lnTo>
                            <a:lnTo>
                              <a:pt x="342" y="0"/>
                            </a:lnTo>
                            <a:lnTo>
                              <a:pt x="346" y="0"/>
                            </a:lnTo>
                            <a:lnTo>
                              <a:pt x="350" y="0"/>
                            </a:lnTo>
                            <a:lnTo>
                              <a:pt x="354" y="0"/>
                            </a:lnTo>
                            <a:lnTo>
                              <a:pt x="358" y="0"/>
                            </a:lnTo>
                            <a:lnTo>
                              <a:pt x="361" y="0"/>
                            </a:lnTo>
                            <a:lnTo>
                              <a:pt x="365" y="0"/>
                            </a:lnTo>
                            <a:lnTo>
                              <a:pt x="369" y="0"/>
                            </a:lnTo>
                            <a:lnTo>
                              <a:pt x="373" y="0"/>
                            </a:lnTo>
                            <a:lnTo>
                              <a:pt x="377" y="0"/>
                            </a:lnTo>
                            <a:lnTo>
                              <a:pt x="380" y="0"/>
                            </a:lnTo>
                            <a:lnTo>
                              <a:pt x="384" y="0"/>
                            </a:lnTo>
                            <a:lnTo>
                              <a:pt x="388" y="0"/>
                            </a:lnTo>
                            <a:lnTo>
                              <a:pt x="392" y="0"/>
                            </a:lnTo>
                            <a:lnTo>
                              <a:pt x="396" y="0"/>
                            </a:lnTo>
                            <a:lnTo>
                              <a:pt x="399" y="0"/>
                            </a:lnTo>
                            <a:lnTo>
                              <a:pt x="403" y="0"/>
                            </a:lnTo>
                            <a:lnTo>
                              <a:pt x="407" y="0"/>
                            </a:lnTo>
                            <a:lnTo>
                              <a:pt x="411" y="0"/>
                            </a:lnTo>
                            <a:lnTo>
                              <a:pt x="415" y="0"/>
                            </a:lnTo>
                            <a:lnTo>
                              <a:pt x="418" y="0"/>
                            </a:lnTo>
                            <a:lnTo>
                              <a:pt x="422" y="0"/>
                            </a:lnTo>
                            <a:lnTo>
                              <a:pt x="426" y="0"/>
                            </a:lnTo>
                            <a:lnTo>
                              <a:pt x="430" y="0"/>
                            </a:lnTo>
                            <a:lnTo>
                              <a:pt x="434" y="0"/>
                            </a:lnTo>
                            <a:lnTo>
                              <a:pt x="437" y="0"/>
                            </a:lnTo>
                            <a:lnTo>
                              <a:pt x="441" y="0"/>
                            </a:lnTo>
                            <a:lnTo>
                              <a:pt x="445" y="0"/>
                            </a:lnTo>
                            <a:lnTo>
                              <a:pt x="449" y="0"/>
                            </a:lnTo>
                            <a:lnTo>
                              <a:pt x="453" y="0"/>
                            </a:lnTo>
                            <a:lnTo>
                              <a:pt x="456" y="0"/>
                            </a:lnTo>
                            <a:lnTo>
                              <a:pt x="460" y="0"/>
                            </a:lnTo>
                            <a:lnTo>
                              <a:pt x="464" y="0"/>
                            </a:lnTo>
                            <a:lnTo>
                              <a:pt x="468" y="0"/>
                            </a:lnTo>
                            <a:lnTo>
                              <a:pt x="472" y="0"/>
                            </a:lnTo>
                            <a:lnTo>
                              <a:pt x="475" y="0"/>
                            </a:lnTo>
                            <a:lnTo>
                              <a:pt x="479" y="0"/>
                            </a:lnTo>
                            <a:lnTo>
                              <a:pt x="483" y="0"/>
                            </a:lnTo>
                          </a:path>
                        </a:pathLst>
                      </a:custGeom>
                      <a:noFill/>
                      <a:ln w="0">
                        <a:solidFill>
                          <a:srgbClr val="00FF00"/>
                        </a:solidFill>
                        <a:prstDash val="solid"/>
                        <a:round/>
                        <a:headEnd/>
                        <a:tailEnd/>
                      </a:ln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  <p:txBody>
                      <a:bodyPr vert="horz" wrap="square" lIns="91440" tIns="45720" rIns="91440" bIns="45720" numCol="1" anchor="t" anchorCtr="0" compatLnSpc="1">
                        <a:prstTxWarp prst="textNoShape">
                          <a:avLst/>
                        </a:prstTxWarp>
                      </a:bodyPr>
                      <a:lstStyle/>
                      <a:p>
                        <a:endParaRPr lang="en-US"/>
                      </a:p>
                    </p:txBody>
                  </p:sp>
                </p:grpSp>
                <p:sp>
                  <p:nvSpPr>
                    <p:cNvPr id="77" name="Freeform 227"/>
                    <p:cNvSpPr>
                      <a:spLocks/>
                    </p:cNvSpPr>
                    <p:nvPr/>
                  </p:nvSpPr>
                  <p:spPr bwMode="auto">
                    <a:xfrm>
                      <a:off x="5219700" y="4802430"/>
                      <a:ext cx="766763" cy="0"/>
                    </a:xfrm>
                    <a:custGeom>
                      <a:avLst/>
                      <a:gdLst>
                        <a:gd name="T0" fmla="*/ 8 w 483"/>
                        <a:gd name="T1" fmla="*/ 19 w 483"/>
                        <a:gd name="T2" fmla="*/ 31 w 483"/>
                        <a:gd name="T3" fmla="*/ 42 w 483"/>
                        <a:gd name="T4" fmla="*/ 53 w 483"/>
                        <a:gd name="T5" fmla="*/ 65 w 483"/>
                        <a:gd name="T6" fmla="*/ 76 w 483"/>
                        <a:gd name="T7" fmla="*/ 88 w 483"/>
                        <a:gd name="T8" fmla="*/ 99 w 483"/>
                        <a:gd name="T9" fmla="*/ 110 w 483"/>
                        <a:gd name="T10" fmla="*/ 122 w 483"/>
                        <a:gd name="T11" fmla="*/ 133 w 483"/>
                        <a:gd name="T12" fmla="*/ 145 w 483"/>
                        <a:gd name="T13" fmla="*/ 156 w 483"/>
                        <a:gd name="T14" fmla="*/ 167 w 483"/>
                        <a:gd name="T15" fmla="*/ 179 w 483"/>
                        <a:gd name="T16" fmla="*/ 190 w 483"/>
                        <a:gd name="T17" fmla="*/ 202 w 483"/>
                        <a:gd name="T18" fmla="*/ 213 w 483"/>
                        <a:gd name="T19" fmla="*/ 224 w 483"/>
                        <a:gd name="T20" fmla="*/ 236 w 483"/>
                        <a:gd name="T21" fmla="*/ 247 w 483"/>
                        <a:gd name="T22" fmla="*/ 259 w 483"/>
                        <a:gd name="T23" fmla="*/ 270 w 483"/>
                        <a:gd name="T24" fmla="*/ 282 w 483"/>
                        <a:gd name="T25" fmla="*/ 293 w 483"/>
                        <a:gd name="T26" fmla="*/ 304 w 483"/>
                        <a:gd name="T27" fmla="*/ 316 w 483"/>
                        <a:gd name="T28" fmla="*/ 327 w 483"/>
                        <a:gd name="T29" fmla="*/ 339 w 483"/>
                        <a:gd name="T30" fmla="*/ 350 w 483"/>
                        <a:gd name="T31" fmla="*/ 361 w 483"/>
                        <a:gd name="T32" fmla="*/ 373 w 483"/>
                        <a:gd name="T33" fmla="*/ 384 w 483"/>
                        <a:gd name="T34" fmla="*/ 396 w 483"/>
                        <a:gd name="T35" fmla="*/ 407 w 483"/>
                        <a:gd name="T36" fmla="*/ 418 w 483"/>
                        <a:gd name="T37" fmla="*/ 430 w 483"/>
                        <a:gd name="T38" fmla="*/ 441 w 483"/>
                        <a:gd name="T39" fmla="*/ 453 w 483"/>
                        <a:gd name="T40" fmla="*/ 464 w 483"/>
                        <a:gd name="T41" fmla="*/ 476 w 483"/>
                      </a:gdLst>
                      <a:ahLst/>
                      <a:cxnLst>
                        <a:cxn ang="0">
                          <a:pos x="T0" y="0"/>
                        </a:cxn>
                        <a:cxn ang="0">
                          <a:pos x="T1" y="0"/>
                        </a:cxn>
                        <a:cxn ang="0">
                          <a:pos x="T2" y="0"/>
                        </a:cxn>
                        <a:cxn ang="0">
                          <a:pos x="T3" y="0"/>
                        </a:cxn>
                        <a:cxn ang="0">
                          <a:pos x="T4" y="0"/>
                        </a:cxn>
                        <a:cxn ang="0">
                          <a:pos x="T5" y="0"/>
                        </a:cxn>
                        <a:cxn ang="0">
                          <a:pos x="T6" y="0"/>
                        </a:cxn>
                        <a:cxn ang="0">
                          <a:pos x="T7" y="0"/>
                        </a:cxn>
                        <a:cxn ang="0">
                          <a:pos x="T8" y="0"/>
                        </a:cxn>
                        <a:cxn ang="0">
                          <a:pos x="T9" y="0"/>
                        </a:cxn>
                        <a:cxn ang="0">
                          <a:pos x="T10" y="0"/>
                        </a:cxn>
                        <a:cxn ang="0">
                          <a:pos x="T11" y="0"/>
                        </a:cxn>
                        <a:cxn ang="0">
                          <a:pos x="T12" y="0"/>
                        </a:cxn>
                        <a:cxn ang="0">
                          <a:pos x="T13" y="0"/>
                        </a:cxn>
                        <a:cxn ang="0">
                          <a:pos x="T14" y="0"/>
                        </a:cxn>
                        <a:cxn ang="0">
                          <a:pos x="T15" y="0"/>
                        </a:cxn>
                        <a:cxn ang="0">
                          <a:pos x="T16" y="0"/>
                        </a:cxn>
                        <a:cxn ang="0">
                          <a:pos x="T17" y="0"/>
                        </a:cxn>
                        <a:cxn ang="0">
                          <a:pos x="T18" y="0"/>
                        </a:cxn>
                        <a:cxn ang="0">
                          <a:pos x="T19" y="0"/>
                        </a:cxn>
                        <a:cxn ang="0">
                          <a:pos x="T20" y="0"/>
                        </a:cxn>
                        <a:cxn ang="0">
                          <a:pos x="T21" y="0"/>
                        </a:cxn>
                        <a:cxn ang="0">
                          <a:pos x="T22" y="0"/>
                        </a:cxn>
                        <a:cxn ang="0">
                          <a:pos x="T23" y="0"/>
                        </a:cxn>
                        <a:cxn ang="0">
                          <a:pos x="T24" y="0"/>
                        </a:cxn>
                        <a:cxn ang="0">
                          <a:pos x="T25" y="0"/>
                        </a:cxn>
                        <a:cxn ang="0">
                          <a:pos x="T26" y="0"/>
                        </a:cxn>
                        <a:cxn ang="0">
                          <a:pos x="T27" y="0"/>
                        </a:cxn>
                        <a:cxn ang="0">
                          <a:pos x="T28" y="0"/>
                        </a:cxn>
                        <a:cxn ang="0">
                          <a:pos x="T29" y="0"/>
                        </a:cxn>
                        <a:cxn ang="0">
                          <a:pos x="T30" y="0"/>
                        </a:cxn>
                        <a:cxn ang="0">
                          <a:pos x="T31" y="0"/>
                        </a:cxn>
                        <a:cxn ang="0">
                          <a:pos x="T32" y="0"/>
                        </a:cxn>
                        <a:cxn ang="0">
                          <a:pos x="T33" y="0"/>
                        </a:cxn>
                        <a:cxn ang="0">
                          <a:pos x="T34" y="0"/>
                        </a:cxn>
                        <a:cxn ang="0">
                          <a:pos x="T35" y="0"/>
                        </a:cxn>
                        <a:cxn ang="0">
                          <a:pos x="T36" y="0"/>
                        </a:cxn>
                        <a:cxn ang="0">
                          <a:pos x="T37" y="0"/>
                        </a:cxn>
                        <a:cxn ang="0">
                          <a:pos x="T38" y="0"/>
                        </a:cxn>
                        <a:cxn ang="0">
                          <a:pos x="T39" y="0"/>
                        </a:cxn>
                        <a:cxn ang="0">
                          <a:pos x="T40" y="0"/>
                        </a:cxn>
                        <a:cxn ang="0">
                          <a:pos x="T41" y="0"/>
                        </a:cxn>
                      </a:cxnLst>
                      <a:rect l="0" t="0" r="r" b="b"/>
                      <a:pathLst>
                        <a:path w="483">
                          <a:moveTo>
                            <a:pt x="0" y="0"/>
                          </a:moveTo>
                          <a:lnTo>
                            <a:pt x="4" y="0"/>
                          </a:lnTo>
                          <a:lnTo>
                            <a:pt x="8" y="0"/>
                          </a:lnTo>
                          <a:lnTo>
                            <a:pt x="11" y="0"/>
                          </a:lnTo>
                          <a:lnTo>
                            <a:pt x="15" y="0"/>
                          </a:lnTo>
                          <a:lnTo>
                            <a:pt x="19" y="0"/>
                          </a:lnTo>
                          <a:lnTo>
                            <a:pt x="23" y="0"/>
                          </a:lnTo>
                          <a:lnTo>
                            <a:pt x="27" y="0"/>
                          </a:lnTo>
                          <a:lnTo>
                            <a:pt x="31" y="0"/>
                          </a:lnTo>
                          <a:lnTo>
                            <a:pt x="34" y="0"/>
                          </a:lnTo>
                          <a:lnTo>
                            <a:pt x="38" y="0"/>
                          </a:lnTo>
                          <a:lnTo>
                            <a:pt x="42" y="0"/>
                          </a:lnTo>
                          <a:lnTo>
                            <a:pt x="46" y="0"/>
                          </a:lnTo>
                          <a:lnTo>
                            <a:pt x="50" y="0"/>
                          </a:lnTo>
                          <a:lnTo>
                            <a:pt x="53" y="0"/>
                          </a:lnTo>
                          <a:lnTo>
                            <a:pt x="57" y="0"/>
                          </a:lnTo>
                          <a:lnTo>
                            <a:pt x="61" y="0"/>
                          </a:lnTo>
                          <a:lnTo>
                            <a:pt x="65" y="0"/>
                          </a:lnTo>
                          <a:lnTo>
                            <a:pt x="69" y="0"/>
                          </a:lnTo>
                          <a:lnTo>
                            <a:pt x="72" y="0"/>
                          </a:lnTo>
                          <a:lnTo>
                            <a:pt x="76" y="0"/>
                          </a:lnTo>
                          <a:lnTo>
                            <a:pt x="80" y="0"/>
                          </a:lnTo>
                          <a:lnTo>
                            <a:pt x="84" y="0"/>
                          </a:lnTo>
                          <a:lnTo>
                            <a:pt x="88" y="0"/>
                          </a:lnTo>
                          <a:lnTo>
                            <a:pt x="91" y="0"/>
                          </a:lnTo>
                          <a:lnTo>
                            <a:pt x="95" y="0"/>
                          </a:lnTo>
                          <a:lnTo>
                            <a:pt x="99" y="0"/>
                          </a:lnTo>
                          <a:lnTo>
                            <a:pt x="103" y="0"/>
                          </a:lnTo>
                          <a:lnTo>
                            <a:pt x="107" y="0"/>
                          </a:lnTo>
                          <a:lnTo>
                            <a:pt x="110" y="0"/>
                          </a:lnTo>
                          <a:lnTo>
                            <a:pt x="114" y="0"/>
                          </a:lnTo>
                          <a:lnTo>
                            <a:pt x="118" y="0"/>
                          </a:lnTo>
                          <a:lnTo>
                            <a:pt x="122" y="0"/>
                          </a:lnTo>
                          <a:lnTo>
                            <a:pt x="126" y="0"/>
                          </a:lnTo>
                          <a:lnTo>
                            <a:pt x="129" y="0"/>
                          </a:lnTo>
                          <a:lnTo>
                            <a:pt x="133" y="0"/>
                          </a:lnTo>
                          <a:lnTo>
                            <a:pt x="137" y="0"/>
                          </a:lnTo>
                          <a:lnTo>
                            <a:pt x="141" y="0"/>
                          </a:lnTo>
                          <a:lnTo>
                            <a:pt x="145" y="0"/>
                          </a:lnTo>
                          <a:lnTo>
                            <a:pt x="148" y="0"/>
                          </a:lnTo>
                          <a:lnTo>
                            <a:pt x="152" y="0"/>
                          </a:lnTo>
                          <a:lnTo>
                            <a:pt x="156" y="0"/>
                          </a:lnTo>
                          <a:lnTo>
                            <a:pt x="160" y="0"/>
                          </a:lnTo>
                          <a:lnTo>
                            <a:pt x="164" y="0"/>
                          </a:lnTo>
                          <a:lnTo>
                            <a:pt x="167" y="0"/>
                          </a:lnTo>
                          <a:lnTo>
                            <a:pt x="171" y="0"/>
                          </a:lnTo>
                          <a:lnTo>
                            <a:pt x="175" y="0"/>
                          </a:lnTo>
                          <a:lnTo>
                            <a:pt x="179" y="0"/>
                          </a:lnTo>
                          <a:lnTo>
                            <a:pt x="183" y="0"/>
                          </a:lnTo>
                          <a:lnTo>
                            <a:pt x="186" y="0"/>
                          </a:lnTo>
                          <a:lnTo>
                            <a:pt x="190" y="0"/>
                          </a:lnTo>
                          <a:lnTo>
                            <a:pt x="194" y="0"/>
                          </a:lnTo>
                          <a:lnTo>
                            <a:pt x="198" y="0"/>
                          </a:lnTo>
                          <a:lnTo>
                            <a:pt x="202" y="0"/>
                          </a:lnTo>
                          <a:lnTo>
                            <a:pt x="205" y="0"/>
                          </a:lnTo>
                          <a:lnTo>
                            <a:pt x="209" y="0"/>
                          </a:lnTo>
                          <a:lnTo>
                            <a:pt x="213" y="0"/>
                          </a:lnTo>
                          <a:lnTo>
                            <a:pt x="217" y="0"/>
                          </a:lnTo>
                          <a:lnTo>
                            <a:pt x="221" y="0"/>
                          </a:lnTo>
                          <a:lnTo>
                            <a:pt x="224" y="0"/>
                          </a:lnTo>
                          <a:lnTo>
                            <a:pt x="228" y="0"/>
                          </a:lnTo>
                          <a:lnTo>
                            <a:pt x="232" y="0"/>
                          </a:lnTo>
                          <a:lnTo>
                            <a:pt x="236" y="0"/>
                          </a:lnTo>
                          <a:lnTo>
                            <a:pt x="240" y="0"/>
                          </a:lnTo>
                          <a:lnTo>
                            <a:pt x="244" y="0"/>
                          </a:lnTo>
                          <a:lnTo>
                            <a:pt x="247" y="0"/>
                          </a:lnTo>
                          <a:lnTo>
                            <a:pt x="251" y="0"/>
                          </a:lnTo>
                          <a:lnTo>
                            <a:pt x="255" y="0"/>
                          </a:lnTo>
                          <a:lnTo>
                            <a:pt x="259" y="0"/>
                          </a:lnTo>
                          <a:lnTo>
                            <a:pt x="263" y="0"/>
                          </a:lnTo>
                          <a:lnTo>
                            <a:pt x="266" y="0"/>
                          </a:lnTo>
                          <a:lnTo>
                            <a:pt x="270" y="0"/>
                          </a:lnTo>
                          <a:lnTo>
                            <a:pt x="274" y="0"/>
                          </a:lnTo>
                          <a:lnTo>
                            <a:pt x="278" y="0"/>
                          </a:lnTo>
                          <a:lnTo>
                            <a:pt x="282" y="0"/>
                          </a:lnTo>
                          <a:lnTo>
                            <a:pt x="285" y="0"/>
                          </a:lnTo>
                          <a:lnTo>
                            <a:pt x="289" y="0"/>
                          </a:lnTo>
                          <a:lnTo>
                            <a:pt x="293" y="0"/>
                          </a:lnTo>
                          <a:lnTo>
                            <a:pt x="297" y="0"/>
                          </a:lnTo>
                          <a:lnTo>
                            <a:pt x="301" y="0"/>
                          </a:lnTo>
                          <a:lnTo>
                            <a:pt x="304" y="0"/>
                          </a:lnTo>
                          <a:lnTo>
                            <a:pt x="308" y="0"/>
                          </a:lnTo>
                          <a:lnTo>
                            <a:pt x="312" y="0"/>
                          </a:lnTo>
                          <a:lnTo>
                            <a:pt x="316" y="0"/>
                          </a:lnTo>
                          <a:lnTo>
                            <a:pt x="320" y="0"/>
                          </a:lnTo>
                          <a:lnTo>
                            <a:pt x="323" y="0"/>
                          </a:lnTo>
                          <a:lnTo>
                            <a:pt x="327" y="0"/>
                          </a:lnTo>
                          <a:lnTo>
                            <a:pt x="331" y="0"/>
                          </a:lnTo>
                          <a:lnTo>
                            <a:pt x="335" y="0"/>
                          </a:lnTo>
                          <a:lnTo>
                            <a:pt x="339" y="0"/>
                          </a:lnTo>
                          <a:lnTo>
                            <a:pt x="342" y="0"/>
                          </a:lnTo>
                          <a:lnTo>
                            <a:pt x="346" y="0"/>
                          </a:lnTo>
                          <a:lnTo>
                            <a:pt x="350" y="0"/>
                          </a:lnTo>
                          <a:lnTo>
                            <a:pt x="354" y="0"/>
                          </a:lnTo>
                          <a:lnTo>
                            <a:pt x="358" y="0"/>
                          </a:lnTo>
                          <a:lnTo>
                            <a:pt x="361" y="0"/>
                          </a:lnTo>
                          <a:lnTo>
                            <a:pt x="365" y="0"/>
                          </a:lnTo>
                          <a:lnTo>
                            <a:pt x="369" y="0"/>
                          </a:lnTo>
                          <a:lnTo>
                            <a:pt x="373" y="0"/>
                          </a:lnTo>
                          <a:lnTo>
                            <a:pt x="377" y="0"/>
                          </a:lnTo>
                          <a:lnTo>
                            <a:pt x="380" y="0"/>
                          </a:lnTo>
                          <a:lnTo>
                            <a:pt x="384" y="0"/>
                          </a:lnTo>
                          <a:lnTo>
                            <a:pt x="388" y="0"/>
                          </a:lnTo>
                          <a:lnTo>
                            <a:pt x="392" y="0"/>
                          </a:lnTo>
                          <a:lnTo>
                            <a:pt x="396" y="0"/>
                          </a:lnTo>
                          <a:lnTo>
                            <a:pt x="399" y="0"/>
                          </a:lnTo>
                          <a:lnTo>
                            <a:pt x="403" y="0"/>
                          </a:lnTo>
                          <a:lnTo>
                            <a:pt x="407" y="0"/>
                          </a:lnTo>
                          <a:lnTo>
                            <a:pt x="411" y="0"/>
                          </a:lnTo>
                          <a:lnTo>
                            <a:pt x="415" y="0"/>
                          </a:lnTo>
                          <a:lnTo>
                            <a:pt x="418" y="0"/>
                          </a:lnTo>
                          <a:lnTo>
                            <a:pt x="422" y="0"/>
                          </a:lnTo>
                          <a:lnTo>
                            <a:pt x="426" y="0"/>
                          </a:lnTo>
                          <a:lnTo>
                            <a:pt x="430" y="0"/>
                          </a:lnTo>
                          <a:lnTo>
                            <a:pt x="434" y="0"/>
                          </a:lnTo>
                          <a:lnTo>
                            <a:pt x="437" y="0"/>
                          </a:lnTo>
                          <a:lnTo>
                            <a:pt x="441" y="0"/>
                          </a:lnTo>
                          <a:lnTo>
                            <a:pt x="445" y="0"/>
                          </a:lnTo>
                          <a:lnTo>
                            <a:pt x="449" y="0"/>
                          </a:lnTo>
                          <a:lnTo>
                            <a:pt x="453" y="0"/>
                          </a:lnTo>
                          <a:lnTo>
                            <a:pt x="456" y="0"/>
                          </a:lnTo>
                          <a:lnTo>
                            <a:pt x="460" y="0"/>
                          </a:lnTo>
                          <a:lnTo>
                            <a:pt x="464" y="0"/>
                          </a:lnTo>
                          <a:lnTo>
                            <a:pt x="468" y="0"/>
                          </a:lnTo>
                          <a:lnTo>
                            <a:pt x="472" y="0"/>
                          </a:lnTo>
                          <a:lnTo>
                            <a:pt x="476" y="0"/>
                          </a:lnTo>
                          <a:lnTo>
                            <a:pt x="479" y="0"/>
                          </a:lnTo>
                          <a:lnTo>
                            <a:pt x="483" y="0"/>
                          </a:lnTo>
                        </a:path>
                      </a:pathLst>
                    </a:custGeom>
                    <a:noFill/>
                    <a:ln w="0">
                      <a:solidFill>
                        <a:srgbClr val="00FF00"/>
                      </a:solidFill>
                      <a:prstDash val="solid"/>
                      <a:round/>
                      <a:headEnd/>
                      <a:tailEnd/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FFFFF"/>
                          </a:solidFill>
                        </a14:hiddenFill>
                      </a:ext>
                    </a:extLst>
                  </p:spPr>
                  <p:txBody>
                    <a:bodyPr vert="horz" wrap="square" lIns="91440" tIns="45720" rIns="91440" bIns="45720" numCol="1" anchor="t" anchorCtr="0" compatLnSpc="1">
                      <a:prstTxWarp prst="textNoShape">
                        <a:avLst/>
                      </a:prstTxWarp>
                    </a:bodyPr>
                    <a:lstStyle/>
                    <a:p>
                      <a:endParaRPr lang="en-US"/>
                    </a:p>
                  </p:txBody>
                </p:sp>
              </p:grpSp>
              <p:sp>
                <p:nvSpPr>
                  <p:cNvPr id="75" name="Freeform 228"/>
                  <p:cNvSpPr>
                    <a:spLocks/>
                  </p:cNvSpPr>
                  <p:nvPr/>
                </p:nvSpPr>
                <p:spPr bwMode="auto">
                  <a:xfrm>
                    <a:off x="5986463" y="4530968"/>
                    <a:ext cx="719138" cy="271463"/>
                  </a:xfrm>
                  <a:custGeom>
                    <a:avLst/>
                    <a:gdLst>
                      <a:gd name="T0" fmla="*/ 8 w 453"/>
                      <a:gd name="T1" fmla="*/ 171 h 171"/>
                      <a:gd name="T2" fmla="*/ 19 w 453"/>
                      <a:gd name="T3" fmla="*/ 171 h 171"/>
                      <a:gd name="T4" fmla="*/ 31 w 453"/>
                      <a:gd name="T5" fmla="*/ 171 h 171"/>
                      <a:gd name="T6" fmla="*/ 42 w 453"/>
                      <a:gd name="T7" fmla="*/ 167 h 171"/>
                      <a:gd name="T8" fmla="*/ 53 w 453"/>
                      <a:gd name="T9" fmla="*/ 167 h 171"/>
                      <a:gd name="T10" fmla="*/ 65 w 453"/>
                      <a:gd name="T11" fmla="*/ 167 h 171"/>
                      <a:gd name="T12" fmla="*/ 76 w 453"/>
                      <a:gd name="T13" fmla="*/ 167 h 171"/>
                      <a:gd name="T14" fmla="*/ 88 w 453"/>
                      <a:gd name="T15" fmla="*/ 167 h 171"/>
                      <a:gd name="T16" fmla="*/ 99 w 453"/>
                      <a:gd name="T17" fmla="*/ 167 h 171"/>
                      <a:gd name="T18" fmla="*/ 110 w 453"/>
                      <a:gd name="T19" fmla="*/ 162 h 171"/>
                      <a:gd name="T20" fmla="*/ 122 w 453"/>
                      <a:gd name="T21" fmla="*/ 162 h 171"/>
                      <a:gd name="T22" fmla="*/ 133 w 453"/>
                      <a:gd name="T23" fmla="*/ 158 h 171"/>
                      <a:gd name="T24" fmla="*/ 145 w 453"/>
                      <a:gd name="T25" fmla="*/ 158 h 171"/>
                      <a:gd name="T26" fmla="*/ 156 w 453"/>
                      <a:gd name="T27" fmla="*/ 158 h 171"/>
                      <a:gd name="T28" fmla="*/ 167 w 453"/>
                      <a:gd name="T29" fmla="*/ 158 h 171"/>
                      <a:gd name="T30" fmla="*/ 179 w 453"/>
                      <a:gd name="T31" fmla="*/ 154 h 171"/>
                      <a:gd name="T32" fmla="*/ 190 w 453"/>
                      <a:gd name="T33" fmla="*/ 154 h 171"/>
                      <a:gd name="T34" fmla="*/ 202 w 453"/>
                      <a:gd name="T35" fmla="*/ 154 h 171"/>
                      <a:gd name="T36" fmla="*/ 213 w 453"/>
                      <a:gd name="T37" fmla="*/ 149 h 171"/>
                      <a:gd name="T38" fmla="*/ 225 w 453"/>
                      <a:gd name="T39" fmla="*/ 149 h 171"/>
                      <a:gd name="T40" fmla="*/ 236 w 453"/>
                      <a:gd name="T41" fmla="*/ 149 h 171"/>
                      <a:gd name="T42" fmla="*/ 247 w 453"/>
                      <a:gd name="T43" fmla="*/ 149 h 171"/>
                      <a:gd name="T44" fmla="*/ 259 w 453"/>
                      <a:gd name="T45" fmla="*/ 145 h 171"/>
                      <a:gd name="T46" fmla="*/ 270 w 453"/>
                      <a:gd name="T47" fmla="*/ 141 h 171"/>
                      <a:gd name="T48" fmla="*/ 282 w 453"/>
                      <a:gd name="T49" fmla="*/ 132 h 171"/>
                      <a:gd name="T50" fmla="*/ 289 w 453"/>
                      <a:gd name="T51" fmla="*/ 124 h 171"/>
                      <a:gd name="T52" fmla="*/ 301 w 453"/>
                      <a:gd name="T53" fmla="*/ 111 h 171"/>
                      <a:gd name="T54" fmla="*/ 308 w 453"/>
                      <a:gd name="T55" fmla="*/ 98 h 171"/>
                      <a:gd name="T56" fmla="*/ 316 w 453"/>
                      <a:gd name="T57" fmla="*/ 81 h 171"/>
                      <a:gd name="T58" fmla="*/ 323 w 453"/>
                      <a:gd name="T59" fmla="*/ 69 h 171"/>
                      <a:gd name="T60" fmla="*/ 331 w 453"/>
                      <a:gd name="T61" fmla="*/ 56 h 171"/>
                      <a:gd name="T62" fmla="*/ 339 w 453"/>
                      <a:gd name="T63" fmla="*/ 43 h 171"/>
                      <a:gd name="T64" fmla="*/ 350 w 453"/>
                      <a:gd name="T65" fmla="*/ 30 h 171"/>
                      <a:gd name="T66" fmla="*/ 358 w 453"/>
                      <a:gd name="T67" fmla="*/ 17 h 171"/>
                      <a:gd name="T68" fmla="*/ 365 w 453"/>
                      <a:gd name="T69" fmla="*/ 5 h 171"/>
                      <a:gd name="T70" fmla="*/ 377 w 453"/>
                      <a:gd name="T71" fmla="*/ 0 h 171"/>
                      <a:gd name="T72" fmla="*/ 388 w 453"/>
                      <a:gd name="T73" fmla="*/ 5 h 171"/>
                      <a:gd name="T74" fmla="*/ 399 w 453"/>
                      <a:gd name="T75" fmla="*/ 5 h 171"/>
                      <a:gd name="T76" fmla="*/ 411 w 453"/>
                      <a:gd name="T77" fmla="*/ 9 h 171"/>
                      <a:gd name="T78" fmla="*/ 422 w 453"/>
                      <a:gd name="T79" fmla="*/ 13 h 171"/>
                      <a:gd name="T80" fmla="*/ 434 w 453"/>
                      <a:gd name="T81" fmla="*/ 17 h 171"/>
                      <a:gd name="T82" fmla="*/ 445 w 453"/>
                      <a:gd name="T83" fmla="*/ 26 h 171"/>
                    </a:gdLst>
                    <a:ahLst/>
                    <a:cxnLst>
                      <a:cxn ang="0">
                        <a:pos x="T0" y="T1"/>
                      </a:cxn>
                      <a:cxn ang="0">
                        <a:pos x="T2" y="T3"/>
                      </a:cxn>
                      <a:cxn ang="0">
                        <a:pos x="T4" y="T5"/>
                      </a:cxn>
                      <a:cxn ang="0">
                        <a:pos x="T6" y="T7"/>
                      </a:cxn>
                      <a:cxn ang="0">
                        <a:pos x="T8" y="T9"/>
                      </a:cxn>
                      <a:cxn ang="0">
                        <a:pos x="T10" y="T11"/>
                      </a:cxn>
                      <a:cxn ang="0">
                        <a:pos x="T12" y="T13"/>
                      </a:cxn>
                      <a:cxn ang="0">
                        <a:pos x="T14" y="T15"/>
                      </a:cxn>
                      <a:cxn ang="0">
                        <a:pos x="T16" y="T17"/>
                      </a:cxn>
                      <a:cxn ang="0">
                        <a:pos x="T18" y="T19"/>
                      </a:cxn>
                      <a:cxn ang="0">
                        <a:pos x="T20" y="T21"/>
                      </a:cxn>
                      <a:cxn ang="0">
                        <a:pos x="T22" y="T23"/>
                      </a:cxn>
                      <a:cxn ang="0">
                        <a:pos x="T24" y="T25"/>
                      </a:cxn>
                      <a:cxn ang="0">
                        <a:pos x="T26" y="T27"/>
                      </a:cxn>
                      <a:cxn ang="0">
                        <a:pos x="T28" y="T29"/>
                      </a:cxn>
                      <a:cxn ang="0">
                        <a:pos x="T30" y="T31"/>
                      </a:cxn>
                      <a:cxn ang="0">
                        <a:pos x="T32" y="T33"/>
                      </a:cxn>
                      <a:cxn ang="0">
                        <a:pos x="T34" y="T35"/>
                      </a:cxn>
                      <a:cxn ang="0">
                        <a:pos x="T36" y="T37"/>
                      </a:cxn>
                      <a:cxn ang="0">
                        <a:pos x="T38" y="T39"/>
                      </a:cxn>
                      <a:cxn ang="0">
                        <a:pos x="T40" y="T41"/>
                      </a:cxn>
                      <a:cxn ang="0">
                        <a:pos x="T42" y="T43"/>
                      </a:cxn>
                      <a:cxn ang="0">
                        <a:pos x="T44" y="T45"/>
                      </a:cxn>
                      <a:cxn ang="0">
                        <a:pos x="T46" y="T47"/>
                      </a:cxn>
                      <a:cxn ang="0">
                        <a:pos x="T48" y="T49"/>
                      </a:cxn>
                      <a:cxn ang="0">
                        <a:pos x="T50" y="T51"/>
                      </a:cxn>
                      <a:cxn ang="0">
                        <a:pos x="T52" y="T53"/>
                      </a:cxn>
                      <a:cxn ang="0">
                        <a:pos x="T54" y="T55"/>
                      </a:cxn>
                      <a:cxn ang="0">
                        <a:pos x="T56" y="T57"/>
                      </a:cxn>
                      <a:cxn ang="0">
                        <a:pos x="T58" y="T59"/>
                      </a:cxn>
                      <a:cxn ang="0">
                        <a:pos x="T60" y="T61"/>
                      </a:cxn>
                      <a:cxn ang="0">
                        <a:pos x="T62" y="T63"/>
                      </a:cxn>
                      <a:cxn ang="0">
                        <a:pos x="T64" y="T65"/>
                      </a:cxn>
                      <a:cxn ang="0">
                        <a:pos x="T66" y="T67"/>
                      </a:cxn>
                      <a:cxn ang="0">
                        <a:pos x="T68" y="T69"/>
                      </a:cxn>
                      <a:cxn ang="0">
                        <a:pos x="T70" y="T71"/>
                      </a:cxn>
                      <a:cxn ang="0">
                        <a:pos x="T72" y="T73"/>
                      </a:cxn>
                      <a:cxn ang="0">
                        <a:pos x="T74" y="T75"/>
                      </a:cxn>
                      <a:cxn ang="0">
                        <a:pos x="T76" y="T77"/>
                      </a:cxn>
                      <a:cxn ang="0">
                        <a:pos x="T78" y="T79"/>
                      </a:cxn>
                      <a:cxn ang="0">
                        <a:pos x="T80" y="T81"/>
                      </a:cxn>
                      <a:cxn ang="0">
                        <a:pos x="T82" y="T83"/>
                      </a:cxn>
                    </a:cxnLst>
                    <a:rect l="0" t="0" r="r" b="b"/>
                    <a:pathLst>
                      <a:path w="453" h="171">
                        <a:moveTo>
                          <a:pt x="0" y="171"/>
                        </a:moveTo>
                        <a:lnTo>
                          <a:pt x="4" y="171"/>
                        </a:lnTo>
                        <a:lnTo>
                          <a:pt x="8" y="171"/>
                        </a:lnTo>
                        <a:lnTo>
                          <a:pt x="12" y="171"/>
                        </a:lnTo>
                        <a:lnTo>
                          <a:pt x="15" y="171"/>
                        </a:lnTo>
                        <a:lnTo>
                          <a:pt x="19" y="171"/>
                        </a:lnTo>
                        <a:lnTo>
                          <a:pt x="23" y="171"/>
                        </a:lnTo>
                        <a:lnTo>
                          <a:pt x="27" y="171"/>
                        </a:lnTo>
                        <a:lnTo>
                          <a:pt x="31" y="171"/>
                        </a:lnTo>
                        <a:lnTo>
                          <a:pt x="34" y="171"/>
                        </a:lnTo>
                        <a:lnTo>
                          <a:pt x="38" y="171"/>
                        </a:lnTo>
                        <a:lnTo>
                          <a:pt x="42" y="167"/>
                        </a:lnTo>
                        <a:lnTo>
                          <a:pt x="46" y="167"/>
                        </a:lnTo>
                        <a:lnTo>
                          <a:pt x="50" y="167"/>
                        </a:lnTo>
                        <a:lnTo>
                          <a:pt x="53" y="167"/>
                        </a:lnTo>
                        <a:lnTo>
                          <a:pt x="57" y="167"/>
                        </a:lnTo>
                        <a:lnTo>
                          <a:pt x="61" y="167"/>
                        </a:lnTo>
                        <a:lnTo>
                          <a:pt x="65" y="167"/>
                        </a:lnTo>
                        <a:lnTo>
                          <a:pt x="69" y="167"/>
                        </a:lnTo>
                        <a:lnTo>
                          <a:pt x="72" y="167"/>
                        </a:lnTo>
                        <a:lnTo>
                          <a:pt x="76" y="167"/>
                        </a:lnTo>
                        <a:lnTo>
                          <a:pt x="80" y="167"/>
                        </a:lnTo>
                        <a:lnTo>
                          <a:pt x="84" y="167"/>
                        </a:lnTo>
                        <a:lnTo>
                          <a:pt x="88" y="167"/>
                        </a:lnTo>
                        <a:lnTo>
                          <a:pt x="91" y="167"/>
                        </a:lnTo>
                        <a:lnTo>
                          <a:pt x="95" y="167"/>
                        </a:lnTo>
                        <a:lnTo>
                          <a:pt x="99" y="167"/>
                        </a:lnTo>
                        <a:lnTo>
                          <a:pt x="103" y="162"/>
                        </a:lnTo>
                        <a:lnTo>
                          <a:pt x="107" y="162"/>
                        </a:lnTo>
                        <a:lnTo>
                          <a:pt x="110" y="162"/>
                        </a:lnTo>
                        <a:lnTo>
                          <a:pt x="114" y="162"/>
                        </a:lnTo>
                        <a:lnTo>
                          <a:pt x="118" y="162"/>
                        </a:lnTo>
                        <a:lnTo>
                          <a:pt x="122" y="162"/>
                        </a:lnTo>
                        <a:lnTo>
                          <a:pt x="126" y="162"/>
                        </a:lnTo>
                        <a:lnTo>
                          <a:pt x="129" y="162"/>
                        </a:lnTo>
                        <a:lnTo>
                          <a:pt x="133" y="158"/>
                        </a:lnTo>
                        <a:lnTo>
                          <a:pt x="137" y="158"/>
                        </a:lnTo>
                        <a:lnTo>
                          <a:pt x="141" y="158"/>
                        </a:lnTo>
                        <a:lnTo>
                          <a:pt x="145" y="158"/>
                        </a:lnTo>
                        <a:lnTo>
                          <a:pt x="148" y="158"/>
                        </a:lnTo>
                        <a:lnTo>
                          <a:pt x="152" y="158"/>
                        </a:lnTo>
                        <a:lnTo>
                          <a:pt x="156" y="158"/>
                        </a:lnTo>
                        <a:lnTo>
                          <a:pt x="160" y="158"/>
                        </a:lnTo>
                        <a:lnTo>
                          <a:pt x="164" y="158"/>
                        </a:lnTo>
                        <a:lnTo>
                          <a:pt x="167" y="158"/>
                        </a:lnTo>
                        <a:lnTo>
                          <a:pt x="171" y="158"/>
                        </a:lnTo>
                        <a:lnTo>
                          <a:pt x="175" y="154"/>
                        </a:lnTo>
                        <a:lnTo>
                          <a:pt x="179" y="154"/>
                        </a:lnTo>
                        <a:lnTo>
                          <a:pt x="183" y="154"/>
                        </a:lnTo>
                        <a:lnTo>
                          <a:pt x="186" y="154"/>
                        </a:lnTo>
                        <a:lnTo>
                          <a:pt x="190" y="154"/>
                        </a:lnTo>
                        <a:lnTo>
                          <a:pt x="194" y="154"/>
                        </a:lnTo>
                        <a:lnTo>
                          <a:pt x="198" y="154"/>
                        </a:lnTo>
                        <a:lnTo>
                          <a:pt x="202" y="154"/>
                        </a:lnTo>
                        <a:lnTo>
                          <a:pt x="205" y="154"/>
                        </a:lnTo>
                        <a:lnTo>
                          <a:pt x="209" y="154"/>
                        </a:lnTo>
                        <a:lnTo>
                          <a:pt x="213" y="149"/>
                        </a:lnTo>
                        <a:lnTo>
                          <a:pt x="217" y="149"/>
                        </a:lnTo>
                        <a:lnTo>
                          <a:pt x="221" y="149"/>
                        </a:lnTo>
                        <a:lnTo>
                          <a:pt x="225" y="149"/>
                        </a:lnTo>
                        <a:lnTo>
                          <a:pt x="228" y="149"/>
                        </a:lnTo>
                        <a:lnTo>
                          <a:pt x="232" y="149"/>
                        </a:lnTo>
                        <a:lnTo>
                          <a:pt x="236" y="149"/>
                        </a:lnTo>
                        <a:lnTo>
                          <a:pt x="240" y="149"/>
                        </a:lnTo>
                        <a:lnTo>
                          <a:pt x="244" y="149"/>
                        </a:lnTo>
                        <a:lnTo>
                          <a:pt x="247" y="149"/>
                        </a:lnTo>
                        <a:lnTo>
                          <a:pt x="251" y="145"/>
                        </a:lnTo>
                        <a:lnTo>
                          <a:pt x="255" y="145"/>
                        </a:lnTo>
                        <a:lnTo>
                          <a:pt x="259" y="145"/>
                        </a:lnTo>
                        <a:lnTo>
                          <a:pt x="263" y="145"/>
                        </a:lnTo>
                        <a:lnTo>
                          <a:pt x="266" y="141"/>
                        </a:lnTo>
                        <a:lnTo>
                          <a:pt x="270" y="141"/>
                        </a:lnTo>
                        <a:lnTo>
                          <a:pt x="274" y="141"/>
                        </a:lnTo>
                        <a:lnTo>
                          <a:pt x="278" y="137"/>
                        </a:lnTo>
                        <a:lnTo>
                          <a:pt x="282" y="132"/>
                        </a:lnTo>
                        <a:lnTo>
                          <a:pt x="285" y="132"/>
                        </a:lnTo>
                        <a:lnTo>
                          <a:pt x="289" y="128"/>
                        </a:lnTo>
                        <a:lnTo>
                          <a:pt x="289" y="124"/>
                        </a:lnTo>
                        <a:lnTo>
                          <a:pt x="293" y="120"/>
                        </a:lnTo>
                        <a:lnTo>
                          <a:pt x="297" y="115"/>
                        </a:lnTo>
                        <a:lnTo>
                          <a:pt x="301" y="111"/>
                        </a:lnTo>
                        <a:lnTo>
                          <a:pt x="301" y="107"/>
                        </a:lnTo>
                        <a:lnTo>
                          <a:pt x="304" y="103"/>
                        </a:lnTo>
                        <a:lnTo>
                          <a:pt x="308" y="98"/>
                        </a:lnTo>
                        <a:lnTo>
                          <a:pt x="312" y="90"/>
                        </a:lnTo>
                        <a:lnTo>
                          <a:pt x="312" y="86"/>
                        </a:lnTo>
                        <a:lnTo>
                          <a:pt x="316" y="81"/>
                        </a:lnTo>
                        <a:lnTo>
                          <a:pt x="320" y="77"/>
                        </a:lnTo>
                        <a:lnTo>
                          <a:pt x="320" y="73"/>
                        </a:lnTo>
                        <a:lnTo>
                          <a:pt x="323" y="69"/>
                        </a:lnTo>
                        <a:lnTo>
                          <a:pt x="327" y="64"/>
                        </a:lnTo>
                        <a:lnTo>
                          <a:pt x="331" y="60"/>
                        </a:lnTo>
                        <a:lnTo>
                          <a:pt x="331" y="56"/>
                        </a:lnTo>
                        <a:lnTo>
                          <a:pt x="335" y="51"/>
                        </a:lnTo>
                        <a:lnTo>
                          <a:pt x="339" y="47"/>
                        </a:lnTo>
                        <a:lnTo>
                          <a:pt x="339" y="43"/>
                        </a:lnTo>
                        <a:lnTo>
                          <a:pt x="342" y="39"/>
                        </a:lnTo>
                        <a:lnTo>
                          <a:pt x="346" y="34"/>
                        </a:lnTo>
                        <a:lnTo>
                          <a:pt x="350" y="30"/>
                        </a:lnTo>
                        <a:lnTo>
                          <a:pt x="350" y="26"/>
                        </a:lnTo>
                        <a:lnTo>
                          <a:pt x="354" y="22"/>
                        </a:lnTo>
                        <a:lnTo>
                          <a:pt x="358" y="17"/>
                        </a:lnTo>
                        <a:lnTo>
                          <a:pt x="361" y="13"/>
                        </a:lnTo>
                        <a:lnTo>
                          <a:pt x="361" y="9"/>
                        </a:lnTo>
                        <a:lnTo>
                          <a:pt x="365" y="5"/>
                        </a:lnTo>
                        <a:lnTo>
                          <a:pt x="369" y="5"/>
                        </a:lnTo>
                        <a:lnTo>
                          <a:pt x="373" y="5"/>
                        </a:lnTo>
                        <a:lnTo>
                          <a:pt x="377" y="0"/>
                        </a:lnTo>
                        <a:lnTo>
                          <a:pt x="380" y="5"/>
                        </a:lnTo>
                        <a:lnTo>
                          <a:pt x="384" y="5"/>
                        </a:lnTo>
                        <a:lnTo>
                          <a:pt x="388" y="5"/>
                        </a:lnTo>
                        <a:lnTo>
                          <a:pt x="392" y="5"/>
                        </a:lnTo>
                        <a:lnTo>
                          <a:pt x="396" y="5"/>
                        </a:lnTo>
                        <a:lnTo>
                          <a:pt x="399" y="5"/>
                        </a:lnTo>
                        <a:lnTo>
                          <a:pt x="403" y="9"/>
                        </a:lnTo>
                        <a:lnTo>
                          <a:pt x="407" y="9"/>
                        </a:lnTo>
                        <a:lnTo>
                          <a:pt x="411" y="9"/>
                        </a:lnTo>
                        <a:lnTo>
                          <a:pt x="415" y="9"/>
                        </a:lnTo>
                        <a:lnTo>
                          <a:pt x="418" y="13"/>
                        </a:lnTo>
                        <a:lnTo>
                          <a:pt x="422" y="13"/>
                        </a:lnTo>
                        <a:lnTo>
                          <a:pt x="426" y="13"/>
                        </a:lnTo>
                        <a:lnTo>
                          <a:pt x="430" y="17"/>
                        </a:lnTo>
                        <a:lnTo>
                          <a:pt x="434" y="17"/>
                        </a:lnTo>
                        <a:lnTo>
                          <a:pt x="438" y="17"/>
                        </a:lnTo>
                        <a:lnTo>
                          <a:pt x="441" y="22"/>
                        </a:lnTo>
                        <a:lnTo>
                          <a:pt x="445" y="26"/>
                        </a:lnTo>
                        <a:lnTo>
                          <a:pt x="449" y="26"/>
                        </a:lnTo>
                        <a:lnTo>
                          <a:pt x="453" y="30"/>
                        </a:lnTo>
                      </a:path>
                    </a:pathLst>
                  </a:custGeom>
                  <a:noFill/>
                  <a:ln w="0">
                    <a:solidFill>
                      <a:srgbClr val="00FF00"/>
                    </a:solidFill>
                    <a:prstDash val="solid"/>
                    <a:round/>
                    <a:headEnd/>
                    <a:tailEnd/>
                  </a:ln>
                  <a:extLst>
                    <a:ext uri="{909E8E84-426E-40DD-AFC4-6F175D3DCCD1}">
                      <a14:hiddenFill xmlns:a14="http://schemas.microsoft.com/office/drawing/2010/main">
                        <a:solidFill>
                          <a:srgbClr val="FFFFFF"/>
                        </a:solidFill>
                      </a14:hiddenFill>
                    </a:ext>
                  </a:extLst>
                </p:spPr>
                <p:txBody>
                  <a:bodyPr vert="horz" wrap="square" lIns="91440" tIns="45720" rIns="91440" bIns="45720" numCol="1" anchor="t" anchorCtr="0" compatLnSpc="1">
                    <a:prstTxWarp prst="textNoShape">
                      <a:avLst/>
                    </a:prstTxWarp>
                  </a:bodyPr>
                  <a:lstStyle/>
                  <a:p>
                    <a:endParaRPr lang="en-US"/>
                  </a:p>
                </p:txBody>
              </p:sp>
            </p:grpSp>
            <p:sp>
              <p:nvSpPr>
                <p:cNvPr id="73" name="Freeform 229"/>
                <p:cNvSpPr>
                  <a:spLocks/>
                </p:cNvSpPr>
                <p:nvPr/>
              </p:nvSpPr>
              <p:spPr bwMode="auto">
                <a:xfrm>
                  <a:off x="6705600" y="4578593"/>
                  <a:ext cx="344488" cy="142875"/>
                </a:xfrm>
                <a:custGeom>
                  <a:avLst/>
                  <a:gdLst>
                    <a:gd name="T0" fmla="*/ 0 w 217"/>
                    <a:gd name="T1" fmla="*/ 0 h 90"/>
                    <a:gd name="T2" fmla="*/ 4 w 217"/>
                    <a:gd name="T3" fmla="*/ 0 h 90"/>
                    <a:gd name="T4" fmla="*/ 7 w 217"/>
                    <a:gd name="T5" fmla="*/ 0 h 90"/>
                    <a:gd name="T6" fmla="*/ 11 w 217"/>
                    <a:gd name="T7" fmla="*/ 4 h 90"/>
                    <a:gd name="T8" fmla="*/ 15 w 217"/>
                    <a:gd name="T9" fmla="*/ 4 h 90"/>
                    <a:gd name="T10" fmla="*/ 19 w 217"/>
                    <a:gd name="T11" fmla="*/ 9 h 90"/>
                    <a:gd name="T12" fmla="*/ 23 w 217"/>
                    <a:gd name="T13" fmla="*/ 9 h 90"/>
                    <a:gd name="T14" fmla="*/ 26 w 217"/>
                    <a:gd name="T15" fmla="*/ 13 h 90"/>
                    <a:gd name="T16" fmla="*/ 30 w 217"/>
                    <a:gd name="T17" fmla="*/ 13 h 90"/>
                    <a:gd name="T18" fmla="*/ 34 w 217"/>
                    <a:gd name="T19" fmla="*/ 13 h 90"/>
                    <a:gd name="T20" fmla="*/ 38 w 217"/>
                    <a:gd name="T21" fmla="*/ 17 h 90"/>
                    <a:gd name="T22" fmla="*/ 42 w 217"/>
                    <a:gd name="T23" fmla="*/ 21 h 90"/>
                    <a:gd name="T24" fmla="*/ 45 w 217"/>
                    <a:gd name="T25" fmla="*/ 21 h 90"/>
                    <a:gd name="T26" fmla="*/ 49 w 217"/>
                    <a:gd name="T27" fmla="*/ 21 h 90"/>
                    <a:gd name="T28" fmla="*/ 53 w 217"/>
                    <a:gd name="T29" fmla="*/ 26 h 90"/>
                    <a:gd name="T30" fmla="*/ 57 w 217"/>
                    <a:gd name="T31" fmla="*/ 26 h 90"/>
                    <a:gd name="T32" fmla="*/ 61 w 217"/>
                    <a:gd name="T33" fmla="*/ 26 h 90"/>
                    <a:gd name="T34" fmla="*/ 64 w 217"/>
                    <a:gd name="T35" fmla="*/ 30 h 90"/>
                    <a:gd name="T36" fmla="*/ 68 w 217"/>
                    <a:gd name="T37" fmla="*/ 30 h 90"/>
                    <a:gd name="T38" fmla="*/ 72 w 217"/>
                    <a:gd name="T39" fmla="*/ 34 h 90"/>
                    <a:gd name="T40" fmla="*/ 76 w 217"/>
                    <a:gd name="T41" fmla="*/ 34 h 90"/>
                    <a:gd name="T42" fmla="*/ 80 w 217"/>
                    <a:gd name="T43" fmla="*/ 39 h 90"/>
                    <a:gd name="T44" fmla="*/ 83 w 217"/>
                    <a:gd name="T45" fmla="*/ 39 h 90"/>
                    <a:gd name="T46" fmla="*/ 87 w 217"/>
                    <a:gd name="T47" fmla="*/ 43 h 90"/>
                    <a:gd name="T48" fmla="*/ 91 w 217"/>
                    <a:gd name="T49" fmla="*/ 47 h 90"/>
                    <a:gd name="T50" fmla="*/ 95 w 217"/>
                    <a:gd name="T51" fmla="*/ 47 h 90"/>
                    <a:gd name="T52" fmla="*/ 99 w 217"/>
                    <a:gd name="T53" fmla="*/ 51 h 90"/>
                    <a:gd name="T54" fmla="*/ 102 w 217"/>
                    <a:gd name="T55" fmla="*/ 51 h 90"/>
                    <a:gd name="T56" fmla="*/ 106 w 217"/>
                    <a:gd name="T57" fmla="*/ 56 h 90"/>
                    <a:gd name="T58" fmla="*/ 110 w 217"/>
                    <a:gd name="T59" fmla="*/ 56 h 90"/>
                    <a:gd name="T60" fmla="*/ 114 w 217"/>
                    <a:gd name="T61" fmla="*/ 56 h 90"/>
                    <a:gd name="T62" fmla="*/ 118 w 217"/>
                    <a:gd name="T63" fmla="*/ 56 h 90"/>
                    <a:gd name="T64" fmla="*/ 121 w 217"/>
                    <a:gd name="T65" fmla="*/ 60 h 90"/>
                    <a:gd name="T66" fmla="*/ 125 w 217"/>
                    <a:gd name="T67" fmla="*/ 64 h 90"/>
                    <a:gd name="T68" fmla="*/ 129 w 217"/>
                    <a:gd name="T69" fmla="*/ 64 h 90"/>
                    <a:gd name="T70" fmla="*/ 133 w 217"/>
                    <a:gd name="T71" fmla="*/ 64 h 90"/>
                    <a:gd name="T72" fmla="*/ 137 w 217"/>
                    <a:gd name="T73" fmla="*/ 64 h 90"/>
                    <a:gd name="T74" fmla="*/ 140 w 217"/>
                    <a:gd name="T75" fmla="*/ 64 h 90"/>
                    <a:gd name="T76" fmla="*/ 144 w 217"/>
                    <a:gd name="T77" fmla="*/ 68 h 90"/>
                    <a:gd name="T78" fmla="*/ 148 w 217"/>
                    <a:gd name="T79" fmla="*/ 68 h 90"/>
                    <a:gd name="T80" fmla="*/ 152 w 217"/>
                    <a:gd name="T81" fmla="*/ 68 h 90"/>
                    <a:gd name="T82" fmla="*/ 156 w 217"/>
                    <a:gd name="T83" fmla="*/ 73 h 90"/>
                    <a:gd name="T84" fmla="*/ 159 w 217"/>
                    <a:gd name="T85" fmla="*/ 73 h 90"/>
                    <a:gd name="T86" fmla="*/ 163 w 217"/>
                    <a:gd name="T87" fmla="*/ 73 h 90"/>
                    <a:gd name="T88" fmla="*/ 167 w 217"/>
                    <a:gd name="T89" fmla="*/ 77 h 90"/>
                    <a:gd name="T90" fmla="*/ 171 w 217"/>
                    <a:gd name="T91" fmla="*/ 77 h 90"/>
                    <a:gd name="T92" fmla="*/ 175 w 217"/>
                    <a:gd name="T93" fmla="*/ 77 h 90"/>
                    <a:gd name="T94" fmla="*/ 178 w 217"/>
                    <a:gd name="T95" fmla="*/ 77 h 90"/>
                    <a:gd name="T96" fmla="*/ 182 w 217"/>
                    <a:gd name="T97" fmla="*/ 77 h 90"/>
                    <a:gd name="T98" fmla="*/ 186 w 217"/>
                    <a:gd name="T99" fmla="*/ 77 h 90"/>
                    <a:gd name="T100" fmla="*/ 190 w 217"/>
                    <a:gd name="T101" fmla="*/ 77 h 90"/>
                    <a:gd name="T102" fmla="*/ 194 w 217"/>
                    <a:gd name="T103" fmla="*/ 81 h 90"/>
                    <a:gd name="T104" fmla="*/ 197 w 217"/>
                    <a:gd name="T105" fmla="*/ 81 h 90"/>
                    <a:gd name="T106" fmla="*/ 201 w 217"/>
                    <a:gd name="T107" fmla="*/ 85 h 90"/>
                    <a:gd name="T108" fmla="*/ 205 w 217"/>
                    <a:gd name="T109" fmla="*/ 85 h 90"/>
                    <a:gd name="T110" fmla="*/ 209 w 217"/>
                    <a:gd name="T111" fmla="*/ 85 h 90"/>
                    <a:gd name="T112" fmla="*/ 213 w 217"/>
                    <a:gd name="T113" fmla="*/ 85 h 90"/>
                    <a:gd name="T114" fmla="*/ 217 w 217"/>
                    <a:gd name="T115" fmla="*/ 90 h 9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217" h="90">
                      <a:moveTo>
                        <a:pt x="0" y="0"/>
                      </a:moveTo>
                      <a:lnTo>
                        <a:pt x="4" y="0"/>
                      </a:lnTo>
                      <a:lnTo>
                        <a:pt x="7" y="0"/>
                      </a:lnTo>
                      <a:lnTo>
                        <a:pt x="11" y="4"/>
                      </a:lnTo>
                      <a:lnTo>
                        <a:pt x="15" y="4"/>
                      </a:lnTo>
                      <a:lnTo>
                        <a:pt x="19" y="9"/>
                      </a:lnTo>
                      <a:lnTo>
                        <a:pt x="23" y="9"/>
                      </a:lnTo>
                      <a:lnTo>
                        <a:pt x="26" y="13"/>
                      </a:lnTo>
                      <a:lnTo>
                        <a:pt x="30" y="13"/>
                      </a:lnTo>
                      <a:lnTo>
                        <a:pt x="34" y="13"/>
                      </a:lnTo>
                      <a:lnTo>
                        <a:pt x="38" y="17"/>
                      </a:lnTo>
                      <a:lnTo>
                        <a:pt x="42" y="21"/>
                      </a:lnTo>
                      <a:lnTo>
                        <a:pt x="45" y="21"/>
                      </a:lnTo>
                      <a:lnTo>
                        <a:pt x="49" y="21"/>
                      </a:lnTo>
                      <a:lnTo>
                        <a:pt x="53" y="26"/>
                      </a:lnTo>
                      <a:lnTo>
                        <a:pt x="57" y="26"/>
                      </a:lnTo>
                      <a:lnTo>
                        <a:pt x="61" y="26"/>
                      </a:lnTo>
                      <a:lnTo>
                        <a:pt x="64" y="30"/>
                      </a:lnTo>
                      <a:lnTo>
                        <a:pt x="68" y="30"/>
                      </a:lnTo>
                      <a:lnTo>
                        <a:pt x="72" y="34"/>
                      </a:lnTo>
                      <a:lnTo>
                        <a:pt x="76" y="34"/>
                      </a:lnTo>
                      <a:lnTo>
                        <a:pt x="80" y="39"/>
                      </a:lnTo>
                      <a:lnTo>
                        <a:pt x="83" y="39"/>
                      </a:lnTo>
                      <a:lnTo>
                        <a:pt x="87" y="43"/>
                      </a:lnTo>
                      <a:lnTo>
                        <a:pt x="91" y="47"/>
                      </a:lnTo>
                      <a:lnTo>
                        <a:pt x="95" y="47"/>
                      </a:lnTo>
                      <a:lnTo>
                        <a:pt x="99" y="51"/>
                      </a:lnTo>
                      <a:lnTo>
                        <a:pt x="102" y="51"/>
                      </a:lnTo>
                      <a:lnTo>
                        <a:pt x="106" y="56"/>
                      </a:lnTo>
                      <a:lnTo>
                        <a:pt x="110" y="56"/>
                      </a:lnTo>
                      <a:lnTo>
                        <a:pt x="114" y="56"/>
                      </a:lnTo>
                      <a:lnTo>
                        <a:pt x="118" y="56"/>
                      </a:lnTo>
                      <a:lnTo>
                        <a:pt x="121" y="60"/>
                      </a:lnTo>
                      <a:lnTo>
                        <a:pt x="125" y="64"/>
                      </a:lnTo>
                      <a:lnTo>
                        <a:pt x="129" y="64"/>
                      </a:lnTo>
                      <a:lnTo>
                        <a:pt x="133" y="64"/>
                      </a:lnTo>
                      <a:lnTo>
                        <a:pt x="137" y="64"/>
                      </a:lnTo>
                      <a:lnTo>
                        <a:pt x="140" y="64"/>
                      </a:lnTo>
                      <a:lnTo>
                        <a:pt x="144" y="68"/>
                      </a:lnTo>
                      <a:lnTo>
                        <a:pt x="148" y="68"/>
                      </a:lnTo>
                      <a:lnTo>
                        <a:pt x="152" y="68"/>
                      </a:lnTo>
                      <a:lnTo>
                        <a:pt x="156" y="73"/>
                      </a:lnTo>
                      <a:lnTo>
                        <a:pt x="159" y="73"/>
                      </a:lnTo>
                      <a:lnTo>
                        <a:pt x="163" y="73"/>
                      </a:lnTo>
                      <a:lnTo>
                        <a:pt x="167" y="77"/>
                      </a:lnTo>
                      <a:lnTo>
                        <a:pt x="171" y="77"/>
                      </a:lnTo>
                      <a:lnTo>
                        <a:pt x="175" y="77"/>
                      </a:lnTo>
                      <a:lnTo>
                        <a:pt x="178" y="77"/>
                      </a:lnTo>
                      <a:lnTo>
                        <a:pt x="182" y="77"/>
                      </a:lnTo>
                      <a:lnTo>
                        <a:pt x="186" y="77"/>
                      </a:lnTo>
                      <a:lnTo>
                        <a:pt x="190" y="77"/>
                      </a:lnTo>
                      <a:lnTo>
                        <a:pt x="194" y="81"/>
                      </a:lnTo>
                      <a:lnTo>
                        <a:pt x="197" y="81"/>
                      </a:lnTo>
                      <a:lnTo>
                        <a:pt x="201" y="85"/>
                      </a:lnTo>
                      <a:lnTo>
                        <a:pt x="205" y="85"/>
                      </a:lnTo>
                      <a:lnTo>
                        <a:pt x="209" y="85"/>
                      </a:lnTo>
                      <a:lnTo>
                        <a:pt x="213" y="85"/>
                      </a:lnTo>
                      <a:lnTo>
                        <a:pt x="217" y="90"/>
                      </a:lnTo>
                    </a:path>
                  </a:pathLst>
                </a:custGeom>
                <a:noFill/>
                <a:ln w="0">
                  <a:solidFill>
                    <a:srgbClr val="00FF00"/>
                  </a:solidFill>
                  <a:prstDash val="solid"/>
                  <a:round/>
                  <a:headEnd/>
                  <a:tailEnd/>
                </a:ln>
                <a:extLst>
                  <a:ext uri="{909E8E84-426E-40DD-AFC4-6F175D3DCCD1}">
                    <a14:hiddenFill xmlns:a14="http://schemas.microsoft.com/office/drawing/2010/main">
                      <a:solidFill>
                        <a:srgbClr val="FFFFFF"/>
                      </a:solidFill>
                    </a14:hiddenFill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69" name="Rectangle 1288"/>
              <p:cNvSpPr>
                <a:spLocks noChangeArrowheads="1"/>
              </p:cNvSpPr>
              <p:nvPr/>
            </p:nvSpPr>
            <p:spPr bwMode="auto">
              <a:xfrm>
                <a:off x="4182985" y="1802268"/>
                <a:ext cx="2399370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i="1" dirty="0" err="1" smtClean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rPr>
                  <a:t>Cx</a:t>
                </a:r>
                <a:r>
                  <a:rPr lang="en-US" dirty="0" smtClean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rPr>
                  <a:t>. </a:t>
                </a:r>
                <a:r>
                  <a:rPr lang="en-US" i="1" dirty="0" err="1" smtClean="0">
                    <a:solidFill>
                      <a:srgbClr val="0000FF"/>
                    </a:solidFill>
                    <a:latin typeface="Times New Roman" pitchFamily="18" charset="0"/>
                    <a:cs typeface="Times New Roman" pitchFamily="18" charset="0"/>
                  </a:rPr>
                  <a:t>stigmatosoma</a:t>
                </a:r>
                <a:r>
                  <a:rPr lang="en-US" i="1" dirty="0" smtClean="0">
                    <a:solidFill>
                      <a:srgbClr val="0000FF"/>
                    </a:solidFill>
                  </a:rPr>
                  <a:t>.</a:t>
                </a:r>
                <a:r>
                  <a:rPr lang="en-US" i="1" dirty="0" smtClean="0"/>
                  <a:t> </a:t>
                </a:r>
                <a:r>
                  <a:rPr lang="en-US" dirty="0" smtClean="0">
                    <a:solidFill>
                      <a:srgbClr val="0000FF"/>
                    </a:solidFill>
                  </a:rPr>
                  <a:t>♀</a:t>
                </a:r>
                <a:endParaRPr lang="en-US" dirty="0" smtClean="0">
                  <a:solidFill>
                    <a:srgbClr val="0000FF"/>
                  </a:solidFill>
                  <a:latin typeface="Helvetica" charset="0"/>
                  <a:cs typeface="Arial" pitchFamily="34" charset="0"/>
                </a:endParaRPr>
              </a:p>
            </p:txBody>
          </p:sp>
          <p:sp>
            <p:nvSpPr>
              <p:cNvPr id="70" name="Rectangle 1288"/>
              <p:cNvSpPr>
                <a:spLocks noChangeArrowheads="1"/>
              </p:cNvSpPr>
              <p:nvPr/>
            </p:nvSpPr>
            <p:spPr bwMode="auto">
              <a:xfrm>
                <a:off x="3424312" y="2383833"/>
                <a:ext cx="1527953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i="1" dirty="0" err="1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Ae</a:t>
                </a:r>
                <a:r>
                  <a:rPr lang="en-US" i="1" dirty="0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. </a:t>
                </a:r>
                <a:r>
                  <a:rPr lang="en-US" i="1" dirty="0" err="1" smtClean="0">
                    <a:solidFill>
                      <a:srgbClr val="FF0000"/>
                    </a:solidFill>
                    <a:latin typeface="Times New Roman" pitchFamily="18" charset="0"/>
                    <a:cs typeface="Times New Roman" pitchFamily="18" charset="0"/>
                  </a:rPr>
                  <a:t>aegypti</a:t>
                </a:r>
                <a:r>
                  <a:rPr lang="en-US" dirty="0" smtClean="0">
                    <a:solidFill>
                      <a:srgbClr val="FF0000"/>
                    </a:solidFill>
                  </a:rPr>
                  <a:t>. ♀</a:t>
                </a:r>
                <a:endParaRPr lang="en-US" dirty="0" smtClean="0">
                  <a:solidFill>
                    <a:srgbClr val="FF0000"/>
                  </a:solidFill>
                  <a:latin typeface="Helvetica" charset="0"/>
                  <a:cs typeface="Arial" pitchFamily="34" charset="0"/>
                </a:endParaRPr>
              </a:p>
            </p:txBody>
          </p:sp>
          <p:sp>
            <p:nvSpPr>
              <p:cNvPr id="71" name="Rectangle 1288"/>
              <p:cNvSpPr>
                <a:spLocks noChangeArrowheads="1"/>
              </p:cNvSpPr>
              <p:nvPr/>
            </p:nvSpPr>
            <p:spPr bwMode="auto">
              <a:xfrm>
                <a:off x="1545715" y="1902047"/>
                <a:ext cx="1598977" cy="276999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lvl="0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en-US" i="1" dirty="0" err="1" smtClean="0">
                    <a:solidFill>
                      <a:srgbClr val="00FF00"/>
                    </a:solidFill>
                    <a:latin typeface="Times New Roman" pitchFamily="18" charset="0"/>
                    <a:cs typeface="Times New Roman" pitchFamily="18" charset="0"/>
                  </a:rPr>
                  <a:t>Cx</a:t>
                </a:r>
                <a:r>
                  <a:rPr lang="en-US" i="1" dirty="0" smtClean="0">
                    <a:solidFill>
                      <a:srgbClr val="00FF00"/>
                    </a:solidFill>
                    <a:latin typeface="Times New Roman" pitchFamily="18" charset="0"/>
                    <a:cs typeface="Times New Roman" pitchFamily="18" charset="0"/>
                  </a:rPr>
                  <a:t>. </a:t>
                </a:r>
                <a:r>
                  <a:rPr lang="en-US" i="1" dirty="0" err="1" smtClean="0">
                    <a:solidFill>
                      <a:srgbClr val="00FF00"/>
                    </a:solidFill>
                    <a:latin typeface="Times New Roman" pitchFamily="18" charset="0"/>
                    <a:cs typeface="Times New Roman" pitchFamily="18" charset="0"/>
                  </a:rPr>
                  <a:t>tarsalis</a:t>
                </a:r>
                <a:r>
                  <a:rPr lang="en-US" dirty="0" smtClean="0">
                    <a:solidFill>
                      <a:srgbClr val="00FF00"/>
                    </a:solidFill>
                  </a:rPr>
                  <a:t>. ♂</a:t>
                </a:r>
                <a:endParaRPr lang="en-US" i="1" dirty="0" smtClean="0">
                  <a:solidFill>
                    <a:srgbClr val="00FF00"/>
                  </a:solidFill>
                  <a:latin typeface="Helvetica" charset="0"/>
                  <a:cs typeface="Arial" pitchFamily="34" charset="0"/>
                </a:endParaRPr>
              </a:p>
            </p:txBody>
          </p:sp>
        </p:grpSp>
        <p:sp>
          <p:nvSpPr>
            <p:cNvPr id="23" name="Rectangle 22"/>
            <p:cNvSpPr/>
            <p:nvPr/>
          </p:nvSpPr>
          <p:spPr>
            <a:xfrm>
              <a:off x="742504" y="3932406"/>
              <a:ext cx="1593850" cy="1422161"/>
            </a:xfrm>
            <a:prstGeom prst="rect">
              <a:avLst/>
            </a:prstGeom>
            <a:solidFill>
              <a:schemeClr val="bg1">
                <a:lumMod val="65000"/>
                <a:alpha val="2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/>
            <p:cNvSpPr/>
            <p:nvPr/>
          </p:nvSpPr>
          <p:spPr>
            <a:xfrm>
              <a:off x="6563021" y="3932407"/>
              <a:ext cx="480105" cy="1423873"/>
            </a:xfrm>
            <a:prstGeom prst="rect">
              <a:avLst/>
            </a:prstGeom>
            <a:solidFill>
              <a:schemeClr val="bg1">
                <a:lumMod val="65000"/>
                <a:alpha val="25000"/>
              </a:schemeClr>
            </a:solidFill>
            <a:ln w="635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TextBox 28"/>
            <p:cNvSpPr txBox="1"/>
            <p:nvPr/>
          </p:nvSpPr>
          <p:spPr>
            <a:xfrm>
              <a:off x="979328" y="3874398"/>
              <a:ext cx="1151278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i="1" dirty="0" smtClean="0"/>
                <a:t>dawn</a:t>
              </a:r>
              <a:endParaRPr lang="en-US" i="1" dirty="0"/>
            </a:p>
          </p:txBody>
        </p:sp>
        <p:sp>
          <p:nvSpPr>
            <p:cNvPr id="32" name="TextBox 31"/>
            <p:cNvSpPr txBox="1"/>
            <p:nvPr/>
          </p:nvSpPr>
          <p:spPr>
            <a:xfrm>
              <a:off x="6576806" y="3916061"/>
              <a:ext cx="740960" cy="276999"/>
            </a:xfrm>
            <a:prstGeom prst="rect">
              <a:avLst/>
            </a:prstGeom>
            <a:noFill/>
          </p:spPr>
          <p:txBody>
            <a:bodyPr wrap="square" lIns="0" tIns="0" rIns="0" bIns="0" rtlCol="0">
              <a:spAutoFit/>
            </a:bodyPr>
            <a:lstStyle/>
            <a:p>
              <a:r>
                <a:rPr lang="en-US" i="1" dirty="0" smtClean="0"/>
                <a:t>dusk</a:t>
              </a:r>
              <a:endParaRPr lang="en-US" i="1" dirty="0"/>
            </a:p>
          </p:txBody>
        </p:sp>
        <p:grpSp>
          <p:nvGrpSpPr>
            <p:cNvPr id="33" name="Group 32"/>
            <p:cNvGrpSpPr/>
            <p:nvPr/>
          </p:nvGrpSpPr>
          <p:grpSpPr>
            <a:xfrm>
              <a:off x="148024" y="4012481"/>
              <a:ext cx="489585" cy="1366932"/>
              <a:chOff x="481185" y="3014091"/>
              <a:chExt cx="489585" cy="1366932"/>
            </a:xfrm>
          </p:grpSpPr>
          <p:sp>
            <p:nvSpPr>
              <p:cNvPr id="35" name="Line 11"/>
              <p:cNvSpPr>
                <a:spLocks noChangeShapeType="1"/>
              </p:cNvSpPr>
              <p:nvPr/>
            </p:nvSpPr>
            <p:spPr bwMode="auto">
              <a:xfrm flipV="1">
                <a:off x="946151" y="3014091"/>
                <a:ext cx="6332" cy="1272159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" name="Line 26"/>
              <p:cNvSpPr>
                <a:spLocks noChangeShapeType="1"/>
              </p:cNvSpPr>
              <p:nvPr/>
            </p:nvSpPr>
            <p:spPr bwMode="auto">
              <a:xfrm>
                <a:off x="949307" y="4287266"/>
                <a:ext cx="182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" name="Rectangle 28"/>
              <p:cNvSpPr>
                <a:spLocks noChangeArrowheads="1"/>
              </p:cNvSpPr>
              <p:nvPr/>
            </p:nvSpPr>
            <p:spPr bwMode="auto">
              <a:xfrm>
                <a:off x="579153" y="4211746"/>
                <a:ext cx="94059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0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1" name="Line 29"/>
              <p:cNvSpPr>
                <a:spLocks noChangeShapeType="1"/>
              </p:cNvSpPr>
              <p:nvPr/>
            </p:nvSpPr>
            <p:spPr bwMode="auto">
              <a:xfrm>
                <a:off x="952482" y="3887216"/>
                <a:ext cx="182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" name="Rectangle 31"/>
              <p:cNvSpPr>
                <a:spLocks noChangeArrowheads="1"/>
              </p:cNvSpPr>
              <p:nvPr/>
            </p:nvSpPr>
            <p:spPr bwMode="auto">
              <a:xfrm>
                <a:off x="481185" y="3811696"/>
                <a:ext cx="422299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0.005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3" name="Line 32"/>
              <p:cNvSpPr>
                <a:spLocks noChangeShapeType="1"/>
              </p:cNvSpPr>
              <p:nvPr/>
            </p:nvSpPr>
            <p:spPr bwMode="auto">
              <a:xfrm>
                <a:off x="952482" y="3495104"/>
                <a:ext cx="182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" name="Rectangle 34"/>
              <p:cNvSpPr>
                <a:spLocks noChangeArrowheads="1"/>
              </p:cNvSpPr>
              <p:nvPr/>
            </p:nvSpPr>
            <p:spPr bwMode="auto">
              <a:xfrm>
                <a:off x="481185" y="3419583"/>
                <a:ext cx="422299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0.001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  <p:sp>
            <p:nvSpPr>
              <p:cNvPr id="45" name="Line 35"/>
              <p:cNvSpPr>
                <a:spLocks noChangeShapeType="1"/>
              </p:cNvSpPr>
              <p:nvPr/>
            </p:nvSpPr>
            <p:spPr bwMode="auto">
              <a:xfrm>
                <a:off x="952482" y="3093466"/>
                <a:ext cx="18288" cy="0"/>
              </a:xfrm>
              <a:prstGeom prst="line">
                <a:avLst/>
              </a:prstGeom>
              <a:noFill/>
              <a:ln w="0">
                <a:solidFill>
                  <a:srgbClr val="00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" name="Rectangle 37"/>
              <p:cNvSpPr>
                <a:spLocks noChangeArrowheads="1"/>
              </p:cNvSpPr>
              <p:nvPr/>
            </p:nvSpPr>
            <p:spPr bwMode="auto">
              <a:xfrm>
                <a:off x="481185" y="3019533"/>
                <a:ext cx="422299" cy="169277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  <p:txBody>
              <a:bodyPr vert="horz" wrap="none" lIns="0" tIns="0" rIns="0" bIns="0" numCol="1" anchor="t" anchorCtr="0" compatLnSpc="1">
                <a:prstTxWarp prst="textNoShape">
                  <a:avLst/>
                </a:prstTxWarp>
                <a:spAutoFit/>
              </a:bodyPr>
              <a:lstStyle/>
              <a:p>
                <a:pPr marL="0" marR="0" lvl="0" indent="0" algn="l" defTabSz="914400" rtl="0" eaLnBrk="1" fontAlgn="base" latinLnBrk="0" hangingPunct="1">
                  <a:lnSpc>
                    <a:spcPct val="100000"/>
                  </a:lnSpc>
                  <a:spcBef>
                    <a:spcPct val="0"/>
                  </a:spcBef>
                  <a:spcAft>
                    <a:spcPct val="0"/>
                  </a:spcAft>
                  <a:buClrTx/>
                  <a:buSzTx/>
                  <a:buFontTx/>
                  <a:buNone/>
                  <a:tabLst/>
                </a:pPr>
                <a:r>
                  <a:rPr kumimoji="0" lang="en-US" sz="1100" b="0" i="0" u="none" strike="noStrike" cap="none" normalizeH="0" baseline="0" dirty="0" smtClean="0">
                    <a:ln>
                      <a:noFill/>
                    </a:ln>
                    <a:solidFill>
                      <a:srgbClr val="000000"/>
                    </a:solidFill>
                    <a:effectLst/>
                    <a:latin typeface="Helvetica" charset="0"/>
                    <a:cs typeface="Arial" pitchFamily="34" charset="0"/>
                  </a:rPr>
                  <a:t>0.015</a:t>
                </a:r>
                <a:endPara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chemeClr val="tx1"/>
                  </a:solidFill>
                  <a:effectLst/>
                  <a:latin typeface="Arial" pitchFamily="34" charset="0"/>
                  <a:cs typeface="Arial" pitchFamily="34" charset="0"/>
                </a:endParaRPr>
              </a:p>
            </p:txBody>
          </p:sp>
        </p:grpSp>
      </p:grpSp>
      <p:sp>
        <p:nvSpPr>
          <p:cNvPr id="189" name="TextBox 188"/>
          <p:cNvSpPr txBox="1"/>
          <p:nvPr/>
        </p:nvSpPr>
        <p:spPr>
          <a:xfrm>
            <a:off x="853950" y="4948359"/>
            <a:ext cx="4456885" cy="369332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en-US" i="1" dirty="0" smtClean="0">
                <a:latin typeface="Aparajita" panose="020B0604020202020204" pitchFamily="34" charset="0"/>
                <a:ea typeface="Arial Unicode MS" panose="020B0604020202020204" pitchFamily="34" charset="-122"/>
                <a:cs typeface="Aparajita" panose="020B0604020202020204" pitchFamily="34" charset="0"/>
              </a:rPr>
              <a:t>Examples of Flight Activity Circadian Rhythms (FACR) </a:t>
            </a:r>
            <a:endParaRPr lang="en-US" i="1" dirty="0">
              <a:latin typeface="Aparajita" panose="020B0604020202020204" pitchFamily="34" charset="0"/>
              <a:ea typeface="Arial Unicode MS" panose="020B0604020202020204" pitchFamily="34" charset="-122"/>
              <a:cs typeface="Aparajita" panose="020B0604020202020204" pitchFamily="34" charset="0"/>
            </a:endParaRPr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1" name="TextBox 190"/>
              <p:cNvSpPr txBox="1"/>
              <p:nvPr/>
            </p:nvSpPr>
            <p:spPr>
              <a:xfrm>
                <a:off x="6604553" y="2466204"/>
                <a:ext cx="4528943" cy="91345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700" dirty="0" smtClean="0"/>
                  <a:t>(1) compute the probability:</a:t>
                </a:r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700">
                          <a:latin typeface="Cambria Math" panose="02040503050406030204" pitchFamily="18" charset="0"/>
                        </a:rPr>
                        <m:t>P</m:t>
                      </m:r>
                      <m:d>
                        <m:d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sz="1700" i="1" dirty="0"/>
                            <m:t>t</m:t>
                          </m:r>
                        </m:e>
                        <m:e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e>
                      </m:d>
                      <m:r>
                        <a:rPr lang="en-US" sz="170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700">
                              <a:latin typeface="Cambria Math" panose="02040503050406030204" pitchFamily="18" charset="0"/>
                            </a:rPr>
                            <m:t>FACR</m:t>
                          </m:r>
                        </m:e>
                        <m:sub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sub>
                      </m:sSub>
                      <m:r>
                        <a:rPr lang="en-US" sz="170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7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17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700" dirty="0"/>
              </a:p>
            </p:txBody>
          </p:sp>
        </mc:Choice>
        <mc:Fallback xmlns="">
          <p:sp>
            <p:nvSpPr>
              <p:cNvPr id="191" name="TextBox 1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4553" y="2466204"/>
                <a:ext cx="4528943" cy="913455"/>
              </a:xfrm>
              <a:prstGeom prst="rect">
                <a:avLst/>
              </a:prstGeom>
              <a:blipFill rotWithShape="0">
                <a:blip r:embed="rId2"/>
                <a:stretch>
                  <a:fillRect l="-80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2" name="TextBox 191"/>
              <p:cNvSpPr txBox="1"/>
              <p:nvPr/>
            </p:nvSpPr>
            <p:spPr>
              <a:xfrm>
                <a:off x="6604553" y="3370723"/>
                <a:ext cx="4528943" cy="98648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700" dirty="0"/>
                  <a:t>(2) compute the probability: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700">
                          <a:latin typeface="Cambria Math" panose="02040503050406030204" pitchFamily="18" charset="0"/>
                        </a:rPr>
                        <m:t>P</m:t>
                      </m:r>
                      <m:d>
                        <m:d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e>
                        <m:e>
                          <m:r>
                            <m:rPr>
                              <m:nor/>
                            </m:rPr>
                            <a:rPr lang="en-US" sz="1700" i="1" dirty="0"/>
                            <m:t>U</m:t>
                          </m:r>
                          <m:r>
                            <m:rPr>
                              <m:nor/>
                            </m:rPr>
                            <a:rPr lang="en-US" sz="1700" i="1" dirty="0"/>
                            <m:t> </m:t>
                          </m:r>
                        </m:e>
                      </m:d>
                      <m:r>
                        <a:rPr lang="en-US" sz="17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7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sz="17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700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17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sub>
                          </m:sSub>
                        </m:num>
                        <m:den>
                          <m:r>
                            <a:rPr lang="en-US" sz="1700" i="1">
                              <a:latin typeface="Cambria Math" panose="02040503050406030204" pitchFamily="18" charset="0"/>
                            </a:rPr>
                            <m:t>𝑘</m:t>
                          </m:r>
                        </m:den>
                      </m:f>
                    </m:oMath>
                  </m:oMathPara>
                </a14:m>
                <a:endParaRPr lang="en-US" sz="1700" dirty="0"/>
              </a:p>
            </p:txBody>
          </p:sp>
        </mc:Choice>
        <mc:Fallback xmlns="">
          <p:sp>
            <p:nvSpPr>
              <p:cNvPr id="192" name="TextBox 1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4553" y="3370723"/>
                <a:ext cx="4528943" cy="986489"/>
              </a:xfrm>
              <a:prstGeom prst="rect">
                <a:avLst/>
              </a:prstGeom>
              <a:blipFill rotWithShape="0">
                <a:blip r:embed="rId3"/>
                <a:stretch>
                  <a:fillRect l="-80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3" name="TextBox 192"/>
              <p:cNvSpPr txBox="1"/>
              <p:nvPr/>
            </p:nvSpPr>
            <p:spPr>
              <a:xfrm>
                <a:off x="6604553" y="4404829"/>
                <a:ext cx="4528943" cy="87716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700" dirty="0" smtClean="0"/>
                  <a:t>(</a:t>
                </a:r>
                <a:r>
                  <a:rPr lang="en-US" sz="1700" dirty="0"/>
                  <a:t>3) </a:t>
                </a:r>
                <a:r>
                  <a:rPr lang="en-US" sz="1700" dirty="0" smtClean="0"/>
                  <a:t>compute </a:t>
                </a:r>
                <a:r>
                  <a:rPr lang="en-US" sz="1700" dirty="0"/>
                  <a:t>posterior </a:t>
                </a:r>
                <a:r>
                  <a:rPr lang="en-US" sz="1700" dirty="0" smtClean="0"/>
                  <a:t>probability: </a:t>
                </a:r>
                <a:endParaRPr lang="en-US" sz="1700" dirty="0"/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700" i="1">
                          <a:latin typeface="Cambria Math" panose="02040503050406030204" pitchFamily="18" charset="0"/>
                        </a:rPr>
                        <m:t>P</m:t>
                      </m:r>
                      <m:d>
                        <m:d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700" i="1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700" i="1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e>
                        <m:e>
                          <m:r>
                            <m:rPr>
                              <m:nor/>
                            </m:rPr>
                            <a:rPr lang="en-US" sz="1700" i="1">
                              <a:latin typeface="Cambria Math" panose="02040503050406030204" pitchFamily="18" charset="0"/>
                            </a:rPr>
                            <m:t>U</m:t>
                          </m:r>
                          <m:r>
                            <m:rPr>
                              <m:nor/>
                            </m:rPr>
                            <a:rPr lang="en-US" sz="1700" i="1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m:rPr>
                              <m:nor/>
                            </m:rPr>
                            <a:rPr lang="en-US" sz="1700" i="1" dirty="0">
                              <a:latin typeface="Cambria Math" panose="02040503050406030204" pitchFamily="18" charset="0"/>
                            </a:rPr>
                            <m:t>t</m:t>
                          </m:r>
                          <m:r>
                            <m:rPr>
                              <m:nor/>
                            </m:rPr>
                            <a:rPr lang="en-US" sz="1700" i="1" dirty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  <m:r>
                        <a:rPr lang="en-US" sz="1700" i="1">
                          <a:latin typeface="Cambria Math" panose="02040503050406030204" pitchFamily="18" charset="0"/>
                        </a:rPr>
                        <m:t>∝</m:t>
                      </m:r>
                      <m:r>
                        <m:rPr>
                          <m:sty m:val="p"/>
                        </m:rPr>
                        <a:rPr lang="en-US" sz="1700">
                          <a:latin typeface="Cambria Math" panose="02040503050406030204" pitchFamily="18" charset="0"/>
                        </a:rPr>
                        <m:t>P</m:t>
                      </m:r>
                      <m:d>
                        <m:d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e>
                        <m:e>
                          <m:r>
                            <m:rPr>
                              <m:nor/>
                            </m:rPr>
                            <a:rPr lang="en-US" sz="1700" i="1" dirty="0"/>
                            <m:t>U</m:t>
                          </m:r>
                          <m:r>
                            <m:rPr>
                              <m:nor/>
                            </m:rPr>
                            <a:rPr lang="en-US" sz="1700" i="1" dirty="0"/>
                            <m:t> </m:t>
                          </m:r>
                        </m:e>
                      </m:d>
                      <m:r>
                        <a:rPr lang="en-US" sz="1700" i="1" dirty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m:rPr>
                          <m:sty m:val="p"/>
                        </m:rPr>
                        <a:rPr lang="en-US" sz="1700">
                          <a:latin typeface="Cambria Math" panose="02040503050406030204" pitchFamily="18" charset="0"/>
                        </a:rPr>
                        <m:t>P</m:t>
                      </m:r>
                      <m:d>
                        <m:d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sz="1700" i="1" dirty="0"/>
                            <m:t>t</m:t>
                          </m:r>
                        </m:e>
                        <m:e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700" i="1" dirty="0">
                  <a:latin typeface="Cambria Math" panose="02040503050406030204" pitchFamily="18" charset="0"/>
                </a:endParaRPr>
              </a:p>
            </p:txBody>
          </p:sp>
        </mc:Choice>
        <mc:Fallback xmlns="">
          <p:sp>
            <p:nvSpPr>
              <p:cNvPr id="193" name="TextBox 19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4553" y="4404829"/>
                <a:ext cx="4528943" cy="877163"/>
              </a:xfrm>
              <a:prstGeom prst="rect">
                <a:avLst/>
              </a:prstGeom>
              <a:blipFill rotWithShape="0">
                <a:blip r:embed="rId4"/>
                <a:stretch>
                  <a:fillRect l="-80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4" name="TextBox 193"/>
              <p:cNvSpPr txBox="1"/>
              <p:nvPr/>
            </p:nvSpPr>
            <p:spPr>
              <a:xfrm>
                <a:off x="6604553" y="5439941"/>
                <a:ext cx="4528943" cy="7868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US" sz="1700" dirty="0" smtClean="0"/>
                  <a:t>(</a:t>
                </a:r>
                <a:r>
                  <a:rPr lang="en-US" sz="1700" dirty="0"/>
                  <a:t>4) </a:t>
                </a:r>
                <a:r>
                  <a:rPr lang="en-US" sz="1700" dirty="0" smtClean="0"/>
                  <a:t>Classify the sound</a:t>
                </a:r>
                <a:r>
                  <a:rPr lang="en-US" sz="1700" i="1" dirty="0" smtClean="0"/>
                  <a:t> </a:t>
                </a:r>
                <a:r>
                  <a:rPr lang="en-US" sz="1700" dirty="0" smtClean="0"/>
                  <a:t>as </a:t>
                </a:r>
                <a:r>
                  <a:rPr lang="en-US" sz="1700" dirty="0"/>
                  <a:t>class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17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17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70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170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sz="1700" dirty="0"/>
                  <a:t>, where</a:t>
                </a:r>
              </a:p>
              <a:p>
                <a:pPr>
                  <a:lnSpc>
                    <a:spcPct val="11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700">
                          <a:latin typeface="Cambria Math" panose="02040503050406030204" pitchFamily="18" charset="0"/>
                        </a:rPr>
                        <m:t>P</m:t>
                      </m:r>
                      <m:d>
                        <m:d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̂"/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sz="17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70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170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acc>
                        </m:e>
                        <m:e>
                          <m:r>
                            <m:rPr>
                              <m:nor/>
                            </m:rPr>
                            <a:rPr lang="en-US" sz="1700" i="1" dirty="0">
                              <a:latin typeface="Cambria Math" panose="02040503050406030204" pitchFamily="18" charset="0"/>
                            </a:rPr>
                            <m:t>U</m:t>
                          </m:r>
                          <m:r>
                            <m:rPr>
                              <m:nor/>
                            </m:rPr>
                            <a:rPr lang="en-US" sz="1700" i="1" dirty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nor/>
                            </m:rPr>
                            <a:rPr lang="en-US" sz="1700" i="1" dirty="0">
                              <a:latin typeface="Cambria Math" panose="02040503050406030204" pitchFamily="18" charset="0"/>
                            </a:rPr>
                            <m:t>t</m:t>
                          </m:r>
                          <m:r>
                            <m:rPr>
                              <m:nor/>
                            </m:rPr>
                            <a:rPr lang="en-US" sz="1700" dirty="0">
                              <a:latin typeface="Cambria Math" panose="02040503050406030204" pitchFamily="18" charset="0"/>
                            </a:rPr>
                            <m:t> </m:t>
                          </m:r>
                        </m:e>
                      </m:d>
                      <m:r>
                        <m:rPr>
                          <m:nor/>
                        </m:rPr>
                        <a:rPr lang="en-US" sz="1700" dirty="0">
                          <a:latin typeface="Cambria Math" panose="02040503050406030204" pitchFamily="18" charset="0"/>
                        </a:rPr>
                        <m:t> = </m:t>
                      </m:r>
                      <m:func>
                        <m:funcPr>
                          <m:ctrlPr>
                            <a:rPr lang="en-US" sz="1700" i="1" dirty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1700" i="1" dirty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1700" dirty="0">
                                  <a:latin typeface="Cambria Math" panose="02040503050406030204" pitchFamily="18" charset="0"/>
                                </a:rPr>
                                <m:t>max</m:t>
                              </m:r>
                            </m:e>
                            <m:lim>
                              <m:r>
                                <a:rPr lang="en-US" sz="1700" dirty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lim>
                          </m:limLow>
                        </m:fName>
                        <m:e>
                          <m:r>
                            <m:rPr>
                              <m:sty m:val="p"/>
                            </m:rPr>
                            <a:rPr lang="en-US" sz="1700">
                              <a:latin typeface="Cambria Math" panose="02040503050406030204" pitchFamily="18" charset="0"/>
                            </a:rPr>
                            <m:t>P</m:t>
                          </m:r>
                          <m:d>
                            <m:d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7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70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170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  <m:e>
                              <m:r>
                                <m:rPr>
                                  <m:nor/>
                                </m:rPr>
                                <a:rPr lang="en-US" sz="1700" i="1" dirty="0">
                                  <a:latin typeface="Cambria Math" panose="02040503050406030204" pitchFamily="18" charset="0"/>
                                </a:rPr>
                                <m:t>U</m:t>
                              </m:r>
                              <m:r>
                                <m:rPr>
                                  <m:nor/>
                                </m:rPr>
                                <a:rPr lang="en-US" sz="1700" i="1" dirty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nor/>
                                </m:rPr>
                                <a:rPr lang="en-US" sz="1700" i="1" dirty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  <m:r>
                                <m:rPr>
                                  <m:nor/>
                                </m:rPr>
                                <a:rPr lang="en-US" sz="1700" i="1" dirty="0">
                                  <a:latin typeface="Cambria Math" panose="02040503050406030204" pitchFamily="18" charset="0"/>
                                </a:rPr>
                                <m:t> 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sz="1700" dirty="0"/>
              </a:p>
            </p:txBody>
          </p:sp>
        </mc:Choice>
        <mc:Fallback xmlns="">
          <p:sp>
            <p:nvSpPr>
              <p:cNvPr id="194" name="TextBox 1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4553" y="5439941"/>
                <a:ext cx="4528943" cy="786818"/>
              </a:xfrm>
              <a:prstGeom prst="rect">
                <a:avLst/>
              </a:prstGeom>
              <a:blipFill rotWithShape="0">
                <a:blip r:embed="rId5"/>
                <a:stretch>
                  <a:fillRect l="-80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</p:spTree>
    <p:extLst>
      <p:ext uri="{BB962C8B-B14F-4D97-AF65-F5344CB8AC3E}">
        <p14:creationId xmlns:p14="http://schemas.microsoft.com/office/powerpoint/2010/main" val="6159264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4867" y="632679"/>
            <a:ext cx="5690937" cy="1325563"/>
          </a:xfrm>
        </p:spPr>
        <p:txBody>
          <a:bodyPr/>
          <a:lstStyle/>
          <a:p>
            <a:r>
              <a:rPr lang="en-US" dirty="0" smtClean="0"/>
              <a:t>Naïve Bayesian Classifier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2954615" y="2347513"/>
            <a:ext cx="3298256" cy="2404976"/>
            <a:chOff x="2954615" y="2347513"/>
            <a:chExt cx="3298256" cy="2404976"/>
          </a:xfrm>
        </p:grpSpPr>
        <p:cxnSp>
          <p:nvCxnSpPr>
            <p:cNvPr id="4" name="Straight Arrow Connector 3"/>
            <p:cNvCxnSpPr>
              <a:stCxn id="11" idx="3"/>
              <a:endCxn id="10" idx="7"/>
            </p:cNvCxnSpPr>
            <p:nvPr/>
          </p:nvCxnSpPr>
          <p:spPr>
            <a:xfrm flipH="1">
              <a:off x="3377380" y="2770278"/>
              <a:ext cx="2452727" cy="1559447"/>
            </a:xfrm>
            <a:prstGeom prst="straightConnector1">
              <a:avLst/>
            </a:prstGeom>
            <a:ln w="8890">
              <a:solidFill>
                <a:schemeClr val="tx1"/>
              </a:solidFill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2954615" y="4257189"/>
              <a:ext cx="495300" cy="4953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1600" baseline="-25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endParaRPr lang="en-US" sz="16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757571" y="2347513"/>
              <a:ext cx="495300" cy="4953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  <a:endParaRPr lang="en-US" sz="16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640165" y="4801858"/>
            <a:ext cx="2628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Insect Flying Sound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659204" y="2819646"/>
            <a:ext cx="2233394" cy="2351544"/>
            <a:chOff x="3659204" y="2819646"/>
            <a:chExt cx="2233394" cy="2351544"/>
          </a:xfrm>
        </p:grpSpPr>
        <p:grpSp>
          <p:nvGrpSpPr>
            <p:cNvPr id="15" name="Group 14"/>
            <p:cNvGrpSpPr/>
            <p:nvPr/>
          </p:nvGrpSpPr>
          <p:grpSpPr>
            <a:xfrm>
              <a:off x="4360363" y="2819646"/>
              <a:ext cx="1532235" cy="1932843"/>
              <a:chOff x="4360363" y="2819646"/>
              <a:chExt cx="1532235" cy="1932843"/>
            </a:xfrm>
          </p:grpSpPr>
          <p:cxnSp>
            <p:nvCxnSpPr>
              <p:cNvPr id="6" name="Straight Arrow Connector 5"/>
              <p:cNvCxnSpPr>
                <a:endCxn id="12" idx="7"/>
              </p:cNvCxnSpPr>
              <p:nvPr/>
            </p:nvCxnSpPr>
            <p:spPr>
              <a:xfrm flipH="1">
                <a:off x="4783127" y="2819646"/>
                <a:ext cx="1109471" cy="1510079"/>
              </a:xfrm>
              <a:prstGeom prst="straightConnector1">
                <a:avLst/>
              </a:prstGeom>
              <a:ln w="8890">
                <a:solidFill>
                  <a:schemeClr val="tx1"/>
                </a:solidFill>
                <a:tailEnd type="stealth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Oval 11"/>
              <p:cNvSpPr/>
              <p:nvPr/>
            </p:nvSpPr>
            <p:spPr>
              <a:xfrm>
                <a:off x="4360363" y="4257189"/>
                <a:ext cx="495300" cy="495300"/>
              </a:xfrm>
              <a:prstGeom prst="ellipse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6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F</a:t>
                </a:r>
                <a:r>
                  <a:rPr lang="en-US" sz="1600" baseline="-250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endParaRPr lang="en-US" sz="1600" baseline="-25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3659204" y="4801858"/>
              <a:ext cx="18491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time-of-intercept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0059689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4867" y="632679"/>
            <a:ext cx="5690937" cy="1325563"/>
          </a:xfrm>
        </p:spPr>
        <p:txBody>
          <a:bodyPr/>
          <a:lstStyle/>
          <a:p>
            <a:r>
              <a:rPr lang="en-US" dirty="0" smtClean="0"/>
              <a:t>Naïve Bayesian Classifier</a:t>
            </a:r>
            <a:endParaRPr lang="en-US" dirty="0"/>
          </a:p>
        </p:txBody>
      </p:sp>
      <p:grpSp>
        <p:nvGrpSpPr>
          <p:cNvPr id="18" name="Group 17"/>
          <p:cNvGrpSpPr/>
          <p:nvPr/>
        </p:nvGrpSpPr>
        <p:grpSpPr>
          <a:xfrm>
            <a:off x="2954615" y="2347513"/>
            <a:ext cx="3298256" cy="2404976"/>
            <a:chOff x="2954615" y="2347513"/>
            <a:chExt cx="3298256" cy="2404976"/>
          </a:xfrm>
        </p:grpSpPr>
        <p:cxnSp>
          <p:nvCxnSpPr>
            <p:cNvPr id="4" name="Straight Arrow Connector 3"/>
            <p:cNvCxnSpPr>
              <a:stCxn id="11" idx="3"/>
              <a:endCxn id="10" idx="7"/>
            </p:cNvCxnSpPr>
            <p:nvPr/>
          </p:nvCxnSpPr>
          <p:spPr>
            <a:xfrm flipH="1">
              <a:off x="3377380" y="2770278"/>
              <a:ext cx="2452727" cy="1559447"/>
            </a:xfrm>
            <a:prstGeom prst="straightConnector1">
              <a:avLst/>
            </a:prstGeom>
            <a:ln w="8890">
              <a:solidFill>
                <a:schemeClr val="tx1"/>
              </a:solidFill>
              <a:tailEnd type="stealth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0" name="Oval 9"/>
            <p:cNvSpPr/>
            <p:nvPr/>
          </p:nvSpPr>
          <p:spPr>
            <a:xfrm>
              <a:off x="2954615" y="4257189"/>
              <a:ext cx="495300" cy="4953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F</a:t>
              </a:r>
              <a:r>
                <a:rPr lang="en-US" sz="1600" baseline="-250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1</a:t>
              </a:r>
              <a:endParaRPr lang="en-US" sz="16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  <p:sp>
          <p:nvSpPr>
            <p:cNvPr id="11" name="Oval 10"/>
            <p:cNvSpPr/>
            <p:nvPr/>
          </p:nvSpPr>
          <p:spPr>
            <a:xfrm>
              <a:off x="5757571" y="2347513"/>
              <a:ext cx="495300" cy="495300"/>
            </a:xfrm>
            <a:prstGeom prst="ellipse">
              <a:avLst/>
            </a:prstGeom>
            <a:noFill/>
            <a:ln w="635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lIns="0" tIns="0" rIns="0" bIns="0" rtlCol="0" anchor="ctr"/>
            <a:lstStyle/>
            <a:p>
              <a:pPr algn="ctr"/>
              <a:r>
                <a:rPr lang="en-US" sz="1600" dirty="0" smtClean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rPr>
                <a:t>C</a:t>
              </a:r>
              <a:endParaRPr lang="en-US" sz="1600" baseline="-25000" dirty="0">
                <a:solidFill>
                  <a:schemeClr val="tx1"/>
                </a:solidFill>
                <a:latin typeface="Times New Roman" pitchFamily="18" charset="0"/>
                <a:cs typeface="Times New Roman" pitchFamily="18" charset="0"/>
              </a:endParaRPr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1640165" y="4801858"/>
            <a:ext cx="26289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Insect Flying Sound</a:t>
            </a:r>
            <a:endParaRPr lang="en-US" dirty="0"/>
          </a:p>
        </p:txBody>
      </p:sp>
      <p:grpSp>
        <p:nvGrpSpPr>
          <p:cNvPr id="3" name="Group 2"/>
          <p:cNvGrpSpPr/>
          <p:nvPr/>
        </p:nvGrpSpPr>
        <p:grpSpPr>
          <a:xfrm>
            <a:off x="3659204" y="2819646"/>
            <a:ext cx="2233394" cy="2351544"/>
            <a:chOff x="3659204" y="2819646"/>
            <a:chExt cx="2233394" cy="2351544"/>
          </a:xfrm>
        </p:grpSpPr>
        <p:grpSp>
          <p:nvGrpSpPr>
            <p:cNvPr id="15" name="Group 14"/>
            <p:cNvGrpSpPr/>
            <p:nvPr/>
          </p:nvGrpSpPr>
          <p:grpSpPr>
            <a:xfrm>
              <a:off x="4360363" y="2819646"/>
              <a:ext cx="1532235" cy="1932843"/>
              <a:chOff x="4360363" y="2819646"/>
              <a:chExt cx="1532235" cy="1932843"/>
            </a:xfrm>
          </p:grpSpPr>
          <p:cxnSp>
            <p:nvCxnSpPr>
              <p:cNvPr id="6" name="Straight Arrow Connector 5"/>
              <p:cNvCxnSpPr>
                <a:endCxn id="12" idx="7"/>
              </p:cNvCxnSpPr>
              <p:nvPr/>
            </p:nvCxnSpPr>
            <p:spPr>
              <a:xfrm flipH="1">
                <a:off x="4783127" y="2819646"/>
                <a:ext cx="1109471" cy="1510079"/>
              </a:xfrm>
              <a:prstGeom prst="straightConnector1">
                <a:avLst/>
              </a:prstGeom>
              <a:ln w="8890">
                <a:solidFill>
                  <a:schemeClr val="tx1"/>
                </a:solidFill>
                <a:tailEnd type="stealth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2" name="Oval 11"/>
              <p:cNvSpPr/>
              <p:nvPr/>
            </p:nvSpPr>
            <p:spPr>
              <a:xfrm>
                <a:off x="4360363" y="4257189"/>
                <a:ext cx="495300" cy="495300"/>
              </a:xfrm>
              <a:prstGeom prst="ellipse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6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F</a:t>
                </a:r>
                <a:r>
                  <a:rPr lang="en-US" sz="1600" baseline="-250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2</a:t>
                </a:r>
                <a:endParaRPr lang="en-US" sz="1600" baseline="-25000" dirty="0">
                  <a:solidFill>
                    <a:schemeClr val="tx1"/>
                  </a:solidFill>
                  <a:latin typeface="Times New Roman" pitchFamily="18" charset="0"/>
                  <a:cs typeface="Times New Roman" pitchFamily="18" charset="0"/>
                </a:endParaRPr>
              </a:p>
            </p:txBody>
          </p:sp>
        </p:grpSp>
        <p:sp>
          <p:nvSpPr>
            <p:cNvPr id="20" name="TextBox 19"/>
            <p:cNvSpPr txBox="1"/>
            <p:nvPr/>
          </p:nvSpPr>
          <p:spPr>
            <a:xfrm>
              <a:off x="3659204" y="4801858"/>
              <a:ext cx="1849154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time-of-intercept</a:t>
              </a:r>
              <a:endParaRPr lang="en-US" dirty="0"/>
            </a:p>
          </p:txBody>
        </p:sp>
      </p:grpSp>
      <p:grpSp>
        <p:nvGrpSpPr>
          <p:cNvPr id="22" name="Group 21"/>
          <p:cNvGrpSpPr/>
          <p:nvPr/>
        </p:nvGrpSpPr>
        <p:grpSpPr>
          <a:xfrm>
            <a:off x="5508358" y="2842813"/>
            <a:ext cx="2158420" cy="2339610"/>
            <a:chOff x="5508358" y="2842813"/>
            <a:chExt cx="2158420" cy="2339610"/>
          </a:xfrm>
        </p:grpSpPr>
        <p:grpSp>
          <p:nvGrpSpPr>
            <p:cNvPr id="16" name="Group 15"/>
            <p:cNvGrpSpPr/>
            <p:nvPr/>
          </p:nvGrpSpPr>
          <p:grpSpPr>
            <a:xfrm>
              <a:off x="5757571" y="2842813"/>
              <a:ext cx="495300" cy="1909676"/>
              <a:chOff x="5757571" y="2842813"/>
              <a:chExt cx="495300" cy="1909676"/>
            </a:xfrm>
          </p:grpSpPr>
          <p:cxnSp>
            <p:nvCxnSpPr>
              <p:cNvPr id="7" name="Straight Arrow Connector 6"/>
              <p:cNvCxnSpPr>
                <a:stCxn id="11" idx="4"/>
                <a:endCxn id="13" idx="0"/>
              </p:cNvCxnSpPr>
              <p:nvPr/>
            </p:nvCxnSpPr>
            <p:spPr>
              <a:xfrm>
                <a:off x="6005221" y="2842813"/>
                <a:ext cx="0" cy="1414376"/>
              </a:xfrm>
              <a:prstGeom prst="straightConnector1">
                <a:avLst/>
              </a:prstGeom>
              <a:ln w="8890">
                <a:solidFill>
                  <a:schemeClr val="tx1"/>
                </a:solidFill>
                <a:tailEnd type="stealth" w="med" len="med"/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sp>
            <p:nvSpPr>
              <p:cNvPr id="13" name="Oval 12"/>
              <p:cNvSpPr/>
              <p:nvPr/>
            </p:nvSpPr>
            <p:spPr>
              <a:xfrm>
                <a:off x="5757571" y="4257189"/>
                <a:ext cx="495300" cy="495300"/>
              </a:xfrm>
              <a:prstGeom prst="ellipse">
                <a:avLst/>
              </a:prstGeom>
              <a:noFill/>
              <a:ln w="6350">
                <a:solidFill>
                  <a:schemeClr val="tx1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lIns="0" tIns="0" rIns="0" bIns="0" rtlCol="0" anchor="ctr"/>
              <a:lstStyle/>
              <a:p>
                <a:pPr algn="ctr"/>
                <a:r>
                  <a:rPr lang="en-US" sz="1600" dirty="0" smtClean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F</a:t>
                </a:r>
                <a:r>
                  <a:rPr lang="en-US" sz="1600" baseline="-25000" dirty="0">
                    <a:solidFill>
                      <a:schemeClr val="tx1"/>
                    </a:solidFill>
                    <a:latin typeface="Times New Roman" pitchFamily="18" charset="0"/>
                    <a:cs typeface="Times New Roman" pitchFamily="18" charset="0"/>
                  </a:rPr>
                  <a:t>3</a:t>
                </a:r>
              </a:p>
            </p:txBody>
          </p:sp>
        </p:grpSp>
        <p:sp>
          <p:nvSpPr>
            <p:cNvPr id="21" name="TextBox 20"/>
            <p:cNvSpPr txBox="1"/>
            <p:nvPr/>
          </p:nvSpPr>
          <p:spPr>
            <a:xfrm>
              <a:off x="5508358" y="4813091"/>
              <a:ext cx="2158420" cy="369332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location-of-intercept</a:t>
              </a:r>
              <a:endParaRPr lang="en-US" dirty="0"/>
            </a:p>
          </p:txBody>
        </p:sp>
      </p:grpSp>
    </p:spTree>
    <p:extLst>
      <p:ext uri="{BB962C8B-B14F-4D97-AF65-F5344CB8AC3E}">
        <p14:creationId xmlns:p14="http://schemas.microsoft.com/office/powerpoint/2010/main" val="38656338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8811" y="1745517"/>
            <a:ext cx="5181600" cy="4351338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Add to Training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2000" dirty="0" smtClean="0"/>
              <a:t>Learn </a:t>
            </a:r>
            <a:r>
              <a:rPr lang="en-US" sz="2000" dirty="0"/>
              <a:t>the </a:t>
            </a:r>
            <a:r>
              <a:rPr lang="en-US" sz="2000" dirty="0" smtClean="0"/>
              <a:t>insects’ geographic distributions: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 </a:t>
            </a:r>
          </a:p>
          <a:p>
            <a:pPr marL="0" indent="0">
              <a:buNone/>
            </a:pPr>
            <a:endParaRPr lang="en-US" sz="2000" dirty="0">
              <a:solidFill>
                <a:srgbClr val="00B0F0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81276" y="413604"/>
            <a:ext cx="8639174" cy="132556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Additional Feature: </a:t>
            </a:r>
            <a:r>
              <a:rPr lang="en-US" sz="4000" dirty="0" smtClean="0"/>
              <a:t>location-of-intercept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22031960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8811" y="1745517"/>
            <a:ext cx="5181600" cy="4351338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Add to Training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2000" dirty="0" smtClean="0"/>
              <a:t>Learn </a:t>
            </a:r>
            <a:r>
              <a:rPr lang="en-US" sz="2000" dirty="0"/>
              <a:t>the </a:t>
            </a:r>
            <a:r>
              <a:rPr lang="en-US" sz="2000" dirty="0" smtClean="0"/>
              <a:t>insects’ geographic distributions: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 </a:t>
            </a:r>
          </a:p>
          <a:p>
            <a:pPr marL="0" indent="0">
              <a:buNone/>
            </a:pPr>
            <a:endParaRPr lang="en-US" sz="2000" dirty="0">
              <a:solidFill>
                <a:srgbClr val="00B0F0"/>
              </a:solidFill>
            </a:endParaRPr>
          </a:p>
        </p:txBody>
      </p:sp>
      <p:grpSp>
        <p:nvGrpSpPr>
          <p:cNvPr id="110" name="Group 109"/>
          <p:cNvGrpSpPr/>
          <p:nvPr/>
        </p:nvGrpSpPr>
        <p:grpSpPr>
          <a:xfrm>
            <a:off x="772522" y="3012719"/>
            <a:ext cx="4405556" cy="2930881"/>
            <a:chOff x="2233277" y="1027453"/>
            <a:chExt cx="5709119" cy="4054805"/>
          </a:xfrm>
        </p:grpSpPr>
        <p:grpSp>
          <p:nvGrpSpPr>
            <p:cNvPr id="111" name="Group 110"/>
            <p:cNvGrpSpPr/>
            <p:nvPr/>
          </p:nvGrpSpPr>
          <p:grpSpPr>
            <a:xfrm>
              <a:off x="2624138" y="1676401"/>
              <a:ext cx="2055813" cy="2057400"/>
              <a:chOff x="2624138" y="1676401"/>
              <a:chExt cx="2055813" cy="2057400"/>
            </a:xfrm>
          </p:grpSpPr>
          <p:sp>
            <p:nvSpPr>
              <p:cNvPr id="777" name="Line 8"/>
              <p:cNvSpPr>
                <a:spLocks noChangeShapeType="1"/>
              </p:cNvSpPr>
              <p:nvPr/>
            </p:nvSpPr>
            <p:spPr bwMode="auto">
              <a:xfrm flipV="1">
                <a:off x="2674938" y="2349501"/>
                <a:ext cx="11113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8" name="Line 9"/>
              <p:cNvSpPr>
                <a:spLocks noChangeShapeType="1"/>
              </p:cNvSpPr>
              <p:nvPr/>
            </p:nvSpPr>
            <p:spPr bwMode="auto">
              <a:xfrm flipV="1">
                <a:off x="2686050" y="2287588"/>
                <a:ext cx="30163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9" name="Line 10"/>
              <p:cNvSpPr>
                <a:spLocks noChangeShapeType="1"/>
              </p:cNvSpPr>
              <p:nvPr/>
            </p:nvSpPr>
            <p:spPr bwMode="auto">
              <a:xfrm flipV="1">
                <a:off x="2716213" y="2216151"/>
                <a:ext cx="3016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0" name="Line 11"/>
              <p:cNvSpPr>
                <a:spLocks noChangeShapeType="1"/>
              </p:cNvSpPr>
              <p:nvPr/>
            </p:nvSpPr>
            <p:spPr bwMode="auto">
              <a:xfrm flipV="1">
                <a:off x="2746375" y="2144713"/>
                <a:ext cx="41275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1" name="Line 12"/>
              <p:cNvSpPr>
                <a:spLocks noChangeShapeType="1"/>
              </p:cNvSpPr>
              <p:nvPr/>
            </p:nvSpPr>
            <p:spPr bwMode="auto">
              <a:xfrm flipV="1">
                <a:off x="2787650" y="2105026"/>
                <a:ext cx="30163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2" name="Line 13"/>
              <p:cNvSpPr>
                <a:spLocks noChangeShapeType="1"/>
              </p:cNvSpPr>
              <p:nvPr/>
            </p:nvSpPr>
            <p:spPr bwMode="auto">
              <a:xfrm flipV="1">
                <a:off x="2817813" y="2074863"/>
                <a:ext cx="206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3" name="Line 14"/>
              <p:cNvSpPr>
                <a:spLocks noChangeShapeType="1"/>
              </p:cNvSpPr>
              <p:nvPr/>
            </p:nvSpPr>
            <p:spPr bwMode="auto">
              <a:xfrm flipV="1">
                <a:off x="2838450" y="2012951"/>
                <a:ext cx="50800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4" name="Line 15"/>
              <p:cNvSpPr>
                <a:spLocks noChangeShapeType="1"/>
              </p:cNvSpPr>
              <p:nvPr/>
            </p:nvSpPr>
            <p:spPr bwMode="auto">
              <a:xfrm flipV="1">
                <a:off x="2889250" y="2003426"/>
                <a:ext cx="9525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5" name="Line 16"/>
              <p:cNvSpPr>
                <a:spLocks noChangeShapeType="1"/>
              </p:cNvSpPr>
              <p:nvPr/>
            </p:nvSpPr>
            <p:spPr bwMode="auto">
              <a:xfrm flipV="1">
                <a:off x="2898775" y="1941513"/>
                <a:ext cx="61913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6" name="Line 17"/>
              <p:cNvSpPr>
                <a:spLocks noChangeShapeType="1"/>
              </p:cNvSpPr>
              <p:nvPr/>
            </p:nvSpPr>
            <p:spPr bwMode="auto">
              <a:xfrm flipV="1">
                <a:off x="2960688" y="1931988"/>
                <a:ext cx="9525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7" name="Line 18"/>
              <p:cNvSpPr>
                <a:spLocks noChangeShapeType="1"/>
              </p:cNvSpPr>
              <p:nvPr/>
            </p:nvSpPr>
            <p:spPr bwMode="auto">
              <a:xfrm flipV="1">
                <a:off x="2970213" y="1881188"/>
                <a:ext cx="50800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8" name="Line 19"/>
              <p:cNvSpPr>
                <a:spLocks noChangeShapeType="1"/>
              </p:cNvSpPr>
              <p:nvPr/>
            </p:nvSpPr>
            <p:spPr bwMode="auto">
              <a:xfrm flipV="1">
                <a:off x="3021013" y="1870076"/>
                <a:ext cx="30163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9" name="Line 20"/>
              <p:cNvSpPr>
                <a:spLocks noChangeShapeType="1"/>
              </p:cNvSpPr>
              <p:nvPr/>
            </p:nvSpPr>
            <p:spPr bwMode="auto">
              <a:xfrm flipV="1">
                <a:off x="3051175" y="1839913"/>
                <a:ext cx="41275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0" name="Line 21"/>
              <p:cNvSpPr>
                <a:spLocks noChangeShapeType="1"/>
              </p:cNvSpPr>
              <p:nvPr/>
            </p:nvSpPr>
            <p:spPr bwMode="auto">
              <a:xfrm flipV="1">
                <a:off x="3092450" y="1798638"/>
                <a:ext cx="71438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1" name="Line 22"/>
              <p:cNvSpPr>
                <a:spLocks noChangeShapeType="1"/>
              </p:cNvSpPr>
              <p:nvPr/>
            </p:nvSpPr>
            <p:spPr bwMode="auto">
              <a:xfrm flipV="1">
                <a:off x="3163888" y="1758951"/>
                <a:ext cx="71438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2" name="Line 23"/>
              <p:cNvSpPr>
                <a:spLocks noChangeShapeType="1"/>
              </p:cNvSpPr>
              <p:nvPr/>
            </p:nvSpPr>
            <p:spPr bwMode="auto">
              <a:xfrm flipV="1">
                <a:off x="3235325" y="1738313"/>
                <a:ext cx="714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3" name="Line 24"/>
              <p:cNvSpPr>
                <a:spLocks noChangeShapeType="1"/>
              </p:cNvSpPr>
              <p:nvPr/>
            </p:nvSpPr>
            <p:spPr bwMode="auto">
              <a:xfrm flipV="1">
                <a:off x="3306763" y="1727201"/>
                <a:ext cx="19050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4" name="Line 25"/>
              <p:cNvSpPr>
                <a:spLocks noChangeShapeType="1"/>
              </p:cNvSpPr>
              <p:nvPr/>
            </p:nvSpPr>
            <p:spPr bwMode="auto">
              <a:xfrm flipV="1">
                <a:off x="3325813" y="1708151"/>
                <a:ext cx="50800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5" name="Line 26"/>
              <p:cNvSpPr>
                <a:spLocks noChangeShapeType="1"/>
              </p:cNvSpPr>
              <p:nvPr/>
            </p:nvSpPr>
            <p:spPr bwMode="auto">
              <a:xfrm flipV="1">
                <a:off x="3376613" y="1697038"/>
                <a:ext cx="61913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6" name="Line 27"/>
              <p:cNvSpPr>
                <a:spLocks noChangeShapeType="1"/>
              </p:cNvSpPr>
              <p:nvPr/>
            </p:nvSpPr>
            <p:spPr bwMode="auto">
              <a:xfrm flipV="1">
                <a:off x="3438525" y="1676401"/>
                <a:ext cx="714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7" name="Line 28"/>
              <p:cNvSpPr>
                <a:spLocks noChangeShapeType="1"/>
              </p:cNvSpPr>
              <p:nvPr/>
            </p:nvSpPr>
            <p:spPr bwMode="auto">
              <a:xfrm>
                <a:off x="3509963" y="1676401"/>
                <a:ext cx="714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8" name="Line 29"/>
              <p:cNvSpPr>
                <a:spLocks noChangeShapeType="1"/>
              </p:cNvSpPr>
              <p:nvPr/>
            </p:nvSpPr>
            <p:spPr bwMode="auto">
              <a:xfrm>
                <a:off x="3581400" y="1676401"/>
                <a:ext cx="69850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9" name="Line 30"/>
              <p:cNvSpPr>
                <a:spLocks noChangeShapeType="1"/>
              </p:cNvSpPr>
              <p:nvPr/>
            </p:nvSpPr>
            <p:spPr bwMode="auto">
              <a:xfrm>
                <a:off x="3651250" y="1676401"/>
                <a:ext cx="714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0" name="Line 31"/>
              <p:cNvSpPr>
                <a:spLocks noChangeShapeType="1"/>
              </p:cNvSpPr>
              <p:nvPr/>
            </p:nvSpPr>
            <p:spPr bwMode="auto">
              <a:xfrm>
                <a:off x="3722688" y="1676401"/>
                <a:ext cx="714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1" name="Line 32"/>
              <p:cNvSpPr>
                <a:spLocks noChangeShapeType="1"/>
              </p:cNvSpPr>
              <p:nvPr/>
            </p:nvSpPr>
            <p:spPr bwMode="auto">
              <a:xfrm>
                <a:off x="3794125" y="1676401"/>
                <a:ext cx="714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2" name="Line 33"/>
              <p:cNvSpPr>
                <a:spLocks noChangeShapeType="1"/>
              </p:cNvSpPr>
              <p:nvPr/>
            </p:nvSpPr>
            <p:spPr bwMode="auto">
              <a:xfrm>
                <a:off x="3865563" y="1697038"/>
                <a:ext cx="60325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3" name="Line 34"/>
              <p:cNvSpPr>
                <a:spLocks noChangeShapeType="1"/>
              </p:cNvSpPr>
              <p:nvPr/>
            </p:nvSpPr>
            <p:spPr bwMode="auto">
              <a:xfrm>
                <a:off x="3925888" y="1708151"/>
                <a:ext cx="50800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4" name="Line 35"/>
              <p:cNvSpPr>
                <a:spLocks noChangeShapeType="1"/>
              </p:cNvSpPr>
              <p:nvPr/>
            </p:nvSpPr>
            <p:spPr bwMode="auto">
              <a:xfrm>
                <a:off x="3976688" y="1727201"/>
                <a:ext cx="20638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5" name="Line 36"/>
              <p:cNvSpPr>
                <a:spLocks noChangeShapeType="1"/>
              </p:cNvSpPr>
              <p:nvPr/>
            </p:nvSpPr>
            <p:spPr bwMode="auto">
              <a:xfrm>
                <a:off x="3997325" y="1738313"/>
                <a:ext cx="714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6" name="Line 37"/>
              <p:cNvSpPr>
                <a:spLocks noChangeShapeType="1"/>
              </p:cNvSpPr>
              <p:nvPr/>
            </p:nvSpPr>
            <p:spPr bwMode="auto">
              <a:xfrm>
                <a:off x="4068763" y="1758951"/>
                <a:ext cx="71438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7" name="Line 38"/>
              <p:cNvSpPr>
                <a:spLocks noChangeShapeType="1"/>
              </p:cNvSpPr>
              <p:nvPr/>
            </p:nvSpPr>
            <p:spPr bwMode="auto">
              <a:xfrm>
                <a:off x="4140200" y="1798638"/>
                <a:ext cx="71438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8" name="Line 39"/>
              <p:cNvSpPr>
                <a:spLocks noChangeShapeType="1"/>
              </p:cNvSpPr>
              <p:nvPr/>
            </p:nvSpPr>
            <p:spPr bwMode="auto">
              <a:xfrm>
                <a:off x="4211638" y="1839913"/>
                <a:ext cx="41275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9" name="Line 40"/>
              <p:cNvSpPr>
                <a:spLocks noChangeShapeType="1"/>
              </p:cNvSpPr>
              <p:nvPr/>
            </p:nvSpPr>
            <p:spPr bwMode="auto">
              <a:xfrm>
                <a:off x="4252913" y="1870076"/>
                <a:ext cx="30163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0" name="Line 41"/>
              <p:cNvSpPr>
                <a:spLocks noChangeShapeType="1"/>
              </p:cNvSpPr>
              <p:nvPr/>
            </p:nvSpPr>
            <p:spPr bwMode="auto">
              <a:xfrm>
                <a:off x="4283075" y="1881188"/>
                <a:ext cx="50800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1" name="Line 42"/>
              <p:cNvSpPr>
                <a:spLocks noChangeShapeType="1"/>
              </p:cNvSpPr>
              <p:nvPr/>
            </p:nvSpPr>
            <p:spPr bwMode="auto">
              <a:xfrm>
                <a:off x="4333875" y="1931988"/>
                <a:ext cx="9525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2" name="Line 43"/>
              <p:cNvSpPr>
                <a:spLocks noChangeShapeType="1"/>
              </p:cNvSpPr>
              <p:nvPr/>
            </p:nvSpPr>
            <p:spPr bwMode="auto">
              <a:xfrm>
                <a:off x="4343400" y="1941513"/>
                <a:ext cx="61913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3" name="Line 44"/>
              <p:cNvSpPr>
                <a:spLocks noChangeShapeType="1"/>
              </p:cNvSpPr>
              <p:nvPr/>
            </p:nvSpPr>
            <p:spPr bwMode="auto">
              <a:xfrm>
                <a:off x="4405313" y="2003426"/>
                <a:ext cx="9525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4" name="Line 45"/>
              <p:cNvSpPr>
                <a:spLocks noChangeShapeType="1"/>
              </p:cNvSpPr>
              <p:nvPr/>
            </p:nvSpPr>
            <p:spPr bwMode="auto">
              <a:xfrm>
                <a:off x="4414838" y="2012951"/>
                <a:ext cx="50800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5" name="Line 46"/>
              <p:cNvSpPr>
                <a:spLocks noChangeShapeType="1"/>
              </p:cNvSpPr>
              <p:nvPr/>
            </p:nvSpPr>
            <p:spPr bwMode="auto">
              <a:xfrm>
                <a:off x="4465638" y="2074863"/>
                <a:ext cx="206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6" name="Line 47"/>
              <p:cNvSpPr>
                <a:spLocks noChangeShapeType="1"/>
              </p:cNvSpPr>
              <p:nvPr/>
            </p:nvSpPr>
            <p:spPr bwMode="auto">
              <a:xfrm>
                <a:off x="4486275" y="2105026"/>
                <a:ext cx="30163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7" name="Line 48"/>
              <p:cNvSpPr>
                <a:spLocks noChangeShapeType="1"/>
              </p:cNvSpPr>
              <p:nvPr/>
            </p:nvSpPr>
            <p:spPr bwMode="auto">
              <a:xfrm>
                <a:off x="4516438" y="2144713"/>
                <a:ext cx="41275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8" name="Line 49"/>
              <p:cNvSpPr>
                <a:spLocks noChangeShapeType="1"/>
              </p:cNvSpPr>
              <p:nvPr/>
            </p:nvSpPr>
            <p:spPr bwMode="auto">
              <a:xfrm>
                <a:off x="4557713" y="2216151"/>
                <a:ext cx="3016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" name="Line 50"/>
              <p:cNvSpPr>
                <a:spLocks noChangeShapeType="1"/>
              </p:cNvSpPr>
              <p:nvPr/>
            </p:nvSpPr>
            <p:spPr bwMode="auto">
              <a:xfrm>
                <a:off x="4587875" y="2287588"/>
                <a:ext cx="30163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0" name="Line 51"/>
              <p:cNvSpPr>
                <a:spLocks noChangeShapeType="1"/>
              </p:cNvSpPr>
              <p:nvPr/>
            </p:nvSpPr>
            <p:spPr bwMode="auto">
              <a:xfrm>
                <a:off x="4618038" y="2349501"/>
                <a:ext cx="11113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1" name="Line 52"/>
              <p:cNvSpPr>
                <a:spLocks noChangeShapeType="1"/>
              </p:cNvSpPr>
              <p:nvPr/>
            </p:nvSpPr>
            <p:spPr bwMode="auto">
              <a:xfrm>
                <a:off x="4629150" y="2379663"/>
                <a:ext cx="9525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2" name="Line 53"/>
              <p:cNvSpPr>
                <a:spLocks noChangeShapeType="1"/>
              </p:cNvSpPr>
              <p:nvPr/>
            </p:nvSpPr>
            <p:spPr bwMode="auto">
              <a:xfrm>
                <a:off x="4638675" y="2420938"/>
                <a:ext cx="20638" cy="698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3" name="Line 54"/>
              <p:cNvSpPr>
                <a:spLocks noChangeShapeType="1"/>
              </p:cNvSpPr>
              <p:nvPr/>
            </p:nvSpPr>
            <p:spPr bwMode="auto">
              <a:xfrm>
                <a:off x="4659313" y="2490788"/>
                <a:ext cx="9525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4" name="Line 55"/>
              <p:cNvSpPr>
                <a:spLocks noChangeShapeType="1"/>
              </p:cNvSpPr>
              <p:nvPr/>
            </p:nvSpPr>
            <p:spPr bwMode="auto">
              <a:xfrm>
                <a:off x="4668838" y="2562226"/>
                <a:ext cx="1111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5" name="Line 56"/>
              <p:cNvSpPr>
                <a:spLocks noChangeShapeType="1"/>
              </p:cNvSpPr>
              <p:nvPr/>
            </p:nvSpPr>
            <p:spPr bwMode="auto">
              <a:xfrm>
                <a:off x="4679950" y="2633663"/>
                <a:ext cx="0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6" name="Line 57"/>
              <p:cNvSpPr>
                <a:spLocks noChangeShapeType="1"/>
              </p:cNvSpPr>
              <p:nvPr/>
            </p:nvSpPr>
            <p:spPr bwMode="auto">
              <a:xfrm>
                <a:off x="4679950" y="2705101"/>
                <a:ext cx="0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7" name="Line 58"/>
              <p:cNvSpPr>
                <a:spLocks noChangeShapeType="1"/>
              </p:cNvSpPr>
              <p:nvPr/>
            </p:nvSpPr>
            <p:spPr bwMode="auto">
              <a:xfrm flipH="1">
                <a:off x="4668838" y="2767013"/>
                <a:ext cx="1111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8" name="Line 59"/>
              <p:cNvSpPr>
                <a:spLocks noChangeShapeType="1"/>
              </p:cNvSpPr>
              <p:nvPr/>
            </p:nvSpPr>
            <p:spPr bwMode="auto">
              <a:xfrm flipH="1">
                <a:off x="4659313" y="2838451"/>
                <a:ext cx="9525" cy="698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9" name="Line 60"/>
              <p:cNvSpPr>
                <a:spLocks noChangeShapeType="1"/>
              </p:cNvSpPr>
              <p:nvPr/>
            </p:nvSpPr>
            <p:spPr bwMode="auto">
              <a:xfrm flipH="1">
                <a:off x="4638675" y="2908301"/>
                <a:ext cx="20638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0" name="Line 61"/>
              <p:cNvSpPr>
                <a:spLocks noChangeShapeType="1"/>
              </p:cNvSpPr>
              <p:nvPr/>
            </p:nvSpPr>
            <p:spPr bwMode="auto">
              <a:xfrm flipH="1">
                <a:off x="4629150" y="2979738"/>
                <a:ext cx="9525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1" name="Line 62"/>
              <p:cNvSpPr>
                <a:spLocks noChangeShapeType="1"/>
              </p:cNvSpPr>
              <p:nvPr/>
            </p:nvSpPr>
            <p:spPr bwMode="auto">
              <a:xfrm flipH="1">
                <a:off x="4618038" y="3030538"/>
                <a:ext cx="11113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2" name="Line 63"/>
              <p:cNvSpPr>
                <a:spLocks noChangeShapeType="1"/>
              </p:cNvSpPr>
              <p:nvPr/>
            </p:nvSpPr>
            <p:spPr bwMode="auto">
              <a:xfrm flipH="1">
                <a:off x="4587875" y="3051176"/>
                <a:ext cx="3016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3" name="Line 64"/>
              <p:cNvSpPr>
                <a:spLocks noChangeShapeType="1"/>
              </p:cNvSpPr>
              <p:nvPr/>
            </p:nvSpPr>
            <p:spPr bwMode="auto">
              <a:xfrm flipH="1">
                <a:off x="4557713" y="3122613"/>
                <a:ext cx="30163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4" name="Line 65"/>
              <p:cNvSpPr>
                <a:spLocks noChangeShapeType="1"/>
              </p:cNvSpPr>
              <p:nvPr/>
            </p:nvSpPr>
            <p:spPr bwMode="auto">
              <a:xfrm>
                <a:off x="4557713" y="3184526"/>
                <a:ext cx="0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5" name="Line 66"/>
              <p:cNvSpPr>
                <a:spLocks noChangeShapeType="1"/>
              </p:cNvSpPr>
              <p:nvPr/>
            </p:nvSpPr>
            <p:spPr bwMode="auto">
              <a:xfrm flipH="1">
                <a:off x="4516438" y="3194051"/>
                <a:ext cx="41275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6" name="Line 67"/>
              <p:cNvSpPr>
                <a:spLocks noChangeShapeType="1"/>
              </p:cNvSpPr>
              <p:nvPr/>
            </p:nvSpPr>
            <p:spPr bwMode="auto">
              <a:xfrm flipH="1">
                <a:off x="4486275" y="3255963"/>
                <a:ext cx="30163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7" name="Line 68"/>
              <p:cNvSpPr>
                <a:spLocks noChangeShapeType="1"/>
              </p:cNvSpPr>
              <p:nvPr/>
            </p:nvSpPr>
            <p:spPr bwMode="auto">
              <a:xfrm flipH="1">
                <a:off x="4465638" y="3295651"/>
                <a:ext cx="206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8" name="Line 69"/>
              <p:cNvSpPr>
                <a:spLocks noChangeShapeType="1"/>
              </p:cNvSpPr>
              <p:nvPr/>
            </p:nvSpPr>
            <p:spPr bwMode="auto">
              <a:xfrm flipH="1">
                <a:off x="4414838" y="3325813"/>
                <a:ext cx="50800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9" name="Line 70"/>
              <p:cNvSpPr>
                <a:spLocks noChangeShapeType="1"/>
              </p:cNvSpPr>
              <p:nvPr/>
            </p:nvSpPr>
            <p:spPr bwMode="auto">
              <a:xfrm flipH="1">
                <a:off x="4405313" y="3387726"/>
                <a:ext cx="9525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0" name="Line 71"/>
              <p:cNvSpPr>
                <a:spLocks noChangeShapeType="1"/>
              </p:cNvSpPr>
              <p:nvPr/>
            </p:nvSpPr>
            <p:spPr bwMode="auto">
              <a:xfrm flipH="1">
                <a:off x="4343400" y="3397251"/>
                <a:ext cx="61913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1" name="Line 72"/>
              <p:cNvSpPr>
                <a:spLocks noChangeShapeType="1"/>
              </p:cNvSpPr>
              <p:nvPr/>
            </p:nvSpPr>
            <p:spPr bwMode="auto">
              <a:xfrm flipH="1">
                <a:off x="4333875" y="3459163"/>
                <a:ext cx="9525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2" name="Line 73"/>
              <p:cNvSpPr>
                <a:spLocks noChangeShapeType="1"/>
              </p:cNvSpPr>
              <p:nvPr/>
            </p:nvSpPr>
            <p:spPr bwMode="auto">
              <a:xfrm flipH="1">
                <a:off x="4283075" y="3468688"/>
                <a:ext cx="50800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3" name="Line 74"/>
              <p:cNvSpPr>
                <a:spLocks noChangeShapeType="1"/>
              </p:cNvSpPr>
              <p:nvPr/>
            </p:nvSpPr>
            <p:spPr bwMode="auto">
              <a:xfrm flipH="1">
                <a:off x="4252913" y="3519488"/>
                <a:ext cx="30163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4" name="Line 75"/>
              <p:cNvSpPr>
                <a:spLocks noChangeShapeType="1"/>
              </p:cNvSpPr>
              <p:nvPr/>
            </p:nvSpPr>
            <p:spPr bwMode="auto">
              <a:xfrm flipH="1">
                <a:off x="4211638" y="3540126"/>
                <a:ext cx="41275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5" name="Line 76"/>
              <p:cNvSpPr>
                <a:spLocks noChangeShapeType="1"/>
              </p:cNvSpPr>
              <p:nvPr/>
            </p:nvSpPr>
            <p:spPr bwMode="auto">
              <a:xfrm flipH="1">
                <a:off x="4140200" y="3570288"/>
                <a:ext cx="71438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6" name="Line 77"/>
              <p:cNvSpPr>
                <a:spLocks noChangeShapeType="1"/>
              </p:cNvSpPr>
              <p:nvPr/>
            </p:nvSpPr>
            <p:spPr bwMode="auto">
              <a:xfrm flipH="1">
                <a:off x="4068763" y="3611563"/>
                <a:ext cx="714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7" name="Line 78"/>
              <p:cNvSpPr>
                <a:spLocks noChangeShapeType="1"/>
              </p:cNvSpPr>
              <p:nvPr/>
            </p:nvSpPr>
            <p:spPr bwMode="auto">
              <a:xfrm flipH="1">
                <a:off x="3997325" y="3641726"/>
                <a:ext cx="71438" cy="317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8" name="Line 79"/>
              <p:cNvSpPr>
                <a:spLocks noChangeShapeType="1"/>
              </p:cNvSpPr>
              <p:nvPr/>
            </p:nvSpPr>
            <p:spPr bwMode="auto">
              <a:xfrm flipH="1">
                <a:off x="3976688" y="3673476"/>
                <a:ext cx="206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9" name="Line 80"/>
              <p:cNvSpPr>
                <a:spLocks noChangeShapeType="1"/>
              </p:cNvSpPr>
              <p:nvPr/>
            </p:nvSpPr>
            <p:spPr bwMode="auto">
              <a:xfrm flipH="1">
                <a:off x="3925888" y="3673476"/>
                <a:ext cx="50800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0" name="Line 81"/>
              <p:cNvSpPr>
                <a:spLocks noChangeShapeType="1"/>
              </p:cNvSpPr>
              <p:nvPr/>
            </p:nvSpPr>
            <p:spPr bwMode="auto">
              <a:xfrm flipH="1">
                <a:off x="3865563" y="3692526"/>
                <a:ext cx="60325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1" name="Line 82"/>
              <p:cNvSpPr>
                <a:spLocks noChangeShapeType="1"/>
              </p:cNvSpPr>
              <p:nvPr/>
            </p:nvSpPr>
            <p:spPr bwMode="auto">
              <a:xfrm flipH="1">
                <a:off x="3794125" y="3713163"/>
                <a:ext cx="71438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2" name="Line 83"/>
              <p:cNvSpPr>
                <a:spLocks noChangeShapeType="1"/>
              </p:cNvSpPr>
              <p:nvPr/>
            </p:nvSpPr>
            <p:spPr bwMode="auto">
              <a:xfrm flipH="1">
                <a:off x="3722688" y="3724276"/>
                <a:ext cx="714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3" name="Line 84"/>
              <p:cNvSpPr>
                <a:spLocks noChangeShapeType="1"/>
              </p:cNvSpPr>
              <p:nvPr/>
            </p:nvSpPr>
            <p:spPr bwMode="auto">
              <a:xfrm flipH="1">
                <a:off x="3651250" y="3724276"/>
                <a:ext cx="71438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4" name="Line 85"/>
              <p:cNvSpPr>
                <a:spLocks noChangeShapeType="1"/>
              </p:cNvSpPr>
              <p:nvPr/>
            </p:nvSpPr>
            <p:spPr bwMode="auto">
              <a:xfrm flipH="1" flipV="1">
                <a:off x="3581400" y="3724276"/>
                <a:ext cx="69850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5" name="Line 86"/>
              <p:cNvSpPr>
                <a:spLocks noChangeShapeType="1"/>
              </p:cNvSpPr>
              <p:nvPr/>
            </p:nvSpPr>
            <p:spPr bwMode="auto">
              <a:xfrm flipH="1">
                <a:off x="3509963" y="3724276"/>
                <a:ext cx="714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6" name="Line 87"/>
              <p:cNvSpPr>
                <a:spLocks noChangeShapeType="1"/>
              </p:cNvSpPr>
              <p:nvPr/>
            </p:nvSpPr>
            <p:spPr bwMode="auto">
              <a:xfrm flipH="1" flipV="1">
                <a:off x="3438525" y="3713163"/>
                <a:ext cx="71438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7" name="Line 88"/>
              <p:cNvSpPr>
                <a:spLocks noChangeShapeType="1"/>
              </p:cNvSpPr>
              <p:nvPr/>
            </p:nvSpPr>
            <p:spPr bwMode="auto">
              <a:xfrm flipH="1" flipV="1">
                <a:off x="3376613" y="3692526"/>
                <a:ext cx="61913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8" name="Line 89"/>
              <p:cNvSpPr>
                <a:spLocks noChangeShapeType="1"/>
              </p:cNvSpPr>
              <p:nvPr/>
            </p:nvSpPr>
            <p:spPr bwMode="auto">
              <a:xfrm flipH="1" flipV="1">
                <a:off x="3325813" y="3673476"/>
                <a:ext cx="50800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9" name="Line 90"/>
              <p:cNvSpPr>
                <a:spLocks noChangeShapeType="1"/>
              </p:cNvSpPr>
              <p:nvPr/>
            </p:nvSpPr>
            <p:spPr bwMode="auto">
              <a:xfrm flipH="1">
                <a:off x="3306763" y="3673476"/>
                <a:ext cx="19050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0" name="Line 91"/>
              <p:cNvSpPr>
                <a:spLocks noChangeShapeType="1"/>
              </p:cNvSpPr>
              <p:nvPr/>
            </p:nvSpPr>
            <p:spPr bwMode="auto">
              <a:xfrm flipH="1" flipV="1">
                <a:off x="3235325" y="3641726"/>
                <a:ext cx="71438" cy="317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1" name="Line 92"/>
              <p:cNvSpPr>
                <a:spLocks noChangeShapeType="1"/>
              </p:cNvSpPr>
              <p:nvPr/>
            </p:nvSpPr>
            <p:spPr bwMode="auto">
              <a:xfrm flipH="1" flipV="1">
                <a:off x="3163888" y="3611563"/>
                <a:ext cx="714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2" name="Line 93"/>
              <p:cNvSpPr>
                <a:spLocks noChangeShapeType="1"/>
              </p:cNvSpPr>
              <p:nvPr/>
            </p:nvSpPr>
            <p:spPr bwMode="auto">
              <a:xfrm flipH="1" flipV="1">
                <a:off x="3092450" y="3570288"/>
                <a:ext cx="71438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3" name="Line 94"/>
              <p:cNvSpPr>
                <a:spLocks noChangeShapeType="1"/>
              </p:cNvSpPr>
              <p:nvPr/>
            </p:nvSpPr>
            <p:spPr bwMode="auto">
              <a:xfrm flipH="1" flipV="1">
                <a:off x="3051175" y="3540126"/>
                <a:ext cx="41275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4" name="Line 95"/>
              <p:cNvSpPr>
                <a:spLocks noChangeShapeType="1"/>
              </p:cNvSpPr>
              <p:nvPr/>
            </p:nvSpPr>
            <p:spPr bwMode="auto">
              <a:xfrm flipH="1" flipV="1">
                <a:off x="3021013" y="3519488"/>
                <a:ext cx="30163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5" name="Line 96"/>
              <p:cNvSpPr>
                <a:spLocks noChangeShapeType="1"/>
              </p:cNvSpPr>
              <p:nvPr/>
            </p:nvSpPr>
            <p:spPr bwMode="auto">
              <a:xfrm flipH="1" flipV="1">
                <a:off x="2970213" y="3468688"/>
                <a:ext cx="50800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6" name="Line 97"/>
              <p:cNvSpPr>
                <a:spLocks noChangeShapeType="1"/>
              </p:cNvSpPr>
              <p:nvPr/>
            </p:nvSpPr>
            <p:spPr bwMode="auto">
              <a:xfrm flipH="1" flipV="1">
                <a:off x="2960688" y="3459163"/>
                <a:ext cx="9525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7" name="Line 98"/>
              <p:cNvSpPr>
                <a:spLocks noChangeShapeType="1"/>
              </p:cNvSpPr>
              <p:nvPr/>
            </p:nvSpPr>
            <p:spPr bwMode="auto">
              <a:xfrm flipH="1" flipV="1">
                <a:off x="2898775" y="3397251"/>
                <a:ext cx="61913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8" name="Line 99"/>
              <p:cNvSpPr>
                <a:spLocks noChangeShapeType="1"/>
              </p:cNvSpPr>
              <p:nvPr/>
            </p:nvSpPr>
            <p:spPr bwMode="auto">
              <a:xfrm flipH="1" flipV="1">
                <a:off x="2889250" y="3387726"/>
                <a:ext cx="9525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9" name="Line 100"/>
              <p:cNvSpPr>
                <a:spLocks noChangeShapeType="1"/>
              </p:cNvSpPr>
              <p:nvPr/>
            </p:nvSpPr>
            <p:spPr bwMode="auto">
              <a:xfrm flipH="1" flipV="1">
                <a:off x="2838450" y="3325813"/>
                <a:ext cx="50800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0" name="Line 101"/>
              <p:cNvSpPr>
                <a:spLocks noChangeShapeType="1"/>
              </p:cNvSpPr>
              <p:nvPr/>
            </p:nvSpPr>
            <p:spPr bwMode="auto">
              <a:xfrm flipH="1" flipV="1">
                <a:off x="2817813" y="3295651"/>
                <a:ext cx="206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1" name="Line 102"/>
              <p:cNvSpPr>
                <a:spLocks noChangeShapeType="1"/>
              </p:cNvSpPr>
              <p:nvPr/>
            </p:nvSpPr>
            <p:spPr bwMode="auto">
              <a:xfrm flipH="1" flipV="1">
                <a:off x="2787650" y="3255963"/>
                <a:ext cx="30163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2" name="Line 103"/>
              <p:cNvSpPr>
                <a:spLocks noChangeShapeType="1"/>
              </p:cNvSpPr>
              <p:nvPr/>
            </p:nvSpPr>
            <p:spPr bwMode="auto">
              <a:xfrm flipH="1" flipV="1">
                <a:off x="2746375" y="3194051"/>
                <a:ext cx="41275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3" name="Line 104"/>
              <p:cNvSpPr>
                <a:spLocks noChangeShapeType="1"/>
              </p:cNvSpPr>
              <p:nvPr/>
            </p:nvSpPr>
            <p:spPr bwMode="auto">
              <a:xfrm flipV="1">
                <a:off x="2746375" y="3184526"/>
                <a:ext cx="0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4" name="Line 105"/>
              <p:cNvSpPr>
                <a:spLocks noChangeShapeType="1"/>
              </p:cNvSpPr>
              <p:nvPr/>
            </p:nvSpPr>
            <p:spPr bwMode="auto">
              <a:xfrm flipH="1" flipV="1">
                <a:off x="2716213" y="3122613"/>
                <a:ext cx="30163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5" name="Line 106"/>
              <p:cNvSpPr>
                <a:spLocks noChangeShapeType="1"/>
              </p:cNvSpPr>
              <p:nvPr/>
            </p:nvSpPr>
            <p:spPr bwMode="auto">
              <a:xfrm flipH="1" flipV="1">
                <a:off x="2686050" y="3051176"/>
                <a:ext cx="3016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6" name="Line 107"/>
              <p:cNvSpPr>
                <a:spLocks noChangeShapeType="1"/>
              </p:cNvSpPr>
              <p:nvPr/>
            </p:nvSpPr>
            <p:spPr bwMode="auto">
              <a:xfrm flipH="1" flipV="1">
                <a:off x="2674938" y="3030538"/>
                <a:ext cx="11113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7" name="Line 108"/>
              <p:cNvSpPr>
                <a:spLocks noChangeShapeType="1"/>
              </p:cNvSpPr>
              <p:nvPr/>
            </p:nvSpPr>
            <p:spPr bwMode="auto">
              <a:xfrm flipH="1" flipV="1">
                <a:off x="2665413" y="2979738"/>
                <a:ext cx="9525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8" name="Line 109"/>
              <p:cNvSpPr>
                <a:spLocks noChangeShapeType="1"/>
              </p:cNvSpPr>
              <p:nvPr/>
            </p:nvSpPr>
            <p:spPr bwMode="auto">
              <a:xfrm flipH="1" flipV="1">
                <a:off x="2644775" y="2908301"/>
                <a:ext cx="20638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9" name="Line 110"/>
              <p:cNvSpPr>
                <a:spLocks noChangeShapeType="1"/>
              </p:cNvSpPr>
              <p:nvPr/>
            </p:nvSpPr>
            <p:spPr bwMode="auto">
              <a:xfrm flipH="1" flipV="1">
                <a:off x="2635250" y="2838451"/>
                <a:ext cx="9525" cy="698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0" name="Line 111"/>
              <p:cNvSpPr>
                <a:spLocks noChangeShapeType="1"/>
              </p:cNvSpPr>
              <p:nvPr/>
            </p:nvSpPr>
            <p:spPr bwMode="auto">
              <a:xfrm flipH="1" flipV="1">
                <a:off x="2624138" y="2767013"/>
                <a:ext cx="1111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1" name="Line 112"/>
              <p:cNvSpPr>
                <a:spLocks noChangeShapeType="1"/>
              </p:cNvSpPr>
              <p:nvPr/>
            </p:nvSpPr>
            <p:spPr bwMode="auto">
              <a:xfrm flipV="1">
                <a:off x="2624138" y="2705101"/>
                <a:ext cx="0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2" name="Line 113"/>
              <p:cNvSpPr>
                <a:spLocks noChangeShapeType="1"/>
              </p:cNvSpPr>
              <p:nvPr/>
            </p:nvSpPr>
            <p:spPr bwMode="auto">
              <a:xfrm flipV="1">
                <a:off x="2624138" y="2633663"/>
                <a:ext cx="0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3" name="Line 114"/>
              <p:cNvSpPr>
                <a:spLocks noChangeShapeType="1"/>
              </p:cNvSpPr>
              <p:nvPr/>
            </p:nvSpPr>
            <p:spPr bwMode="auto">
              <a:xfrm flipV="1">
                <a:off x="2624138" y="2562226"/>
                <a:ext cx="1111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4" name="Line 115"/>
              <p:cNvSpPr>
                <a:spLocks noChangeShapeType="1"/>
              </p:cNvSpPr>
              <p:nvPr/>
            </p:nvSpPr>
            <p:spPr bwMode="auto">
              <a:xfrm flipV="1">
                <a:off x="2635250" y="2490788"/>
                <a:ext cx="9525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5" name="Line 116"/>
              <p:cNvSpPr>
                <a:spLocks noChangeShapeType="1"/>
              </p:cNvSpPr>
              <p:nvPr/>
            </p:nvSpPr>
            <p:spPr bwMode="auto">
              <a:xfrm flipV="1">
                <a:off x="2644775" y="2420938"/>
                <a:ext cx="20638" cy="698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6" name="Line 117"/>
              <p:cNvSpPr>
                <a:spLocks noChangeShapeType="1"/>
              </p:cNvSpPr>
              <p:nvPr/>
            </p:nvSpPr>
            <p:spPr bwMode="auto">
              <a:xfrm flipV="1">
                <a:off x="2665413" y="2379663"/>
                <a:ext cx="9525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7" name="Line 118"/>
              <p:cNvSpPr>
                <a:spLocks noChangeShapeType="1"/>
              </p:cNvSpPr>
              <p:nvPr/>
            </p:nvSpPr>
            <p:spPr bwMode="auto">
              <a:xfrm flipV="1">
                <a:off x="2889250" y="2349501"/>
                <a:ext cx="9525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8" name="Line 119"/>
              <p:cNvSpPr>
                <a:spLocks noChangeShapeType="1"/>
              </p:cNvSpPr>
              <p:nvPr/>
            </p:nvSpPr>
            <p:spPr bwMode="auto">
              <a:xfrm flipV="1">
                <a:off x="2898775" y="2287588"/>
                <a:ext cx="41275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9" name="Line 120"/>
              <p:cNvSpPr>
                <a:spLocks noChangeShapeType="1"/>
              </p:cNvSpPr>
              <p:nvPr/>
            </p:nvSpPr>
            <p:spPr bwMode="auto">
              <a:xfrm flipV="1">
                <a:off x="2940050" y="2257426"/>
                <a:ext cx="206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0" name="Line 121"/>
              <p:cNvSpPr>
                <a:spLocks noChangeShapeType="1"/>
              </p:cNvSpPr>
              <p:nvPr/>
            </p:nvSpPr>
            <p:spPr bwMode="auto">
              <a:xfrm flipV="1">
                <a:off x="2960688" y="2216151"/>
                <a:ext cx="30163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1" name="Line 122"/>
              <p:cNvSpPr>
                <a:spLocks noChangeShapeType="1"/>
              </p:cNvSpPr>
              <p:nvPr/>
            </p:nvSpPr>
            <p:spPr bwMode="auto">
              <a:xfrm flipV="1">
                <a:off x="2990850" y="2165351"/>
                <a:ext cx="30163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2" name="Line 123"/>
              <p:cNvSpPr>
                <a:spLocks noChangeShapeType="1"/>
              </p:cNvSpPr>
              <p:nvPr/>
            </p:nvSpPr>
            <p:spPr bwMode="auto">
              <a:xfrm flipV="1">
                <a:off x="3021013" y="2144713"/>
                <a:ext cx="206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3" name="Line 124"/>
              <p:cNvSpPr>
                <a:spLocks noChangeShapeType="1"/>
              </p:cNvSpPr>
              <p:nvPr/>
            </p:nvSpPr>
            <p:spPr bwMode="auto">
              <a:xfrm flipV="1">
                <a:off x="3041650" y="2093913"/>
                <a:ext cx="50800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4" name="Line 125"/>
              <p:cNvSpPr>
                <a:spLocks noChangeShapeType="1"/>
              </p:cNvSpPr>
              <p:nvPr/>
            </p:nvSpPr>
            <p:spPr bwMode="auto">
              <a:xfrm flipV="1">
                <a:off x="3092450" y="2074863"/>
                <a:ext cx="20638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5" name="Line 126"/>
              <p:cNvSpPr>
                <a:spLocks noChangeShapeType="1"/>
              </p:cNvSpPr>
              <p:nvPr/>
            </p:nvSpPr>
            <p:spPr bwMode="auto">
              <a:xfrm flipV="1">
                <a:off x="3113088" y="2033588"/>
                <a:ext cx="50800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6" name="Line 127"/>
              <p:cNvSpPr>
                <a:spLocks noChangeShapeType="1"/>
              </p:cNvSpPr>
              <p:nvPr/>
            </p:nvSpPr>
            <p:spPr bwMode="auto">
              <a:xfrm flipV="1">
                <a:off x="3163888" y="2003426"/>
                <a:ext cx="50800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7" name="Line 128"/>
              <p:cNvSpPr>
                <a:spLocks noChangeShapeType="1"/>
              </p:cNvSpPr>
              <p:nvPr/>
            </p:nvSpPr>
            <p:spPr bwMode="auto">
              <a:xfrm flipV="1">
                <a:off x="3214688" y="1992313"/>
                <a:ext cx="20638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8" name="Line 129"/>
              <p:cNvSpPr>
                <a:spLocks noChangeShapeType="1"/>
              </p:cNvSpPr>
              <p:nvPr/>
            </p:nvSpPr>
            <p:spPr bwMode="auto">
              <a:xfrm flipV="1">
                <a:off x="3235325" y="1952626"/>
                <a:ext cx="71438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9" name="Line 130"/>
              <p:cNvSpPr>
                <a:spLocks noChangeShapeType="1"/>
              </p:cNvSpPr>
              <p:nvPr/>
            </p:nvSpPr>
            <p:spPr bwMode="auto">
              <a:xfrm flipV="1">
                <a:off x="3306763" y="1931988"/>
                <a:ext cx="3968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0" name="Line 131"/>
              <p:cNvSpPr>
                <a:spLocks noChangeShapeType="1"/>
              </p:cNvSpPr>
              <p:nvPr/>
            </p:nvSpPr>
            <p:spPr bwMode="auto">
              <a:xfrm flipV="1">
                <a:off x="3346450" y="1920876"/>
                <a:ext cx="30163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1" name="Line 132"/>
              <p:cNvSpPr>
                <a:spLocks noChangeShapeType="1"/>
              </p:cNvSpPr>
              <p:nvPr/>
            </p:nvSpPr>
            <p:spPr bwMode="auto">
              <a:xfrm flipV="1">
                <a:off x="3376613" y="1900238"/>
                <a:ext cx="61913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2" name="Line 133"/>
              <p:cNvSpPr>
                <a:spLocks noChangeShapeType="1"/>
              </p:cNvSpPr>
              <p:nvPr/>
            </p:nvSpPr>
            <p:spPr bwMode="auto">
              <a:xfrm flipV="1">
                <a:off x="3438525" y="1890713"/>
                <a:ext cx="71438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" name="Line 134"/>
              <p:cNvSpPr>
                <a:spLocks noChangeShapeType="1"/>
              </p:cNvSpPr>
              <p:nvPr/>
            </p:nvSpPr>
            <p:spPr bwMode="auto">
              <a:xfrm flipV="1">
                <a:off x="3509963" y="1881188"/>
                <a:ext cx="71438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" name="Line 135"/>
              <p:cNvSpPr>
                <a:spLocks noChangeShapeType="1"/>
              </p:cNvSpPr>
              <p:nvPr/>
            </p:nvSpPr>
            <p:spPr bwMode="auto">
              <a:xfrm>
                <a:off x="3581400" y="1881188"/>
                <a:ext cx="69850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5" name="Line 136"/>
              <p:cNvSpPr>
                <a:spLocks noChangeShapeType="1"/>
              </p:cNvSpPr>
              <p:nvPr/>
            </p:nvSpPr>
            <p:spPr bwMode="auto">
              <a:xfrm>
                <a:off x="3651250" y="1881188"/>
                <a:ext cx="714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6" name="Line 137"/>
              <p:cNvSpPr>
                <a:spLocks noChangeShapeType="1"/>
              </p:cNvSpPr>
              <p:nvPr/>
            </p:nvSpPr>
            <p:spPr bwMode="auto">
              <a:xfrm>
                <a:off x="3722688" y="1881188"/>
                <a:ext cx="71438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7" name="Line 138"/>
              <p:cNvSpPr>
                <a:spLocks noChangeShapeType="1"/>
              </p:cNvSpPr>
              <p:nvPr/>
            </p:nvSpPr>
            <p:spPr bwMode="auto">
              <a:xfrm>
                <a:off x="3794125" y="1890713"/>
                <a:ext cx="71438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8" name="Line 139"/>
              <p:cNvSpPr>
                <a:spLocks noChangeShapeType="1"/>
              </p:cNvSpPr>
              <p:nvPr/>
            </p:nvSpPr>
            <p:spPr bwMode="auto">
              <a:xfrm>
                <a:off x="3865563" y="1900238"/>
                <a:ext cx="60325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9" name="Line 140"/>
              <p:cNvSpPr>
                <a:spLocks noChangeShapeType="1"/>
              </p:cNvSpPr>
              <p:nvPr/>
            </p:nvSpPr>
            <p:spPr bwMode="auto">
              <a:xfrm>
                <a:off x="3925888" y="1920876"/>
                <a:ext cx="31750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0" name="Line 141"/>
              <p:cNvSpPr>
                <a:spLocks noChangeShapeType="1"/>
              </p:cNvSpPr>
              <p:nvPr/>
            </p:nvSpPr>
            <p:spPr bwMode="auto">
              <a:xfrm>
                <a:off x="3957638" y="1931988"/>
                <a:ext cx="3968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1" name="Line 142"/>
              <p:cNvSpPr>
                <a:spLocks noChangeShapeType="1"/>
              </p:cNvSpPr>
              <p:nvPr/>
            </p:nvSpPr>
            <p:spPr bwMode="auto">
              <a:xfrm>
                <a:off x="3997325" y="1952626"/>
                <a:ext cx="71438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2" name="Line 143"/>
              <p:cNvSpPr>
                <a:spLocks noChangeShapeType="1"/>
              </p:cNvSpPr>
              <p:nvPr/>
            </p:nvSpPr>
            <p:spPr bwMode="auto">
              <a:xfrm>
                <a:off x="4068763" y="1992313"/>
                <a:ext cx="20638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3" name="Line 144"/>
              <p:cNvSpPr>
                <a:spLocks noChangeShapeType="1"/>
              </p:cNvSpPr>
              <p:nvPr/>
            </p:nvSpPr>
            <p:spPr bwMode="auto">
              <a:xfrm>
                <a:off x="4089400" y="2003426"/>
                <a:ext cx="50800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4" name="Line 145"/>
              <p:cNvSpPr>
                <a:spLocks noChangeShapeType="1"/>
              </p:cNvSpPr>
              <p:nvPr/>
            </p:nvSpPr>
            <p:spPr bwMode="auto">
              <a:xfrm>
                <a:off x="4140200" y="2033588"/>
                <a:ext cx="50800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5" name="Line 146"/>
              <p:cNvSpPr>
                <a:spLocks noChangeShapeType="1"/>
              </p:cNvSpPr>
              <p:nvPr/>
            </p:nvSpPr>
            <p:spPr bwMode="auto">
              <a:xfrm>
                <a:off x="4191000" y="2074863"/>
                <a:ext cx="20638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6" name="Line 147"/>
              <p:cNvSpPr>
                <a:spLocks noChangeShapeType="1"/>
              </p:cNvSpPr>
              <p:nvPr/>
            </p:nvSpPr>
            <p:spPr bwMode="auto">
              <a:xfrm>
                <a:off x="4211638" y="2093913"/>
                <a:ext cx="50800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7" name="Line 148"/>
              <p:cNvSpPr>
                <a:spLocks noChangeShapeType="1"/>
              </p:cNvSpPr>
              <p:nvPr/>
            </p:nvSpPr>
            <p:spPr bwMode="auto">
              <a:xfrm>
                <a:off x="4262438" y="2144713"/>
                <a:ext cx="206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8" name="Line 149"/>
              <p:cNvSpPr>
                <a:spLocks noChangeShapeType="1"/>
              </p:cNvSpPr>
              <p:nvPr/>
            </p:nvSpPr>
            <p:spPr bwMode="auto">
              <a:xfrm>
                <a:off x="4283075" y="2165351"/>
                <a:ext cx="30163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9" name="Line 150"/>
              <p:cNvSpPr>
                <a:spLocks noChangeShapeType="1"/>
              </p:cNvSpPr>
              <p:nvPr/>
            </p:nvSpPr>
            <p:spPr bwMode="auto">
              <a:xfrm>
                <a:off x="4313238" y="2216151"/>
                <a:ext cx="30163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0" name="Line 151"/>
              <p:cNvSpPr>
                <a:spLocks noChangeShapeType="1"/>
              </p:cNvSpPr>
              <p:nvPr/>
            </p:nvSpPr>
            <p:spPr bwMode="auto">
              <a:xfrm>
                <a:off x="4343400" y="2257426"/>
                <a:ext cx="206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1" name="Line 152"/>
              <p:cNvSpPr>
                <a:spLocks noChangeShapeType="1"/>
              </p:cNvSpPr>
              <p:nvPr/>
            </p:nvSpPr>
            <p:spPr bwMode="auto">
              <a:xfrm>
                <a:off x="4364038" y="2287588"/>
                <a:ext cx="41275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2" name="Line 153"/>
              <p:cNvSpPr>
                <a:spLocks noChangeShapeType="1"/>
              </p:cNvSpPr>
              <p:nvPr/>
            </p:nvSpPr>
            <p:spPr bwMode="auto">
              <a:xfrm>
                <a:off x="4405313" y="2349501"/>
                <a:ext cx="9525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3" name="Line 154"/>
              <p:cNvSpPr>
                <a:spLocks noChangeShapeType="1"/>
              </p:cNvSpPr>
              <p:nvPr/>
            </p:nvSpPr>
            <p:spPr bwMode="auto">
              <a:xfrm>
                <a:off x="4414838" y="2400301"/>
                <a:ext cx="9525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4" name="Line 155"/>
              <p:cNvSpPr>
                <a:spLocks noChangeShapeType="1"/>
              </p:cNvSpPr>
              <p:nvPr/>
            </p:nvSpPr>
            <p:spPr bwMode="auto">
              <a:xfrm>
                <a:off x="4424363" y="2420938"/>
                <a:ext cx="20638" cy="698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5" name="Line 156"/>
              <p:cNvSpPr>
                <a:spLocks noChangeShapeType="1"/>
              </p:cNvSpPr>
              <p:nvPr/>
            </p:nvSpPr>
            <p:spPr bwMode="auto">
              <a:xfrm>
                <a:off x="4445000" y="2490788"/>
                <a:ext cx="20638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6" name="Line 157"/>
              <p:cNvSpPr>
                <a:spLocks noChangeShapeType="1"/>
              </p:cNvSpPr>
              <p:nvPr/>
            </p:nvSpPr>
            <p:spPr bwMode="auto">
              <a:xfrm>
                <a:off x="4465638" y="2562226"/>
                <a:ext cx="1111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7" name="Line 158"/>
              <p:cNvSpPr>
                <a:spLocks noChangeShapeType="1"/>
              </p:cNvSpPr>
              <p:nvPr/>
            </p:nvSpPr>
            <p:spPr bwMode="auto">
              <a:xfrm>
                <a:off x="4476750" y="2633663"/>
                <a:ext cx="0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8" name="Line 159"/>
              <p:cNvSpPr>
                <a:spLocks noChangeShapeType="1"/>
              </p:cNvSpPr>
              <p:nvPr/>
            </p:nvSpPr>
            <p:spPr bwMode="auto">
              <a:xfrm>
                <a:off x="4476750" y="2705101"/>
                <a:ext cx="0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9" name="Line 160"/>
              <p:cNvSpPr>
                <a:spLocks noChangeShapeType="1"/>
              </p:cNvSpPr>
              <p:nvPr/>
            </p:nvSpPr>
            <p:spPr bwMode="auto">
              <a:xfrm flipH="1">
                <a:off x="4465638" y="2767013"/>
                <a:ext cx="1111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0" name="Line 161"/>
              <p:cNvSpPr>
                <a:spLocks noChangeShapeType="1"/>
              </p:cNvSpPr>
              <p:nvPr/>
            </p:nvSpPr>
            <p:spPr bwMode="auto">
              <a:xfrm flipH="1">
                <a:off x="4445000" y="2838451"/>
                <a:ext cx="20638" cy="698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1" name="Line 162"/>
              <p:cNvSpPr>
                <a:spLocks noChangeShapeType="1"/>
              </p:cNvSpPr>
              <p:nvPr/>
            </p:nvSpPr>
            <p:spPr bwMode="auto">
              <a:xfrm flipH="1">
                <a:off x="4424363" y="2908301"/>
                <a:ext cx="20638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2" name="Line 163"/>
              <p:cNvSpPr>
                <a:spLocks noChangeShapeType="1"/>
              </p:cNvSpPr>
              <p:nvPr/>
            </p:nvSpPr>
            <p:spPr bwMode="auto">
              <a:xfrm flipH="1">
                <a:off x="4414838" y="2979738"/>
                <a:ext cx="9525" cy="317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3" name="Line 164"/>
              <p:cNvSpPr>
                <a:spLocks noChangeShapeType="1"/>
              </p:cNvSpPr>
              <p:nvPr/>
            </p:nvSpPr>
            <p:spPr bwMode="auto">
              <a:xfrm flipH="1">
                <a:off x="4405313" y="3011488"/>
                <a:ext cx="9525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4" name="Line 165"/>
              <p:cNvSpPr>
                <a:spLocks noChangeShapeType="1"/>
              </p:cNvSpPr>
              <p:nvPr/>
            </p:nvSpPr>
            <p:spPr bwMode="auto">
              <a:xfrm flipH="1">
                <a:off x="4364038" y="3051176"/>
                <a:ext cx="41275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5" name="Line 166"/>
              <p:cNvSpPr>
                <a:spLocks noChangeShapeType="1"/>
              </p:cNvSpPr>
              <p:nvPr/>
            </p:nvSpPr>
            <p:spPr bwMode="auto">
              <a:xfrm flipH="1">
                <a:off x="4343400" y="3122613"/>
                <a:ext cx="206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6" name="Line 167"/>
              <p:cNvSpPr>
                <a:spLocks noChangeShapeType="1"/>
              </p:cNvSpPr>
              <p:nvPr/>
            </p:nvSpPr>
            <p:spPr bwMode="auto">
              <a:xfrm flipH="1">
                <a:off x="4313238" y="3143251"/>
                <a:ext cx="30163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7" name="Line 168"/>
              <p:cNvSpPr>
                <a:spLocks noChangeShapeType="1"/>
              </p:cNvSpPr>
              <p:nvPr/>
            </p:nvSpPr>
            <p:spPr bwMode="auto">
              <a:xfrm flipH="1">
                <a:off x="4283075" y="3194051"/>
                <a:ext cx="30163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8" name="Line 169"/>
              <p:cNvSpPr>
                <a:spLocks noChangeShapeType="1"/>
              </p:cNvSpPr>
              <p:nvPr/>
            </p:nvSpPr>
            <p:spPr bwMode="auto">
              <a:xfrm flipH="1">
                <a:off x="4262438" y="3235326"/>
                <a:ext cx="206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9" name="Line 170"/>
              <p:cNvSpPr>
                <a:spLocks noChangeShapeType="1"/>
              </p:cNvSpPr>
              <p:nvPr/>
            </p:nvSpPr>
            <p:spPr bwMode="auto">
              <a:xfrm flipH="1">
                <a:off x="4211638" y="3255963"/>
                <a:ext cx="50800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0" name="Line 171"/>
              <p:cNvSpPr>
                <a:spLocks noChangeShapeType="1"/>
              </p:cNvSpPr>
              <p:nvPr/>
            </p:nvSpPr>
            <p:spPr bwMode="auto">
              <a:xfrm flipH="1">
                <a:off x="4191000" y="3306763"/>
                <a:ext cx="20638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1" name="Line 172"/>
              <p:cNvSpPr>
                <a:spLocks noChangeShapeType="1"/>
              </p:cNvSpPr>
              <p:nvPr/>
            </p:nvSpPr>
            <p:spPr bwMode="auto">
              <a:xfrm flipH="1">
                <a:off x="4140200" y="3325813"/>
                <a:ext cx="50800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2" name="Line 173"/>
              <p:cNvSpPr>
                <a:spLocks noChangeShapeType="1"/>
              </p:cNvSpPr>
              <p:nvPr/>
            </p:nvSpPr>
            <p:spPr bwMode="auto">
              <a:xfrm flipH="1">
                <a:off x="4089400" y="3367088"/>
                <a:ext cx="50800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3" name="Line 174"/>
              <p:cNvSpPr>
                <a:spLocks noChangeShapeType="1"/>
              </p:cNvSpPr>
              <p:nvPr/>
            </p:nvSpPr>
            <p:spPr bwMode="auto">
              <a:xfrm flipH="1">
                <a:off x="4068763" y="3397251"/>
                <a:ext cx="206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4" name="Line 175"/>
              <p:cNvSpPr>
                <a:spLocks noChangeShapeType="1"/>
              </p:cNvSpPr>
              <p:nvPr/>
            </p:nvSpPr>
            <p:spPr bwMode="auto">
              <a:xfrm flipH="1">
                <a:off x="3997325" y="3417888"/>
                <a:ext cx="714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5" name="Line 176"/>
              <p:cNvSpPr>
                <a:spLocks noChangeShapeType="1"/>
              </p:cNvSpPr>
              <p:nvPr/>
            </p:nvSpPr>
            <p:spPr bwMode="auto">
              <a:xfrm flipH="1">
                <a:off x="3957638" y="3448051"/>
                <a:ext cx="3968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6" name="Line 177"/>
              <p:cNvSpPr>
                <a:spLocks noChangeShapeType="1"/>
              </p:cNvSpPr>
              <p:nvPr/>
            </p:nvSpPr>
            <p:spPr bwMode="auto">
              <a:xfrm flipH="1">
                <a:off x="3925888" y="3468688"/>
                <a:ext cx="31750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7" name="Line 178"/>
              <p:cNvSpPr>
                <a:spLocks noChangeShapeType="1"/>
              </p:cNvSpPr>
              <p:nvPr/>
            </p:nvSpPr>
            <p:spPr bwMode="auto">
              <a:xfrm flipH="1">
                <a:off x="3865563" y="3479801"/>
                <a:ext cx="60325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8" name="Line 179"/>
              <p:cNvSpPr>
                <a:spLocks noChangeShapeType="1"/>
              </p:cNvSpPr>
              <p:nvPr/>
            </p:nvSpPr>
            <p:spPr bwMode="auto">
              <a:xfrm flipH="1">
                <a:off x="3794125" y="3498851"/>
                <a:ext cx="714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9" name="Line 180"/>
              <p:cNvSpPr>
                <a:spLocks noChangeShapeType="1"/>
              </p:cNvSpPr>
              <p:nvPr/>
            </p:nvSpPr>
            <p:spPr bwMode="auto">
              <a:xfrm flipH="1">
                <a:off x="3722688" y="3519488"/>
                <a:ext cx="714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0" name="Line 181"/>
              <p:cNvSpPr>
                <a:spLocks noChangeShapeType="1"/>
              </p:cNvSpPr>
              <p:nvPr/>
            </p:nvSpPr>
            <p:spPr bwMode="auto">
              <a:xfrm flipH="1">
                <a:off x="3651250" y="3519488"/>
                <a:ext cx="71438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1" name="Line 182"/>
              <p:cNvSpPr>
                <a:spLocks noChangeShapeType="1"/>
              </p:cNvSpPr>
              <p:nvPr/>
            </p:nvSpPr>
            <p:spPr bwMode="auto">
              <a:xfrm flipH="1" flipV="1">
                <a:off x="3581400" y="3519488"/>
                <a:ext cx="69850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" name="Line 183"/>
              <p:cNvSpPr>
                <a:spLocks noChangeShapeType="1"/>
              </p:cNvSpPr>
              <p:nvPr/>
            </p:nvSpPr>
            <p:spPr bwMode="auto">
              <a:xfrm flipH="1">
                <a:off x="3509963" y="3519488"/>
                <a:ext cx="714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3" name="Line 184"/>
              <p:cNvSpPr>
                <a:spLocks noChangeShapeType="1"/>
              </p:cNvSpPr>
              <p:nvPr/>
            </p:nvSpPr>
            <p:spPr bwMode="auto">
              <a:xfrm flipH="1" flipV="1">
                <a:off x="3438525" y="3498851"/>
                <a:ext cx="714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4" name="Line 185"/>
              <p:cNvSpPr>
                <a:spLocks noChangeShapeType="1"/>
              </p:cNvSpPr>
              <p:nvPr/>
            </p:nvSpPr>
            <p:spPr bwMode="auto">
              <a:xfrm flipH="1" flipV="1">
                <a:off x="3376613" y="3479801"/>
                <a:ext cx="61913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5" name="Line 186"/>
              <p:cNvSpPr>
                <a:spLocks noChangeShapeType="1"/>
              </p:cNvSpPr>
              <p:nvPr/>
            </p:nvSpPr>
            <p:spPr bwMode="auto">
              <a:xfrm flipH="1" flipV="1">
                <a:off x="3346450" y="3468688"/>
                <a:ext cx="30163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6" name="Line 187"/>
              <p:cNvSpPr>
                <a:spLocks noChangeShapeType="1"/>
              </p:cNvSpPr>
              <p:nvPr/>
            </p:nvSpPr>
            <p:spPr bwMode="auto">
              <a:xfrm flipH="1" flipV="1">
                <a:off x="3306763" y="3448051"/>
                <a:ext cx="3968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7" name="Line 188"/>
              <p:cNvSpPr>
                <a:spLocks noChangeShapeType="1"/>
              </p:cNvSpPr>
              <p:nvPr/>
            </p:nvSpPr>
            <p:spPr bwMode="auto">
              <a:xfrm flipH="1" flipV="1">
                <a:off x="3235325" y="3417888"/>
                <a:ext cx="714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8" name="Line 189"/>
              <p:cNvSpPr>
                <a:spLocks noChangeShapeType="1"/>
              </p:cNvSpPr>
              <p:nvPr/>
            </p:nvSpPr>
            <p:spPr bwMode="auto">
              <a:xfrm flipH="1" flipV="1">
                <a:off x="3214688" y="3397251"/>
                <a:ext cx="206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9" name="Line 190"/>
              <p:cNvSpPr>
                <a:spLocks noChangeShapeType="1"/>
              </p:cNvSpPr>
              <p:nvPr/>
            </p:nvSpPr>
            <p:spPr bwMode="auto">
              <a:xfrm flipH="1" flipV="1">
                <a:off x="3163888" y="3367088"/>
                <a:ext cx="50800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0" name="Line 191"/>
              <p:cNvSpPr>
                <a:spLocks noChangeShapeType="1"/>
              </p:cNvSpPr>
              <p:nvPr/>
            </p:nvSpPr>
            <p:spPr bwMode="auto">
              <a:xfrm flipH="1" flipV="1">
                <a:off x="3113088" y="3325813"/>
                <a:ext cx="50800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1" name="Line 192"/>
              <p:cNvSpPr>
                <a:spLocks noChangeShapeType="1"/>
              </p:cNvSpPr>
              <p:nvPr/>
            </p:nvSpPr>
            <p:spPr bwMode="auto">
              <a:xfrm flipH="1" flipV="1">
                <a:off x="3092450" y="3306763"/>
                <a:ext cx="20638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2" name="Line 193"/>
              <p:cNvSpPr>
                <a:spLocks noChangeShapeType="1"/>
              </p:cNvSpPr>
              <p:nvPr/>
            </p:nvSpPr>
            <p:spPr bwMode="auto">
              <a:xfrm flipH="1" flipV="1">
                <a:off x="3041650" y="3255963"/>
                <a:ext cx="50800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3" name="Line 194"/>
              <p:cNvSpPr>
                <a:spLocks noChangeShapeType="1"/>
              </p:cNvSpPr>
              <p:nvPr/>
            </p:nvSpPr>
            <p:spPr bwMode="auto">
              <a:xfrm flipH="1" flipV="1">
                <a:off x="3021013" y="3235326"/>
                <a:ext cx="206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4" name="Line 195"/>
              <p:cNvSpPr>
                <a:spLocks noChangeShapeType="1"/>
              </p:cNvSpPr>
              <p:nvPr/>
            </p:nvSpPr>
            <p:spPr bwMode="auto">
              <a:xfrm flipH="1" flipV="1">
                <a:off x="2990850" y="3194051"/>
                <a:ext cx="30163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5" name="Line 196"/>
              <p:cNvSpPr>
                <a:spLocks noChangeShapeType="1"/>
              </p:cNvSpPr>
              <p:nvPr/>
            </p:nvSpPr>
            <p:spPr bwMode="auto">
              <a:xfrm flipH="1" flipV="1">
                <a:off x="2960688" y="3143251"/>
                <a:ext cx="30163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6" name="Line 197"/>
              <p:cNvSpPr>
                <a:spLocks noChangeShapeType="1"/>
              </p:cNvSpPr>
              <p:nvPr/>
            </p:nvSpPr>
            <p:spPr bwMode="auto">
              <a:xfrm flipH="1" flipV="1">
                <a:off x="2940050" y="3122613"/>
                <a:ext cx="206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7" name="Line 198"/>
              <p:cNvSpPr>
                <a:spLocks noChangeShapeType="1"/>
              </p:cNvSpPr>
              <p:nvPr/>
            </p:nvSpPr>
            <p:spPr bwMode="auto">
              <a:xfrm flipH="1" flipV="1">
                <a:off x="2898775" y="3051176"/>
                <a:ext cx="41275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8" name="Line 199"/>
              <p:cNvSpPr>
                <a:spLocks noChangeShapeType="1"/>
              </p:cNvSpPr>
              <p:nvPr/>
            </p:nvSpPr>
            <p:spPr bwMode="auto">
              <a:xfrm flipH="1" flipV="1">
                <a:off x="2889250" y="3011488"/>
                <a:ext cx="9525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9" name="Line 200"/>
              <p:cNvSpPr>
                <a:spLocks noChangeShapeType="1"/>
              </p:cNvSpPr>
              <p:nvPr/>
            </p:nvSpPr>
            <p:spPr bwMode="auto">
              <a:xfrm flipH="1" flipV="1">
                <a:off x="2878138" y="2979738"/>
                <a:ext cx="11113" cy="317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0" name="Line 201"/>
              <p:cNvSpPr>
                <a:spLocks noChangeShapeType="1"/>
              </p:cNvSpPr>
              <p:nvPr/>
            </p:nvSpPr>
            <p:spPr bwMode="auto">
              <a:xfrm flipH="1" flipV="1">
                <a:off x="2859088" y="2908301"/>
                <a:ext cx="19050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1" name="Line 202"/>
              <p:cNvSpPr>
                <a:spLocks noChangeShapeType="1"/>
              </p:cNvSpPr>
              <p:nvPr/>
            </p:nvSpPr>
            <p:spPr bwMode="auto">
              <a:xfrm flipH="1" flipV="1">
                <a:off x="2838450" y="2838451"/>
                <a:ext cx="20638" cy="698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2" name="Line 203"/>
              <p:cNvSpPr>
                <a:spLocks noChangeShapeType="1"/>
              </p:cNvSpPr>
              <p:nvPr/>
            </p:nvSpPr>
            <p:spPr bwMode="auto">
              <a:xfrm flipH="1" flipV="1">
                <a:off x="2827338" y="2767013"/>
                <a:ext cx="1111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3" name="Line 204"/>
              <p:cNvSpPr>
                <a:spLocks noChangeShapeType="1"/>
              </p:cNvSpPr>
              <p:nvPr/>
            </p:nvSpPr>
            <p:spPr bwMode="auto">
              <a:xfrm flipV="1">
                <a:off x="2827338" y="2705101"/>
                <a:ext cx="0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4" name="Line 205"/>
              <p:cNvSpPr>
                <a:spLocks noChangeShapeType="1"/>
              </p:cNvSpPr>
              <p:nvPr/>
            </p:nvSpPr>
            <p:spPr bwMode="auto">
              <a:xfrm flipV="1">
                <a:off x="2827338" y="2633663"/>
                <a:ext cx="0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2" name="Group 407"/>
            <p:cNvGrpSpPr>
              <a:grpSpLocks/>
            </p:cNvGrpSpPr>
            <p:nvPr/>
          </p:nvGrpSpPr>
          <p:grpSpPr bwMode="auto">
            <a:xfrm>
              <a:off x="2827338" y="2022475"/>
              <a:ext cx="1506538" cy="1355725"/>
              <a:chOff x="1781" y="1274"/>
              <a:chExt cx="949" cy="854"/>
            </a:xfrm>
          </p:grpSpPr>
          <p:sp>
            <p:nvSpPr>
              <p:cNvPr id="577" name="Line 207"/>
              <p:cNvSpPr>
                <a:spLocks noChangeShapeType="1"/>
              </p:cNvSpPr>
              <p:nvPr/>
            </p:nvSpPr>
            <p:spPr bwMode="auto">
              <a:xfrm flipV="1">
                <a:off x="1781" y="1614"/>
                <a:ext cx="7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8" name="Line 208"/>
              <p:cNvSpPr>
                <a:spLocks noChangeShapeType="1"/>
              </p:cNvSpPr>
              <p:nvPr/>
            </p:nvSpPr>
            <p:spPr bwMode="auto">
              <a:xfrm flipV="1">
                <a:off x="1788" y="1569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9" name="Line 209"/>
              <p:cNvSpPr>
                <a:spLocks noChangeShapeType="1"/>
              </p:cNvSpPr>
              <p:nvPr/>
            </p:nvSpPr>
            <p:spPr bwMode="auto">
              <a:xfrm flipV="1">
                <a:off x="1801" y="1525"/>
                <a:ext cx="12" cy="44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0" name="Line 210"/>
              <p:cNvSpPr>
                <a:spLocks noChangeShapeType="1"/>
              </p:cNvSpPr>
              <p:nvPr/>
            </p:nvSpPr>
            <p:spPr bwMode="auto">
              <a:xfrm flipV="1">
                <a:off x="1813" y="1512"/>
                <a:ext cx="7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1" name="Line 211"/>
              <p:cNvSpPr>
                <a:spLocks noChangeShapeType="1"/>
              </p:cNvSpPr>
              <p:nvPr/>
            </p:nvSpPr>
            <p:spPr bwMode="auto">
              <a:xfrm flipV="1">
                <a:off x="1903" y="1525"/>
                <a:ext cx="6" cy="1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2" name="Line 212"/>
              <p:cNvSpPr>
                <a:spLocks noChangeShapeType="1"/>
              </p:cNvSpPr>
              <p:nvPr/>
            </p:nvSpPr>
            <p:spPr bwMode="auto">
              <a:xfrm flipV="1">
                <a:off x="1909" y="1480"/>
                <a:ext cx="26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3" name="Line 213"/>
              <p:cNvSpPr>
                <a:spLocks noChangeShapeType="1"/>
              </p:cNvSpPr>
              <p:nvPr/>
            </p:nvSpPr>
            <p:spPr bwMode="auto">
              <a:xfrm flipV="1">
                <a:off x="1935" y="1460"/>
                <a:ext cx="13" cy="2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4" name="Line 214"/>
              <p:cNvSpPr>
                <a:spLocks noChangeShapeType="1"/>
              </p:cNvSpPr>
              <p:nvPr/>
            </p:nvSpPr>
            <p:spPr bwMode="auto">
              <a:xfrm flipV="1">
                <a:off x="1948" y="1441"/>
                <a:ext cx="19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5" name="Line 215"/>
              <p:cNvSpPr>
                <a:spLocks noChangeShapeType="1"/>
              </p:cNvSpPr>
              <p:nvPr/>
            </p:nvSpPr>
            <p:spPr bwMode="auto">
              <a:xfrm flipV="1">
                <a:off x="1967" y="1403"/>
                <a:ext cx="26" cy="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6" name="Line 216"/>
              <p:cNvSpPr>
                <a:spLocks noChangeShapeType="1"/>
              </p:cNvSpPr>
              <p:nvPr/>
            </p:nvSpPr>
            <p:spPr bwMode="auto">
              <a:xfrm flipV="1">
                <a:off x="1993" y="1396"/>
                <a:ext cx="13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7" name="Line 217"/>
              <p:cNvSpPr>
                <a:spLocks noChangeShapeType="1"/>
              </p:cNvSpPr>
              <p:nvPr/>
            </p:nvSpPr>
            <p:spPr bwMode="auto">
              <a:xfrm flipV="1">
                <a:off x="2006" y="1364"/>
                <a:ext cx="32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8" name="Line 218"/>
              <p:cNvSpPr>
                <a:spLocks noChangeShapeType="1"/>
              </p:cNvSpPr>
              <p:nvPr/>
            </p:nvSpPr>
            <p:spPr bwMode="auto">
              <a:xfrm flipV="1">
                <a:off x="2038" y="1351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9" name="Line 219"/>
              <p:cNvSpPr>
                <a:spLocks noChangeShapeType="1"/>
              </p:cNvSpPr>
              <p:nvPr/>
            </p:nvSpPr>
            <p:spPr bwMode="auto">
              <a:xfrm flipV="1">
                <a:off x="2057" y="1332"/>
                <a:ext cx="26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0" name="Line 220"/>
              <p:cNvSpPr>
                <a:spLocks noChangeShapeType="1"/>
              </p:cNvSpPr>
              <p:nvPr/>
            </p:nvSpPr>
            <p:spPr bwMode="auto">
              <a:xfrm flipV="1">
                <a:off x="2083" y="1313"/>
                <a:ext cx="44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1" name="Line 221"/>
              <p:cNvSpPr>
                <a:spLocks noChangeShapeType="1"/>
              </p:cNvSpPr>
              <p:nvPr/>
            </p:nvSpPr>
            <p:spPr bwMode="auto">
              <a:xfrm flipV="1">
                <a:off x="2127" y="1307"/>
                <a:ext cx="13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2" name="Line 222"/>
              <p:cNvSpPr>
                <a:spLocks noChangeShapeType="1"/>
              </p:cNvSpPr>
              <p:nvPr/>
            </p:nvSpPr>
            <p:spPr bwMode="auto">
              <a:xfrm flipV="1">
                <a:off x="2140" y="1294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3" name="Line 223"/>
              <p:cNvSpPr>
                <a:spLocks noChangeShapeType="1"/>
              </p:cNvSpPr>
              <p:nvPr/>
            </p:nvSpPr>
            <p:spPr bwMode="auto">
              <a:xfrm flipV="1">
                <a:off x="2166" y="1281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" name="Line 224"/>
              <p:cNvSpPr>
                <a:spLocks noChangeShapeType="1"/>
              </p:cNvSpPr>
              <p:nvPr/>
            </p:nvSpPr>
            <p:spPr bwMode="auto">
              <a:xfrm flipV="1">
                <a:off x="2211" y="1274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5" name="Line 225"/>
              <p:cNvSpPr>
                <a:spLocks noChangeShapeType="1"/>
              </p:cNvSpPr>
              <p:nvPr/>
            </p:nvSpPr>
            <p:spPr bwMode="auto">
              <a:xfrm>
                <a:off x="2256" y="1274"/>
                <a:ext cx="44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6" name="Line 226"/>
              <p:cNvSpPr>
                <a:spLocks noChangeShapeType="1"/>
              </p:cNvSpPr>
              <p:nvPr/>
            </p:nvSpPr>
            <p:spPr bwMode="auto">
              <a:xfrm>
                <a:off x="2300" y="1274"/>
                <a:ext cx="45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7" name="Line 227"/>
              <p:cNvSpPr>
                <a:spLocks noChangeShapeType="1"/>
              </p:cNvSpPr>
              <p:nvPr/>
            </p:nvSpPr>
            <p:spPr bwMode="auto">
              <a:xfrm>
                <a:off x="2345" y="1274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8" name="Line 228"/>
              <p:cNvSpPr>
                <a:spLocks noChangeShapeType="1"/>
              </p:cNvSpPr>
              <p:nvPr/>
            </p:nvSpPr>
            <p:spPr bwMode="auto">
              <a:xfrm>
                <a:off x="2390" y="1281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9" name="Line 229"/>
              <p:cNvSpPr>
                <a:spLocks noChangeShapeType="1"/>
              </p:cNvSpPr>
              <p:nvPr/>
            </p:nvSpPr>
            <p:spPr bwMode="auto">
              <a:xfrm>
                <a:off x="2435" y="1294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0" name="Line 230"/>
              <p:cNvSpPr>
                <a:spLocks noChangeShapeType="1"/>
              </p:cNvSpPr>
              <p:nvPr/>
            </p:nvSpPr>
            <p:spPr bwMode="auto">
              <a:xfrm>
                <a:off x="2461" y="1307"/>
                <a:ext cx="12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1" name="Line 231"/>
              <p:cNvSpPr>
                <a:spLocks noChangeShapeType="1"/>
              </p:cNvSpPr>
              <p:nvPr/>
            </p:nvSpPr>
            <p:spPr bwMode="auto">
              <a:xfrm>
                <a:off x="2473" y="1313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2" name="Line 232"/>
              <p:cNvSpPr>
                <a:spLocks noChangeShapeType="1"/>
              </p:cNvSpPr>
              <p:nvPr/>
            </p:nvSpPr>
            <p:spPr bwMode="auto">
              <a:xfrm>
                <a:off x="2518" y="1332"/>
                <a:ext cx="26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3" name="Line 233"/>
              <p:cNvSpPr>
                <a:spLocks noChangeShapeType="1"/>
              </p:cNvSpPr>
              <p:nvPr/>
            </p:nvSpPr>
            <p:spPr bwMode="auto">
              <a:xfrm>
                <a:off x="2544" y="1351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" name="Line 234"/>
              <p:cNvSpPr>
                <a:spLocks noChangeShapeType="1"/>
              </p:cNvSpPr>
              <p:nvPr/>
            </p:nvSpPr>
            <p:spPr bwMode="auto">
              <a:xfrm>
                <a:off x="2563" y="1364"/>
                <a:ext cx="32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5" name="Line 235"/>
              <p:cNvSpPr>
                <a:spLocks noChangeShapeType="1"/>
              </p:cNvSpPr>
              <p:nvPr/>
            </p:nvSpPr>
            <p:spPr bwMode="auto">
              <a:xfrm>
                <a:off x="2595" y="1396"/>
                <a:ext cx="13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6" name="Line 236"/>
              <p:cNvSpPr>
                <a:spLocks noChangeShapeType="1"/>
              </p:cNvSpPr>
              <p:nvPr/>
            </p:nvSpPr>
            <p:spPr bwMode="auto">
              <a:xfrm>
                <a:off x="2608" y="1403"/>
                <a:ext cx="26" cy="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7" name="Line 237"/>
              <p:cNvSpPr>
                <a:spLocks noChangeShapeType="1"/>
              </p:cNvSpPr>
              <p:nvPr/>
            </p:nvSpPr>
            <p:spPr bwMode="auto">
              <a:xfrm>
                <a:off x="2634" y="1441"/>
                <a:ext cx="19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8" name="Line 238"/>
              <p:cNvSpPr>
                <a:spLocks noChangeShapeType="1"/>
              </p:cNvSpPr>
              <p:nvPr/>
            </p:nvSpPr>
            <p:spPr bwMode="auto">
              <a:xfrm>
                <a:off x="2653" y="1460"/>
                <a:ext cx="13" cy="2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9" name="Line 239"/>
              <p:cNvSpPr>
                <a:spLocks noChangeShapeType="1"/>
              </p:cNvSpPr>
              <p:nvPr/>
            </p:nvSpPr>
            <p:spPr bwMode="auto">
              <a:xfrm>
                <a:off x="2666" y="1480"/>
                <a:ext cx="25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0" name="Line 240"/>
              <p:cNvSpPr>
                <a:spLocks noChangeShapeType="1"/>
              </p:cNvSpPr>
              <p:nvPr/>
            </p:nvSpPr>
            <p:spPr bwMode="auto">
              <a:xfrm>
                <a:off x="2691" y="1525"/>
                <a:ext cx="7" cy="1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1" name="Line 241"/>
              <p:cNvSpPr>
                <a:spLocks noChangeShapeType="1"/>
              </p:cNvSpPr>
              <p:nvPr/>
            </p:nvSpPr>
            <p:spPr bwMode="auto">
              <a:xfrm>
                <a:off x="2698" y="1537"/>
                <a:ext cx="6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2" name="Line 242"/>
              <p:cNvSpPr>
                <a:spLocks noChangeShapeType="1"/>
              </p:cNvSpPr>
              <p:nvPr/>
            </p:nvSpPr>
            <p:spPr bwMode="auto">
              <a:xfrm>
                <a:off x="2704" y="1569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3" name="Line 243"/>
              <p:cNvSpPr>
                <a:spLocks noChangeShapeType="1"/>
              </p:cNvSpPr>
              <p:nvPr/>
            </p:nvSpPr>
            <p:spPr bwMode="auto">
              <a:xfrm>
                <a:off x="2717" y="1614"/>
                <a:ext cx="6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4" name="Line 244"/>
              <p:cNvSpPr>
                <a:spLocks noChangeShapeType="1"/>
              </p:cNvSpPr>
              <p:nvPr/>
            </p:nvSpPr>
            <p:spPr bwMode="auto">
              <a:xfrm>
                <a:off x="2723" y="1659"/>
                <a:ext cx="7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5" name="Line 245"/>
              <p:cNvSpPr>
                <a:spLocks noChangeShapeType="1"/>
              </p:cNvSpPr>
              <p:nvPr/>
            </p:nvSpPr>
            <p:spPr bwMode="auto">
              <a:xfrm flipH="1">
                <a:off x="2723" y="1704"/>
                <a:ext cx="7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6" name="Line 246"/>
              <p:cNvSpPr>
                <a:spLocks noChangeShapeType="1"/>
              </p:cNvSpPr>
              <p:nvPr/>
            </p:nvSpPr>
            <p:spPr bwMode="auto">
              <a:xfrm flipH="1">
                <a:off x="2717" y="1743"/>
                <a:ext cx="6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7" name="Line 247"/>
              <p:cNvSpPr>
                <a:spLocks noChangeShapeType="1"/>
              </p:cNvSpPr>
              <p:nvPr/>
            </p:nvSpPr>
            <p:spPr bwMode="auto">
              <a:xfrm flipH="1">
                <a:off x="2704" y="1788"/>
                <a:ext cx="13" cy="44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8" name="Line 248"/>
              <p:cNvSpPr>
                <a:spLocks noChangeShapeType="1"/>
              </p:cNvSpPr>
              <p:nvPr/>
            </p:nvSpPr>
            <p:spPr bwMode="auto">
              <a:xfrm flipH="1">
                <a:off x="2698" y="1832"/>
                <a:ext cx="6" cy="3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9" name="Line 249"/>
              <p:cNvSpPr>
                <a:spLocks noChangeShapeType="1"/>
              </p:cNvSpPr>
              <p:nvPr/>
            </p:nvSpPr>
            <p:spPr bwMode="auto">
              <a:xfrm flipH="1">
                <a:off x="2691" y="1865"/>
                <a:ext cx="7" cy="1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0" name="Line 250"/>
              <p:cNvSpPr>
                <a:spLocks noChangeShapeType="1"/>
              </p:cNvSpPr>
              <p:nvPr/>
            </p:nvSpPr>
            <p:spPr bwMode="auto">
              <a:xfrm flipH="1">
                <a:off x="2666" y="1877"/>
                <a:ext cx="25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1" name="Line 251"/>
              <p:cNvSpPr>
                <a:spLocks noChangeShapeType="1"/>
              </p:cNvSpPr>
              <p:nvPr/>
            </p:nvSpPr>
            <p:spPr bwMode="auto">
              <a:xfrm flipH="1">
                <a:off x="2653" y="1922"/>
                <a:ext cx="13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2" name="Line 252"/>
              <p:cNvSpPr>
                <a:spLocks noChangeShapeType="1"/>
              </p:cNvSpPr>
              <p:nvPr/>
            </p:nvSpPr>
            <p:spPr bwMode="auto">
              <a:xfrm flipH="1">
                <a:off x="2634" y="1948"/>
                <a:ext cx="19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3" name="Line 253"/>
              <p:cNvSpPr>
                <a:spLocks noChangeShapeType="1"/>
              </p:cNvSpPr>
              <p:nvPr/>
            </p:nvSpPr>
            <p:spPr bwMode="auto">
              <a:xfrm flipH="1">
                <a:off x="2608" y="1967"/>
                <a:ext cx="26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4" name="Line 254"/>
              <p:cNvSpPr>
                <a:spLocks noChangeShapeType="1"/>
              </p:cNvSpPr>
              <p:nvPr/>
            </p:nvSpPr>
            <p:spPr bwMode="auto">
              <a:xfrm flipH="1">
                <a:off x="2595" y="1999"/>
                <a:ext cx="13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" name="Line 255"/>
              <p:cNvSpPr>
                <a:spLocks noChangeShapeType="1"/>
              </p:cNvSpPr>
              <p:nvPr/>
            </p:nvSpPr>
            <p:spPr bwMode="auto">
              <a:xfrm flipH="1">
                <a:off x="2563" y="2012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6" name="Line 256"/>
              <p:cNvSpPr>
                <a:spLocks noChangeShapeType="1"/>
              </p:cNvSpPr>
              <p:nvPr/>
            </p:nvSpPr>
            <p:spPr bwMode="auto">
              <a:xfrm flipH="1">
                <a:off x="2544" y="2038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7" name="Line 257"/>
              <p:cNvSpPr>
                <a:spLocks noChangeShapeType="1"/>
              </p:cNvSpPr>
              <p:nvPr/>
            </p:nvSpPr>
            <p:spPr bwMode="auto">
              <a:xfrm flipH="1">
                <a:off x="2518" y="2051"/>
                <a:ext cx="26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8" name="Line 258"/>
              <p:cNvSpPr>
                <a:spLocks noChangeShapeType="1"/>
              </p:cNvSpPr>
              <p:nvPr/>
            </p:nvSpPr>
            <p:spPr bwMode="auto">
              <a:xfrm flipH="1">
                <a:off x="2473" y="2070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9" name="Line 259"/>
              <p:cNvSpPr>
                <a:spLocks noChangeShapeType="1"/>
              </p:cNvSpPr>
              <p:nvPr/>
            </p:nvSpPr>
            <p:spPr bwMode="auto">
              <a:xfrm flipH="1">
                <a:off x="2461" y="2089"/>
                <a:ext cx="12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0" name="Line 260"/>
              <p:cNvSpPr>
                <a:spLocks noChangeShapeType="1"/>
              </p:cNvSpPr>
              <p:nvPr/>
            </p:nvSpPr>
            <p:spPr bwMode="auto">
              <a:xfrm flipH="1">
                <a:off x="2435" y="2095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1" name="Line 261"/>
              <p:cNvSpPr>
                <a:spLocks noChangeShapeType="1"/>
              </p:cNvSpPr>
              <p:nvPr/>
            </p:nvSpPr>
            <p:spPr bwMode="auto">
              <a:xfrm flipH="1">
                <a:off x="2390" y="2108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2" name="Line 262"/>
              <p:cNvSpPr>
                <a:spLocks noChangeShapeType="1"/>
              </p:cNvSpPr>
              <p:nvPr/>
            </p:nvSpPr>
            <p:spPr bwMode="auto">
              <a:xfrm flipH="1">
                <a:off x="2345" y="2121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3" name="Line 263"/>
              <p:cNvSpPr>
                <a:spLocks noChangeShapeType="1"/>
              </p:cNvSpPr>
              <p:nvPr/>
            </p:nvSpPr>
            <p:spPr bwMode="auto">
              <a:xfrm flipH="1">
                <a:off x="2300" y="2128"/>
                <a:ext cx="45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4" name="Line 264"/>
              <p:cNvSpPr>
                <a:spLocks noChangeShapeType="1"/>
              </p:cNvSpPr>
              <p:nvPr/>
            </p:nvSpPr>
            <p:spPr bwMode="auto">
              <a:xfrm flipH="1">
                <a:off x="2256" y="2128"/>
                <a:ext cx="44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5" name="Line 265"/>
              <p:cNvSpPr>
                <a:spLocks noChangeShapeType="1"/>
              </p:cNvSpPr>
              <p:nvPr/>
            </p:nvSpPr>
            <p:spPr bwMode="auto">
              <a:xfrm flipH="1" flipV="1">
                <a:off x="2211" y="2121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6" name="Line 266"/>
              <p:cNvSpPr>
                <a:spLocks noChangeShapeType="1"/>
              </p:cNvSpPr>
              <p:nvPr/>
            </p:nvSpPr>
            <p:spPr bwMode="auto">
              <a:xfrm flipH="1" flipV="1">
                <a:off x="2166" y="2108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7" name="Line 267"/>
              <p:cNvSpPr>
                <a:spLocks noChangeShapeType="1"/>
              </p:cNvSpPr>
              <p:nvPr/>
            </p:nvSpPr>
            <p:spPr bwMode="auto">
              <a:xfrm flipH="1" flipV="1">
                <a:off x="2140" y="2095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8" name="Line 268"/>
              <p:cNvSpPr>
                <a:spLocks noChangeShapeType="1"/>
              </p:cNvSpPr>
              <p:nvPr/>
            </p:nvSpPr>
            <p:spPr bwMode="auto">
              <a:xfrm flipH="1" flipV="1">
                <a:off x="2127" y="2089"/>
                <a:ext cx="13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9" name="Line 269"/>
              <p:cNvSpPr>
                <a:spLocks noChangeShapeType="1"/>
              </p:cNvSpPr>
              <p:nvPr/>
            </p:nvSpPr>
            <p:spPr bwMode="auto">
              <a:xfrm flipH="1" flipV="1">
                <a:off x="2083" y="2070"/>
                <a:ext cx="44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0" name="Line 270"/>
              <p:cNvSpPr>
                <a:spLocks noChangeShapeType="1"/>
              </p:cNvSpPr>
              <p:nvPr/>
            </p:nvSpPr>
            <p:spPr bwMode="auto">
              <a:xfrm flipH="1" flipV="1">
                <a:off x="2057" y="2051"/>
                <a:ext cx="26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1" name="Line 271"/>
              <p:cNvSpPr>
                <a:spLocks noChangeShapeType="1"/>
              </p:cNvSpPr>
              <p:nvPr/>
            </p:nvSpPr>
            <p:spPr bwMode="auto">
              <a:xfrm flipH="1" flipV="1">
                <a:off x="2038" y="2038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2" name="Line 272"/>
              <p:cNvSpPr>
                <a:spLocks noChangeShapeType="1"/>
              </p:cNvSpPr>
              <p:nvPr/>
            </p:nvSpPr>
            <p:spPr bwMode="auto">
              <a:xfrm flipH="1" flipV="1">
                <a:off x="2006" y="2012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3" name="Line 273"/>
              <p:cNvSpPr>
                <a:spLocks noChangeShapeType="1"/>
              </p:cNvSpPr>
              <p:nvPr/>
            </p:nvSpPr>
            <p:spPr bwMode="auto">
              <a:xfrm flipH="1" flipV="1">
                <a:off x="1993" y="1999"/>
                <a:ext cx="13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4" name="Line 274"/>
              <p:cNvSpPr>
                <a:spLocks noChangeShapeType="1"/>
              </p:cNvSpPr>
              <p:nvPr/>
            </p:nvSpPr>
            <p:spPr bwMode="auto">
              <a:xfrm flipH="1" flipV="1">
                <a:off x="1967" y="1967"/>
                <a:ext cx="26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5" name="Line 275"/>
              <p:cNvSpPr>
                <a:spLocks noChangeShapeType="1"/>
              </p:cNvSpPr>
              <p:nvPr/>
            </p:nvSpPr>
            <p:spPr bwMode="auto">
              <a:xfrm flipH="1" flipV="1">
                <a:off x="1948" y="1948"/>
                <a:ext cx="19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6" name="Line 276"/>
              <p:cNvSpPr>
                <a:spLocks noChangeShapeType="1"/>
              </p:cNvSpPr>
              <p:nvPr/>
            </p:nvSpPr>
            <p:spPr bwMode="auto">
              <a:xfrm flipH="1" flipV="1">
                <a:off x="1935" y="1922"/>
                <a:ext cx="13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7" name="Line 277"/>
              <p:cNvSpPr>
                <a:spLocks noChangeShapeType="1"/>
              </p:cNvSpPr>
              <p:nvPr/>
            </p:nvSpPr>
            <p:spPr bwMode="auto">
              <a:xfrm flipH="1" flipV="1">
                <a:off x="1909" y="1877"/>
                <a:ext cx="26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8" name="Line 278"/>
              <p:cNvSpPr>
                <a:spLocks noChangeShapeType="1"/>
              </p:cNvSpPr>
              <p:nvPr/>
            </p:nvSpPr>
            <p:spPr bwMode="auto">
              <a:xfrm flipH="1" flipV="1">
                <a:off x="1903" y="1865"/>
                <a:ext cx="6" cy="1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9" name="Line 279"/>
              <p:cNvSpPr>
                <a:spLocks noChangeShapeType="1"/>
              </p:cNvSpPr>
              <p:nvPr/>
            </p:nvSpPr>
            <p:spPr bwMode="auto">
              <a:xfrm flipH="1" flipV="1">
                <a:off x="1897" y="1832"/>
                <a:ext cx="6" cy="3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0" name="Line 280"/>
              <p:cNvSpPr>
                <a:spLocks noChangeShapeType="1"/>
              </p:cNvSpPr>
              <p:nvPr/>
            </p:nvSpPr>
            <p:spPr bwMode="auto">
              <a:xfrm flipH="1" flipV="1">
                <a:off x="1884" y="1788"/>
                <a:ext cx="13" cy="44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1" name="Line 281"/>
              <p:cNvSpPr>
                <a:spLocks noChangeShapeType="1"/>
              </p:cNvSpPr>
              <p:nvPr/>
            </p:nvSpPr>
            <p:spPr bwMode="auto">
              <a:xfrm flipH="1" flipV="1">
                <a:off x="1877" y="1743"/>
                <a:ext cx="7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2" name="Line 282"/>
              <p:cNvSpPr>
                <a:spLocks noChangeShapeType="1"/>
              </p:cNvSpPr>
              <p:nvPr/>
            </p:nvSpPr>
            <p:spPr bwMode="auto">
              <a:xfrm flipH="1" flipV="1">
                <a:off x="1871" y="1704"/>
                <a:ext cx="6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3" name="Line 283"/>
              <p:cNvSpPr>
                <a:spLocks noChangeShapeType="1"/>
              </p:cNvSpPr>
              <p:nvPr/>
            </p:nvSpPr>
            <p:spPr bwMode="auto">
              <a:xfrm flipV="1">
                <a:off x="1871" y="1659"/>
                <a:ext cx="6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4" name="Line 284"/>
              <p:cNvSpPr>
                <a:spLocks noChangeShapeType="1"/>
              </p:cNvSpPr>
              <p:nvPr/>
            </p:nvSpPr>
            <p:spPr bwMode="auto">
              <a:xfrm flipV="1">
                <a:off x="1877" y="1614"/>
                <a:ext cx="7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5" name="Line 285"/>
              <p:cNvSpPr>
                <a:spLocks noChangeShapeType="1"/>
              </p:cNvSpPr>
              <p:nvPr/>
            </p:nvSpPr>
            <p:spPr bwMode="auto">
              <a:xfrm flipV="1">
                <a:off x="1884" y="1569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6" name="Line 286"/>
              <p:cNvSpPr>
                <a:spLocks noChangeShapeType="1"/>
              </p:cNvSpPr>
              <p:nvPr/>
            </p:nvSpPr>
            <p:spPr bwMode="auto">
              <a:xfrm flipV="1">
                <a:off x="1897" y="1537"/>
                <a:ext cx="6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7" name="Line 287"/>
              <p:cNvSpPr>
                <a:spLocks noChangeShapeType="1"/>
              </p:cNvSpPr>
              <p:nvPr/>
            </p:nvSpPr>
            <p:spPr bwMode="auto">
              <a:xfrm flipV="1">
                <a:off x="1993" y="1525"/>
                <a:ext cx="6" cy="1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8" name="Line 288"/>
              <p:cNvSpPr>
                <a:spLocks noChangeShapeType="1"/>
              </p:cNvSpPr>
              <p:nvPr/>
            </p:nvSpPr>
            <p:spPr bwMode="auto">
              <a:xfrm flipV="1">
                <a:off x="1999" y="1480"/>
                <a:ext cx="32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9" name="Line 289"/>
              <p:cNvSpPr>
                <a:spLocks noChangeShapeType="1"/>
              </p:cNvSpPr>
              <p:nvPr/>
            </p:nvSpPr>
            <p:spPr bwMode="auto">
              <a:xfrm flipV="1">
                <a:off x="2031" y="1473"/>
                <a:ext cx="7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0" name="Line 290"/>
              <p:cNvSpPr>
                <a:spLocks noChangeShapeType="1"/>
              </p:cNvSpPr>
              <p:nvPr/>
            </p:nvSpPr>
            <p:spPr bwMode="auto">
              <a:xfrm flipV="1">
                <a:off x="2038" y="1441"/>
                <a:ext cx="38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1" name="Line 291"/>
              <p:cNvSpPr>
                <a:spLocks noChangeShapeType="1"/>
              </p:cNvSpPr>
              <p:nvPr/>
            </p:nvSpPr>
            <p:spPr bwMode="auto">
              <a:xfrm flipV="1">
                <a:off x="2076" y="1435"/>
                <a:ext cx="7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2" name="Line 292"/>
              <p:cNvSpPr>
                <a:spLocks noChangeShapeType="1"/>
              </p:cNvSpPr>
              <p:nvPr/>
            </p:nvSpPr>
            <p:spPr bwMode="auto">
              <a:xfrm flipV="1">
                <a:off x="2083" y="1403"/>
                <a:ext cx="44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3" name="Line 293"/>
              <p:cNvSpPr>
                <a:spLocks noChangeShapeType="1"/>
              </p:cNvSpPr>
              <p:nvPr/>
            </p:nvSpPr>
            <p:spPr bwMode="auto">
              <a:xfrm flipV="1">
                <a:off x="2127" y="1396"/>
                <a:ext cx="13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4" name="Line 294"/>
              <p:cNvSpPr>
                <a:spLocks noChangeShapeType="1"/>
              </p:cNvSpPr>
              <p:nvPr/>
            </p:nvSpPr>
            <p:spPr bwMode="auto">
              <a:xfrm flipV="1">
                <a:off x="2140" y="1383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5" name="Line 295"/>
              <p:cNvSpPr>
                <a:spLocks noChangeShapeType="1"/>
              </p:cNvSpPr>
              <p:nvPr/>
            </p:nvSpPr>
            <p:spPr bwMode="auto">
              <a:xfrm flipV="1">
                <a:off x="2166" y="1364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6" name="Line 296"/>
              <p:cNvSpPr>
                <a:spLocks noChangeShapeType="1"/>
              </p:cNvSpPr>
              <p:nvPr/>
            </p:nvSpPr>
            <p:spPr bwMode="auto">
              <a:xfrm flipV="1">
                <a:off x="2211" y="135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7" name="Line 297"/>
              <p:cNvSpPr>
                <a:spLocks noChangeShapeType="1"/>
              </p:cNvSpPr>
              <p:nvPr/>
            </p:nvSpPr>
            <p:spPr bwMode="auto">
              <a:xfrm flipV="1">
                <a:off x="2256" y="1351"/>
                <a:ext cx="44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8" name="Line 298"/>
              <p:cNvSpPr>
                <a:spLocks noChangeShapeType="1"/>
              </p:cNvSpPr>
              <p:nvPr/>
            </p:nvSpPr>
            <p:spPr bwMode="auto">
              <a:xfrm>
                <a:off x="2300" y="1351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9" name="Line 299"/>
              <p:cNvSpPr>
                <a:spLocks noChangeShapeType="1"/>
              </p:cNvSpPr>
              <p:nvPr/>
            </p:nvSpPr>
            <p:spPr bwMode="auto">
              <a:xfrm>
                <a:off x="2345" y="135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0" name="Line 300"/>
              <p:cNvSpPr>
                <a:spLocks noChangeShapeType="1"/>
              </p:cNvSpPr>
              <p:nvPr/>
            </p:nvSpPr>
            <p:spPr bwMode="auto">
              <a:xfrm>
                <a:off x="2390" y="1364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1" name="Line 301"/>
              <p:cNvSpPr>
                <a:spLocks noChangeShapeType="1"/>
              </p:cNvSpPr>
              <p:nvPr/>
            </p:nvSpPr>
            <p:spPr bwMode="auto">
              <a:xfrm>
                <a:off x="2435" y="1383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2" name="Line 302"/>
              <p:cNvSpPr>
                <a:spLocks noChangeShapeType="1"/>
              </p:cNvSpPr>
              <p:nvPr/>
            </p:nvSpPr>
            <p:spPr bwMode="auto">
              <a:xfrm>
                <a:off x="2461" y="1396"/>
                <a:ext cx="12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3" name="Line 303"/>
              <p:cNvSpPr>
                <a:spLocks noChangeShapeType="1"/>
              </p:cNvSpPr>
              <p:nvPr/>
            </p:nvSpPr>
            <p:spPr bwMode="auto">
              <a:xfrm>
                <a:off x="2473" y="1403"/>
                <a:ext cx="45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4" name="Line 304"/>
              <p:cNvSpPr>
                <a:spLocks noChangeShapeType="1"/>
              </p:cNvSpPr>
              <p:nvPr/>
            </p:nvSpPr>
            <p:spPr bwMode="auto">
              <a:xfrm>
                <a:off x="2518" y="1435"/>
                <a:ext cx="7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5" name="Line 305"/>
              <p:cNvSpPr>
                <a:spLocks noChangeShapeType="1"/>
              </p:cNvSpPr>
              <p:nvPr/>
            </p:nvSpPr>
            <p:spPr bwMode="auto">
              <a:xfrm>
                <a:off x="2525" y="1441"/>
                <a:ext cx="38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6" name="Line 306"/>
              <p:cNvSpPr>
                <a:spLocks noChangeShapeType="1"/>
              </p:cNvSpPr>
              <p:nvPr/>
            </p:nvSpPr>
            <p:spPr bwMode="auto">
              <a:xfrm>
                <a:off x="2563" y="1473"/>
                <a:ext cx="7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7" name="Line 307"/>
              <p:cNvSpPr>
                <a:spLocks noChangeShapeType="1"/>
              </p:cNvSpPr>
              <p:nvPr/>
            </p:nvSpPr>
            <p:spPr bwMode="auto">
              <a:xfrm>
                <a:off x="2570" y="1480"/>
                <a:ext cx="32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8" name="Line 308"/>
              <p:cNvSpPr>
                <a:spLocks noChangeShapeType="1"/>
              </p:cNvSpPr>
              <p:nvPr/>
            </p:nvSpPr>
            <p:spPr bwMode="auto">
              <a:xfrm>
                <a:off x="2602" y="1525"/>
                <a:ext cx="6" cy="1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9" name="Line 309"/>
              <p:cNvSpPr>
                <a:spLocks noChangeShapeType="1"/>
              </p:cNvSpPr>
              <p:nvPr/>
            </p:nvSpPr>
            <p:spPr bwMode="auto">
              <a:xfrm>
                <a:off x="2608" y="1537"/>
                <a:ext cx="13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0" name="Line 310"/>
              <p:cNvSpPr>
                <a:spLocks noChangeShapeType="1"/>
              </p:cNvSpPr>
              <p:nvPr/>
            </p:nvSpPr>
            <p:spPr bwMode="auto">
              <a:xfrm>
                <a:off x="2621" y="1569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1" name="Line 311"/>
              <p:cNvSpPr>
                <a:spLocks noChangeShapeType="1"/>
              </p:cNvSpPr>
              <p:nvPr/>
            </p:nvSpPr>
            <p:spPr bwMode="auto">
              <a:xfrm>
                <a:off x="2634" y="1614"/>
                <a:ext cx="12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2" name="Line 312"/>
              <p:cNvSpPr>
                <a:spLocks noChangeShapeType="1"/>
              </p:cNvSpPr>
              <p:nvPr/>
            </p:nvSpPr>
            <p:spPr bwMode="auto">
              <a:xfrm>
                <a:off x="2646" y="1659"/>
                <a:ext cx="0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3" name="Line 313"/>
              <p:cNvSpPr>
                <a:spLocks noChangeShapeType="1"/>
              </p:cNvSpPr>
              <p:nvPr/>
            </p:nvSpPr>
            <p:spPr bwMode="auto">
              <a:xfrm>
                <a:off x="2646" y="1704"/>
                <a:ext cx="0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4" name="Line 314"/>
              <p:cNvSpPr>
                <a:spLocks noChangeShapeType="1"/>
              </p:cNvSpPr>
              <p:nvPr/>
            </p:nvSpPr>
            <p:spPr bwMode="auto">
              <a:xfrm flipH="1">
                <a:off x="2634" y="1743"/>
                <a:ext cx="12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5" name="Line 315"/>
              <p:cNvSpPr>
                <a:spLocks noChangeShapeType="1"/>
              </p:cNvSpPr>
              <p:nvPr/>
            </p:nvSpPr>
            <p:spPr bwMode="auto">
              <a:xfrm flipH="1">
                <a:off x="2621" y="1788"/>
                <a:ext cx="13" cy="44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6" name="Line 316"/>
              <p:cNvSpPr>
                <a:spLocks noChangeShapeType="1"/>
              </p:cNvSpPr>
              <p:nvPr/>
            </p:nvSpPr>
            <p:spPr bwMode="auto">
              <a:xfrm flipH="1">
                <a:off x="2608" y="1832"/>
                <a:ext cx="13" cy="3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7" name="Line 317"/>
              <p:cNvSpPr>
                <a:spLocks noChangeShapeType="1"/>
              </p:cNvSpPr>
              <p:nvPr/>
            </p:nvSpPr>
            <p:spPr bwMode="auto">
              <a:xfrm flipH="1">
                <a:off x="2602" y="1865"/>
                <a:ext cx="6" cy="1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8" name="Line 318"/>
              <p:cNvSpPr>
                <a:spLocks noChangeShapeType="1"/>
              </p:cNvSpPr>
              <p:nvPr/>
            </p:nvSpPr>
            <p:spPr bwMode="auto">
              <a:xfrm flipH="1">
                <a:off x="2570" y="1877"/>
                <a:ext cx="32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9" name="Line 319"/>
              <p:cNvSpPr>
                <a:spLocks noChangeShapeType="1"/>
              </p:cNvSpPr>
              <p:nvPr/>
            </p:nvSpPr>
            <p:spPr bwMode="auto">
              <a:xfrm flipH="1">
                <a:off x="2563" y="1922"/>
                <a:ext cx="7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0" name="Line 320"/>
              <p:cNvSpPr>
                <a:spLocks noChangeShapeType="1"/>
              </p:cNvSpPr>
              <p:nvPr/>
            </p:nvSpPr>
            <p:spPr bwMode="auto">
              <a:xfrm flipH="1">
                <a:off x="2525" y="1929"/>
                <a:ext cx="38" cy="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1" name="Line 321"/>
              <p:cNvSpPr>
                <a:spLocks noChangeShapeType="1"/>
              </p:cNvSpPr>
              <p:nvPr/>
            </p:nvSpPr>
            <p:spPr bwMode="auto">
              <a:xfrm flipH="1">
                <a:off x="2518" y="1967"/>
                <a:ext cx="7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2" name="Line 322"/>
              <p:cNvSpPr>
                <a:spLocks noChangeShapeType="1"/>
              </p:cNvSpPr>
              <p:nvPr/>
            </p:nvSpPr>
            <p:spPr bwMode="auto">
              <a:xfrm flipH="1">
                <a:off x="2473" y="1974"/>
                <a:ext cx="45" cy="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3" name="Line 323"/>
              <p:cNvSpPr>
                <a:spLocks noChangeShapeType="1"/>
              </p:cNvSpPr>
              <p:nvPr/>
            </p:nvSpPr>
            <p:spPr bwMode="auto">
              <a:xfrm flipH="1">
                <a:off x="2461" y="1999"/>
                <a:ext cx="12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4" name="Line 324"/>
              <p:cNvSpPr>
                <a:spLocks noChangeShapeType="1"/>
              </p:cNvSpPr>
              <p:nvPr/>
            </p:nvSpPr>
            <p:spPr bwMode="auto">
              <a:xfrm flipH="1">
                <a:off x="2435" y="2012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5" name="Line 325"/>
              <p:cNvSpPr>
                <a:spLocks noChangeShapeType="1"/>
              </p:cNvSpPr>
              <p:nvPr/>
            </p:nvSpPr>
            <p:spPr bwMode="auto">
              <a:xfrm flipH="1">
                <a:off x="2390" y="2025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6" name="Line 326"/>
              <p:cNvSpPr>
                <a:spLocks noChangeShapeType="1"/>
              </p:cNvSpPr>
              <p:nvPr/>
            </p:nvSpPr>
            <p:spPr bwMode="auto">
              <a:xfrm flipH="1">
                <a:off x="2345" y="203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7" name="Line 327"/>
              <p:cNvSpPr>
                <a:spLocks noChangeShapeType="1"/>
              </p:cNvSpPr>
              <p:nvPr/>
            </p:nvSpPr>
            <p:spPr bwMode="auto">
              <a:xfrm flipH="1">
                <a:off x="2300" y="2044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8" name="Line 328"/>
              <p:cNvSpPr>
                <a:spLocks noChangeShapeType="1"/>
              </p:cNvSpPr>
              <p:nvPr/>
            </p:nvSpPr>
            <p:spPr bwMode="auto">
              <a:xfrm flipH="1" flipV="1">
                <a:off x="2256" y="2044"/>
                <a:ext cx="44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9" name="Line 329"/>
              <p:cNvSpPr>
                <a:spLocks noChangeShapeType="1"/>
              </p:cNvSpPr>
              <p:nvPr/>
            </p:nvSpPr>
            <p:spPr bwMode="auto">
              <a:xfrm flipH="1" flipV="1">
                <a:off x="2211" y="203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0" name="Line 330"/>
              <p:cNvSpPr>
                <a:spLocks noChangeShapeType="1"/>
              </p:cNvSpPr>
              <p:nvPr/>
            </p:nvSpPr>
            <p:spPr bwMode="auto">
              <a:xfrm flipH="1" flipV="1">
                <a:off x="2166" y="2025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1" name="Line 331"/>
              <p:cNvSpPr>
                <a:spLocks noChangeShapeType="1"/>
              </p:cNvSpPr>
              <p:nvPr/>
            </p:nvSpPr>
            <p:spPr bwMode="auto">
              <a:xfrm flipH="1" flipV="1">
                <a:off x="2140" y="2012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2" name="Line 332"/>
              <p:cNvSpPr>
                <a:spLocks noChangeShapeType="1"/>
              </p:cNvSpPr>
              <p:nvPr/>
            </p:nvSpPr>
            <p:spPr bwMode="auto">
              <a:xfrm flipH="1" flipV="1">
                <a:off x="2127" y="1999"/>
                <a:ext cx="13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3" name="Line 333"/>
              <p:cNvSpPr>
                <a:spLocks noChangeShapeType="1"/>
              </p:cNvSpPr>
              <p:nvPr/>
            </p:nvSpPr>
            <p:spPr bwMode="auto">
              <a:xfrm flipH="1" flipV="1">
                <a:off x="2083" y="1974"/>
                <a:ext cx="44" cy="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4" name="Line 334"/>
              <p:cNvSpPr>
                <a:spLocks noChangeShapeType="1"/>
              </p:cNvSpPr>
              <p:nvPr/>
            </p:nvSpPr>
            <p:spPr bwMode="auto">
              <a:xfrm flipH="1" flipV="1">
                <a:off x="2076" y="1967"/>
                <a:ext cx="7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5" name="Line 335"/>
              <p:cNvSpPr>
                <a:spLocks noChangeShapeType="1"/>
              </p:cNvSpPr>
              <p:nvPr/>
            </p:nvSpPr>
            <p:spPr bwMode="auto">
              <a:xfrm flipH="1" flipV="1">
                <a:off x="2038" y="1929"/>
                <a:ext cx="38" cy="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6" name="Line 336"/>
              <p:cNvSpPr>
                <a:spLocks noChangeShapeType="1"/>
              </p:cNvSpPr>
              <p:nvPr/>
            </p:nvSpPr>
            <p:spPr bwMode="auto">
              <a:xfrm flipH="1" flipV="1">
                <a:off x="2031" y="1922"/>
                <a:ext cx="7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7" name="Line 337"/>
              <p:cNvSpPr>
                <a:spLocks noChangeShapeType="1"/>
              </p:cNvSpPr>
              <p:nvPr/>
            </p:nvSpPr>
            <p:spPr bwMode="auto">
              <a:xfrm flipH="1" flipV="1">
                <a:off x="1999" y="1877"/>
                <a:ext cx="32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8" name="Line 338"/>
              <p:cNvSpPr>
                <a:spLocks noChangeShapeType="1"/>
              </p:cNvSpPr>
              <p:nvPr/>
            </p:nvSpPr>
            <p:spPr bwMode="auto">
              <a:xfrm flipH="1" flipV="1">
                <a:off x="1993" y="1865"/>
                <a:ext cx="6" cy="1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9" name="Line 339"/>
              <p:cNvSpPr>
                <a:spLocks noChangeShapeType="1"/>
              </p:cNvSpPr>
              <p:nvPr/>
            </p:nvSpPr>
            <p:spPr bwMode="auto">
              <a:xfrm flipH="1" flipV="1">
                <a:off x="1980" y="1832"/>
                <a:ext cx="13" cy="3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0" name="Line 340"/>
              <p:cNvSpPr>
                <a:spLocks noChangeShapeType="1"/>
              </p:cNvSpPr>
              <p:nvPr/>
            </p:nvSpPr>
            <p:spPr bwMode="auto">
              <a:xfrm flipH="1" flipV="1">
                <a:off x="1967" y="1788"/>
                <a:ext cx="13" cy="44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1" name="Line 341"/>
              <p:cNvSpPr>
                <a:spLocks noChangeShapeType="1"/>
              </p:cNvSpPr>
              <p:nvPr/>
            </p:nvSpPr>
            <p:spPr bwMode="auto">
              <a:xfrm flipH="1" flipV="1">
                <a:off x="1954" y="1743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2" name="Line 342"/>
              <p:cNvSpPr>
                <a:spLocks noChangeShapeType="1"/>
              </p:cNvSpPr>
              <p:nvPr/>
            </p:nvSpPr>
            <p:spPr bwMode="auto">
              <a:xfrm flipV="1">
                <a:off x="1954" y="1704"/>
                <a:ext cx="0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3" name="Line 343"/>
              <p:cNvSpPr>
                <a:spLocks noChangeShapeType="1"/>
              </p:cNvSpPr>
              <p:nvPr/>
            </p:nvSpPr>
            <p:spPr bwMode="auto">
              <a:xfrm flipV="1">
                <a:off x="1954" y="1659"/>
                <a:ext cx="0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4" name="Line 344"/>
              <p:cNvSpPr>
                <a:spLocks noChangeShapeType="1"/>
              </p:cNvSpPr>
              <p:nvPr/>
            </p:nvSpPr>
            <p:spPr bwMode="auto">
              <a:xfrm flipV="1">
                <a:off x="1954" y="1614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5" name="Line 345"/>
              <p:cNvSpPr>
                <a:spLocks noChangeShapeType="1"/>
              </p:cNvSpPr>
              <p:nvPr/>
            </p:nvSpPr>
            <p:spPr bwMode="auto">
              <a:xfrm flipV="1">
                <a:off x="1967" y="1569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6" name="Line 346"/>
              <p:cNvSpPr>
                <a:spLocks noChangeShapeType="1"/>
              </p:cNvSpPr>
              <p:nvPr/>
            </p:nvSpPr>
            <p:spPr bwMode="auto">
              <a:xfrm flipV="1">
                <a:off x="1980" y="1537"/>
                <a:ext cx="13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7" name="Line 347"/>
              <p:cNvSpPr>
                <a:spLocks noChangeShapeType="1"/>
              </p:cNvSpPr>
              <p:nvPr/>
            </p:nvSpPr>
            <p:spPr bwMode="auto">
              <a:xfrm flipV="1">
                <a:off x="2038" y="1614"/>
                <a:ext cx="6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8" name="Line 348"/>
              <p:cNvSpPr>
                <a:spLocks noChangeShapeType="1"/>
              </p:cNvSpPr>
              <p:nvPr/>
            </p:nvSpPr>
            <p:spPr bwMode="auto">
              <a:xfrm flipV="1">
                <a:off x="2044" y="1569"/>
                <a:ext cx="19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9" name="Line 349"/>
              <p:cNvSpPr>
                <a:spLocks noChangeShapeType="1"/>
              </p:cNvSpPr>
              <p:nvPr/>
            </p:nvSpPr>
            <p:spPr bwMode="auto">
              <a:xfrm flipV="1">
                <a:off x="2063" y="1544"/>
                <a:ext cx="20" cy="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0" name="Line 350"/>
              <p:cNvSpPr>
                <a:spLocks noChangeShapeType="1"/>
              </p:cNvSpPr>
              <p:nvPr/>
            </p:nvSpPr>
            <p:spPr bwMode="auto">
              <a:xfrm flipV="1">
                <a:off x="2083" y="1525"/>
                <a:ext cx="12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1" name="Line 351"/>
              <p:cNvSpPr>
                <a:spLocks noChangeShapeType="1"/>
              </p:cNvSpPr>
              <p:nvPr/>
            </p:nvSpPr>
            <p:spPr bwMode="auto">
              <a:xfrm flipV="1">
                <a:off x="2095" y="1499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2" name="Line 352"/>
              <p:cNvSpPr>
                <a:spLocks noChangeShapeType="1"/>
              </p:cNvSpPr>
              <p:nvPr/>
            </p:nvSpPr>
            <p:spPr bwMode="auto">
              <a:xfrm flipV="1">
                <a:off x="2127" y="1480"/>
                <a:ext cx="20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3" name="Line 353"/>
              <p:cNvSpPr>
                <a:spLocks noChangeShapeType="1"/>
              </p:cNvSpPr>
              <p:nvPr/>
            </p:nvSpPr>
            <p:spPr bwMode="auto">
              <a:xfrm flipV="1">
                <a:off x="2147" y="1467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4" name="Line 354"/>
              <p:cNvSpPr>
                <a:spLocks noChangeShapeType="1"/>
              </p:cNvSpPr>
              <p:nvPr/>
            </p:nvSpPr>
            <p:spPr bwMode="auto">
              <a:xfrm flipV="1">
                <a:off x="2166" y="1448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5" name="Line 355"/>
              <p:cNvSpPr>
                <a:spLocks noChangeShapeType="1"/>
              </p:cNvSpPr>
              <p:nvPr/>
            </p:nvSpPr>
            <p:spPr bwMode="auto">
              <a:xfrm flipV="1">
                <a:off x="2211" y="1441"/>
                <a:ext cx="38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6" name="Line 356"/>
              <p:cNvSpPr>
                <a:spLocks noChangeShapeType="1"/>
              </p:cNvSpPr>
              <p:nvPr/>
            </p:nvSpPr>
            <p:spPr bwMode="auto">
              <a:xfrm flipV="1">
                <a:off x="2249" y="1435"/>
                <a:ext cx="7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7" name="Line 357"/>
              <p:cNvSpPr>
                <a:spLocks noChangeShapeType="1"/>
              </p:cNvSpPr>
              <p:nvPr/>
            </p:nvSpPr>
            <p:spPr bwMode="auto">
              <a:xfrm>
                <a:off x="2256" y="1435"/>
                <a:ext cx="44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8" name="Line 358"/>
              <p:cNvSpPr>
                <a:spLocks noChangeShapeType="1"/>
              </p:cNvSpPr>
              <p:nvPr/>
            </p:nvSpPr>
            <p:spPr bwMode="auto">
              <a:xfrm>
                <a:off x="2300" y="1435"/>
                <a:ext cx="45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9" name="Line 359"/>
              <p:cNvSpPr>
                <a:spLocks noChangeShapeType="1"/>
              </p:cNvSpPr>
              <p:nvPr/>
            </p:nvSpPr>
            <p:spPr bwMode="auto">
              <a:xfrm>
                <a:off x="2345" y="1435"/>
                <a:ext cx="7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0" name="Line 360"/>
              <p:cNvSpPr>
                <a:spLocks noChangeShapeType="1"/>
              </p:cNvSpPr>
              <p:nvPr/>
            </p:nvSpPr>
            <p:spPr bwMode="auto">
              <a:xfrm>
                <a:off x="2352" y="1441"/>
                <a:ext cx="38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1" name="Line 361"/>
              <p:cNvSpPr>
                <a:spLocks noChangeShapeType="1"/>
              </p:cNvSpPr>
              <p:nvPr/>
            </p:nvSpPr>
            <p:spPr bwMode="auto">
              <a:xfrm>
                <a:off x="2390" y="1448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2" name="Line 362"/>
              <p:cNvSpPr>
                <a:spLocks noChangeShapeType="1"/>
              </p:cNvSpPr>
              <p:nvPr/>
            </p:nvSpPr>
            <p:spPr bwMode="auto">
              <a:xfrm>
                <a:off x="2435" y="1467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3" name="Line 363"/>
              <p:cNvSpPr>
                <a:spLocks noChangeShapeType="1"/>
              </p:cNvSpPr>
              <p:nvPr/>
            </p:nvSpPr>
            <p:spPr bwMode="auto">
              <a:xfrm>
                <a:off x="2454" y="1480"/>
                <a:ext cx="19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4" name="Line 364"/>
              <p:cNvSpPr>
                <a:spLocks noChangeShapeType="1"/>
              </p:cNvSpPr>
              <p:nvPr/>
            </p:nvSpPr>
            <p:spPr bwMode="auto">
              <a:xfrm>
                <a:off x="2473" y="1499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5" name="Line 365"/>
              <p:cNvSpPr>
                <a:spLocks noChangeShapeType="1"/>
              </p:cNvSpPr>
              <p:nvPr/>
            </p:nvSpPr>
            <p:spPr bwMode="auto">
              <a:xfrm>
                <a:off x="2505" y="1525"/>
                <a:ext cx="13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6" name="Line 366"/>
              <p:cNvSpPr>
                <a:spLocks noChangeShapeType="1"/>
              </p:cNvSpPr>
              <p:nvPr/>
            </p:nvSpPr>
            <p:spPr bwMode="auto">
              <a:xfrm>
                <a:off x="2518" y="1544"/>
                <a:ext cx="20" cy="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" name="Line 367"/>
              <p:cNvSpPr>
                <a:spLocks noChangeShapeType="1"/>
              </p:cNvSpPr>
              <p:nvPr/>
            </p:nvSpPr>
            <p:spPr bwMode="auto">
              <a:xfrm>
                <a:off x="2538" y="1569"/>
                <a:ext cx="19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8" name="Line 368"/>
              <p:cNvSpPr>
                <a:spLocks noChangeShapeType="1"/>
              </p:cNvSpPr>
              <p:nvPr/>
            </p:nvSpPr>
            <p:spPr bwMode="auto">
              <a:xfrm>
                <a:off x="2557" y="1614"/>
                <a:ext cx="6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9" name="Line 369"/>
              <p:cNvSpPr>
                <a:spLocks noChangeShapeType="1"/>
              </p:cNvSpPr>
              <p:nvPr/>
            </p:nvSpPr>
            <p:spPr bwMode="auto">
              <a:xfrm>
                <a:off x="2563" y="1646"/>
                <a:ext cx="0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0" name="Line 370"/>
              <p:cNvSpPr>
                <a:spLocks noChangeShapeType="1"/>
              </p:cNvSpPr>
              <p:nvPr/>
            </p:nvSpPr>
            <p:spPr bwMode="auto">
              <a:xfrm>
                <a:off x="2563" y="1659"/>
                <a:ext cx="7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1" name="Line 371"/>
              <p:cNvSpPr>
                <a:spLocks noChangeShapeType="1"/>
              </p:cNvSpPr>
              <p:nvPr/>
            </p:nvSpPr>
            <p:spPr bwMode="auto">
              <a:xfrm flipH="1">
                <a:off x="2563" y="1704"/>
                <a:ext cx="7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2" name="Line 372"/>
              <p:cNvSpPr>
                <a:spLocks noChangeShapeType="1"/>
              </p:cNvSpPr>
              <p:nvPr/>
            </p:nvSpPr>
            <p:spPr bwMode="auto">
              <a:xfrm>
                <a:off x="2563" y="1743"/>
                <a:ext cx="0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3" name="Line 373"/>
              <p:cNvSpPr>
                <a:spLocks noChangeShapeType="1"/>
              </p:cNvSpPr>
              <p:nvPr/>
            </p:nvSpPr>
            <p:spPr bwMode="auto">
              <a:xfrm flipH="1">
                <a:off x="2557" y="1756"/>
                <a:ext cx="6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4" name="Line 374"/>
              <p:cNvSpPr>
                <a:spLocks noChangeShapeType="1"/>
              </p:cNvSpPr>
              <p:nvPr/>
            </p:nvSpPr>
            <p:spPr bwMode="auto">
              <a:xfrm flipH="1">
                <a:off x="2538" y="1788"/>
                <a:ext cx="19" cy="44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5" name="Line 375"/>
              <p:cNvSpPr>
                <a:spLocks noChangeShapeType="1"/>
              </p:cNvSpPr>
              <p:nvPr/>
            </p:nvSpPr>
            <p:spPr bwMode="auto">
              <a:xfrm flipH="1">
                <a:off x="2518" y="1832"/>
                <a:ext cx="20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6" name="Line 376"/>
              <p:cNvSpPr>
                <a:spLocks noChangeShapeType="1"/>
              </p:cNvSpPr>
              <p:nvPr/>
            </p:nvSpPr>
            <p:spPr bwMode="auto">
              <a:xfrm flipH="1">
                <a:off x="2505" y="1858"/>
                <a:ext cx="13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7" name="Line 377"/>
              <p:cNvSpPr>
                <a:spLocks noChangeShapeType="1"/>
              </p:cNvSpPr>
              <p:nvPr/>
            </p:nvSpPr>
            <p:spPr bwMode="auto">
              <a:xfrm flipH="1">
                <a:off x="2473" y="1877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8" name="Line 378"/>
              <p:cNvSpPr>
                <a:spLocks noChangeShapeType="1"/>
              </p:cNvSpPr>
              <p:nvPr/>
            </p:nvSpPr>
            <p:spPr bwMode="auto">
              <a:xfrm flipH="1">
                <a:off x="2454" y="1903"/>
                <a:ext cx="19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9" name="Line 379"/>
              <p:cNvSpPr>
                <a:spLocks noChangeShapeType="1"/>
              </p:cNvSpPr>
              <p:nvPr/>
            </p:nvSpPr>
            <p:spPr bwMode="auto">
              <a:xfrm flipH="1">
                <a:off x="2435" y="1922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0" name="Line 380"/>
              <p:cNvSpPr>
                <a:spLocks noChangeShapeType="1"/>
              </p:cNvSpPr>
              <p:nvPr/>
            </p:nvSpPr>
            <p:spPr bwMode="auto">
              <a:xfrm flipH="1">
                <a:off x="2390" y="1935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1" name="Line 381"/>
              <p:cNvSpPr>
                <a:spLocks noChangeShapeType="1"/>
              </p:cNvSpPr>
              <p:nvPr/>
            </p:nvSpPr>
            <p:spPr bwMode="auto">
              <a:xfrm flipH="1">
                <a:off x="2352" y="1954"/>
                <a:ext cx="38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2" name="Line 382"/>
              <p:cNvSpPr>
                <a:spLocks noChangeShapeType="1"/>
              </p:cNvSpPr>
              <p:nvPr/>
            </p:nvSpPr>
            <p:spPr bwMode="auto">
              <a:xfrm flipH="1">
                <a:off x="2345" y="1967"/>
                <a:ext cx="7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3" name="Line 383"/>
              <p:cNvSpPr>
                <a:spLocks noChangeShapeType="1"/>
              </p:cNvSpPr>
              <p:nvPr/>
            </p:nvSpPr>
            <p:spPr bwMode="auto">
              <a:xfrm flipH="1">
                <a:off x="2300" y="1967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4" name="Line 384"/>
              <p:cNvSpPr>
                <a:spLocks noChangeShapeType="1"/>
              </p:cNvSpPr>
              <p:nvPr/>
            </p:nvSpPr>
            <p:spPr bwMode="auto">
              <a:xfrm flipH="1" flipV="1">
                <a:off x="2256" y="1967"/>
                <a:ext cx="44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5" name="Line 385"/>
              <p:cNvSpPr>
                <a:spLocks noChangeShapeType="1"/>
              </p:cNvSpPr>
              <p:nvPr/>
            </p:nvSpPr>
            <p:spPr bwMode="auto">
              <a:xfrm flipH="1">
                <a:off x="2249" y="1967"/>
                <a:ext cx="7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6" name="Line 386"/>
              <p:cNvSpPr>
                <a:spLocks noChangeShapeType="1"/>
              </p:cNvSpPr>
              <p:nvPr/>
            </p:nvSpPr>
            <p:spPr bwMode="auto">
              <a:xfrm flipH="1" flipV="1">
                <a:off x="2211" y="1954"/>
                <a:ext cx="38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7" name="Line 387"/>
              <p:cNvSpPr>
                <a:spLocks noChangeShapeType="1"/>
              </p:cNvSpPr>
              <p:nvPr/>
            </p:nvSpPr>
            <p:spPr bwMode="auto">
              <a:xfrm flipH="1" flipV="1">
                <a:off x="2166" y="1935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8" name="Line 388"/>
              <p:cNvSpPr>
                <a:spLocks noChangeShapeType="1"/>
              </p:cNvSpPr>
              <p:nvPr/>
            </p:nvSpPr>
            <p:spPr bwMode="auto">
              <a:xfrm flipH="1" flipV="1">
                <a:off x="2147" y="1922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9" name="Line 389"/>
              <p:cNvSpPr>
                <a:spLocks noChangeShapeType="1"/>
              </p:cNvSpPr>
              <p:nvPr/>
            </p:nvSpPr>
            <p:spPr bwMode="auto">
              <a:xfrm flipH="1" flipV="1">
                <a:off x="2127" y="1903"/>
                <a:ext cx="20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0" name="Line 390"/>
              <p:cNvSpPr>
                <a:spLocks noChangeShapeType="1"/>
              </p:cNvSpPr>
              <p:nvPr/>
            </p:nvSpPr>
            <p:spPr bwMode="auto">
              <a:xfrm flipH="1" flipV="1">
                <a:off x="2095" y="1877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1" name="Line 391"/>
              <p:cNvSpPr>
                <a:spLocks noChangeShapeType="1"/>
              </p:cNvSpPr>
              <p:nvPr/>
            </p:nvSpPr>
            <p:spPr bwMode="auto">
              <a:xfrm flipH="1" flipV="1">
                <a:off x="2083" y="1858"/>
                <a:ext cx="12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2" name="Line 392"/>
              <p:cNvSpPr>
                <a:spLocks noChangeShapeType="1"/>
              </p:cNvSpPr>
              <p:nvPr/>
            </p:nvSpPr>
            <p:spPr bwMode="auto">
              <a:xfrm flipH="1" flipV="1">
                <a:off x="2063" y="1832"/>
                <a:ext cx="20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3" name="Line 393"/>
              <p:cNvSpPr>
                <a:spLocks noChangeShapeType="1"/>
              </p:cNvSpPr>
              <p:nvPr/>
            </p:nvSpPr>
            <p:spPr bwMode="auto">
              <a:xfrm flipH="1" flipV="1">
                <a:off x="2044" y="1788"/>
                <a:ext cx="19" cy="44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4" name="Line 394"/>
              <p:cNvSpPr>
                <a:spLocks noChangeShapeType="1"/>
              </p:cNvSpPr>
              <p:nvPr/>
            </p:nvSpPr>
            <p:spPr bwMode="auto">
              <a:xfrm flipH="1" flipV="1">
                <a:off x="2038" y="1756"/>
                <a:ext cx="6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5" name="Line 395"/>
              <p:cNvSpPr>
                <a:spLocks noChangeShapeType="1"/>
              </p:cNvSpPr>
              <p:nvPr/>
            </p:nvSpPr>
            <p:spPr bwMode="auto">
              <a:xfrm flipV="1">
                <a:off x="2038" y="1743"/>
                <a:ext cx="0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6" name="Line 396"/>
              <p:cNvSpPr>
                <a:spLocks noChangeShapeType="1"/>
              </p:cNvSpPr>
              <p:nvPr/>
            </p:nvSpPr>
            <p:spPr bwMode="auto">
              <a:xfrm flipH="1" flipV="1">
                <a:off x="2031" y="1704"/>
                <a:ext cx="7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7" name="Line 397"/>
              <p:cNvSpPr>
                <a:spLocks noChangeShapeType="1"/>
              </p:cNvSpPr>
              <p:nvPr/>
            </p:nvSpPr>
            <p:spPr bwMode="auto">
              <a:xfrm flipV="1">
                <a:off x="2031" y="1659"/>
                <a:ext cx="7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8" name="Line 398"/>
              <p:cNvSpPr>
                <a:spLocks noChangeShapeType="1"/>
              </p:cNvSpPr>
              <p:nvPr/>
            </p:nvSpPr>
            <p:spPr bwMode="auto">
              <a:xfrm flipV="1">
                <a:off x="2038" y="1646"/>
                <a:ext cx="0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9" name="Line 399"/>
              <p:cNvSpPr>
                <a:spLocks noChangeShapeType="1"/>
              </p:cNvSpPr>
              <p:nvPr/>
            </p:nvSpPr>
            <p:spPr bwMode="auto">
              <a:xfrm flipV="1">
                <a:off x="2127" y="1614"/>
                <a:ext cx="13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0" name="Line 400"/>
              <p:cNvSpPr>
                <a:spLocks noChangeShapeType="1"/>
              </p:cNvSpPr>
              <p:nvPr/>
            </p:nvSpPr>
            <p:spPr bwMode="auto">
              <a:xfrm flipV="1">
                <a:off x="2140" y="1576"/>
                <a:ext cx="26" cy="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1" name="Line 401"/>
              <p:cNvSpPr>
                <a:spLocks noChangeShapeType="1"/>
              </p:cNvSpPr>
              <p:nvPr/>
            </p:nvSpPr>
            <p:spPr bwMode="auto">
              <a:xfrm flipV="1">
                <a:off x="2166" y="1569"/>
                <a:ext cx="6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2" name="Line 402"/>
              <p:cNvSpPr>
                <a:spLocks noChangeShapeType="1"/>
              </p:cNvSpPr>
              <p:nvPr/>
            </p:nvSpPr>
            <p:spPr bwMode="auto">
              <a:xfrm flipV="1">
                <a:off x="2172" y="1544"/>
                <a:ext cx="39" cy="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3" name="Line 403"/>
              <p:cNvSpPr>
                <a:spLocks noChangeShapeType="1"/>
              </p:cNvSpPr>
              <p:nvPr/>
            </p:nvSpPr>
            <p:spPr bwMode="auto">
              <a:xfrm flipV="1">
                <a:off x="2211" y="1525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4" name="Line 404"/>
              <p:cNvSpPr>
                <a:spLocks noChangeShapeType="1"/>
              </p:cNvSpPr>
              <p:nvPr/>
            </p:nvSpPr>
            <p:spPr bwMode="auto">
              <a:xfrm flipV="1">
                <a:off x="2256" y="1518"/>
                <a:ext cx="44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5" name="Line 405"/>
              <p:cNvSpPr>
                <a:spLocks noChangeShapeType="1"/>
              </p:cNvSpPr>
              <p:nvPr/>
            </p:nvSpPr>
            <p:spPr bwMode="auto">
              <a:xfrm>
                <a:off x="2300" y="1518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6" name="Line 406"/>
              <p:cNvSpPr>
                <a:spLocks noChangeShapeType="1"/>
              </p:cNvSpPr>
              <p:nvPr/>
            </p:nvSpPr>
            <p:spPr bwMode="auto">
              <a:xfrm>
                <a:off x="2345" y="1525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3" name="Group 608"/>
            <p:cNvGrpSpPr>
              <a:grpSpLocks/>
            </p:cNvGrpSpPr>
            <p:nvPr/>
          </p:nvGrpSpPr>
          <p:grpSpPr bwMode="auto">
            <a:xfrm>
              <a:off x="3275013" y="2451100"/>
              <a:ext cx="2697163" cy="1935163"/>
              <a:chOff x="2063" y="1544"/>
              <a:chExt cx="1699" cy="1219"/>
            </a:xfrm>
          </p:grpSpPr>
          <p:sp>
            <p:nvSpPr>
              <p:cNvPr id="377" name="Line 408"/>
              <p:cNvSpPr>
                <a:spLocks noChangeShapeType="1"/>
              </p:cNvSpPr>
              <p:nvPr/>
            </p:nvSpPr>
            <p:spPr bwMode="auto">
              <a:xfrm>
                <a:off x="2390" y="1544"/>
                <a:ext cx="39" cy="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8" name="Line 409"/>
              <p:cNvSpPr>
                <a:spLocks noChangeShapeType="1"/>
              </p:cNvSpPr>
              <p:nvPr/>
            </p:nvSpPr>
            <p:spPr bwMode="auto">
              <a:xfrm>
                <a:off x="2429" y="1569"/>
                <a:ext cx="6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" name="Line 410"/>
              <p:cNvSpPr>
                <a:spLocks noChangeShapeType="1"/>
              </p:cNvSpPr>
              <p:nvPr/>
            </p:nvSpPr>
            <p:spPr bwMode="auto">
              <a:xfrm>
                <a:off x="2435" y="1576"/>
                <a:ext cx="26" cy="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0" name="Line 411"/>
              <p:cNvSpPr>
                <a:spLocks noChangeShapeType="1"/>
              </p:cNvSpPr>
              <p:nvPr/>
            </p:nvSpPr>
            <p:spPr bwMode="auto">
              <a:xfrm>
                <a:off x="2461" y="1614"/>
                <a:ext cx="12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1" name="Line 412"/>
              <p:cNvSpPr>
                <a:spLocks noChangeShapeType="1"/>
              </p:cNvSpPr>
              <p:nvPr/>
            </p:nvSpPr>
            <p:spPr bwMode="auto">
              <a:xfrm>
                <a:off x="2473" y="1653"/>
                <a:ext cx="7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2" name="Line 413"/>
              <p:cNvSpPr>
                <a:spLocks noChangeShapeType="1"/>
              </p:cNvSpPr>
              <p:nvPr/>
            </p:nvSpPr>
            <p:spPr bwMode="auto">
              <a:xfrm>
                <a:off x="2480" y="1659"/>
                <a:ext cx="0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3" name="Line 414"/>
              <p:cNvSpPr>
                <a:spLocks noChangeShapeType="1"/>
              </p:cNvSpPr>
              <p:nvPr/>
            </p:nvSpPr>
            <p:spPr bwMode="auto">
              <a:xfrm>
                <a:off x="2480" y="1704"/>
                <a:ext cx="0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4" name="Line 415"/>
              <p:cNvSpPr>
                <a:spLocks noChangeShapeType="1"/>
              </p:cNvSpPr>
              <p:nvPr/>
            </p:nvSpPr>
            <p:spPr bwMode="auto">
              <a:xfrm flipH="1">
                <a:off x="2473" y="1743"/>
                <a:ext cx="7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5" name="Line 416"/>
              <p:cNvSpPr>
                <a:spLocks noChangeShapeType="1"/>
              </p:cNvSpPr>
              <p:nvPr/>
            </p:nvSpPr>
            <p:spPr bwMode="auto">
              <a:xfrm flipH="1">
                <a:off x="2461" y="1749"/>
                <a:ext cx="12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6" name="Line 417"/>
              <p:cNvSpPr>
                <a:spLocks noChangeShapeType="1"/>
              </p:cNvSpPr>
              <p:nvPr/>
            </p:nvSpPr>
            <p:spPr bwMode="auto">
              <a:xfrm flipH="1">
                <a:off x="2435" y="1788"/>
                <a:ext cx="26" cy="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7" name="Line 418"/>
              <p:cNvSpPr>
                <a:spLocks noChangeShapeType="1"/>
              </p:cNvSpPr>
              <p:nvPr/>
            </p:nvSpPr>
            <p:spPr bwMode="auto">
              <a:xfrm flipH="1">
                <a:off x="2429" y="1826"/>
                <a:ext cx="6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8" name="Line 419"/>
              <p:cNvSpPr>
                <a:spLocks noChangeShapeType="1"/>
              </p:cNvSpPr>
              <p:nvPr/>
            </p:nvSpPr>
            <p:spPr bwMode="auto">
              <a:xfrm flipH="1">
                <a:off x="2390" y="1832"/>
                <a:ext cx="39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" name="Line 420"/>
              <p:cNvSpPr>
                <a:spLocks noChangeShapeType="1"/>
              </p:cNvSpPr>
              <p:nvPr/>
            </p:nvSpPr>
            <p:spPr bwMode="auto">
              <a:xfrm flipH="1">
                <a:off x="2345" y="1858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0" name="Line 421"/>
              <p:cNvSpPr>
                <a:spLocks noChangeShapeType="1"/>
              </p:cNvSpPr>
              <p:nvPr/>
            </p:nvSpPr>
            <p:spPr bwMode="auto">
              <a:xfrm flipH="1">
                <a:off x="2300" y="1877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1" name="Line 422"/>
              <p:cNvSpPr>
                <a:spLocks noChangeShapeType="1"/>
              </p:cNvSpPr>
              <p:nvPr/>
            </p:nvSpPr>
            <p:spPr bwMode="auto">
              <a:xfrm flipH="1" flipV="1">
                <a:off x="2256" y="1877"/>
                <a:ext cx="44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2" name="Line 423"/>
              <p:cNvSpPr>
                <a:spLocks noChangeShapeType="1"/>
              </p:cNvSpPr>
              <p:nvPr/>
            </p:nvSpPr>
            <p:spPr bwMode="auto">
              <a:xfrm flipH="1" flipV="1">
                <a:off x="2211" y="1858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3" name="Line 424"/>
              <p:cNvSpPr>
                <a:spLocks noChangeShapeType="1"/>
              </p:cNvSpPr>
              <p:nvPr/>
            </p:nvSpPr>
            <p:spPr bwMode="auto">
              <a:xfrm flipH="1" flipV="1">
                <a:off x="2172" y="1832"/>
                <a:ext cx="39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4" name="Line 425"/>
              <p:cNvSpPr>
                <a:spLocks noChangeShapeType="1"/>
              </p:cNvSpPr>
              <p:nvPr/>
            </p:nvSpPr>
            <p:spPr bwMode="auto">
              <a:xfrm flipH="1" flipV="1">
                <a:off x="2166" y="1826"/>
                <a:ext cx="6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5" name="Line 426"/>
              <p:cNvSpPr>
                <a:spLocks noChangeShapeType="1"/>
              </p:cNvSpPr>
              <p:nvPr/>
            </p:nvSpPr>
            <p:spPr bwMode="auto">
              <a:xfrm flipH="1" flipV="1">
                <a:off x="2140" y="1788"/>
                <a:ext cx="26" cy="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6" name="Line 427"/>
              <p:cNvSpPr>
                <a:spLocks noChangeShapeType="1"/>
              </p:cNvSpPr>
              <p:nvPr/>
            </p:nvSpPr>
            <p:spPr bwMode="auto">
              <a:xfrm flipH="1" flipV="1">
                <a:off x="2127" y="1749"/>
                <a:ext cx="13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7" name="Line 428"/>
              <p:cNvSpPr>
                <a:spLocks noChangeShapeType="1"/>
              </p:cNvSpPr>
              <p:nvPr/>
            </p:nvSpPr>
            <p:spPr bwMode="auto">
              <a:xfrm flipH="1" flipV="1">
                <a:off x="2121" y="1743"/>
                <a:ext cx="6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8" name="Line 429"/>
              <p:cNvSpPr>
                <a:spLocks noChangeShapeType="1"/>
              </p:cNvSpPr>
              <p:nvPr/>
            </p:nvSpPr>
            <p:spPr bwMode="auto">
              <a:xfrm flipV="1">
                <a:off x="2121" y="1704"/>
                <a:ext cx="0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9" name="Line 430"/>
              <p:cNvSpPr>
                <a:spLocks noChangeShapeType="1"/>
              </p:cNvSpPr>
              <p:nvPr/>
            </p:nvSpPr>
            <p:spPr bwMode="auto">
              <a:xfrm flipV="1">
                <a:off x="2121" y="1659"/>
                <a:ext cx="0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0" name="Line 431"/>
              <p:cNvSpPr>
                <a:spLocks noChangeShapeType="1"/>
              </p:cNvSpPr>
              <p:nvPr/>
            </p:nvSpPr>
            <p:spPr bwMode="auto">
              <a:xfrm flipV="1">
                <a:off x="2121" y="1653"/>
                <a:ext cx="6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1" name="Line 432"/>
              <p:cNvSpPr>
                <a:spLocks noChangeShapeType="1"/>
              </p:cNvSpPr>
              <p:nvPr/>
            </p:nvSpPr>
            <p:spPr bwMode="auto">
              <a:xfrm>
                <a:off x="3749" y="2339"/>
                <a:ext cx="6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2" name="Line 433"/>
              <p:cNvSpPr>
                <a:spLocks noChangeShapeType="1"/>
              </p:cNvSpPr>
              <p:nvPr/>
            </p:nvSpPr>
            <p:spPr bwMode="auto">
              <a:xfrm>
                <a:off x="3755" y="2358"/>
                <a:ext cx="7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3" name="Line 434"/>
              <p:cNvSpPr>
                <a:spLocks noChangeShapeType="1"/>
              </p:cNvSpPr>
              <p:nvPr/>
            </p:nvSpPr>
            <p:spPr bwMode="auto">
              <a:xfrm flipH="1">
                <a:off x="3755" y="2403"/>
                <a:ext cx="7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" name="Line 435"/>
              <p:cNvSpPr>
                <a:spLocks noChangeShapeType="1"/>
              </p:cNvSpPr>
              <p:nvPr/>
            </p:nvSpPr>
            <p:spPr bwMode="auto">
              <a:xfrm flipH="1">
                <a:off x="3749" y="2448"/>
                <a:ext cx="6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5" name="Line 436"/>
              <p:cNvSpPr>
                <a:spLocks noChangeShapeType="1"/>
              </p:cNvSpPr>
              <p:nvPr/>
            </p:nvSpPr>
            <p:spPr bwMode="auto">
              <a:xfrm flipH="1">
                <a:off x="3736" y="2467"/>
                <a:ext cx="13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6" name="Line 437"/>
              <p:cNvSpPr>
                <a:spLocks noChangeShapeType="1"/>
              </p:cNvSpPr>
              <p:nvPr/>
            </p:nvSpPr>
            <p:spPr bwMode="auto">
              <a:xfrm flipH="1">
                <a:off x="3704" y="2493"/>
                <a:ext cx="32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7" name="Line 438"/>
              <p:cNvSpPr>
                <a:spLocks noChangeShapeType="1"/>
              </p:cNvSpPr>
              <p:nvPr/>
            </p:nvSpPr>
            <p:spPr bwMode="auto">
              <a:xfrm>
                <a:off x="3704" y="2532"/>
                <a:ext cx="0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8" name="Line 439"/>
              <p:cNvSpPr>
                <a:spLocks noChangeShapeType="1"/>
              </p:cNvSpPr>
              <p:nvPr/>
            </p:nvSpPr>
            <p:spPr bwMode="auto">
              <a:xfrm flipH="1">
                <a:off x="3659" y="2538"/>
                <a:ext cx="45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" name="Line 440"/>
              <p:cNvSpPr>
                <a:spLocks noChangeShapeType="1"/>
              </p:cNvSpPr>
              <p:nvPr/>
            </p:nvSpPr>
            <p:spPr bwMode="auto">
              <a:xfrm flipH="1">
                <a:off x="3653" y="2577"/>
                <a:ext cx="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0" name="Line 441"/>
              <p:cNvSpPr>
                <a:spLocks noChangeShapeType="1"/>
              </p:cNvSpPr>
              <p:nvPr/>
            </p:nvSpPr>
            <p:spPr bwMode="auto">
              <a:xfrm flipH="1">
                <a:off x="3614" y="2577"/>
                <a:ext cx="39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1" name="Line 442"/>
              <p:cNvSpPr>
                <a:spLocks noChangeShapeType="1"/>
              </p:cNvSpPr>
              <p:nvPr/>
            </p:nvSpPr>
            <p:spPr bwMode="auto">
              <a:xfrm flipH="1">
                <a:off x="3582" y="2602"/>
                <a:ext cx="3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2" name="Line 443"/>
              <p:cNvSpPr>
                <a:spLocks noChangeShapeType="1"/>
              </p:cNvSpPr>
              <p:nvPr/>
            </p:nvSpPr>
            <p:spPr bwMode="auto">
              <a:xfrm flipH="1">
                <a:off x="3569" y="2621"/>
                <a:ext cx="13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3" name="Line 444"/>
              <p:cNvSpPr>
                <a:spLocks noChangeShapeType="1"/>
              </p:cNvSpPr>
              <p:nvPr/>
            </p:nvSpPr>
            <p:spPr bwMode="auto">
              <a:xfrm flipH="1">
                <a:off x="3531" y="2628"/>
                <a:ext cx="38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4" name="Line 445"/>
              <p:cNvSpPr>
                <a:spLocks noChangeShapeType="1"/>
              </p:cNvSpPr>
              <p:nvPr/>
            </p:nvSpPr>
            <p:spPr bwMode="auto">
              <a:xfrm flipH="1">
                <a:off x="3486" y="2653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5" name="Line 446"/>
              <p:cNvSpPr>
                <a:spLocks noChangeShapeType="1"/>
              </p:cNvSpPr>
              <p:nvPr/>
            </p:nvSpPr>
            <p:spPr bwMode="auto">
              <a:xfrm flipH="1">
                <a:off x="3441" y="2666"/>
                <a:ext cx="45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6" name="Line 447"/>
              <p:cNvSpPr>
                <a:spLocks noChangeShapeType="1"/>
              </p:cNvSpPr>
              <p:nvPr/>
            </p:nvSpPr>
            <p:spPr bwMode="auto">
              <a:xfrm flipH="1">
                <a:off x="3396" y="2686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7" name="Line 448"/>
              <p:cNvSpPr>
                <a:spLocks noChangeShapeType="1"/>
              </p:cNvSpPr>
              <p:nvPr/>
            </p:nvSpPr>
            <p:spPr bwMode="auto">
              <a:xfrm flipH="1">
                <a:off x="3351" y="2698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8" name="Line 449"/>
              <p:cNvSpPr>
                <a:spLocks noChangeShapeType="1"/>
              </p:cNvSpPr>
              <p:nvPr/>
            </p:nvSpPr>
            <p:spPr bwMode="auto">
              <a:xfrm flipH="1">
                <a:off x="3345" y="2711"/>
                <a:ext cx="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9" name="Line 450"/>
              <p:cNvSpPr>
                <a:spLocks noChangeShapeType="1"/>
              </p:cNvSpPr>
              <p:nvPr/>
            </p:nvSpPr>
            <p:spPr bwMode="auto">
              <a:xfrm flipH="1">
                <a:off x="3307" y="2711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" name="Line 451"/>
              <p:cNvSpPr>
                <a:spLocks noChangeShapeType="1"/>
              </p:cNvSpPr>
              <p:nvPr/>
            </p:nvSpPr>
            <p:spPr bwMode="auto">
              <a:xfrm flipH="1">
                <a:off x="3262" y="2718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1" name="Line 452"/>
              <p:cNvSpPr>
                <a:spLocks noChangeShapeType="1"/>
              </p:cNvSpPr>
              <p:nvPr/>
            </p:nvSpPr>
            <p:spPr bwMode="auto">
              <a:xfrm flipH="1">
                <a:off x="3223" y="2730"/>
                <a:ext cx="39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2" name="Line 453"/>
              <p:cNvSpPr>
                <a:spLocks noChangeShapeType="1"/>
              </p:cNvSpPr>
              <p:nvPr/>
            </p:nvSpPr>
            <p:spPr bwMode="auto">
              <a:xfrm flipH="1">
                <a:off x="3178" y="2737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3" name="Line 454"/>
              <p:cNvSpPr>
                <a:spLocks noChangeShapeType="1"/>
              </p:cNvSpPr>
              <p:nvPr/>
            </p:nvSpPr>
            <p:spPr bwMode="auto">
              <a:xfrm flipH="1">
                <a:off x="3134" y="2743"/>
                <a:ext cx="44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4" name="Line 455"/>
              <p:cNvSpPr>
                <a:spLocks noChangeShapeType="1"/>
              </p:cNvSpPr>
              <p:nvPr/>
            </p:nvSpPr>
            <p:spPr bwMode="auto">
              <a:xfrm flipH="1">
                <a:off x="3089" y="2750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5" name="Line 456"/>
              <p:cNvSpPr>
                <a:spLocks noChangeShapeType="1"/>
              </p:cNvSpPr>
              <p:nvPr/>
            </p:nvSpPr>
            <p:spPr bwMode="auto">
              <a:xfrm flipH="1">
                <a:off x="3063" y="2756"/>
                <a:ext cx="2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6" name="Line 457"/>
              <p:cNvSpPr>
                <a:spLocks noChangeShapeType="1"/>
              </p:cNvSpPr>
              <p:nvPr/>
            </p:nvSpPr>
            <p:spPr bwMode="auto">
              <a:xfrm flipH="1">
                <a:off x="3044" y="2756"/>
                <a:ext cx="19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7" name="Line 458"/>
              <p:cNvSpPr>
                <a:spLocks noChangeShapeType="1"/>
              </p:cNvSpPr>
              <p:nvPr/>
            </p:nvSpPr>
            <p:spPr bwMode="auto">
              <a:xfrm flipH="1">
                <a:off x="2999" y="2756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8" name="Line 459"/>
              <p:cNvSpPr>
                <a:spLocks noChangeShapeType="1"/>
              </p:cNvSpPr>
              <p:nvPr/>
            </p:nvSpPr>
            <p:spPr bwMode="auto">
              <a:xfrm flipH="1">
                <a:off x="2961" y="2763"/>
                <a:ext cx="38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9" name="Line 460"/>
              <p:cNvSpPr>
                <a:spLocks noChangeShapeType="1"/>
              </p:cNvSpPr>
              <p:nvPr/>
            </p:nvSpPr>
            <p:spPr bwMode="auto">
              <a:xfrm flipH="1">
                <a:off x="2916" y="2763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0" name="Line 461"/>
              <p:cNvSpPr>
                <a:spLocks noChangeShapeType="1"/>
              </p:cNvSpPr>
              <p:nvPr/>
            </p:nvSpPr>
            <p:spPr bwMode="auto">
              <a:xfrm flipH="1">
                <a:off x="2871" y="2763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1" name="Line 462"/>
              <p:cNvSpPr>
                <a:spLocks noChangeShapeType="1"/>
              </p:cNvSpPr>
              <p:nvPr/>
            </p:nvSpPr>
            <p:spPr bwMode="auto">
              <a:xfrm flipH="1">
                <a:off x="2826" y="2763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2" name="Line 463"/>
              <p:cNvSpPr>
                <a:spLocks noChangeShapeType="1"/>
              </p:cNvSpPr>
              <p:nvPr/>
            </p:nvSpPr>
            <p:spPr bwMode="auto">
              <a:xfrm flipH="1" flipV="1">
                <a:off x="2781" y="2756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3" name="Line 464"/>
              <p:cNvSpPr>
                <a:spLocks noChangeShapeType="1"/>
              </p:cNvSpPr>
              <p:nvPr/>
            </p:nvSpPr>
            <p:spPr bwMode="auto">
              <a:xfrm flipH="1">
                <a:off x="2762" y="2756"/>
                <a:ext cx="19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4" name="Line 465"/>
              <p:cNvSpPr>
                <a:spLocks noChangeShapeType="1"/>
              </p:cNvSpPr>
              <p:nvPr/>
            </p:nvSpPr>
            <p:spPr bwMode="auto">
              <a:xfrm flipH="1">
                <a:off x="2736" y="2756"/>
                <a:ext cx="2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5" name="Line 466"/>
              <p:cNvSpPr>
                <a:spLocks noChangeShapeType="1"/>
              </p:cNvSpPr>
              <p:nvPr/>
            </p:nvSpPr>
            <p:spPr bwMode="auto">
              <a:xfrm flipH="1" flipV="1">
                <a:off x="2698" y="2750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6" name="Line 467"/>
              <p:cNvSpPr>
                <a:spLocks noChangeShapeType="1"/>
              </p:cNvSpPr>
              <p:nvPr/>
            </p:nvSpPr>
            <p:spPr bwMode="auto">
              <a:xfrm flipH="1" flipV="1">
                <a:off x="2653" y="2743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7" name="Line 468"/>
              <p:cNvSpPr>
                <a:spLocks noChangeShapeType="1"/>
              </p:cNvSpPr>
              <p:nvPr/>
            </p:nvSpPr>
            <p:spPr bwMode="auto">
              <a:xfrm flipH="1" flipV="1">
                <a:off x="2608" y="2737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8" name="Line 469"/>
              <p:cNvSpPr>
                <a:spLocks noChangeShapeType="1"/>
              </p:cNvSpPr>
              <p:nvPr/>
            </p:nvSpPr>
            <p:spPr bwMode="auto">
              <a:xfrm flipH="1" flipV="1">
                <a:off x="2563" y="2730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9" name="Line 470"/>
              <p:cNvSpPr>
                <a:spLocks noChangeShapeType="1"/>
              </p:cNvSpPr>
              <p:nvPr/>
            </p:nvSpPr>
            <p:spPr bwMode="auto">
              <a:xfrm flipH="1" flipV="1">
                <a:off x="2518" y="2718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" name="Line 471"/>
              <p:cNvSpPr>
                <a:spLocks noChangeShapeType="1"/>
              </p:cNvSpPr>
              <p:nvPr/>
            </p:nvSpPr>
            <p:spPr bwMode="auto">
              <a:xfrm flipH="1" flipV="1">
                <a:off x="2480" y="2711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1" name="Line 472"/>
              <p:cNvSpPr>
                <a:spLocks noChangeShapeType="1"/>
              </p:cNvSpPr>
              <p:nvPr/>
            </p:nvSpPr>
            <p:spPr bwMode="auto">
              <a:xfrm flipH="1">
                <a:off x="2473" y="2711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2" name="Line 473"/>
              <p:cNvSpPr>
                <a:spLocks noChangeShapeType="1"/>
              </p:cNvSpPr>
              <p:nvPr/>
            </p:nvSpPr>
            <p:spPr bwMode="auto">
              <a:xfrm flipH="1" flipV="1">
                <a:off x="2435" y="2698"/>
                <a:ext cx="38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3" name="Line 474"/>
              <p:cNvSpPr>
                <a:spLocks noChangeShapeType="1"/>
              </p:cNvSpPr>
              <p:nvPr/>
            </p:nvSpPr>
            <p:spPr bwMode="auto">
              <a:xfrm flipH="1" flipV="1">
                <a:off x="2390" y="2686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4" name="Line 475"/>
              <p:cNvSpPr>
                <a:spLocks noChangeShapeType="1"/>
              </p:cNvSpPr>
              <p:nvPr/>
            </p:nvSpPr>
            <p:spPr bwMode="auto">
              <a:xfrm flipH="1" flipV="1">
                <a:off x="2345" y="2666"/>
                <a:ext cx="45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5" name="Line 476"/>
              <p:cNvSpPr>
                <a:spLocks noChangeShapeType="1"/>
              </p:cNvSpPr>
              <p:nvPr/>
            </p:nvSpPr>
            <p:spPr bwMode="auto">
              <a:xfrm flipH="1">
                <a:off x="2339" y="2666"/>
                <a:ext cx="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6" name="Line 477"/>
              <p:cNvSpPr>
                <a:spLocks noChangeShapeType="1"/>
              </p:cNvSpPr>
              <p:nvPr/>
            </p:nvSpPr>
            <p:spPr bwMode="auto">
              <a:xfrm flipH="1" flipV="1">
                <a:off x="2300" y="2653"/>
                <a:ext cx="3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7" name="Line 478"/>
              <p:cNvSpPr>
                <a:spLocks noChangeShapeType="1"/>
              </p:cNvSpPr>
              <p:nvPr/>
            </p:nvSpPr>
            <p:spPr bwMode="auto">
              <a:xfrm flipH="1" flipV="1">
                <a:off x="2256" y="2628"/>
                <a:ext cx="44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8" name="Line 479"/>
              <p:cNvSpPr>
                <a:spLocks noChangeShapeType="1"/>
              </p:cNvSpPr>
              <p:nvPr/>
            </p:nvSpPr>
            <p:spPr bwMode="auto">
              <a:xfrm flipH="1" flipV="1">
                <a:off x="2243" y="2621"/>
                <a:ext cx="13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9" name="Line 480"/>
              <p:cNvSpPr>
                <a:spLocks noChangeShapeType="1"/>
              </p:cNvSpPr>
              <p:nvPr/>
            </p:nvSpPr>
            <p:spPr bwMode="auto">
              <a:xfrm flipH="1" flipV="1">
                <a:off x="2211" y="2602"/>
                <a:ext cx="3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0" name="Line 481"/>
              <p:cNvSpPr>
                <a:spLocks noChangeShapeType="1"/>
              </p:cNvSpPr>
              <p:nvPr/>
            </p:nvSpPr>
            <p:spPr bwMode="auto">
              <a:xfrm flipH="1" flipV="1">
                <a:off x="2179" y="2577"/>
                <a:ext cx="32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1" name="Line 482"/>
              <p:cNvSpPr>
                <a:spLocks noChangeShapeType="1"/>
              </p:cNvSpPr>
              <p:nvPr/>
            </p:nvSpPr>
            <p:spPr bwMode="auto">
              <a:xfrm flipH="1">
                <a:off x="2166" y="2577"/>
                <a:ext cx="13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2" name="Line 483"/>
              <p:cNvSpPr>
                <a:spLocks noChangeShapeType="1"/>
              </p:cNvSpPr>
              <p:nvPr/>
            </p:nvSpPr>
            <p:spPr bwMode="auto">
              <a:xfrm flipH="1" flipV="1">
                <a:off x="2127" y="2538"/>
                <a:ext cx="39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3" name="Line 484"/>
              <p:cNvSpPr>
                <a:spLocks noChangeShapeType="1"/>
              </p:cNvSpPr>
              <p:nvPr/>
            </p:nvSpPr>
            <p:spPr bwMode="auto">
              <a:xfrm flipV="1">
                <a:off x="2127" y="2532"/>
                <a:ext cx="0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4" name="Line 485"/>
              <p:cNvSpPr>
                <a:spLocks noChangeShapeType="1"/>
              </p:cNvSpPr>
              <p:nvPr/>
            </p:nvSpPr>
            <p:spPr bwMode="auto">
              <a:xfrm flipH="1" flipV="1">
                <a:off x="2095" y="2493"/>
                <a:ext cx="32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5" name="Line 486"/>
              <p:cNvSpPr>
                <a:spLocks noChangeShapeType="1"/>
              </p:cNvSpPr>
              <p:nvPr/>
            </p:nvSpPr>
            <p:spPr bwMode="auto">
              <a:xfrm flipH="1" flipV="1">
                <a:off x="2083" y="2467"/>
                <a:ext cx="12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6" name="Line 487"/>
              <p:cNvSpPr>
                <a:spLocks noChangeShapeType="1"/>
              </p:cNvSpPr>
              <p:nvPr/>
            </p:nvSpPr>
            <p:spPr bwMode="auto">
              <a:xfrm flipH="1" flipV="1">
                <a:off x="2070" y="2448"/>
                <a:ext cx="13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7" name="Line 488"/>
              <p:cNvSpPr>
                <a:spLocks noChangeShapeType="1"/>
              </p:cNvSpPr>
              <p:nvPr/>
            </p:nvSpPr>
            <p:spPr bwMode="auto">
              <a:xfrm flipH="1" flipV="1">
                <a:off x="2063" y="2403"/>
                <a:ext cx="7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8" name="Line 489"/>
              <p:cNvSpPr>
                <a:spLocks noChangeShapeType="1"/>
              </p:cNvSpPr>
              <p:nvPr/>
            </p:nvSpPr>
            <p:spPr bwMode="auto">
              <a:xfrm flipV="1">
                <a:off x="2063" y="2358"/>
                <a:ext cx="7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9" name="Line 490"/>
              <p:cNvSpPr>
                <a:spLocks noChangeShapeType="1"/>
              </p:cNvSpPr>
              <p:nvPr/>
            </p:nvSpPr>
            <p:spPr bwMode="auto">
              <a:xfrm flipV="1">
                <a:off x="2070" y="2339"/>
                <a:ext cx="13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0" name="Line 491"/>
              <p:cNvSpPr>
                <a:spLocks noChangeShapeType="1"/>
              </p:cNvSpPr>
              <p:nvPr/>
            </p:nvSpPr>
            <p:spPr bwMode="auto">
              <a:xfrm flipV="1">
                <a:off x="2083" y="2314"/>
                <a:ext cx="12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1" name="Line 492"/>
              <p:cNvSpPr>
                <a:spLocks noChangeShapeType="1"/>
              </p:cNvSpPr>
              <p:nvPr/>
            </p:nvSpPr>
            <p:spPr bwMode="auto">
              <a:xfrm flipV="1">
                <a:off x="2095" y="2275"/>
                <a:ext cx="32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2" name="Line 493"/>
              <p:cNvSpPr>
                <a:spLocks noChangeShapeType="1"/>
              </p:cNvSpPr>
              <p:nvPr/>
            </p:nvSpPr>
            <p:spPr bwMode="auto">
              <a:xfrm flipV="1">
                <a:off x="2127" y="2237"/>
                <a:ext cx="39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3" name="Line 494"/>
              <p:cNvSpPr>
                <a:spLocks noChangeShapeType="1"/>
              </p:cNvSpPr>
              <p:nvPr/>
            </p:nvSpPr>
            <p:spPr bwMode="auto">
              <a:xfrm flipV="1">
                <a:off x="2166" y="2230"/>
                <a:ext cx="13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4" name="Line 495"/>
              <p:cNvSpPr>
                <a:spLocks noChangeShapeType="1"/>
              </p:cNvSpPr>
              <p:nvPr/>
            </p:nvSpPr>
            <p:spPr bwMode="auto">
              <a:xfrm flipV="1">
                <a:off x="2179" y="2204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5" name="Line 496"/>
              <p:cNvSpPr>
                <a:spLocks noChangeShapeType="1"/>
              </p:cNvSpPr>
              <p:nvPr/>
            </p:nvSpPr>
            <p:spPr bwMode="auto">
              <a:xfrm flipV="1">
                <a:off x="2211" y="2185"/>
                <a:ext cx="3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6" name="Line 497"/>
              <p:cNvSpPr>
                <a:spLocks noChangeShapeType="1"/>
              </p:cNvSpPr>
              <p:nvPr/>
            </p:nvSpPr>
            <p:spPr bwMode="auto">
              <a:xfrm flipV="1">
                <a:off x="2243" y="2179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7" name="Line 498"/>
              <p:cNvSpPr>
                <a:spLocks noChangeShapeType="1"/>
              </p:cNvSpPr>
              <p:nvPr/>
            </p:nvSpPr>
            <p:spPr bwMode="auto">
              <a:xfrm flipV="1">
                <a:off x="2256" y="2160"/>
                <a:ext cx="44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8" name="Line 499"/>
              <p:cNvSpPr>
                <a:spLocks noChangeShapeType="1"/>
              </p:cNvSpPr>
              <p:nvPr/>
            </p:nvSpPr>
            <p:spPr bwMode="auto">
              <a:xfrm flipV="1">
                <a:off x="2300" y="2140"/>
                <a:ext cx="39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9" name="Line 500"/>
              <p:cNvSpPr>
                <a:spLocks noChangeShapeType="1"/>
              </p:cNvSpPr>
              <p:nvPr/>
            </p:nvSpPr>
            <p:spPr bwMode="auto">
              <a:xfrm>
                <a:off x="2339" y="2140"/>
                <a:ext cx="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0" name="Line 501"/>
              <p:cNvSpPr>
                <a:spLocks noChangeShapeType="1"/>
              </p:cNvSpPr>
              <p:nvPr/>
            </p:nvSpPr>
            <p:spPr bwMode="auto">
              <a:xfrm flipV="1">
                <a:off x="2345" y="2121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1" name="Line 502"/>
              <p:cNvSpPr>
                <a:spLocks noChangeShapeType="1"/>
              </p:cNvSpPr>
              <p:nvPr/>
            </p:nvSpPr>
            <p:spPr bwMode="auto">
              <a:xfrm flipV="1">
                <a:off x="2390" y="2108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2" name="Line 503"/>
              <p:cNvSpPr>
                <a:spLocks noChangeShapeType="1"/>
              </p:cNvSpPr>
              <p:nvPr/>
            </p:nvSpPr>
            <p:spPr bwMode="auto">
              <a:xfrm flipV="1">
                <a:off x="2435" y="2095"/>
                <a:ext cx="38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3" name="Line 504"/>
              <p:cNvSpPr>
                <a:spLocks noChangeShapeType="1"/>
              </p:cNvSpPr>
              <p:nvPr/>
            </p:nvSpPr>
            <p:spPr bwMode="auto">
              <a:xfrm>
                <a:off x="2473" y="2095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4" name="Line 505"/>
              <p:cNvSpPr>
                <a:spLocks noChangeShapeType="1"/>
              </p:cNvSpPr>
              <p:nvPr/>
            </p:nvSpPr>
            <p:spPr bwMode="auto">
              <a:xfrm flipV="1">
                <a:off x="2480" y="2089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5" name="Line 506"/>
              <p:cNvSpPr>
                <a:spLocks noChangeShapeType="1"/>
              </p:cNvSpPr>
              <p:nvPr/>
            </p:nvSpPr>
            <p:spPr bwMode="auto">
              <a:xfrm flipV="1">
                <a:off x="2518" y="2076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6" name="Line 507"/>
              <p:cNvSpPr>
                <a:spLocks noChangeShapeType="1"/>
              </p:cNvSpPr>
              <p:nvPr/>
            </p:nvSpPr>
            <p:spPr bwMode="auto">
              <a:xfrm flipV="1">
                <a:off x="2563" y="2070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7" name="Line 508"/>
              <p:cNvSpPr>
                <a:spLocks noChangeShapeType="1"/>
              </p:cNvSpPr>
              <p:nvPr/>
            </p:nvSpPr>
            <p:spPr bwMode="auto">
              <a:xfrm flipV="1">
                <a:off x="2608" y="2063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8" name="Line 509"/>
              <p:cNvSpPr>
                <a:spLocks noChangeShapeType="1"/>
              </p:cNvSpPr>
              <p:nvPr/>
            </p:nvSpPr>
            <p:spPr bwMode="auto">
              <a:xfrm flipV="1">
                <a:off x="2653" y="2057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9" name="Line 510"/>
              <p:cNvSpPr>
                <a:spLocks noChangeShapeType="1"/>
              </p:cNvSpPr>
              <p:nvPr/>
            </p:nvSpPr>
            <p:spPr bwMode="auto">
              <a:xfrm>
                <a:off x="2698" y="2057"/>
                <a:ext cx="38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0" name="Line 511"/>
              <p:cNvSpPr>
                <a:spLocks noChangeShapeType="1"/>
              </p:cNvSpPr>
              <p:nvPr/>
            </p:nvSpPr>
            <p:spPr bwMode="auto">
              <a:xfrm flipV="1">
                <a:off x="2736" y="2051"/>
                <a:ext cx="26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1" name="Line 512"/>
              <p:cNvSpPr>
                <a:spLocks noChangeShapeType="1"/>
              </p:cNvSpPr>
              <p:nvPr/>
            </p:nvSpPr>
            <p:spPr bwMode="auto">
              <a:xfrm>
                <a:off x="2762" y="2051"/>
                <a:ext cx="19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2" name="Line 513"/>
              <p:cNvSpPr>
                <a:spLocks noChangeShapeType="1"/>
              </p:cNvSpPr>
              <p:nvPr/>
            </p:nvSpPr>
            <p:spPr bwMode="auto">
              <a:xfrm>
                <a:off x="2781" y="205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3" name="Line 514"/>
              <p:cNvSpPr>
                <a:spLocks noChangeShapeType="1"/>
              </p:cNvSpPr>
              <p:nvPr/>
            </p:nvSpPr>
            <p:spPr bwMode="auto">
              <a:xfrm flipV="1">
                <a:off x="2826" y="2044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4" name="Line 515"/>
              <p:cNvSpPr>
                <a:spLocks noChangeShapeType="1"/>
              </p:cNvSpPr>
              <p:nvPr/>
            </p:nvSpPr>
            <p:spPr bwMode="auto">
              <a:xfrm>
                <a:off x="2871" y="2044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5" name="Line 516"/>
              <p:cNvSpPr>
                <a:spLocks noChangeShapeType="1"/>
              </p:cNvSpPr>
              <p:nvPr/>
            </p:nvSpPr>
            <p:spPr bwMode="auto">
              <a:xfrm>
                <a:off x="2916" y="2044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6" name="Line 517"/>
              <p:cNvSpPr>
                <a:spLocks noChangeShapeType="1"/>
              </p:cNvSpPr>
              <p:nvPr/>
            </p:nvSpPr>
            <p:spPr bwMode="auto">
              <a:xfrm>
                <a:off x="2961" y="2044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7" name="Line 518"/>
              <p:cNvSpPr>
                <a:spLocks noChangeShapeType="1"/>
              </p:cNvSpPr>
              <p:nvPr/>
            </p:nvSpPr>
            <p:spPr bwMode="auto">
              <a:xfrm>
                <a:off x="2999" y="205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8" name="Line 519"/>
              <p:cNvSpPr>
                <a:spLocks noChangeShapeType="1"/>
              </p:cNvSpPr>
              <p:nvPr/>
            </p:nvSpPr>
            <p:spPr bwMode="auto">
              <a:xfrm>
                <a:off x="3044" y="2051"/>
                <a:ext cx="19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" name="Line 520"/>
              <p:cNvSpPr>
                <a:spLocks noChangeShapeType="1"/>
              </p:cNvSpPr>
              <p:nvPr/>
            </p:nvSpPr>
            <p:spPr bwMode="auto">
              <a:xfrm>
                <a:off x="3063" y="2051"/>
                <a:ext cx="26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" name="Line 521"/>
              <p:cNvSpPr>
                <a:spLocks noChangeShapeType="1"/>
              </p:cNvSpPr>
              <p:nvPr/>
            </p:nvSpPr>
            <p:spPr bwMode="auto">
              <a:xfrm>
                <a:off x="3089" y="2057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" name="Line 522"/>
              <p:cNvSpPr>
                <a:spLocks noChangeShapeType="1"/>
              </p:cNvSpPr>
              <p:nvPr/>
            </p:nvSpPr>
            <p:spPr bwMode="auto">
              <a:xfrm>
                <a:off x="3134" y="2057"/>
                <a:ext cx="44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" name="Line 523"/>
              <p:cNvSpPr>
                <a:spLocks noChangeShapeType="1"/>
              </p:cNvSpPr>
              <p:nvPr/>
            </p:nvSpPr>
            <p:spPr bwMode="auto">
              <a:xfrm>
                <a:off x="3178" y="2063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" name="Line 524"/>
              <p:cNvSpPr>
                <a:spLocks noChangeShapeType="1"/>
              </p:cNvSpPr>
              <p:nvPr/>
            </p:nvSpPr>
            <p:spPr bwMode="auto">
              <a:xfrm>
                <a:off x="3223" y="2070"/>
                <a:ext cx="39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" name="Line 525"/>
              <p:cNvSpPr>
                <a:spLocks noChangeShapeType="1"/>
              </p:cNvSpPr>
              <p:nvPr/>
            </p:nvSpPr>
            <p:spPr bwMode="auto">
              <a:xfrm>
                <a:off x="3262" y="2076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" name="Line 526"/>
              <p:cNvSpPr>
                <a:spLocks noChangeShapeType="1"/>
              </p:cNvSpPr>
              <p:nvPr/>
            </p:nvSpPr>
            <p:spPr bwMode="auto">
              <a:xfrm>
                <a:off x="3307" y="2089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" name="Line 527"/>
              <p:cNvSpPr>
                <a:spLocks noChangeShapeType="1"/>
              </p:cNvSpPr>
              <p:nvPr/>
            </p:nvSpPr>
            <p:spPr bwMode="auto">
              <a:xfrm>
                <a:off x="3345" y="2095"/>
                <a:ext cx="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" name="Line 528"/>
              <p:cNvSpPr>
                <a:spLocks noChangeShapeType="1"/>
              </p:cNvSpPr>
              <p:nvPr/>
            </p:nvSpPr>
            <p:spPr bwMode="auto">
              <a:xfrm>
                <a:off x="3351" y="2095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" name="Line 529"/>
              <p:cNvSpPr>
                <a:spLocks noChangeShapeType="1"/>
              </p:cNvSpPr>
              <p:nvPr/>
            </p:nvSpPr>
            <p:spPr bwMode="auto">
              <a:xfrm>
                <a:off x="3396" y="2108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" name="Line 530"/>
              <p:cNvSpPr>
                <a:spLocks noChangeShapeType="1"/>
              </p:cNvSpPr>
              <p:nvPr/>
            </p:nvSpPr>
            <p:spPr bwMode="auto">
              <a:xfrm>
                <a:off x="3441" y="2121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" name="Line 531"/>
              <p:cNvSpPr>
                <a:spLocks noChangeShapeType="1"/>
              </p:cNvSpPr>
              <p:nvPr/>
            </p:nvSpPr>
            <p:spPr bwMode="auto">
              <a:xfrm>
                <a:off x="3486" y="2140"/>
                <a:ext cx="45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" name="Line 532"/>
              <p:cNvSpPr>
                <a:spLocks noChangeShapeType="1"/>
              </p:cNvSpPr>
              <p:nvPr/>
            </p:nvSpPr>
            <p:spPr bwMode="auto">
              <a:xfrm>
                <a:off x="3531" y="2160"/>
                <a:ext cx="38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" name="Line 533"/>
              <p:cNvSpPr>
                <a:spLocks noChangeShapeType="1"/>
              </p:cNvSpPr>
              <p:nvPr/>
            </p:nvSpPr>
            <p:spPr bwMode="auto">
              <a:xfrm>
                <a:off x="3569" y="2179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" name="Line 534"/>
              <p:cNvSpPr>
                <a:spLocks noChangeShapeType="1"/>
              </p:cNvSpPr>
              <p:nvPr/>
            </p:nvSpPr>
            <p:spPr bwMode="auto">
              <a:xfrm>
                <a:off x="3582" y="2185"/>
                <a:ext cx="3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" name="Line 535"/>
              <p:cNvSpPr>
                <a:spLocks noChangeShapeType="1"/>
              </p:cNvSpPr>
              <p:nvPr/>
            </p:nvSpPr>
            <p:spPr bwMode="auto">
              <a:xfrm>
                <a:off x="3614" y="2204"/>
                <a:ext cx="39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" name="Line 536"/>
              <p:cNvSpPr>
                <a:spLocks noChangeShapeType="1"/>
              </p:cNvSpPr>
              <p:nvPr/>
            </p:nvSpPr>
            <p:spPr bwMode="auto">
              <a:xfrm>
                <a:off x="3653" y="2230"/>
                <a:ext cx="6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" name="Line 537"/>
              <p:cNvSpPr>
                <a:spLocks noChangeShapeType="1"/>
              </p:cNvSpPr>
              <p:nvPr/>
            </p:nvSpPr>
            <p:spPr bwMode="auto">
              <a:xfrm>
                <a:off x="3659" y="2237"/>
                <a:ext cx="45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" name="Line 538"/>
              <p:cNvSpPr>
                <a:spLocks noChangeShapeType="1"/>
              </p:cNvSpPr>
              <p:nvPr/>
            </p:nvSpPr>
            <p:spPr bwMode="auto">
              <a:xfrm>
                <a:off x="3704" y="2275"/>
                <a:ext cx="32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8" name="Line 539"/>
              <p:cNvSpPr>
                <a:spLocks noChangeShapeType="1"/>
              </p:cNvSpPr>
              <p:nvPr/>
            </p:nvSpPr>
            <p:spPr bwMode="auto">
              <a:xfrm>
                <a:off x="3736" y="2314"/>
                <a:ext cx="13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" name="Line 540"/>
              <p:cNvSpPr>
                <a:spLocks noChangeShapeType="1"/>
              </p:cNvSpPr>
              <p:nvPr/>
            </p:nvSpPr>
            <p:spPr bwMode="auto">
              <a:xfrm>
                <a:off x="3569" y="2333"/>
                <a:ext cx="20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" name="Line 541"/>
              <p:cNvSpPr>
                <a:spLocks noChangeShapeType="1"/>
              </p:cNvSpPr>
              <p:nvPr/>
            </p:nvSpPr>
            <p:spPr bwMode="auto">
              <a:xfrm>
                <a:off x="3589" y="2358"/>
                <a:ext cx="6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" name="Line 542"/>
              <p:cNvSpPr>
                <a:spLocks noChangeShapeType="1"/>
              </p:cNvSpPr>
              <p:nvPr/>
            </p:nvSpPr>
            <p:spPr bwMode="auto">
              <a:xfrm flipH="1">
                <a:off x="3589" y="2403"/>
                <a:ext cx="6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" name="Line 543"/>
              <p:cNvSpPr>
                <a:spLocks noChangeShapeType="1"/>
              </p:cNvSpPr>
              <p:nvPr/>
            </p:nvSpPr>
            <p:spPr bwMode="auto">
              <a:xfrm flipH="1">
                <a:off x="3569" y="2448"/>
                <a:ext cx="20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" name="Line 544"/>
              <p:cNvSpPr>
                <a:spLocks noChangeShapeType="1"/>
              </p:cNvSpPr>
              <p:nvPr/>
            </p:nvSpPr>
            <p:spPr bwMode="auto">
              <a:xfrm flipH="1">
                <a:off x="3563" y="2474"/>
                <a:ext cx="6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" name="Line 545"/>
              <p:cNvSpPr>
                <a:spLocks noChangeShapeType="1"/>
              </p:cNvSpPr>
              <p:nvPr/>
            </p:nvSpPr>
            <p:spPr bwMode="auto">
              <a:xfrm flipH="1">
                <a:off x="3531" y="2493"/>
                <a:ext cx="32" cy="3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" name="Line 546"/>
              <p:cNvSpPr>
                <a:spLocks noChangeShapeType="1"/>
              </p:cNvSpPr>
              <p:nvPr/>
            </p:nvSpPr>
            <p:spPr bwMode="auto">
              <a:xfrm flipH="1">
                <a:off x="3518" y="2525"/>
                <a:ext cx="13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" name="Line 547"/>
              <p:cNvSpPr>
                <a:spLocks noChangeShapeType="1"/>
              </p:cNvSpPr>
              <p:nvPr/>
            </p:nvSpPr>
            <p:spPr bwMode="auto">
              <a:xfrm flipH="1">
                <a:off x="3486" y="2538"/>
                <a:ext cx="3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" name="Line 548"/>
              <p:cNvSpPr>
                <a:spLocks noChangeShapeType="1"/>
              </p:cNvSpPr>
              <p:nvPr/>
            </p:nvSpPr>
            <p:spPr bwMode="auto">
              <a:xfrm flipH="1">
                <a:off x="3454" y="2557"/>
                <a:ext cx="32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" name="Line 549"/>
              <p:cNvSpPr>
                <a:spLocks noChangeShapeType="1"/>
              </p:cNvSpPr>
              <p:nvPr/>
            </p:nvSpPr>
            <p:spPr bwMode="auto">
              <a:xfrm flipH="1">
                <a:off x="3441" y="2577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" name="Line 550"/>
              <p:cNvSpPr>
                <a:spLocks noChangeShapeType="1"/>
              </p:cNvSpPr>
              <p:nvPr/>
            </p:nvSpPr>
            <p:spPr bwMode="auto">
              <a:xfrm flipH="1">
                <a:off x="3396" y="2583"/>
                <a:ext cx="45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" name="Line 551"/>
              <p:cNvSpPr>
                <a:spLocks noChangeShapeType="1"/>
              </p:cNvSpPr>
              <p:nvPr/>
            </p:nvSpPr>
            <p:spPr bwMode="auto">
              <a:xfrm flipH="1">
                <a:off x="3351" y="2609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" name="Line 552"/>
              <p:cNvSpPr>
                <a:spLocks noChangeShapeType="1"/>
              </p:cNvSpPr>
              <p:nvPr/>
            </p:nvSpPr>
            <p:spPr bwMode="auto">
              <a:xfrm flipH="1">
                <a:off x="3307" y="2621"/>
                <a:ext cx="44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" name="Line 553"/>
              <p:cNvSpPr>
                <a:spLocks noChangeShapeType="1"/>
              </p:cNvSpPr>
              <p:nvPr/>
            </p:nvSpPr>
            <p:spPr bwMode="auto">
              <a:xfrm flipH="1">
                <a:off x="3262" y="2641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" name="Line 554"/>
              <p:cNvSpPr>
                <a:spLocks noChangeShapeType="1"/>
              </p:cNvSpPr>
              <p:nvPr/>
            </p:nvSpPr>
            <p:spPr bwMode="auto">
              <a:xfrm flipH="1">
                <a:off x="3223" y="2647"/>
                <a:ext cx="3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" name="Line 555"/>
              <p:cNvSpPr>
                <a:spLocks noChangeShapeType="1"/>
              </p:cNvSpPr>
              <p:nvPr/>
            </p:nvSpPr>
            <p:spPr bwMode="auto">
              <a:xfrm flipH="1">
                <a:off x="3178" y="2660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" name="Line 556"/>
              <p:cNvSpPr>
                <a:spLocks noChangeShapeType="1"/>
              </p:cNvSpPr>
              <p:nvPr/>
            </p:nvSpPr>
            <p:spPr bwMode="auto">
              <a:xfrm flipH="1">
                <a:off x="3134" y="2666"/>
                <a:ext cx="44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" name="Line 557"/>
              <p:cNvSpPr>
                <a:spLocks noChangeShapeType="1"/>
              </p:cNvSpPr>
              <p:nvPr/>
            </p:nvSpPr>
            <p:spPr bwMode="auto">
              <a:xfrm flipH="1">
                <a:off x="3089" y="2673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" name="Line 558"/>
              <p:cNvSpPr>
                <a:spLocks noChangeShapeType="1"/>
              </p:cNvSpPr>
              <p:nvPr/>
            </p:nvSpPr>
            <p:spPr bwMode="auto">
              <a:xfrm flipH="1">
                <a:off x="3044" y="2679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8" name="Line 559"/>
              <p:cNvSpPr>
                <a:spLocks noChangeShapeType="1"/>
              </p:cNvSpPr>
              <p:nvPr/>
            </p:nvSpPr>
            <p:spPr bwMode="auto">
              <a:xfrm flipH="1">
                <a:off x="2999" y="2686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9" name="Line 560"/>
              <p:cNvSpPr>
                <a:spLocks noChangeShapeType="1"/>
              </p:cNvSpPr>
              <p:nvPr/>
            </p:nvSpPr>
            <p:spPr bwMode="auto">
              <a:xfrm flipH="1">
                <a:off x="2961" y="2692"/>
                <a:ext cx="38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0" name="Line 561"/>
              <p:cNvSpPr>
                <a:spLocks noChangeShapeType="1"/>
              </p:cNvSpPr>
              <p:nvPr/>
            </p:nvSpPr>
            <p:spPr bwMode="auto">
              <a:xfrm flipH="1">
                <a:off x="2916" y="2692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" name="Line 562"/>
              <p:cNvSpPr>
                <a:spLocks noChangeShapeType="1"/>
              </p:cNvSpPr>
              <p:nvPr/>
            </p:nvSpPr>
            <p:spPr bwMode="auto">
              <a:xfrm flipH="1">
                <a:off x="2871" y="2692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" name="Line 563"/>
              <p:cNvSpPr>
                <a:spLocks noChangeShapeType="1"/>
              </p:cNvSpPr>
              <p:nvPr/>
            </p:nvSpPr>
            <p:spPr bwMode="auto">
              <a:xfrm flipH="1">
                <a:off x="2826" y="2692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" name="Line 564"/>
              <p:cNvSpPr>
                <a:spLocks noChangeShapeType="1"/>
              </p:cNvSpPr>
              <p:nvPr/>
            </p:nvSpPr>
            <p:spPr bwMode="auto">
              <a:xfrm flipH="1" flipV="1">
                <a:off x="2781" y="2686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" name="Line 565"/>
              <p:cNvSpPr>
                <a:spLocks noChangeShapeType="1"/>
              </p:cNvSpPr>
              <p:nvPr/>
            </p:nvSpPr>
            <p:spPr bwMode="auto">
              <a:xfrm flipH="1" flipV="1">
                <a:off x="2736" y="2679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" name="Line 566"/>
              <p:cNvSpPr>
                <a:spLocks noChangeShapeType="1"/>
              </p:cNvSpPr>
              <p:nvPr/>
            </p:nvSpPr>
            <p:spPr bwMode="auto">
              <a:xfrm flipH="1" flipV="1">
                <a:off x="2698" y="2673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" name="Line 567"/>
              <p:cNvSpPr>
                <a:spLocks noChangeShapeType="1"/>
              </p:cNvSpPr>
              <p:nvPr/>
            </p:nvSpPr>
            <p:spPr bwMode="auto">
              <a:xfrm flipH="1" flipV="1">
                <a:off x="2653" y="2666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" name="Line 568"/>
              <p:cNvSpPr>
                <a:spLocks noChangeShapeType="1"/>
              </p:cNvSpPr>
              <p:nvPr/>
            </p:nvSpPr>
            <p:spPr bwMode="auto">
              <a:xfrm flipH="1">
                <a:off x="2646" y="2666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" name="Line 569"/>
              <p:cNvSpPr>
                <a:spLocks noChangeShapeType="1"/>
              </p:cNvSpPr>
              <p:nvPr/>
            </p:nvSpPr>
            <p:spPr bwMode="auto">
              <a:xfrm flipH="1" flipV="1">
                <a:off x="2608" y="2660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" name="Line 570"/>
              <p:cNvSpPr>
                <a:spLocks noChangeShapeType="1"/>
              </p:cNvSpPr>
              <p:nvPr/>
            </p:nvSpPr>
            <p:spPr bwMode="auto">
              <a:xfrm flipH="1" flipV="1">
                <a:off x="2563" y="2647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" name="Line 571"/>
              <p:cNvSpPr>
                <a:spLocks noChangeShapeType="1"/>
              </p:cNvSpPr>
              <p:nvPr/>
            </p:nvSpPr>
            <p:spPr bwMode="auto">
              <a:xfrm flipH="1" flipV="1">
                <a:off x="2518" y="2641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" name="Line 572"/>
              <p:cNvSpPr>
                <a:spLocks noChangeShapeType="1"/>
              </p:cNvSpPr>
              <p:nvPr/>
            </p:nvSpPr>
            <p:spPr bwMode="auto">
              <a:xfrm flipH="1" flipV="1">
                <a:off x="2480" y="2621"/>
                <a:ext cx="38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" name="Line 573"/>
              <p:cNvSpPr>
                <a:spLocks noChangeShapeType="1"/>
              </p:cNvSpPr>
              <p:nvPr/>
            </p:nvSpPr>
            <p:spPr bwMode="auto">
              <a:xfrm flipH="1">
                <a:off x="2473" y="2621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3" name="Line 574"/>
              <p:cNvSpPr>
                <a:spLocks noChangeShapeType="1"/>
              </p:cNvSpPr>
              <p:nvPr/>
            </p:nvSpPr>
            <p:spPr bwMode="auto">
              <a:xfrm flipH="1" flipV="1">
                <a:off x="2435" y="2609"/>
                <a:ext cx="38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" name="Line 575"/>
              <p:cNvSpPr>
                <a:spLocks noChangeShapeType="1"/>
              </p:cNvSpPr>
              <p:nvPr/>
            </p:nvSpPr>
            <p:spPr bwMode="auto">
              <a:xfrm flipH="1" flipV="1">
                <a:off x="2390" y="2583"/>
                <a:ext cx="45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" name="Line 576"/>
              <p:cNvSpPr>
                <a:spLocks noChangeShapeType="1"/>
              </p:cNvSpPr>
              <p:nvPr/>
            </p:nvSpPr>
            <p:spPr bwMode="auto">
              <a:xfrm flipH="1" flipV="1">
                <a:off x="2377" y="2577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" name="Line 577"/>
              <p:cNvSpPr>
                <a:spLocks noChangeShapeType="1"/>
              </p:cNvSpPr>
              <p:nvPr/>
            </p:nvSpPr>
            <p:spPr bwMode="auto">
              <a:xfrm flipH="1" flipV="1">
                <a:off x="2345" y="2557"/>
                <a:ext cx="32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" name="Line 578"/>
              <p:cNvSpPr>
                <a:spLocks noChangeShapeType="1"/>
              </p:cNvSpPr>
              <p:nvPr/>
            </p:nvSpPr>
            <p:spPr bwMode="auto">
              <a:xfrm flipH="1" flipV="1">
                <a:off x="2313" y="2538"/>
                <a:ext cx="3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" name="Line 579"/>
              <p:cNvSpPr>
                <a:spLocks noChangeShapeType="1"/>
              </p:cNvSpPr>
              <p:nvPr/>
            </p:nvSpPr>
            <p:spPr bwMode="auto">
              <a:xfrm flipH="1" flipV="1">
                <a:off x="2300" y="2525"/>
                <a:ext cx="13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9" name="Line 580"/>
              <p:cNvSpPr>
                <a:spLocks noChangeShapeType="1"/>
              </p:cNvSpPr>
              <p:nvPr/>
            </p:nvSpPr>
            <p:spPr bwMode="auto">
              <a:xfrm flipH="1" flipV="1">
                <a:off x="2268" y="2493"/>
                <a:ext cx="32" cy="3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0" name="Line 581"/>
              <p:cNvSpPr>
                <a:spLocks noChangeShapeType="1"/>
              </p:cNvSpPr>
              <p:nvPr/>
            </p:nvSpPr>
            <p:spPr bwMode="auto">
              <a:xfrm flipH="1" flipV="1">
                <a:off x="2256" y="2474"/>
                <a:ext cx="1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1" name="Line 582"/>
              <p:cNvSpPr>
                <a:spLocks noChangeShapeType="1"/>
              </p:cNvSpPr>
              <p:nvPr/>
            </p:nvSpPr>
            <p:spPr bwMode="auto">
              <a:xfrm flipH="1" flipV="1">
                <a:off x="2243" y="2448"/>
                <a:ext cx="13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2" name="Line 583"/>
              <p:cNvSpPr>
                <a:spLocks noChangeShapeType="1"/>
              </p:cNvSpPr>
              <p:nvPr/>
            </p:nvSpPr>
            <p:spPr bwMode="auto">
              <a:xfrm flipH="1" flipV="1">
                <a:off x="2236" y="2403"/>
                <a:ext cx="7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3" name="Line 584"/>
              <p:cNvSpPr>
                <a:spLocks noChangeShapeType="1"/>
              </p:cNvSpPr>
              <p:nvPr/>
            </p:nvSpPr>
            <p:spPr bwMode="auto">
              <a:xfrm flipV="1">
                <a:off x="2236" y="2358"/>
                <a:ext cx="7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4" name="Line 585"/>
              <p:cNvSpPr>
                <a:spLocks noChangeShapeType="1"/>
              </p:cNvSpPr>
              <p:nvPr/>
            </p:nvSpPr>
            <p:spPr bwMode="auto">
              <a:xfrm flipV="1">
                <a:off x="2243" y="2333"/>
                <a:ext cx="13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5" name="Line 586"/>
              <p:cNvSpPr>
                <a:spLocks noChangeShapeType="1"/>
              </p:cNvSpPr>
              <p:nvPr/>
            </p:nvSpPr>
            <p:spPr bwMode="auto">
              <a:xfrm flipV="1">
                <a:off x="2256" y="2314"/>
                <a:ext cx="1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6" name="Line 587"/>
              <p:cNvSpPr>
                <a:spLocks noChangeShapeType="1"/>
              </p:cNvSpPr>
              <p:nvPr/>
            </p:nvSpPr>
            <p:spPr bwMode="auto">
              <a:xfrm flipV="1">
                <a:off x="2268" y="2281"/>
                <a:ext cx="32" cy="3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7" name="Line 588"/>
              <p:cNvSpPr>
                <a:spLocks noChangeShapeType="1"/>
              </p:cNvSpPr>
              <p:nvPr/>
            </p:nvSpPr>
            <p:spPr bwMode="auto">
              <a:xfrm flipV="1">
                <a:off x="2300" y="2275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8" name="Line 589"/>
              <p:cNvSpPr>
                <a:spLocks noChangeShapeType="1"/>
              </p:cNvSpPr>
              <p:nvPr/>
            </p:nvSpPr>
            <p:spPr bwMode="auto">
              <a:xfrm flipV="1">
                <a:off x="2313" y="2249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9" name="Line 590"/>
              <p:cNvSpPr>
                <a:spLocks noChangeShapeType="1"/>
              </p:cNvSpPr>
              <p:nvPr/>
            </p:nvSpPr>
            <p:spPr bwMode="auto">
              <a:xfrm flipV="1">
                <a:off x="2345" y="2230"/>
                <a:ext cx="3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0" name="Line 591"/>
              <p:cNvSpPr>
                <a:spLocks noChangeShapeType="1"/>
              </p:cNvSpPr>
              <p:nvPr/>
            </p:nvSpPr>
            <p:spPr bwMode="auto">
              <a:xfrm flipV="1">
                <a:off x="2377" y="2224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1" name="Line 592"/>
              <p:cNvSpPr>
                <a:spLocks noChangeShapeType="1"/>
              </p:cNvSpPr>
              <p:nvPr/>
            </p:nvSpPr>
            <p:spPr bwMode="auto">
              <a:xfrm flipV="1">
                <a:off x="2390" y="2204"/>
                <a:ext cx="45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2" name="Line 593"/>
              <p:cNvSpPr>
                <a:spLocks noChangeShapeType="1"/>
              </p:cNvSpPr>
              <p:nvPr/>
            </p:nvSpPr>
            <p:spPr bwMode="auto">
              <a:xfrm flipV="1">
                <a:off x="2435" y="2185"/>
                <a:ext cx="38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3" name="Line 594"/>
              <p:cNvSpPr>
                <a:spLocks noChangeShapeType="1"/>
              </p:cNvSpPr>
              <p:nvPr/>
            </p:nvSpPr>
            <p:spPr bwMode="auto">
              <a:xfrm>
                <a:off x="2473" y="2185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4" name="Line 595"/>
              <p:cNvSpPr>
                <a:spLocks noChangeShapeType="1"/>
              </p:cNvSpPr>
              <p:nvPr/>
            </p:nvSpPr>
            <p:spPr bwMode="auto">
              <a:xfrm flipV="1">
                <a:off x="2480" y="2172"/>
                <a:ext cx="38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5" name="Line 596"/>
              <p:cNvSpPr>
                <a:spLocks noChangeShapeType="1"/>
              </p:cNvSpPr>
              <p:nvPr/>
            </p:nvSpPr>
            <p:spPr bwMode="auto">
              <a:xfrm flipV="1">
                <a:off x="2518" y="2160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6" name="Line 597"/>
              <p:cNvSpPr>
                <a:spLocks noChangeShapeType="1"/>
              </p:cNvSpPr>
              <p:nvPr/>
            </p:nvSpPr>
            <p:spPr bwMode="auto">
              <a:xfrm flipV="1">
                <a:off x="2563" y="2147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7" name="Line 598"/>
              <p:cNvSpPr>
                <a:spLocks noChangeShapeType="1"/>
              </p:cNvSpPr>
              <p:nvPr/>
            </p:nvSpPr>
            <p:spPr bwMode="auto">
              <a:xfrm flipV="1">
                <a:off x="2608" y="2140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8" name="Line 599"/>
              <p:cNvSpPr>
                <a:spLocks noChangeShapeType="1"/>
              </p:cNvSpPr>
              <p:nvPr/>
            </p:nvSpPr>
            <p:spPr bwMode="auto">
              <a:xfrm>
                <a:off x="2646" y="2140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9" name="Line 600"/>
              <p:cNvSpPr>
                <a:spLocks noChangeShapeType="1"/>
              </p:cNvSpPr>
              <p:nvPr/>
            </p:nvSpPr>
            <p:spPr bwMode="auto">
              <a:xfrm flipV="1">
                <a:off x="2653" y="2134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0" name="Line 601"/>
              <p:cNvSpPr>
                <a:spLocks noChangeShapeType="1"/>
              </p:cNvSpPr>
              <p:nvPr/>
            </p:nvSpPr>
            <p:spPr bwMode="auto">
              <a:xfrm flipV="1">
                <a:off x="2698" y="2128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1" name="Line 602"/>
              <p:cNvSpPr>
                <a:spLocks noChangeShapeType="1"/>
              </p:cNvSpPr>
              <p:nvPr/>
            </p:nvSpPr>
            <p:spPr bwMode="auto">
              <a:xfrm flipV="1">
                <a:off x="2736" y="2121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2" name="Line 603"/>
              <p:cNvSpPr>
                <a:spLocks noChangeShapeType="1"/>
              </p:cNvSpPr>
              <p:nvPr/>
            </p:nvSpPr>
            <p:spPr bwMode="auto">
              <a:xfrm>
                <a:off x="2781" y="212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3" name="Line 604"/>
              <p:cNvSpPr>
                <a:spLocks noChangeShapeType="1"/>
              </p:cNvSpPr>
              <p:nvPr/>
            </p:nvSpPr>
            <p:spPr bwMode="auto">
              <a:xfrm flipV="1">
                <a:off x="2826" y="2115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4" name="Line 605"/>
              <p:cNvSpPr>
                <a:spLocks noChangeShapeType="1"/>
              </p:cNvSpPr>
              <p:nvPr/>
            </p:nvSpPr>
            <p:spPr bwMode="auto">
              <a:xfrm>
                <a:off x="2871" y="2115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5" name="Line 606"/>
              <p:cNvSpPr>
                <a:spLocks noChangeShapeType="1"/>
              </p:cNvSpPr>
              <p:nvPr/>
            </p:nvSpPr>
            <p:spPr bwMode="auto">
              <a:xfrm>
                <a:off x="2916" y="2115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6" name="Line 607"/>
              <p:cNvSpPr>
                <a:spLocks noChangeShapeType="1"/>
              </p:cNvSpPr>
              <p:nvPr/>
            </p:nvSpPr>
            <p:spPr bwMode="auto">
              <a:xfrm>
                <a:off x="2961" y="2115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4" name="Group 809"/>
            <p:cNvGrpSpPr>
              <a:grpSpLocks/>
            </p:cNvGrpSpPr>
            <p:nvPr/>
          </p:nvGrpSpPr>
          <p:grpSpPr bwMode="auto">
            <a:xfrm>
              <a:off x="3733800" y="3367088"/>
              <a:ext cx="1931988" cy="825500"/>
              <a:chOff x="2352" y="2121"/>
              <a:chExt cx="1217" cy="520"/>
            </a:xfrm>
          </p:grpSpPr>
          <p:sp>
            <p:nvSpPr>
              <p:cNvPr id="172" name="Line 609"/>
              <p:cNvSpPr>
                <a:spLocks noChangeShapeType="1"/>
              </p:cNvSpPr>
              <p:nvPr/>
            </p:nvSpPr>
            <p:spPr bwMode="auto">
              <a:xfrm>
                <a:off x="2999" y="212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Line 610"/>
              <p:cNvSpPr>
                <a:spLocks noChangeShapeType="1"/>
              </p:cNvSpPr>
              <p:nvPr/>
            </p:nvSpPr>
            <p:spPr bwMode="auto">
              <a:xfrm>
                <a:off x="3044" y="2121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Line 611"/>
              <p:cNvSpPr>
                <a:spLocks noChangeShapeType="1"/>
              </p:cNvSpPr>
              <p:nvPr/>
            </p:nvSpPr>
            <p:spPr bwMode="auto">
              <a:xfrm>
                <a:off x="3089" y="212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Line 612"/>
              <p:cNvSpPr>
                <a:spLocks noChangeShapeType="1"/>
              </p:cNvSpPr>
              <p:nvPr/>
            </p:nvSpPr>
            <p:spPr bwMode="auto">
              <a:xfrm>
                <a:off x="3134" y="2134"/>
                <a:ext cx="44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Line 613"/>
              <p:cNvSpPr>
                <a:spLocks noChangeShapeType="1"/>
              </p:cNvSpPr>
              <p:nvPr/>
            </p:nvSpPr>
            <p:spPr bwMode="auto">
              <a:xfrm>
                <a:off x="3178" y="2140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Line 614"/>
              <p:cNvSpPr>
                <a:spLocks noChangeShapeType="1"/>
              </p:cNvSpPr>
              <p:nvPr/>
            </p:nvSpPr>
            <p:spPr bwMode="auto">
              <a:xfrm>
                <a:off x="3223" y="2147"/>
                <a:ext cx="3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Line 615"/>
              <p:cNvSpPr>
                <a:spLocks noChangeShapeType="1"/>
              </p:cNvSpPr>
              <p:nvPr/>
            </p:nvSpPr>
            <p:spPr bwMode="auto">
              <a:xfrm>
                <a:off x="3262" y="2160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Line 616"/>
              <p:cNvSpPr>
                <a:spLocks noChangeShapeType="1"/>
              </p:cNvSpPr>
              <p:nvPr/>
            </p:nvSpPr>
            <p:spPr bwMode="auto">
              <a:xfrm>
                <a:off x="3307" y="2172"/>
                <a:ext cx="44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Line 617"/>
              <p:cNvSpPr>
                <a:spLocks noChangeShapeType="1"/>
              </p:cNvSpPr>
              <p:nvPr/>
            </p:nvSpPr>
            <p:spPr bwMode="auto">
              <a:xfrm>
                <a:off x="3351" y="2185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Line 618"/>
              <p:cNvSpPr>
                <a:spLocks noChangeShapeType="1"/>
              </p:cNvSpPr>
              <p:nvPr/>
            </p:nvSpPr>
            <p:spPr bwMode="auto">
              <a:xfrm>
                <a:off x="3396" y="2204"/>
                <a:ext cx="45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Line 619"/>
              <p:cNvSpPr>
                <a:spLocks noChangeShapeType="1"/>
              </p:cNvSpPr>
              <p:nvPr/>
            </p:nvSpPr>
            <p:spPr bwMode="auto">
              <a:xfrm>
                <a:off x="3441" y="2224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Line 620"/>
              <p:cNvSpPr>
                <a:spLocks noChangeShapeType="1"/>
              </p:cNvSpPr>
              <p:nvPr/>
            </p:nvSpPr>
            <p:spPr bwMode="auto">
              <a:xfrm>
                <a:off x="3454" y="2230"/>
                <a:ext cx="3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Line 621"/>
              <p:cNvSpPr>
                <a:spLocks noChangeShapeType="1"/>
              </p:cNvSpPr>
              <p:nvPr/>
            </p:nvSpPr>
            <p:spPr bwMode="auto">
              <a:xfrm>
                <a:off x="3486" y="2249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Line 622"/>
              <p:cNvSpPr>
                <a:spLocks noChangeShapeType="1"/>
              </p:cNvSpPr>
              <p:nvPr/>
            </p:nvSpPr>
            <p:spPr bwMode="auto">
              <a:xfrm>
                <a:off x="3518" y="2275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Line 623"/>
              <p:cNvSpPr>
                <a:spLocks noChangeShapeType="1"/>
              </p:cNvSpPr>
              <p:nvPr/>
            </p:nvSpPr>
            <p:spPr bwMode="auto">
              <a:xfrm>
                <a:off x="3531" y="2281"/>
                <a:ext cx="32" cy="3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Line 624"/>
              <p:cNvSpPr>
                <a:spLocks noChangeShapeType="1"/>
              </p:cNvSpPr>
              <p:nvPr/>
            </p:nvSpPr>
            <p:spPr bwMode="auto">
              <a:xfrm>
                <a:off x="3563" y="2314"/>
                <a:ext cx="6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Line 625"/>
              <p:cNvSpPr>
                <a:spLocks noChangeShapeType="1"/>
              </p:cNvSpPr>
              <p:nvPr/>
            </p:nvSpPr>
            <p:spPr bwMode="auto">
              <a:xfrm>
                <a:off x="3441" y="2326"/>
                <a:ext cx="26" cy="3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Line 626"/>
              <p:cNvSpPr>
                <a:spLocks noChangeShapeType="1"/>
              </p:cNvSpPr>
              <p:nvPr/>
            </p:nvSpPr>
            <p:spPr bwMode="auto">
              <a:xfrm>
                <a:off x="3467" y="2358"/>
                <a:ext cx="6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Line 627"/>
              <p:cNvSpPr>
                <a:spLocks noChangeShapeType="1"/>
              </p:cNvSpPr>
              <p:nvPr/>
            </p:nvSpPr>
            <p:spPr bwMode="auto">
              <a:xfrm flipH="1">
                <a:off x="3467" y="2403"/>
                <a:ext cx="6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Line 628"/>
              <p:cNvSpPr>
                <a:spLocks noChangeShapeType="1"/>
              </p:cNvSpPr>
              <p:nvPr/>
            </p:nvSpPr>
            <p:spPr bwMode="auto">
              <a:xfrm flipH="1">
                <a:off x="3441" y="2448"/>
                <a:ext cx="26" cy="3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Line 629"/>
              <p:cNvSpPr>
                <a:spLocks noChangeShapeType="1"/>
              </p:cNvSpPr>
              <p:nvPr/>
            </p:nvSpPr>
            <p:spPr bwMode="auto">
              <a:xfrm flipH="1">
                <a:off x="3435" y="2480"/>
                <a:ext cx="6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Line 630"/>
              <p:cNvSpPr>
                <a:spLocks noChangeShapeType="1"/>
              </p:cNvSpPr>
              <p:nvPr/>
            </p:nvSpPr>
            <p:spPr bwMode="auto">
              <a:xfrm flipH="1">
                <a:off x="3396" y="2493"/>
                <a:ext cx="39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Line 631"/>
              <p:cNvSpPr>
                <a:spLocks noChangeShapeType="1"/>
              </p:cNvSpPr>
              <p:nvPr/>
            </p:nvSpPr>
            <p:spPr bwMode="auto">
              <a:xfrm flipH="1">
                <a:off x="3377" y="2519"/>
                <a:ext cx="19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Line 632"/>
              <p:cNvSpPr>
                <a:spLocks noChangeShapeType="1"/>
              </p:cNvSpPr>
              <p:nvPr/>
            </p:nvSpPr>
            <p:spPr bwMode="auto">
              <a:xfrm flipH="1">
                <a:off x="3351" y="2538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Line 633"/>
              <p:cNvSpPr>
                <a:spLocks noChangeShapeType="1"/>
              </p:cNvSpPr>
              <p:nvPr/>
            </p:nvSpPr>
            <p:spPr bwMode="auto">
              <a:xfrm flipH="1">
                <a:off x="3307" y="2551"/>
                <a:ext cx="44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Line 634"/>
              <p:cNvSpPr>
                <a:spLocks noChangeShapeType="1"/>
              </p:cNvSpPr>
              <p:nvPr/>
            </p:nvSpPr>
            <p:spPr bwMode="auto">
              <a:xfrm flipH="1">
                <a:off x="3287" y="2570"/>
                <a:ext cx="20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Line 635"/>
              <p:cNvSpPr>
                <a:spLocks noChangeShapeType="1"/>
              </p:cNvSpPr>
              <p:nvPr/>
            </p:nvSpPr>
            <p:spPr bwMode="auto">
              <a:xfrm flipH="1">
                <a:off x="3262" y="2577"/>
                <a:ext cx="2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Line 636"/>
              <p:cNvSpPr>
                <a:spLocks noChangeShapeType="1"/>
              </p:cNvSpPr>
              <p:nvPr/>
            </p:nvSpPr>
            <p:spPr bwMode="auto">
              <a:xfrm flipH="1">
                <a:off x="3223" y="2589"/>
                <a:ext cx="3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Line 637"/>
              <p:cNvSpPr>
                <a:spLocks noChangeShapeType="1"/>
              </p:cNvSpPr>
              <p:nvPr/>
            </p:nvSpPr>
            <p:spPr bwMode="auto">
              <a:xfrm flipH="1">
                <a:off x="3178" y="2602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Line 638"/>
              <p:cNvSpPr>
                <a:spLocks noChangeShapeType="1"/>
              </p:cNvSpPr>
              <p:nvPr/>
            </p:nvSpPr>
            <p:spPr bwMode="auto">
              <a:xfrm flipH="1">
                <a:off x="3134" y="2609"/>
                <a:ext cx="44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Line 639"/>
              <p:cNvSpPr>
                <a:spLocks noChangeShapeType="1"/>
              </p:cNvSpPr>
              <p:nvPr/>
            </p:nvSpPr>
            <p:spPr bwMode="auto">
              <a:xfrm flipH="1">
                <a:off x="3114" y="2621"/>
                <a:ext cx="20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Line 640"/>
              <p:cNvSpPr>
                <a:spLocks noChangeShapeType="1"/>
              </p:cNvSpPr>
              <p:nvPr/>
            </p:nvSpPr>
            <p:spPr bwMode="auto">
              <a:xfrm flipH="1">
                <a:off x="3089" y="2621"/>
                <a:ext cx="2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Line 641"/>
              <p:cNvSpPr>
                <a:spLocks noChangeShapeType="1"/>
              </p:cNvSpPr>
              <p:nvPr/>
            </p:nvSpPr>
            <p:spPr bwMode="auto">
              <a:xfrm flipH="1">
                <a:off x="3044" y="262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Line 642"/>
              <p:cNvSpPr>
                <a:spLocks noChangeShapeType="1"/>
              </p:cNvSpPr>
              <p:nvPr/>
            </p:nvSpPr>
            <p:spPr bwMode="auto">
              <a:xfrm flipH="1">
                <a:off x="2999" y="2634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Line 643"/>
              <p:cNvSpPr>
                <a:spLocks noChangeShapeType="1"/>
              </p:cNvSpPr>
              <p:nvPr/>
            </p:nvSpPr>
            <p:spPr bwMode="auto">
              <a:xfrm flipH="1">
                <a:off x="2961" y="2634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Line 644"/>
              <p:cNvSpPr>
                <a:spLocks noChangeShapeType="1"/>
              </p:cNvSpPr>
              <p:nvPr/>
            </p:nvSpPr>
            <p:spPr bwMode="auto">
              <a:xfrm flipH="1">
                <a:off x="2916" y="264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Line 645"/>
              <p:cNvSpPr>
                <a:spLocks noChangeShapeType="1"/>
              </p:cNvSpPr>
              <p:nvPr/>
            </p:nvSpPr>
            <p:spPr bwMode="auto">
              <a:xfrm flipH="1">
                <a:off x="2871" y="264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Line 646"/>
              <p:cNvSpPr>
                <a:spLocks noChangeShapeType="1"/>
              </p:cNvSpPr>
              <p:nvPr/>
            </p:nvSpPr>
            <p:spPr bwMode="auto">
              <a:xfrm flipH="1" flipV="1">
                <a:off x="2826" y="2634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Line 647"/>
              <p:cNvSpPr>
                <a:spLocks noChangeShapeType="1"/>
              </p:cNvSpPr>
              <p:nvPr/>
            </p:nvSpPr>
            <p:spPr bwMode="auto">
              <a:xfrm flipH="1">
                <a:off x="2781" y="2634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Line 648"/>
              <p:cNvSpPr>
                <a:spLocks noChangeShapeType="1"/>
              </p:cNvSpPr>
              <p:nvPr/>
            </p:nvSpPr>
            <p:spPr bwMode="auto">
              <a:xfrm flipH="1" flipV="1">
                <a:off x="2736" y="262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Line 649"/>
              <p:cNvSpPr>
                <a:spLocks noChangeShapeType="1"/>
              </p:cNvSpPr>
              <p:nvPr/>
            </p:nvSpPr>
            <p:spPr bwMode="auto">
              <a:xfrm flipH="1" flipV="1">
                <a:off x="2711" y="2621"/>
                <a:ext cx="2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Line 650"/>
              <p:cNvSpPr>
                <a:spLocks noChangeShapeType="1"/>
              </p:cNvSpPr>
              <p:nvPr/>
            </p:nvSpPr>
            <p:spPr bwMode="auto">
              <a:xfrm flipH="1">
                <a:off x="2698" y="2621"/>
                <a:ext cx="13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Line 651"/>
              <p:cNvSpPr>
                <a:spLocks noChangeShapeType="1"/>
              </p:cNvSpPr>
              <p:nvPr/>
            </p:nvSpPr>
            <p:spPr bwMode="auto">
              <a:xfrm flipH="1" flipV="1">
                <a:off x="2653" y="2609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Line 652"/>
              <p:cNvSpPr>
                <a:spLocks noChangeShapeType="1"/>
              </p:cNvSpPr>
              <p:nvPr/>
            </p:nvSpPr>
            <p:spPr bwMode="auto">
              <a:xfrm flipH="1" flipV="1">
                <a:off x="2608" y="2602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Line 653"/>
              <p:cNvSpPr>
                <a:spLocks noChangeShapeType="1"/>
              </p:cNvSpPr>
              <p:nvPr/>
            </p:nvSpPr>
            <p:spPr bwMode="auto">
              <a:xfrm flipH="1" flipV="1">
                <a:off x="2563" y="2589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Line 654"/>
              <p:cNvSpPr>
                <a:spLocks noChangeShapeType="1"/>
              </p:cNvSpPr>
              <p:nvPr/>
            </p:nvSpPr>
            <p:spPr bwMode="auto">
              <a:xfrm flipH="1" flipV="1">
                <a:off x="2544" y="2577"/>
                <a:ext cx="19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Line 655"/>
              <p:cNvSpPr>
                <a:spLocks noChangeShapeType="1"/>
              </p:cNvSpPr>
              <p:nvPr/>
            </p:nvSpPr>
            <p:spPr bwMode="auto">
              <a:xfrm flipH="1" flipV="1">
                <a:off x="2518" y="2570"/>
                <a:ext cx="26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Line 656"/>
              <p:cNvSpPr>
                <a:spLocks noChangeShapeType="1"/>
              </p:cNvSpPr>
              <p:nvPr/>
            </p:nvSpPr>
            <p:spPr bwMode="auto">
              <a:xfrm flipH="1" flipV="1">
                <a:off x="2473" y="2551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Line 657"/>
              <p:cNvSpPr>
                <a:spLocks noChangeShapeType="1"/>
              </p:cNvSpPr>
              <p:nvPr/>
            </p:nvSpPr>
            <p:spPr bwMode="auto">
              <a:xfrm flipH="1" flipV="1">
                <a:off x="2448" y="2538"/>
                <a:ext cx="2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Line 658"/>
              <p:cNvSpPr>
                <a:spLocks noChangeShapeType="1"/>
              </p:cNvSpPr>
              <p:nvPr/>
            </p:nvSpPr>
            <p:spPr bwMode="auto">
              <a:xfrm flipH="1" flipV="1">
                <a:off x="2435" y="2519"/>
                <a:ext cx="13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Line 659"/>
              <p:cNvSpPr>
                <a:spLocks noChangeShapeType="1"/>
              </p:cNvSpPr>
              <p:nvPr/>
            </p:nvSpPr>
            <p:spPr bwMode="auto">
              <a:xfrm flipH="1" flipV="1">
                <a:off x="2397" y="2493"/>
                <a:ext cx="38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Line 660"/>
              <p:cNvSpPr>
                <a:spLocks noChangeShapeType="1"/>
              </p:cNvSpPr>
              <p:nvPr/>
            </p:nvSpPr>
            <p:spPr bwMode="auto">
              <a:xfrm flipH="1" flipV="1">
                <a:off x="2390" y="2480"/>
                <a:ext cx="7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Line 661"/>
              <p:cNvSpPr>
                <a:spLocks noChangeShapeType="1"/>
              </p:cNvSpPr>
              <p:nvPr/>
            </p:nvSpPr>
            <p:spPr bwMode="auto">
              <a:xfrm flipH="1" flipV="1">
                <a:off x="2364" y="2448"/>
                <a:ext cx="26" cy="3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Line 662"/>
              <p:cNvSpPr>
                <a:spLocks noChangeShapeType="1"/>
              </p:cNvSpPr>
              <p:nvPr/>
            </p:nvSpPr>
            <p:spPr bwMode="auto">
              <a:xfrm flipH="1" flipV="1">
                <a:off x="2352" y="2403"/>
                <a:ext cx="12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Line 663"/>
              <p:cNvSpPr>
                <a:spLocks noChangeShapeType="1"/>
              </p:cNvSpPr>
              <p:nvPr/>
            </p:nvSpPr>
            <p:spPr bwMode="auto">
              <a:xfrm flipV="1">
                <a:off x="2352" y="2358"/>
                <a:ext cx="12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Line 664"/>
              <p:cNvSpPr>
                <a:spLocks noChangeShapeType="1"/>
              </p:cNvSpPr>
              <p:nvPr/>
            </p:nvSpPr>
            <p:spPr bwMode="auto">
              <a:xfrm flipV="1">
                <a:off x="2364" y="2326"/>
                <a:ext cx="26" cy="3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Line 665"/>
              <p:cNvSpPr>
                <a:spLocks noChangeShapeType="1"/>
              </p:cNvSpPr>
              <p:nvPr/>
            </p:nvSpPr>
            <p:spPr bwMode="auto">
              <a:xfrm flipV="1">
                <a:off x="2390" y="2314"/>
                <a:ext cx="7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Line 666"/>
              <p:cNvSpPr>
                <a:spLocks noChangeShapeType="1"/>
              </p:cNvSpPr>
              <p:nvPr/>
            </p:nvSpPr>
            <p:spPr bwMode="auto">
              <a:xfrm flipV="1">
                <a:off x="2397" y="2288"/>
                <a:ext cx="38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Line 667"/>
              <p:cNvSpPr>
                <a:spLocks noChangeShapeType="1"/>
              </p:cNvSpPr>
              <p:nvPr/>
            </p:nvSpPr>
            <p:spPr bwMode="auto">
              <a:xfrm flipV="1">
                <a:off x="2435" y="2275"/>
                <a:ext cx="13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Line 668"/>
              <p:cNvSpPr>
                <a:spLocks noChangeShapeType="1"/>
              </p:cNvSpPr>
              <p:nvPr/>
            </p:nvSpPr>
            <p:spPr bwMode="auto">
              <a:xfrm flipV="1">
                <a:off x="2448" y="2256"/>
                <a:ext cx="2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Line 669"/>
              <p:cNvSpPr>
                <a:spLocks noChangeShapeType="1"/>
              </p:cNvSpPr>
              <p:nvPr/>
            </p:nvSpPr>
            <p:spPr bwMode="auto">
              <a:xfrm flipV="1">
                <a:off x="2473" y="2237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Line 670"/>
              <p:cNvSpPr>
                <a:spLocks noChangeShapeType="1"/>
              </p:cNvSpPr>
              <p:nvPr/>
            </p:nvSpPr>
            <p:spPr bwMode="auto">
              <a:xfrm flipV="1">
                <a:off x="2518" y="2230"/>
                <a:ext cx="26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Line 671"/>
              <p:cNvSpPr>
                <a:spLocks noChangeShapeType="1"/>
              </p:cNvSpPr>
              <p:nvPr/>
            </p:nvSpPr>
            <p:spPr bwMode="auto">
              <a:xfrm flipV="1">
                <a:off x="2544" y="2217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Line 672"/>
              <p:cNvSpPr>
                <a:spLocks noChangeShapeType="1"/>
              </p:cNvSpPr>
              <p:nvPr/>
            </p:nvSpPr>
            <p:spPr bwMode="auto">
              <a:xfrm flipV="1">
                <a:off x="2563" y="2204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Line 673"/>
              <p:cNvSpPr>
                <a:spLocks noChangeShapeType="1"/>
              </p:cNvSpPr>
              <p:nvPr/>
            </p:nvSpPr>
            <p:spPr bwMode="auto">
              <a:xfrm flipV="1">
                <a:off x="2608" y="219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Line 674"/>
              <p:cNvSpPr>
                <a:spLocks noChangeShapeType="1"/>
              </p:cNvSpPr>
              <p:nvPr/>
            </p:nvSpPr>
            <p:spPr bwMode="auto">
              <a:xfrm flipV="1">
                <a:off x="2653" y="2185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Line 675"/>
              <p:cNvSpPr>
                <a:spLocks noChangeShapeType="1"/>
              </p:cNvSpPr>
              <p:nvPr/>
            </p:nvSpPr>
            <p:spPr bwMode="auto">
              <a:xfrm>
                <a:off x="2698" y="2185"/>
                <a:ext cx="13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Line 676"/>
              <p:cNvSpPr>
                <a:spLocks noChangeShapeType="1"/>
              </p:cNvSpPr>
              <p:nvPr/>
            </p:nvSpPr>
            <p:spPr bwMode="auto">
              <a:xfrm flipV="1">
                <a:off x="2711" y="2179"/>
                <a:ext cx="2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Line 677"/>
              <p:cNvSpPr>
                <a:spLocks noChangeShapeType="1"/>
              </p:cNvSpPr>
              <p:nvPr/>
            </p:nvSpPr>
            <p:spPr bwMode="auto">
              <a:xfrm flipV="1">
                <a:off x="2736" y="2172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Line 678"/>
              <p:cNvSpPr>
                <a:spLocks noChangeShapeType="1"/>
              </p:cNvSpPr>
              <p:nvPr/>
            </p:nvSpPr>
            <p:spPr bwMode="auto">
              <a:xfrm>
                <a:off x="2781" y="2172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Line 679"/>
              <p:cNvSpPr>
                <a:spLocks noChangeShapeType="1"/>
              </p:cNvSpPr>
              <p:nvPr/>
            </p:nvSpPr>
            <p:spPr bwMode="auto">
              <a:xfrm flipV="1">
                <a:off x="2826" y="2166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Line 680"/>
              <p:cNvSpPr>
                <a:spLocks noChangeShapeType="1"/>
              </p:cNvSpPr>
              <p:nvPr/>
            </p:nvSpPr>
            <p:spPr bwMode="auto">
              <a:xfrm>
                <a:off x="2871" y="2166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Line 681"/>
              <p:cNvSpPr>
                <a:spLocks noChangeShapeType="1"/>
              </p:cNvSpPr>
              <p:nvPr/>
            </p:nvSpPr>
            <p:spPr bwMode="auto">
              <a:xfrm>
                <a:off x="2916" y="2166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Line 682"/>
              <p:cNvSpPr>
                <a:spLocks noChangeShapeType="1"/>
              </p:cNvSpPr>
              <p:nvPr/>
            </p:nvSpPr>
            <p:spPr bwMode="auto">
              <a:xfrm>
                <a:off x="2961" y="2166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Line 683"/>
              <p:cNvSpPr>
                <a:spLocks noChangeShapeType="1"/>
              </p:cNvSpPr>
              <p:nvPr/>
            </p:nvSpPr>
            <p:spPr bwMode="auto">
              <a:xfrm>
                <a:off x="2999" y="2172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Line 684"/>
              <p:cNvSpPr>
                <a:spLocks noChangeShapeType="1"/>
              </p:cNvSpPr>
              <p:nvPr/>
            </p:nvSpPr>
            <p:spPr bwMode="auto">
              <a:xfrm>
                <a:off x="3044" y="2172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Line 685"/>
              <p:cNvSpPr>
                <a:spLocks noChangeShapeType="1"/>
              </p:cNvSpPr>
              <p:nvPr/>
            </p:nvSpPr>
            <p:spPr bwMode="auto">
              <a:xfrm>
                <a:off x="3089" y="2179"/>
                <a:ext cx="2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Line 686"/>
              <p:cNvSpPr>
                <a:spLocks noChangeShapeType="1"/>
              </p:cNvSpPr>
              <p:nvPr/>
            </p:nvSpPr>
            <p:spPr bwMode="auto">
              <a:xfrm>
                <a:off x="3114" y="2185"/>
                <a:ext cx="20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Line 687"/>
              <p:cNvSpPr>
                <a:spLocks noChangeShapeType="1"/>
              </p:cNvSpPr>
              <p:nvPr/>
            </p:nvSpPr>
            <p:spPr bwMode="auto">
              <a:xfrm>
                <a:off x="3134" y="2185"/>
                <a:ext cx="44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Line 688"/>
              <p:cNvSpPr>
                <a:spLocks noChangeShapeType="1"/>
              </p:cNvSpPr>
              <p:nvPr/>
            </p:nvSpPr>
            <p:spPr bwMode="auto">
              <a:xfrm>
                <a:off x="3178" y="219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Line 689"/>
              <p:cNvSpPr>
                <a:spLocks noChangeShapeType="1"/>
              </p:cNvSpPr>
              <p:nvPr/>
            </p:nvSpPr>
            <p:spPr bwMode="auto">
              <a:xfrm>
                <a:off x="3223" y="2204"/>
                <a:ext cx="3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Line 690"/>
              <p:cNvSpPr>
                <a:spLocks noChangeShapeType="1"/>
              </p:cNvSpPr>
              <p:nvPr/>
            </p:nvSpPr>
            <p:spPr bwMode="auto">
              <a:xfrm>
                <a:off x="3262" y="2217"/>
                <a:ext cx="2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Line 691"/>
              <p:cNvSpPr>
                <a:spLocks noChangeShapeType="1"/>
              </p:cNvSpPr>
              <p:nvPr/>
            </p:nvSpPr>
            <p:spPr bwMode="auto">
              <a:xfrm>
                <a:off x="3287" y="2230"/>
                <a:ext cx="20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Line 692"/>
              <p:cNvSpPr>
                <a:spLocks noChangeShapeType="1"/>
              </p:cNvSpPr>
              <p:nvPr/>
            </p:nvSpPr>
            <p:spPr bwMode="auto">
              <a:xfrm>
                <a:off x="3307" y="2237"/>
                <a:ext cx="44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Line 693"/>
              <p:cNvSpPr>
                <a:spLocks noChangeShapeType="1"/>
              </p:cNvSpPr>
              <p:nvPr/>
            </p:nvSpPr>
            <p:spPr bwMode="auto">
              <a:xfrm>
                <a:off x="3351" y="2256"/>
                <a:ext cx="26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Line 694"/>
              <p:cNvSpPr>
                <a:spLocks noChangeShapeType="1"/>
              </p:cNvSpPr>
              <p:nvPr/>
            </p:nvSpPr>
            <p:spPr bwMode="auto">
              <a:xfrm>
                <a:off x="3377" y="2275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Line 695"/>
              <p:cNvSpPr>
                <a:spLocks noChangeShapeType="1"/>
              </p:cNvSpPr>
              <p:nvPr/>
            </p:nvSpPr>
            <p:spPr bwMode="auto">
              <a:xfrm>
                <a:off x="3396" y="2288"/>
                <a:ext cx="39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Line 696"/>
              <p:cNvSpPr>
                <a:spLocks noChangeShapeType="1"/>
              </p:cNvSpPr>
              <p:nvPr/>
            </p:nvSpPr>
            <p:spPr bwMode="auto">
              <a:xfrm>
                <a:off x="3435" y="2314"/>
                <a:ext cx="6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Line 697"/>
              <p:cNvSpPr>
                <a:spLocks noChangeShapeType="1"/>
              </p:cNvSpPr>
              <p:nvPr/>
            </p:nvSpPr>
            <p:spPr bwMode="auto">
              <a:xfrm>
                <a:off x="3351" y="2352"/>
                <a:ext cx="7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Line 698"/>
              <p:cNvSpPr>
                <a:spLocks noChangeShapeType="1"/>
              </p:cNvSpPr>
              <p:nvPr/>
            </p:nvSpPr>
            <p:spPr bwMode="auto">
              <a:xfrm>
                <a:off x="3358" y="2358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Line 699"/>
              <p:cNvSpPr>
                <a:spLocks noChangeShapeType="1"/>
              </p:cNvSpPr>
              <p:nvPr/>
            </p:nvSpPr>
            <p:spPr bwMode="auto">
              <a:xfrm flipH="1">
                <a:off x="3358" y="2403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Line 700"/>
              <p:cNvSpPr>
                <a:spLocks noChangeShapeType="1"/>
              </p:cNvSpPr>
              <p:nvPr/>
            </p:nvSpPr>
            <p:spPr bwMode="auto">
              <a:xfrm flipH="1">
                <a:off x="3351" y="2448"/>
                <a:ext cx="7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Line 701"/>
              <p:cNvSpPr>
                <a:spLocks noChangeShapeType="1"/>
              </p:cNvSpPr>
              <p:nvPr/>
            </p:nvSpPr>
            <p:spPr bwMode="auto">
              <a:xfrm flipH="1">
                <a:off x="3319" y="2455"/>
                <a:ext cx="32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Line 702"/>
              <p:cNvSpPr>
                <a:spLocks noChangeShapeType="1"/>
              </p:cNvSpPr>
              <p:nvPr/>
            </p:nvSpPr>
            <p:spPr bwMode="auto">
              <a:xfrm flipH="1">
                <a:off x="3307" y="2493"/>
                <a:ext cx="12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Line 703"/>
              <p:cNvSpPr>
                <a:spLocks noChangeShapeType="1"/>
              </p:cNvSpPr>
              <p:nvPr/>
            </p:nvSpPr>
            <p:spPr bwMode="auto">
              <a:xfrm flipH="1">
                <a:off x="3262" y="2500"/>
                <a:ext cx="45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" name="Line 704"/>
              <p:cNvSpPr>
                <a:spLocks noChangeShapeType="1"/>
              </p:cNvSpPr>
              <p:nvPr/>
            </p:nvSpPr>
            <p:spPr bwMode="auto">
              <a:xfrm flipH="1">
                <a:off x="3243" y="2525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Line 705"/>
              <p:cNvSpPr>
                <a:spLocks noChangeShapeType="1"/>
              </p:cNvSpPr>
              <p:nvPr/>
            </p:nvSpPr>
            <p:spPr bwMode="auto">
              <a:xfrm flipH="1">
                <a:off x="3223" y="2538"/>
                <a:ext cx="20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Line 706"/>
              <p:cNvSpPr>
                <a:spLocks noChangeShapeType="1"/>
              </p:cNvSpPr>
              <p:nvPr/>
            </p:nvSpPr>
            <p:spPr bwMode="auto">
              <a:xfrm flipH="1">
                <a:off x="3178" y="2544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Line 707"/>
              <p:cNvSpPr>
                <a:spLocks noChangeShapeType="1"/>
              </p:cNvSpPr>
              <p:nvPr/>
            </p:nvSpPr>
            <p:spPr bwMode="auto">
              <a:xfrm flipH="1">
                <a:off x="3134" y="2557"/>
                <a:ext cx="44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" name="Line 708"/>
              <p:cNvSpPr>
                <a:spLocks noChangeShapeType="1"/>
              </p:cNvSpPr>
              <p:nvPr/>
            </p:nvSpPr>
            <p:spPr bwMode="auto">
              <a:xfrm flipH="1">
                <a:off x="3095" y="2570"/>
                <a:ext cx="39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Line 709"/>
              <p:cNvSpPr>
                <a:spLocks noChangeShapeType="1"/>
              </p:cNvSpPr>
              <p:nvPr/>
            </p:nvSpPr>
            <p:spPr bwMode="auto">
              <a:xfrm flipH="1">
                <a:off x="3089" y="2577"/>
                <a:ext cx="6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Line 710"/>
              <p:cNvSpPr>
                <a:spLocks noChangeShapeType="1"/>
              </p:cNvSpPr>
              <p:nvPr/>
            </p:nvSpPr>
            <p:spPr bwMode="auto">
              <a:xfrm flipH="1">
                <a:off x="3044" y="2583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Line 711"/>
              <p:cNvSpPr>
                <a:spLocks noChangeShapeType="1"/>
              </p:cNvSpPr>
              <p:nvPr/>
            </p:nvSpPr>
            <p:spPr bwMode="auto">
              <a:xfrm flipH="1">
                <a:off x="2999" y="2589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Line 712"/>
              <p:cNvSpPr>
                <a:spLocks noChangeShapeType="1"/>
              </p:cNvSpPr>
              <p:nvPr/>
            </p:nvSpPr>
            <p:spPr bwMode="auto">
              <a:xfrm flipH="1">
                <a:off x="2961" y="2589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Line 713"/>
              <p:cNvSpPr>
                <a:spLocks noChangeShapeType="1"/>
              </p:cNvSpPr>
              <p:nvPr/>
            </p:nvSpPr>
            <p:spPr bwMode="auto">
              <a:xfrm flipH="1">
                <a:off x="2916" y="2596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Line 714"/>
              <p:cNvSpPr>
                <a:spLocks noChangeShapeType="1"/>
              </p:cNvSpPr>
              <p:nvPr/>
            </p:nvSpPr>
            <p:spPr bwMode="auto">
              <a:xfrm flipH="1">
                <a:off x="2871" y="2596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Line 715"/>
              <p:cNvSpPr>
                <a:spLocks noChangeShapeType="1"/>
              </p:cNvSpPr>
              <p:nvPr/>
            </p:nvSpPr>
            <p:spPr bwMode="auto">
              <a:xfrm flipH="1" flipV="1">
                <a:off x="2826" y="2589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Line 716"/>
              <p:cNvSpPr>
                <a:spLocks noChangeShapeType="1"/>
              </p:cNvSpPr>
              <p:nvPr/>
            </p:nvSpPr>
            <p:spPr bwMode="auto">
              <a:xfrm flipH="1">
                <a:off x="2781" y="2589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Line 717"/>
              <p:cNvSpPr>
                <a:spLocks noChangeShapeType="1"/>
              </p:cNvSpPr>
              <p:nvPr/>
            </p:nvSpPr>
            <p:spPr bwMode="auto">
              <a:xfrm flipH="1" flipV="1">
                <a:off x="2736" y="2583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Line 718"/>
              <p:cNvSpPr>
                <a:spLocks noChangeShapeType="1"/>
              </p:cNvSpPr>
              <p:nvPr/>
            </p:nvSpPr>
            <p:spPr bwMode="auto">
              <a:xfrm flipV="1">
                <a:off x="2736" y="2577"/>
                <a:ext cx="0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Line 719"/>
              <p:cNvSpPr>
                <a:spLocks noChangeShapeType="1"/>
              </p:cNvSpPr>
              <p:nvPr/>
            </p:nvSpPr>
            <p:spPr bwMode="auto">
              <a:xfrm flipH="1" flipV="1">
                <a:off x="2698" y="2570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Line 720"/>
              <p:cNvSpPr>
                <a:spLocks noChangeShapeType="1"/>
              </p:cNvSpPr>
              <p:nvPr/>
            </p:nvSpPr>
            <p:spPr bwMode="auto">
              <a:xfrm flipH="1" flipV="1">
                <a:off x="2653" y="2557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Line 721"/>
              <p:cNvSpPr>
                <a:spLocks noChangeShapeType="1"/>
              </p:cNvSpPr>
              <p:nvPr/>
            </p:nvSpPr>
            <p:spPr bwMode="auto">
              <a:xfrm flipH="1" flipV="1">
                <a:off x="2608" y="2544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Line 722"/>
              <p:cNvSpPr>
                <a:spLocks noChangeShapeType="1"/>
              </p:cNvSpPr>
              <p:nvPr/>
            </p:nvSpPr>
            <p:spPr bwMode="auto">
              <a:xfrm flipH="1" flipV="1">
                <a:off x="2582" y="2538"/>
                <a:ext cx="26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Line 723"/>
              <p:cNvSpPr>
                <a:spLocks noChangeShapeType="1"/>
              </p:cNvSpPr>
              <p:nvPr/>
            </p:nvSpPr>
            <p:spPr bwMode="auto">
              <a:xfrm flipH="1" flipV="1">
                <a:off x="2563" y="2525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Line 724"/>
              <p:cNvSpPr>
                <a:spLocks noChangeShapeType="1"/>
              </p:cNvSpPr>
              <p:nvPr/>
            </p:nvSpPr>
            <p:spPr bwMode="auto">
              <a:xfrm flipH="1" flipV="1">
                <a:off x="2518" y="2500"/>
                <a:ext cx="45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Line 725"/>
              <p:cNvSpPr>
                <a:spLocks noChangeShapeType="1"/>
              </p:cNvSpPr>
              <p:nvPr/>
            </p:nvSpPr>
            <p:spPr bwMode="auto">
              <a:xfrm flipH="1" flipV="1">
                <a:off x="2512" y="2493"/>
                <a:ext cx="6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Line 726"/>
              <p:cNvSpPr>
                <a:spLocks noChangeShapeType="1"/>
              </p:cNvSpPr>
              <p:nvPr/>
            </p:nvSpPr>
            <p:spPr bwMode="auto">
              <a:xfrm flipH="1" flipV="1">
                <a:off x="2473" y="2455"/>
                <a:ext cx="39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Line 727"/>
              <p:cNvSpPr>
                <a:spLocks noChangeShapeType="1"/>
              </p:cNvSpPr>
              <p:nvPr/>
            </p:nvSpPr>
            <p:spPr bwMode="auto">
              <a:xfrm flipV="1">
                <a:off x="2473" y="2448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Line 728"/>
              <p:cNvSpPr>
                <a:spLocks noChangeShapeType="1"/>
              </p:cNvSpPr>
              <p:nvPr/>
            </p:nvSpPr>
            <p:spPr bwMode="auto">
              <a:xfrm flipH="1" flipV="1">
                <a:off x="2461" y="2403"/>
                <a:ext cx="12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Line 729"/>
              <p:cNvSpPr>
                <a:spLocks noChangeShapeType="1"/>
              </p:cNvSpPr>
              <p:nvPr/>
            </p:nvSpPr>
            <p:spPr bwMode="auto">
              <a:xfrm flipV="1">
                <a:off x="2461" y="2358"/>
                <a:ext cx="12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Line 730"/>
              <p:cNvSpPr>
                <a:spLocks noChangeShapeType="1"/>
              </p:cNvSpPr>
              <p:nvPr/>
            </p:nvSpPr>
            <p:spPr bwMode="auto">
              <a:xfrm flipV="1">
                <a:off x="2473" y="2352"/>
                <a:ext cx="0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Line 731"/>
              <p:cNvSpPr>
                <a:spLocks noChangeShapeType="1"/>
              </p:cNvSpPr>
              <p:nvPr/>
            </p:nvSpPr>
            <p:spPr bwMode="auto">
              <a:xfrm flipV="1">
                <a:off x="2473" y="2314"/>
                <a:ext cx="39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Line 732"/>
              <p:cNvSpPr>
                <a:spLocks noChangeShapeType="1"/>
              </p:cNvSpPr>
              <p:nvPr/>
            </p:nvSpPr>
            <p:spPr bwMode="auto">
              <a:xfrm flipV="1">
                <a:off x="2512" y="2307"/>
                <a:ext cx="6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Line 733"/>
              <p:cNvSpPr>
                <a:spLocks noChangeShapeType="1"/>
              </p:cNvSpPr>
              <p:nvPr/>
            </p:nvSpPr>
            <p:spPr bwMode="auto">
              <a:xfrm flipV="1">
                <a:off x="2518" y="2281"/>
                <a:ext cx="45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Line 734"/>
              <p:cNvSpPr>
                <a:spLocks noChangeShapeType="1"/>
              </p:cNvSpPr>
              <p:nvPr/>
            </p:nvSpPr>
            <p:spPr bwMode="auto">
              <a:xfrm flipV="1">
                <a:off x="2563" y="2275"/>
                <a:ext cx="19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Line 735"/>
              <p:cNvSpPr>
                <a:spLocks noChangeShapeType="1"/>
              </p:cNvSpPr>
              <p:nvPr/>
            </p:nvSpPr>
            <p:spPr bwMode="auto">
              <a:xfrm flipV="1">
                <a:off x="2582" y="2262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Line 736"/>
              <p:cNvSpPr>
                <a:spLocks noChangeShapeType="1"/>
              </p:cNvSpPr>
              <p:nvPr/>
            </p:nvSpPr>
            <p:spPr bwMode="auto">
              <a:xfrm flipV="1">
                <a:off x="2608" y="2249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" name="Line 737"/>
              <p:cNvSpPr>
                <a:spLocks noChangeShapeType="1"/>
              </p:cNvSpPr>
              <p:nvPr/>
            </p:nvSpPr>
            <p:spPr bwMode="auto">
              <a:xfrm flipV="1">
                <a:off x="2653" y="2237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Line 738"/>
              <p:cNvSpPr>
                <a:spLocks noChangeShapeType="1"/>
              </p:cNvSpPr>
              <p:nvPr/>
            </p:nvSpPr>
            <p:spPr bwMode="auto">
              <a:xfrm flipV="1">
                <a:off x="2698" y="2230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Line 739"/>
              <p:cNvSpPr>
                <a:spLocks noChangeShapeType="1"/>
              </p:cNvSpPr>
              <p:nvPr/>
            </p:nvSpPr>
            <p:spPr bwMode="auto">
              <a:xfrm flipV="1">
                <a:off x="2736" y="2217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" name="Line 740"/>
              <p:cNvSpPr>
                <a:spLocks noChangeShapeType="1"/>
              </p:cNvSpPr>
              <p:nvPr/>
            </p:nvSpPr>
            <p:spPr bwMode="auto">
              <a:xfrm>
                <a:off x="2781" y="2217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Line 741"/>
              <p:cNvSpPr>
                <a:spLocks noChangeShapeType="1"/>
              </p:cNvSpPr>
              <p:nvPr/>
            </p:nvSpPr>
            <p:spPr bwMode="auto">
              <a:xfrm flipV="1">
                <a:off x="2826" y="2211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Line 742"/>
              <p:cNvSpPr>
                <a:spLocks noChangeShapeType="1"/>
              </p:cNvSpPr>
              <p:nvPr/>
            </p:nvSpPr>
            <p:spPr bwMode="auto">
              <a:xfrm>
                <a:off x="2871" y="221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Line 743"/>
              <p:cNvSpPr>
                <a:spLocks noChangeShapeType="1"/>
              </p:cNvSpPr>
              <p:nvPr/>
            </p:nvSpPr>
            <p:spPr bwMode="auto">
              <a:xfrm>
                <a:off x="2916" y="221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Line 744"/>
              <p:cNvSpPr>
                <a:spLocks noChangeShapeType="1"/>
              </p:cNvSpPr>
              <p:nvPr/>
            </p:nvSpPr>
            <p:spPr bwMode="auto">
              <a:xfrm>
                <a:off x="2961" y="2211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Line 745"/>
              <p:cNvSpPr>
                <a:spLocks noChangeShapeType="1"/>
              </p:cNvSpPr>
              <p:nvPr/>
            </p:nvSpPr>
            <p:spPr bwMode="auto">
              <a:xfrm>
                <a:off x="2999" y="2217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Line 746"/>
              <p:cNvSpPr>
                <a:spLocks noChangeShapeType="1"/>
              </p:cNvSpPr>
              <p:nvPr/>
            </p:nvSpPr>
            <p:spPr bwMode="auto">
              <a:xfrm>
                <a:off x="3044" y="2217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" name="Line 747"/>
              <p:cNvSpPr>
                <a:spLocks noChangeShapeType="1"/>
              </p:cNvSpPr>
              <p:nvPr/>
            </p:nvSpPr>
            <p:spPr bwMode="auto">
              <a:xfrm>
                <a:off x="3089" y="2230"/>
                <a:ext cx="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" name="Line 748"/>
              <p:cNvSpPr>
                <a:spLocks noChangeShapeType="1"/>
              </p:cNvSpPr>
              <p:nvPr/>
            </p:nvSpPr>
            <p:spPr bwMode="auto">
              <a:xfrm>
                <a:off x="3095" y="2230"/>
                <a:ext cx="39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" name="Line 749"/>
              <p:cNvSpPr>
                <a:spLocks noChangeShapeType="1"/>
              </p:cNvSpPr>
              <p:nvPr/>
            </p:nvSpPr>
            <p:spPr bwMode="auto">
              <a:xfrm>
                <a:off x="3134" y="2237"/>
                <a:ext cx="44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" name="Line 750"/>
              <p:cNvSpPr>
                <a:spLocks noChangeShapeType="1"/>
              </p:cNvSpPr>
              <p:nvPr/>
            </p:nvSpPr>
            <p:spPr bwMode="auto">
              <a:xfrm>
                <a:off x="3178" y="2249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" name="Line 751"/>
              <p:cNvSpPr>
                <a:spLocks noChangeShapeType="1"/>
              </p:cNvSpPr>
              <p:nvPr/>
            </p:nvSpPr>
            <p:spPr bwMode="auto">
              <a:xfrm>
                <a:off x="3223" y="2262"/>
                <a:ext cx="20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" name="Line 752"/>
              <p:cNvSpPr>
                <a:spLocks noChangeShapeType="1"/>
              </p:cNvSpPr>
              <p:nvPr/>
            </p:nvSpPr>
            <p:spPr bwMode="auto">
              <a:xfrm>
                <a:off x="3243" y="2275"/>
                <a:ext cx="19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" name="Line 753"/>
              <p:cNvSpPr>
                <a:spLocks noChangeShapeType="1"/>
              </p:cNvSpPr>
              <p:nvPr/>
            </p:nvSpPr>
            <p:spPr bwMode="auto">
              <a:xfrm>
                <a:off x="3262" y="2281"/>
                <a:ext cx="45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" name="Line 754"/>
              <p:cNvSpPr>
                <a:spLocks noChangeShapeType="1"/>
              </p:cNvSpPr>
              <p:nvPr/>
            </p:nvSpPr>
            <p:spPr bwMode="auto">
              <a:xfrm>
                <a:off x="3307" y="2307"/>
                <a:ext cx="12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" name="Line 755"/>
              <p:cNvSpPr>
                <a:spLocks noChangeShapeType="1"/>
              </p:cNvSpPr>
              <p:nvPr/>
            </p:nvSpPr>
            <p:spPr bwMode="auto">
              <a:xfrm>
                <a:off x="3319" y="2314"/>
                <a:ext cx="32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" name="Line 756"/>
              <p:cNvSpPr>
                <a:spLocks noChangeShapeType="1"/>
              </p:cNvSpPr>
              <p:nvPr/>
            </p:nvSpPr>
            <p:spPr bwMode="auto">
              <a:xfrm>
                <a:off x="3262" y="2397"/>
                <a:ext cx="6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" name="Line 757"/>
              <p:cNvSpPr>
                <a:spLocks noChangeShapeType="1"/>
              </p:cNvSpPr>
              <p:nvPr/>
            </p:nvSpPr>
            <p:spPr bwMode="auto">
              <a:xfrm flipH="1">
                <a:off x="3262" y="2403"/>
                <a:ext cx="6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" name="Line 758"/>
              <p:cNvSpPr>
                <a:spLocks noChangeShapeType="1"/>
              </p:cNvSpPr>
              <p:nvPr/>
            </p:nvSpPr>
            <p:spPr bwMode="auto">
              <a:xfrm flipH="1">
                <a:off x="3249" y="2410"/>
                <a:ext cx="13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" name="Line 759"/>
              <p:cNvSpPr>
                <a:spLocks noChangeShapeType="1"/>
              </p:cNvSpPr>
              <p:nvPr/>
            </p:nvSpPr>
            <p:spPr bwMode="auto">
              <a:xfrm flipH="1">
                <a:off x="3223" y="2448"/>
                <a:ext cx="26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" name="Line 760"/>
              <p:cNvSpPr>
                <a:spLocks noChangeShapeType="1"/>
              </p:cNvSpPr>
              <p:nvPr/>
            </p:nvSpPr>
            <p:spPr bwMode="auto">
              <a:xfrm flipH="1">
                <a:off x="3198" y="2474"/>
                <a:ext cx="2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" name="Line 761"/>
              <p:cNvSpPr>
                <a:spLocks noChangeShapeType="1"/>
              </p:cNvSpPr>
              <p:nvPr/>
            </p:nvSpPr>
            <p:spPr bwMode="auto">
              <a:xfrm flipH="1">
                <a:off x="3178" y="2493"/>
                <a:ext cx="20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" name="Line 762"/>
              <p:cNvSpPr>
                <a:spLocks noChangeShapeType="1"/>
              </p:cNvSpPr>
              <p:nvPr/>
            </p:nvSpPr>
            <p:spPr bwMode="auto">
              <a:xfrm flipH="1">
                <a:off x="3134" y="2500"/>
                <a:ext cx="44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" name="Line 763"/>
              <p:cNvSpPr>
                <a:spLocks noChangeShapeType="1"/>
              </p:cNvSpPr>
              <p:nvPr/>
            </p:nvSpPr>
            <p:spPr bwMode="auto">
              <a:xfrm flipH="1">
                <a:off x="3089" y="2519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" name="Line 764"/>
              <p:cNvSpPr>
                <a:spLocks noChangeShapeType="1"/>
              </p:cNvSpPr>
              <p:nvPr/>
            </p:nvSpPr>
            <p:spPr bwMode="auto">
              <a:xfrm flipH="1">
                <a:off x="3076" y="2532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" name="Line 765"/>
              <p:cNvSpPr>
                <a:spLocks noChangeShapeType="1"/>
              </p:cNvSpPr>
              <p:nvPr/>
            </p:nvSpPr>
            <p:spPr bwMode="auto">
              <a:xfrm flipH="1">
                <a:off x="3044" y="2538"/>
                <a:ext cx="32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" name="Line 766"/>
              <p:cNvSpPr>
                <a:spLocks noChangeShapeType="1"/>
              </p:cNvSpPr>
              <p:nvPr/>
            </p:nvSpPr>
            <p:spPr bwMode="auto">
              <a:xfrm flipH="1">
                <a:off x="2999" y="253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Line 767"/>
              <p:cNvSpPr>
                <a:spLocks noChangeShapeType="1"/>
              </p:cNvSpPr>
              <p:nvPr/>
            </p:nvSpPr>
            <p:spPr bwMode="auto">
              <a:xfrm flipH="1">
                <a:off x="2961" y="2544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Line 768"/>
              <p:cNvSpPr>
                <a:spLocks noChangeShapeType="1"/>
              </p:cNvSpPr>
              <p:nvPr/>
            </p:nvSpPr>
            <p:spPr bwMode="auto">
              <a:xfrm flipH="1">
                <a:off x="2916" y="255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Line 769"/>
              <p:cNvSpPr>
                <a:spLocks noChangeShapeType="1"/>
              </p:cNvSpPr>
              <p:nvPr/>
            </p:nvSpPr>
            <p:spPr bwMode="auto">
              <a:xfrm flipH="1">
                <a:off x="2871" y="255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Line 770"/>
              <p:cNvSpPr>
                <a:spLocks noChangeShapeType="1"/>
              </p:cNvSpPr>
              <p:nvPr/>
            </p:nvSpPr>
            <p:spPr bwMode="auto">
              <a:xfrm flipH="1" flipV="1">
                <a:off x="2826" y="2544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Line 771"/>
              <p:cNvSpPr>
                <a:spLocks noChangeShapeType="1"/>
              </p:cNvSpPr>
              <p:nvPr/>
            </p:nvSpPr>
            <p:spPr bwMode="auto">
              <a:xfrm flipH="1" flipV="1">
                <a:off x="2781" y="253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Line 772"/>
              <p:cNvSpPr>
                <a:spLocks noChangeShapeType="1"/>
              </p:cNvSpPr>
              <p:nvPr/>
            </p:nvSpPr>
            <p:spPr bwMode="auto">
              <a:xfrm flipH="1">
                <a:off x="2755" y="2538"/>
                <a:ext cx="2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Line 773"/>
              <p:cNvSpPr>
                <a:spLocks noChangeShapeType="1"/>
              </p:cNvSpPr>
              <p:nvPr/>
            </p:nvSpPr>
            <p:spPr bwMode="auto">
              <a:xfrm flipH="1" flipV="1">
                <a:off x="2736" y="2532"/>
                <a:ext cx="19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Line 774"/>
              <p:cNvSpPr>
                <a:spLocks noChangeShapeType="1"/>
              </p:cNvSpPr>
              <p:nvPr/>
            </p:nvSpPr>
            <p:spPr bwMode="auto">
              <a:xfrm flipH="1" flipV="1">
                <a:off x="2698" y="2519"/>
                <a:ext cx="38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Line 775"/>
              <p:cNvSpPr>
                <a:spLocks noChangeShapeType="1"/>
              </p:cNvSpPr>
              <p:nvPr/>
            </p:nvSpPr>
            <p:spPr bwMode="auto">
              <a:xfrm flipH="1" flipV="1">
                <a:off x="2653" y="2500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Line 776"/>
              <p:cNvSpPr>
                <a:spLocks noChangeShapeType="1"/>
              </p:cNvSpPr>
              <p:nvPr/>
            </p:nvSpPr>
            <p:spPr bwMode="auto">
              <a:xfrm flipH="1" flipV="1">
                <a:off x="2634" y="2493"/>
                <a:ext cx="19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Line 777"/>
              <p:cNvSpPr>
                <a:spLocks noChangeShapeType="1"/>
              </p:cNvSpPr>
              <p:nvPr/>
            </p:nvSpPr>
            <p:spPr bwMode="auto">
              <a:xfrm flipH="1" flipV="1">
                <a:off x="2608" y="2474"/>
                <a:ext cx="26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Line 778"/>
              <p:cNvSpPr>
                <a:spLocks noChangeShapeType="1"/>
              </p:cNvSpPr>
              <p:nvPr/>
            </p:nvSpPr>
            <p:spPr bwMode="auto">
              <a:xfrm flipH="1" flipV="1">
                <a:off x="2576" y="2448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Line 779"/>
              <p:cNvSpPr>
                <a:spLocks noChangeShapeType="1"/>
              </p:cNvSpPr>
              <p:nvPr/>
            </p:nvSpPr>
            <p:spPr bwMode="auto">
              <a:xfrm flipH="1" flipV="1">
                <a:off x="2563" y="2410"/>
                <a:ext cx="13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Line 780"/>
              <p:cNvSpPr>
                <a:spLocks noChangeShapeType="1"/>
              </p:cNvSpPr>
              <p:nvPr/>
            </p:nvSpPr>
            <p:spPr bwMode="auto">
              <a:xfrm flipV="1">
                <a:off x="2563" y="240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Line 781"/>
              <p:cNvSpPr>
                <a:spLocks noChangeShapeType="1"/>
              </p:cNvSpPr>
              <p:nvPr/>
            </p:nvSpPr>
            <p:spPr bwMode="auto">
              <a:xfrm flipV="1">
                <a:off x="2563" y="2397"/>
                <a:ext cx="0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Line 782"/>
              <p:cNvSpPr>
                <a:spLocks noChangeShapeType="1"/>
              </p:cNvSpPr>
              <p:nvPr/>
            </p:nvSpPr>
            <p:spPr bwMode="auto">
              <a:xfrm flipV="1">
                <a:off x="2563" y="2358"/>
                <a:ext cx="13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Line 783"/>
              <p:cNvSpPr>
                <a:spLocks noChangeShapeType="1"/>
              </p:cNvSpPr>
              <p:nvPr/>
            </p:nvSpPr>
            <p:spPr bwMode="auto">
              <a:xfrm flipV="1">
                <a:off x="2576" y="2333"/>
                <a:ext cx="32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Line 784"/>
              <p:cNvSpPr>
                <a:spLocks noChangeShapeType="1"/>
              </p:cNvSpPr>
              <p:nvPr/>
            </p:nvSpPr>
            <p:spPr bwMode="auto">
              <a:xfrm flipV="1">
                <a:off x="2608" y="2314"/>
                <a:ext cx="26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Line 785"/>
              <p:cNvSpPr>
                <a:spLocks noChangeShapeType="1"/>
              </p:cNvSpPr>
              <p:nvPr/>
            </p:nvSpPr>
            <p:spPr bwMode="auto">
              <a:xfrm flipV="1">
                <a:off x="2634" y="2307"/>
                <a:ext cx="19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Line 786"/>
              <p:cNvSpPr>
                <a:spLocks noChangeShapeType="1"/>
              </p:cNvSpPr>
              <p:nvPr/>
            </p:nvSpPr>
            <p:spPr bwMode="auto">
              <a:xfrm flipV="1">
                <a:off x="2653" y="2288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Line 787"/>
              <p:cNvSpPr>
                <a:spLocks noChangeShapeType="1"/>
              </p:cNvSpPr>
              <p:nvPr/>
            </p:nvSpPr>
            <p:spPr bwMode="auto">
              <a:xfrm flipV="1">
                <a:off x="2698" y="2275"/>
                <a:ext cx="38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" name="Line 788"/>
              <p:cNvSpPr>
                <a:spLocks noChangeShapeType="1"/>
              </p:cNvSpPr>
              <p:nvPr/>
            </p:nvSpPr>
            <p:spPr bwMode="auto">
              <a:xfrm>
                <a:off x="2736" y="2275"/>
                <a:ext cx="19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Line 789"/>
              <p:cNvSpPr>
                <a:spLocks noChangeShapeType="1"/>
              </p:cNvSpPr>
              <p:nvPr/>
            </p:nvSpPr>
            <p:spPr bwMode="auto">
              <a:xfrm flipV="1">
                <a:off x="2755" y="2269"/>
                <a:ext cx="26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Line 790"/>
              <p:cNvSpPr>
                <a:spLocks noChangeShapeType="1"/>
              </p:cNvSpPr>
              <p:nvPr/>
            </p:nvSpPr>
            <p:spPr bwMode="auto">
              <a:xfrm flipV="1">
                <a:off x="2781" y="2262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Line 791"/>
              <p:cNvSpPr>
                <a:spLocks noChangeShapeType="1"/>
              </p:cNvSpPr>
              <p:nvPr/>
            </p:nvSpPr>
            <p:spPr bwMode="auto">
              <a:xfrm flipV="1">
                <a:off x="2826" y="2256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Line 792"/>
              <p:cNvSpPr>
                <a:spLocks noChangeShapeType="1"/>
              </p:cNvSpPr>
              <p:nvPr/>
            </p:nvSpPr>
            <p:spPr bwMode="auto">
              <a:xfrm>
                <a:off x="2871" y="2256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Line 793"/>
              <p:cNvSpPr>
                <a:spLocks noChangeShapeType="1"/>
              </p:cNvSpPr>
              <p:nvPr/>
            </p:nvSpPr>
            <p:spPr bwMode="auto">
              <a:xfrm>
                <a:off x="2916" y="2256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" name="Line 794"/>
              <p:cNvSpPr>
                <a:spLocks noChangeShapeType="1"/>
              </p:cNvSpPr>
              <p:nvPr/>
            </p:nvSpPr>
            <p:spPr bwMode="auto">
              <a:xfrm>
                <a:off x="2961" y="2256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Line 795"/>
              <p:cNvSpPr>
                <a:spLocks noChangeShapeType="1"/>
              </p:cNvSpPr>
              <p:nvPr/>
            </p:nvSpPr>
            <p:spPr bwMode="auto">
              <a:xfrm>
                <a:off x="2999" y="2262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Line 796"/>
              <p:cNvSpPr>
                <a:spLocks noChangeShapeType="1"/>
              </p:cNvSpPr>
              <p:nvPr/>
            </p:nvSpPr>
            <p:spPr bwMode="auto">
              <a:xfrm>
                <a:off x="3044" y="2269"/>
                <a:ext cx="32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Line 797"/>
              <p:cNvSpPr>
                <a:spLocks noChangeShapeType="1"/>
              </p:cNvSpPr>
              <p:nvPr/>
            </p:nvSpPr>
            <p:spPr bwMode="auto">
              <a:xfrm>
                <a:off x="3076" y="2275"/>
                <a:ext cx="13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Line 798"/>
              <p:cNvSpPr>
                <a:spLocks noChangeShapeType="1"/>
              </p:cNvSpPr>
              <p:nvPr/>
            </p:nvSpPr>
            <p:spPr bwMode="auto">
              <a:xfrm>
                <a:off x="3089" y="2275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Line 799"/>
              <p:cNvSpPr>
                <a:spLocks noChangeShapeType="1"/>
              </p:cNvSpPr>
              <p:nvPr/>
            </p:nvSpPr>
            <p:spPr bwMode="auto">
              <a:xfrm>
                <a:off x="3134" y="2288"/>
                <a:ext cx="44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Line 800"/>
              <p:cNvSpPr>
                <a:spLocks noChangeShapeType="1"/>
              </p:cNvSpPr>
              <p:nvPr/>
            </p:nvSpPr>
            <p:spPr bwMode="auto">
              <a:xfrm>
                <a:off x="3178" y="2307"/>
                <a:ext cx="20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Line 801"/>
              <p:cNvSpPr>
                <a:spLocks noChangeShapeType="1"/>
              </p:cNvSpPr>
              <p:nvPr/>
            </p:nvSpPr>
            <p:spPr bwMode="auto">
              <a:xfrm>
                <a:off x="3198" y="2314"/>
                <a:ext cx="2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Line 802"/>
              <p:cNvSpPr>
                <a:spLocks noChangeShapeType="1"/>
              </p:cNvSpPr>
              <p:nvPr/>
            </p:nvSpPr>
            <p:spPr bwMode="auto">
              <a:xfrm>
                <a:off x="3223" y="2333"/>
                <a:ext cx="26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Line 803"/>
              <p:cNvSpPr>
                <a:spLocks noChangeShapeType="1"/>
              </p:cNvSpPr>
              <p:nvPr/>
            </p:nvSpPr>
            <p:spPr bwMode="auto">
              <a:xfrm>
                <a:off x="3249" y="2358"/>
                <a:ext cx="13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Line 804"/>
              <p:cNvSpPr>
                <a:spLocks noChangeShapeType="1"/>
              </p:cNvSpPr>
              <p:nvPr/>
            </p:nvSpPr>
            <p:spPr bwMode="auto">
              <a:xfrm>
                <a:off x="3134" y="2365"/>
                <a:ext cx="19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Line 805"/>
              <p:cNvSpPr>
                <a:spLocks noChangeShapeType="1"/>
              </p:cNvSpPr>
              <p:nvPr/>
            </p:nvSpPr>
            <p:spPr bwMode="auto">
              <a:xfrm flipH="1">
                <a:off x="3134" y="2403"/>
                <a:ext cx="19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Line 806"/>
              <p:cNvSpPr>
                <a:spLocks noChangeShapeType="1"/>
              </p:cNvSpPr>
              <p:nvPr/>
            </p:nvSpPr>
            <p:spPr bwMode="auto">
              <a:xfrm flipH="1">
                <a:off x="3127" y="2442"/>
                <a:ext cx="7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5" name="Line 807"/>
              <p:cNvSpPr>
                <a:spLocks noChangeShapeType="1"/>
              </p:cNvSpPr>
              <p:nvPr/>
            </p:nvSpPr>
            <p:spPr bwMode="auto">
              <a:xfrm flipH="1">
                <a:off x="3089" y="2448"/>
                <a:ext cx="38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6" name="Line 808"/>
              <p:cNvSpPr>
                <a:spLocks noChangeShapeType="1"/>
              </p:cNvSpPr>
              <p:nvPr/>
            </p:nvSpPr>
            <p:spPr bwMode="auto">
              <a:xfrm flipH="1">
                <a:off x="3044" y="2467"/>
                <a:ext cx="45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5" name="Line 810"/>
            <p:cNvSpPr>
              <a:spLocks noChangeShapeType="1"/>
            </p:cNvSpPr>
            <p:nvPr/>
          </p:nvSpPr>
          <p:spPr bwMode="auto">
            <a:xfrm flipH="1">
              <a:off x="4811713" y="3948113"/>
              <a:ext cx="20638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Line 811"/>
            <p:cNvSpPr>
              <a:spLocks noChangeShapeType="1"/>
            </p:cNvSpPr>
            <p:nvPr/>
          </p:nvSpPr>
          <p:spPr bwMode="auto">
            <a:xfrm flipH="1">
              <a:off x="4760913" y="3957638"/>
              <a:ext cx="50800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Line 812"/>
            <p:cNvSpPr>
              <a:spLocks noChangeShapeType="1"/>
            </p:cNvSpPr>
            <p:nvPr/>
          </p:nvSpPr>
          <p:spPr bwMode="auto">
            <a:xfrm flipH="1">
              <a:off x="4700588" y="3968750"/>
              <a:ext cx="60325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Line 813"/>
            <p:cNvSpPr>
              <a:spLocks noChangeShapeType="1"/>
            </p:cNvSpPr>
            <p:nvPr/>
          </p:nvSpPr>
          <p:spPr bwMode="auto">
            <a:xfrm flipH="1">
              <a:off x="4629150" y="3968750"/>
              <a:ext cx="71438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Line 814"/>
            <p:cNvSpPr>
              <a:spLocks noChangeShapeType="1"/>
            </p:cNvSpPr>
            <p:nvPr/>
          </p:nvSpPr>
          <p:spPr bwMode="auto">
            <a:xfrm flipH="1" flipV="1">
              <a:off x="4557713" y="3968750"/>
              <a:ext cx="71438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Line 815"/>
            <p:cNvSpPr>
              <a:spLocks noChangeShapeType="1"/>
            </p:cNvSpPr>
            <p:nvPr/>
          </p:nvSpPr>
          <p:spPr bwMode="auto">
            <a:xfrm flipH="1">
              <a:off x="4486275" y="3968750"/>
              <a:ext cx="71438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Line 816"/>
            <p:cNvSpPr>
              <a:spLocks noChangeShapeType="1"/>
            </p:cNvSpPr>
            <p:nvPr/>
          </p:nvSpPr>
          <p:spPr bwMode="auto">
            <a:xfrm flipH="1" flipV="1">
              <a:off x="4445000" y="3957638"/>
              <a:ext cx="41275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Line 817"/>
            <p:cNvSpPr>
              <a:spLocks noChangeShapeType="1"/>
            </p:cNvSpPr>
            <p:nvPr/>
          </p:nvSpPr>
          <p:spPr bwMode="auto">
            <a:xfrm flipH="1" flipV="1">
              <a:off x="4414838" y="3948113"/>
              <a:ext cx="30163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Line 818"/>
            <p:cNvSpPr>
              <a:spLocks noChangeShapeType="1"/>
            </p:cNvSpPr>
            <p:nvPr/>
          </p:nvSpPr>
          <p:spPr bwMode="auto">
            <a:xfrm flipH="1" flipV="1">
              <a:off x="4343400" y="3916363"/>
              <a:ext cx="71438" cy="3175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Line 819"/>
            <p:cNvSpPr>
              <a:spLocks noChangeShapeType="1"/>
            </p:cNvSpPr>
            <p:nvPr/>
          </p:nvSpPr>
          <p:spPr bwMode="auto">
            <a:xfrm flipH="1" flipV="1">
              <a:off x="4283075" y="3886200"/>
              <a:ext cx="60325" cy="301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Line 820"/>
            <p:cNvSpPr>
              <a:spLocks noChangeShapeType="1"/>
            </p:cNvSpPr>
            <p:nvPr/>
          </p:nvSpPr>
          <p:spPr bwMode="auto">
            <a:xfrm flipV="1">
              <a:off x="4283075" y="3876675"/>
              <a:ext cx="0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Line 821"/>
            <p:cNvSpPr>
              <a:spLocks noChangeShapeType="1"/>
            </p:cNvSpPr>
            <p:nvPr/>
          </p:nvSpPr>
          <p:spPr bwMode="auto">
            <a:xfrm flipH="1" flipV="1">
              <a:off x="4252913" y="3814763"/>
              <a:ext cx="30163" cy="619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Line 822"/>
            <p:cNvSpPr>
              <a:spLocks noChangeShapeType="1"/>
            </p:cNvSpPr>
            <p:nvPr/>
          </p:nvSpPr>
          <p:spPr bwMode="auto">
            <a:xfrm flipV="1">
              <a:off x="4252913" y="3754438"/>
              <a:ext cx="30163" cy="603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Line 823"/>
            <p:cNvSpPr>
              <a:spLocks noChangeShapeType="1"/>
            </p:cNvSpPr>
            <p:nvPr/>
          </p:nvSpPr>
          <p:spPr bwMode="auto">
            <a:xfrm flipV="1">
              <a:off x="4283075" y="3743325"/>
              <a:ext cx="0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Line 824"/>
            <p:cNvSpPr>
              <a:spLocks noChangeShapeType="1"/>
            </p:cNvSpPr>
            <p:nvPr/>
          </p:nvSpPr>
          <p:spPr bwMode="auto">
            <a:xfrm flipV="1">
              <a:off x="4283075" y="3713163"/>
              <a:ext cx="60325" cy="301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Line 825"/>
            <p:cNvSpPr>
              <a:spLocks noChangeShapeType="1"/>
            </p:cNvSpPr>
            <p:nvPr/>
          </p:nvSpPr>
          <p:spPr bwMode="auto">
            <a:xfrm flipV="1">
              <a:off x="4343400" y="3683000"/>
              <a:ext cx="71438" cy="301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Line 826"/>
            <p:cNvSpPr>
              <a:spLocks noChangeShapeType="1"/>
            </p:cNvSpPr>
            <p:nvPr/>
          </p:nvSpPr>
          <p:spPr bwMode="auto">
            <a:xfrm flipV="1">
              <a:off x="4414838" y="3673475"/>
              <a:ext cx="30163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Line 827"/>
            <p:cNvSpPr>
              <a:spLocks noChangeShapeType="1"/>
            </p:cNvSpPr>
            <p:nvPr/>
          </p:nvSpPr>
          <p:spPr bwMode="auto">
            <a:xfrm>
              <a:off x="4445000" y="3673475"/>
              <a:ext cx="41275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Line 828"/>
            <p:cNvSpPr>
              <a:spLocks noChangeShapeType="1"/>
            </p:cNvSpPr>
            <p:nvPr/>
          </p:nvSpPr>
          <p:spPr bwMode="auto">
            <a:xfrm flipV="1">
              <a:off x="4486275" y="3662363"/>
              <a:ext cx="71438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Line 829"/>
            <p:cNvSpPr>
              <a:spLocks noChangeShapeType="1"/>
            </p:cNvSpPr>
            <p:nvPr/>
          </p:nvSpPr>
          <p:spPr bwMode="auto">
            <a:xfrm>
              <a:off x="4557713" y="3662363"/>
              <a:ext cx="71438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Line 830"/>
            <p:cNvSpPr>
              <a:spLocks noChangeShapeType="1"/>
            </p:cNvSpPr>
            <p:nvPr/>
          </p:nvSpPr>
          <p:spPr bwMode="auto">
            <a:xfrm>
              <a:off x="4629150" y="3662363"/>
              <a:ext cx="71438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Line 831"/>
            <p:cNvSpPr>
              <a:spLocks noChangeShapeType="1"/>
            </p:cNvSpPr>
            <p:nvPr/>
          </p:nvSpPr>
          <p:spPr bwMode="auto">
            <a:xfrm>
              <a:off x="4700588" y="3662363"/>
              <a:ext cx="60325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Line 832"/>
            <p:cNvSpPr>
              <a:spLocks noChangeShapeType="1"/>
            </p:cNvSpPr>
            <p:nvPr/>
          </p:nvSpPr>
          <p:spPr bwMode="auto">
            <a:xfrm>
              <a:off x="4760913" y="3673475"/>
              <a:ext cx="50800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Line 833"/>
            <p:cNvSpPr>
              <a:spLocks noChangeShapeType="1"/>
            </p:cNvSpPr>
            <p:nvPr/>
          </p:nvSpPr>
          <p:spPr bwMode="auto">
            <a:xfrm>
              <a:off x="4811713" y="3673475"/>
              <a:ext cx="20638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Line 834"/>
            <p:cNvSpPr>
              <a:spLocks noChangeShapeType="1"/>
            </p:cNvSpPr>
            <p:nvPr/>
          </p:nvSpPr>
          <p:spPr bwMode="auto">
            <a:xfrm>
              <a:off x="4832350" y="3683000"/>
              <a:ext cx="71438" cy="301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Line 835"/>
            <p:cNvSpPr>
              <a:spLocks noChangeShapeType="1"/>
            </p:cNvSpPr>
            <p:nvPr/>
          </p:nvSpPr>
          <p:spPr bwMode="auto">
            <a:xfrm>
              <a:off x="4903788" y="3713163"/>
              <a:ext cx="60325" cy="301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Line 836"/>
            <p:cNvSpPr>
              <a:spLocks noChangeShapeType="1"/>
            </p:cNvSpPr>
            <p:nvPr/>
          </p:nvSpPr>
          <p:spPr bwMode="auto">
            <a:xfrm>
              <a:off x="4964113" y="3743325"/>
              <a:ext cx="11113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Rectangle 837"/>
            <p:cNvSpPr>
              <a:spLocks noChangeArrowheads="1"/>
            </p:cNvSpPr>
            <p:nvPr/>
          </p:nvSpPr>
          <p:spPr bwMode="auto">
            <a:xfrm>
              <a:off x="4760913" y="3051175"/>
              <a:ext cx="142875" cy="142875"/>
            </a:xfrm>
            <a:prstGeom prst="rect">
              <a:avLst/>
            </a:prstGeom>
            <a:solidFill>
              <a:srgbClr val="00FF00"/>
            </a:solidFill>
            <a:ln w="0">
              <a:solidFill>
                <a:srgbClr val="00FF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Rectangle 838"/>
            <p:cNvSpPr>
              <a:spLocks noChangeArrowheads="1"/>
            </p:cNvSpPr>
            <p:nvPr/>
          </p:nvSpPr>
          <p:spPr bwMode="auto">
            <a:xfrm>
              <a:off x="4760913" y="3673475"/>
              <a:ext cx="142875" cy="141288"/>
            </a:xfrm>
            <a:prstGeom prst="rect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Rectangle 839"/>
            <p:cNvSpPr>
              <a:spLocks noChangeArrowheads="1"/>
            </p:cNvSpPr>
            <p:nvPr/>
          </p:nvSpPr>
          <p:spPr bwMode="auto">
            <a:xfrm>
              <a:off x="3997325" y="2767013"/>
              <a:ext cx="142875" cy="141288"/>
            </a:xfrm>
            <a:prstGeom prst="rect">
              <a:avLst/>
            </a:prstGeom>
            <a:solidFill>
              <a:srgbClr val="00FFFF"/>
            </a:solidFill>
            <a:ln w="0">
              <a:solidFill>
                <a:srgbClr val="00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Line 840"/>
            <p:cNvSpPr>
              <a:spLocks noChangeShapeType="1"/>
            </p:cNvSpPr>
            <p:nvPr/>
          </p:nvSpPr>
          <p:spPr bwMode="auto">
            <a:xfrm>
              <a:off x="4811713" y="3122613"/>
              <a:ext cx="41275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Line 841"/>
            <p:cNvSpPr>
              <a:spLocks noChangeShapeType="1"/>
            </p:cNvSpPr>
            <p:nvPr/>
          </p:nvSpPr>
          <p:spPr bwMode="auto">
            <a:xfrm>
              <a:off x="4832350" y="3101975"/>
              <a:ext cx="0" cy="41275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Line 842"/>
            <p:cNvSpPr>
              <a:spLocks noChangeShapeType="1"/>
            </p:cNvSpPr>
            <p:nvPr/>
          </p:nvSpPr>
          <p:spPr bwMode="auto">
            <a:xfrm>
              <a:off x="4811713" y="3743325"/>
              <a:ext cx="41275" cy="0"/>
            </a:xfrm>
            <a:prstGeom prst="line">
              <a:avLst/>
            </a:prstGeom>
            <a:noFill/>
            <a:ln w="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Line 843"/>
            <p:cNvSpPr>
              <a:spLocks noChangeShapeType="1"/>
            </p:cNvSpPr>
            <p:nvPr/>
          </p:nvSpPr>
          <p:spPr bwMode="auto">
            <a:xfrm>
              <a:off x="4832350" y="3724275"/>
              <a:ext cx="0" cy="39688"/>
            </a:xfrm>
            <a:prstGeom prst="line">
              <a:avLst/>
            </a:prstGeom>
            <a:noFill/>
            <a:ln w="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Line 844"/>
            <p:cNvSpPr>
              <a:spLocks noChangeShapeType="1"/>
            </p:cNvSpPr>
            <p:nvPr/>
          </p:nvSpPr>
          <p:spPr bwMode="auto">
            <a:xfrm>
              <a:off x="4048125" y="2838450"/>
              <a:ext cx="41275" cy="0"/>
            </a:xfrm>
            <a:prstGeom prst="line">
              <a:avLst/>
            </a:prstGeom>
            <a:noFill/>
            <a:ln w="0">
              <a:solidFill>
                <a:srgbClr val="00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Line 845"/>
            <p:cNvSpPr>
              <a:spLocks noChangeShapeType="1"/>
            </p:cNvSpPr>
            <p:nvPr/>
          </p:nvSpPr>
          <p:spPr bwMode="auto">
            <a:xfrm>
              <a:off x="4068763" y="2817813"/>
              <a:ext cx="0" cy="39688"/>
            </a:xfrm>
            <a:prstGeom prst="line">
              <a:avLst/>
            </a:prstGeom>
            <a:noFill/>
            <a:ln w="0">
              <a:solidFill>
                <a:srgbClr val="00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Line 846"/>
            <p:cNvSpPr>
              <a:spLocks noChangeShapeType="1"/>
            </p:cNvSpPr>
            <p:nvPr/>
          </p:nvSpPr>
          <p:spPr bwMode="auto">
            <a:xfrm>
              <a:off x="4811713" y="3122613"/>
              <a:ext cx="412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Line 847"/>
            <p:cNvSpPr>
              <a:spLocks noChangeShapeType="1"/>
            </p:cNvSpPr>
            <p:nvPr/>
          </p:nvSpPr>
          <p:spPr bwMode="auto">
            <a:xfrm>
              <a:off x="4832350" y="3101975"/>
              <a:ext cx="0" cy="412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Line 848"/>
            <p:cNvSpPr>
              <a:spLocks noChangeShapeType="1"/>
            </p:cNvSpPr>
            <p:nvPr/>
          </p:nvSpPr>
          <p:spPr bwMode="auto">
            <a:xfrm>
              <a:off x="4811713" y="3743325"/>
              <a:ext cx="412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Line 849"/>
            <p:cNvSpPr>
              <a:spLocks noChangeShapeType="1"/>
            </p:cNvSpPr>
            <p:nvPr/>
          </p:nvSpPr>
          <p:spPr bwMode="auto">
            <a:xfrm>
              <a:off x="4832350" y="3724275"/>
              <a:ext cx="0" cy="396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Line 850"/>
            <p:cNvSpPr>
              <a:spLocks noChangeShapeType="1"/>
            </p:cNvSpPr>
            <p:nvPr/>
          </p:nvSpPr>
          <p:spPr bwMode="auto">
            <a:xfrm>
              <a:off x="4048125" y="2838450"/>
              <a:ext cx="412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Line 851"/>
            <p:cNvSpPr>
              <a:spLocks noChangeShapeType="1"/>
            </p:cNvSpPr>
            <p:nvPr/>
          </p:nvSpPr>
          <p:spPr bwMode="auto">
            <a:xfrm>
              <a:off x="4068763" y="2817813"/>
              <a:ext cx="0" cy="396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Line 852"/>
            <p:cNvSpPr>
              <a:spLocks noChangeShapeType="1"/>
            </p:cNvSpPr>
            <p:nvPr/>
          </p:nvSpPr>
          <p:spPr bwMode="auto">
            <a:xfrm>
              <a:off x="4811713" y="3122613"/>
              <a:ext cx="412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Line 853"/>
            <p:cNvSpPr>
              <a:spLocks noChangeShapeType="1"/>
            </p:cNvSpPr>
            <p:nvPr/>
          </p:nvSpPr>
          <p:spPr bwMode="auto">
            <a:xfrm>
              <a:off x="4832350" y="3101975"/>
              <a:ext cx="0" cy="412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Line 854"/>
            <p:cNvSpPr>
              <a:spLocks noChangeShapeType="1"/>
            </p:cNvSpPr>
            <p:nvPr/>
          </p:nvSpPr>
          <p:spPr bwMode="auto">
            <a:xfrm>
              <a:off x="4811713" y="3743325"/>
              <a:ext cx="412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Line 855"/>
            <p:cNvSpPr>
              <a:spLocks noChangeShapeType="1"/>
            </p:cNvSpPr>
            <p:nvPr/>
          </p:nvSpPr>
          <p:spPr bwMode="auto">
            <a:xfrm>
              <a:off x="4832350" y="3724275"/>
              <a:ext cx="0" cy="396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Line 856"/>
            <p:cNvSpPr>
              <a:spLocks noChangeShapeType="1"/>
            </p:cNvSpPr>
            <p:nvPr/>
          </p:nvSpPr>
          <p:spPr bwMode="auto">
            <a:xfrm>
              <a:off x="4048125" y="2838450"/>
              <a:ext cx="412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Line 857"/>
            <p:cNvSpPr>
              <a:spLocks noChangeShapeType="1"/>
            </p:cNvSpPr>
            <p:nvPr/>
          </p:nvSpPr>
          <p:spPr bwMode="auto">
            <a:xfrm>
              <a:off x="4068763" y="2817813"/>
              <a:ext cx="0" cy="396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2233277" y="1027453"/>
              <a:ext cx="4775587" cy="6136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Distribution of </a:t>
              </a:r>
              <a:r>
                <a:rPr lang="en-US" i="1" dirty="0" err="1">
                  <a:solidFill>
                    <a:srgbClr val="FF0000"/>
                  </a:solidFill>
                </a:rPr>
                <a:t>Cx</a:t>
              </a:r>
              <a:r>
                <a:rPr lang="en-US" i="1" dirty="0">
                  <a:solidFill>
                    <a:srgbClr val="FF0000"/>
                  </a:solidFill>
                </a:rPr>
                <a:t>. </a:t>
              </a:r>
              <a:r>
                <a:rPr lang="en-US" i="1" dirty="0" err="1" smtClean="0">
                  <a:solidFill>
                    <a:srgbClr val="FF0000"/>
                  </a:solidFill>
                </a:rPr>
                <a:t>stigmatosoma</a:t>
              </a:r>
              <a:r>
                <a:rPr lang="en-US" i="1" dirty="0" smtClean="0">
                  <a:solidFill>
                    <a:srgbClr val="FF0000"/>
                  </a:solidFill>
                </a:rPr>
                <a:t> </a:t>
              </a:r>
              <a:r>
                <a:rPr lang="en-US" i="1" dirty="0">
                  <a:solidFill>
                    <a:srgbClr val="FF0000"/>
                  </a:solidFill>
                </a:rPr>
                <a:t>♀</a:t>
              </a: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2482729" y="4468637"/>
              <a:ext cx="3986714" cy="6136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Distribution of </a:t>
              </a:r>
              <a:r>
                <a:rPr lang="en-US" i="1" dirty="0" err="1" smtClean="0">
                  <a:solidFill>
                    <a:srgbClr val="0000FF"/>
                  </a:solidFill>
                </a:rPr>
                <a:t>Ae</a:t>
              </a:r>
              <a:r>
                <a:rPr lang="en-US" i="1" dirty="0" smtClean="0">
                  <a:solidFill>
                    <a:srgbClr val="0000FF"/>
                  </a:solidFill>
                </a:rPr>
                <a:t>. </a:t>
              </a:r>
              <a:r>
                <a:rPr lang="en-US" i="1" dirty="0" err="1" smtClean="0">
                  <a:solidFill>
                    <a:srgbClr val="0000FF"/>
                  </a:solidFill>
                </a:rPr>
                <a:t>aegypti</a:t>
              </a:r>
              <a:r>
                <a:rPr lang="en-US" i="1" dirty="0" smtClean="0">
                  <a:solidFill>
                    <a:srgbClr val="0000FF"/>
                  </a:solidFill>
                </a:rPr>
                <a:t> ♀</a:t>
              </a:r>
            </a:p>
          </p:txBody>
        </p:sp>
        <p:cxnSp>
          <p:nvCxnSpPr>
            <p:cNvPr id="165" name="Straight Arrow Connector 164"/>
            <p:cNvCxnSpPr/>
            <p:nvPr/>
          </p:nvCxnSpPr>
          <p:spPr>
            <a:xfrm flipH="1">
              <a:off x="4494362" y="2674189"/>
              <a:ext cx="1147313" cy="69011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TextBox 165"/>
            <p:cNvSpPr txBox="1"/>
            <p:nvPr/>
          </p:nvSpPr>
          <p:spPr>
            <a:xfrm>
              <a:off x="4066620" y="2410993"/>
              <a:ext cx="569343" cy="7670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S</a:t>
              </a:r>
              <a:r>
                <a:rPr lang="en-US" sz="2400" baseline="-25000" dirty="0"/>
                <a:t>1</a:t>
              </a:r>
              <a:endParaRPr lang="en-US" sz="2400" dirty="0"/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4840118" y="2701415"/>
              <a:ext cx="569343" cy="7670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S</a:t>
              </a:r>
              <a:r>
                <a:rPr lang="en-US" sz="2400" baseline="-25000" dirty="0" smtClean="0"/>
                <a:t>2</a:t>
              </a:r>
              <a:endParaRPr lang="en-US" sz="2400" dirty="0"/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4845172" y="3358511"/>
              <a:ext cx="569343" cy="7670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S</a:t>
              </a:r>
              <a:r>
                <a:rPr lang="en-US" sz="2400" baseline="-25000" dirty="0" smtClean="0"/>
                <a:t>3</a:t>
              </a:r>
              <a:endParaRPr lang="en-US" sz="2400" dirty="0"/>
            </a:p>
          </p:txBody>
        </p:sp>
        <p:cxnSp>
          <p:nvCxnSpPr>
            <p:cNvPr id="169" name="Straight Arrow Connector 168"/>
            <p:cNvCxnSpPr/>
            <p:nvPr/>
          </p:nvCxnSpPr>
          <p:spPr>
            <a:xfrm flipH="1">
              <a:off x="5216106" y="2855343"/>
              <a:ext cx="494581" cy="186906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Arrow Connector 169"/>
            <p:cNvCxnSpPr/>
            <p:nvPr/>
          </p:nvCxnSpPr>
          <p:spPr>
            <a:xfrm flipH="1">
              <a:off x="5253489" y="3010619"/>
              <a:ext cx="569341" cy="595223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1" name="TextBox 170"/>
            <p:cNvSpPr txBox="1"/>
            <p:nvPr/>
          </p:nvSpPr>
          <p:spPr>
            <a:xfrm>
              <a:off x="5734540" y="2426390"/>
              <a:ext cx="2207856" cy="6136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Sensor locations</a:t>
              </a:r>
              <a:endParaRPr lang="en-US" dirty="0"/>
            </a:p>
          </p:txBody>
        </p:sp>
      </p:grpSp>
      <p:sp>
        <p:nvSpPr>
          <p:cNvPr id="975" name="Title 1"/>
          <p:cNvSpPr txBox="1">
            <a:spLocks/>
          </p:cNvSpPr>
          <p:nvPr/>
        </p:nvSpPr>
        <p:spPr>
          <a:xfrm>
            <a:off x="2581276" y="413604"/>
            <a:ext cx="8639174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4000" smtClean="0"/>
              <a:t>Additional Feature: location-of-intercept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4214895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8811" y="1745517"/>
            <a:ext cx="5181600" cy="4351338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Add to Training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2000" dirty="0" smtClean="0"/>
              <a:t>Learn </a:t>
            </a:r>
            <a:r>
              <a:rPr lang="en-US" sz="2000" dirty="0"/>
              <a:t>the </a:t>
            </a:r>
            <a:r>
              <a:rPr lang="en-US" sz="2000" dirty="0" smtClean="0"/>
              <a:t>insects’ geographic distributions: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 </a:t>
            </a:r>
          </a:p>
          <a:p>
            <a:pPr marL="0" indent="0">
              <a:buNone/>
            </a:pPr>
            <a:endParaRPr lang="en-US" sz="2000" dirty="0">
              <a:solidFill>
                <a:srgbClr val="00B0F0"/>
              </a:solidFill>
            </a:endParaRPr>
          </a:p>
        </p:txBody>
      </p:sp>
      <p:sp>
        <p:nvSpPr>
          <p:cNvPr id="31" name="Content Placeholder 2"/>
          <p:cNvSpPr>
            <a:spLocks noGrp="1"/>
          </p:cNvSpPr>
          <p:nvPr>
            <p:ph sz="half" idx="1"/>
          </p:nvPr>
        </p:nvSpPr>
        <p:spPr>
          <a:xfrm>
            <a:off x="6439388" y="1655468"/>
            <a:ext cx="5433917" cy="4656871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Classification using three features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700" dirty="0" smtClean="0"/>
              <a:t>    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7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sz="1700" dirty="0" smtClean="0"/>
              <a:t>        </a:t>
            </a:r>
            <a:endParaRPr lang="en-US" sz="1700" dirty="0">
              <a:latin typeface="Cambria Math" panose="02040503050406030204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endParaRPr lang="en-US" sz="2000" dirty="0"/>
          </a:p>
        </p:txBody>
      </p:sp>
      <p:grpSp>
        <p:nvGrpSpPr>
          <p:cNvPr id="110" name="Group 109"/>
          <p:cNvGrpSpPr/>
          <p:nvPr/>
        </p:nvGrpSpPr>
        <p:grpSpPr>
          <a:xfrm>
            <a:off x="772522" y="3012719"/>
            <a:ext cx="4405556" cy="2930881"/>
            <a:chOff x="2233277" y="1027453"/>
            <a:chExt cx="5709119" cy="4054805"/>
          </a:xfrm>
        </p:grpSpPr>
        <p:grpSp>
          <p:nvGrpSpPr>
            <p:cNvPr id="111" name="Group 110"/>
            <p:cNvGrpSpPr/>
            <p:nvPr/>
          </p:nvGrpSpPr>
          <p:grpSpPr>
            <a:xfrm>
              <a:off x="2624138" y="1676401"/>
              <a:ext cx="2055813" cy="2057400"/>
              <a:chOff x="2624138" y="1676401"/>
              <a:chExt cx="2055813" cy="2057400"/>
            </a:xfrm>
          </p:grpSpPr>
          <p:sp>
            <p:nvSpPr>
              <p:cNvPr id="777" name="Line 8"/>
              <p:cNvSpPr>
                <a:spLocks noChangeShapeType="1"/>
              </p:cNvSpPr>
              <p:nvPr/>
            </p:nvSpPr>
            <p:spPr bwMode="auto">
              <a:xfrm flipV="1">
                <a:off x="2674938" y="2349501"/>
                <a:ext cx="11113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8" name="Line 9"/>
              <p:cNvSpPr>
                <a:spLocks noChangeShapeType="1"/>
              </p:cNvSpPr>
              <p:nvPr/>
            </p:nvSpPr>
            <p:spPr bwMode="auto">
              <a:xfrm flipV="1">
                <a:off x="2686050" y="2287588"/>
                <a:ext cx="30163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9" name="Line 10"/>
              <p:cNvSpPr>
                <a:spLocks noChangeShapeType="1"/>
              </p:cNvSpPr>
              <p:nvPr/>
            </p:nvSpPr>
            <p:spPr bwMode="auto">
              <a:xfrm flipV="1">
                <a:off x="2716213" y="2216151"/>
                <a:ext cx="3016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0" name="Line 11"/>
              <p:cNvSpPr>
                <a:spLocks noChangeShapeType="1"/>
              </p:cNvSpPr>
              <p:nvPr/>
            </p:nvSpPr>
            <p:spPr bwMode="auto">
              <a:xfrm flipV="1">
                <a:off x="2746375" y="2144713"/>
                <a:ext cx="41275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1" name="Line 12"/>
              <p:cNvSpPr>
                <a:spLocks noChangeShapeType="1"/>
              </p:cNvSpPr>
              <p:nvPr/>
            </p:nvSpPr>
            <p:spPr bwMode="auto">
              <a:xfrm flipV="1">
                <a:off x="2787650" y="2105026"/>
                <a:ext cx="30163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2" name="Line 13"/>
              <p:cNvSpPr>
                <a:spLocks noChangeShapeType="1"/>
              </p:cNvSpPr>
              <p:nvPr/>
            </p:nvSpPr>
            <p:spPr bwMode="auto">
              <a:xfrm flipV="1">
                <a:off x="2817813" y="2074863"/>
                <a:ext cx="206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3" name="Line 14"/>
              <p:cNvSpPr>
                <a:spLocks noChangeShapeType="1"/>
              </p:cNvSpPr>
              <p:nvPr/>
            </p:nvSpPr>
            <p:spPr bwMode="auto">
              <a:xfrm flipV="1">
                <a:off x="2838450" y="2012951"/>
                <a:ext cx="50800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4" name="Line 15"/>
              <p:cNvSpPr>
                <a:spLocks noChangeShapeType="1"/>
              </p:cNvSpPr>
              <p:nvPr/>
            </p:nvSpPr>
            <p:spPr bwMode="auto">
              <a:xfrm flipV="1">
                <a:off x="2889250" y="2003426"/>
                <a:ext cx="9525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5" name="Line 16"/>
              <p:cNvSpPr>
                <a:spLocks noChangeShapeType="1"/>
              </p:cNvSpPr>
              <p:nvPr/>
            </p:nvSpPr>
            <p:spPr bwMode="auto">
              <a:xfrm flipV="1">
                <a:off x="2898775" y="1941513"/>
                <a:ext cx="61913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6" name="Line 17"/>
              <p:cNvSpPr>
                <a:spLocks noChangeShapeType="1"/>
              </p:cNvSpPr>
              <p:nvPr/>
            </p:nvSpPr>
            <p:spPr bwMode="auto">
              <a:xfrm flipV="1">
                <a:off x="2960688" y="1931988"/>
                <a:ext cx="9525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7" name="Line 18"/>
              <p:cNvSpPr>
                <a:spLocks noChangeShapeType="1"/>
              </p:cNvSpPr>
              <p:nvPr/>
            </p:nvSpPr>
            <p:spPr bwMode="auto">
              <a:xfrm flipV="1">
                <a:off x="2970213" y="1881188"/>
                <a:ext cx="50800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8" name="Line 19"/>
              <p:cNvSpPr>
                <a:spLocks noChangeShapeType="1"/>
              </p:cNvSpPr>
              <p:nvPr/>
            </p:nvSpPr>
            <p:spPr bwMode="auto">
              <a:xfrm flipV="1">
                <a:off x="3021013" y="1870076"/>
                <a:ext cx="30163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9" name="Line 20"/>
              <p:cNvSpPr>
                <a:spLocks noChangeShapeType="1"/>
              </p:cNvSpPr>
              <p:nvPr/>
            </p:nvSpPr>
            <p:spPr bwMode="auto">
              <a:xfrm flipV="1">
                <a:off x="3051175" y="1839913"/>
                <a:ext cx="41275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0" name="Line 21"/>
              <p:cNvSpPr>
                <a:spLocks noChangeShapeType="1"/>
              </p:cNvSpPr>
              <p:nvPr/>
            </p:nvSpPr>
            <p:spPr bwMode="auto">
              <a:xfrm flipV="1">
                <a:off x="3092450" y="1798638"/>
                <a:ext cx="71438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1" name="Line 22"/>
              <p:cNvSpPr>
                <a:spLocks noChangeShapeType="1"/>
              </p:cNvSpPr>
              <p:nvPr/>
            </p:nvSpPr>
            <p:spPr bwMode="auto">
              <a:xfrm flipV="1">
                <a:off x="3163888" y="1758951"/>
                <a:ext cx="71438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2" name="Line 23"/>
              <p:cNvSpPr>
                <a:spLocks noChangeShapeType="1"/>
              </p:cNvSpPr>
              <p:nvPr/>
            </p:nvSpPr>
            <p:spPr bwMode="auto">
              <a:xfrm flipV="1">
                <a:off x="3235325" y="1738313"/>
                <a:ext cx="714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3" name="Line 24"/>
              <p:cNvSpPr>
                <a:spLocks noChangeShapeType="1"/>
              </p:cNvSpPr>
              <p:nvPr/>
            </p:nvSpPr>
            <p:spPr bwMode="auto">
              <a:xfrm flipV="1">
                <a:off x="3306763" y="1727201"/>
                <a:ext cx="19050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4" name="Line 25"/>
              <p:cNvSpPr>
                <a:spLocks noChangeShapeType="1"/>
              </p:cNvSpPr>
              <p:nvPr/>
            </p:nvSpPr>
            <p:spPr bwMode="auto">
              <a:xfrm flipV="1">
                <a:off x="3325813" y="1708151"/>
                <a:ext cx="50800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5" name="Line 26"/>
              <p:cNvSpPr>
                <a:spLocks noChangeShapeType="1"/>
              </p:cNvSpPr>
              <p:nvPr/>
            </p:nvSpPr>
            <p:spPr bwMode="auto">
              <a:xfrm flipV="1">
                <a:off x="3376613" y="1697038"/>
                <a:ext cx="61913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6" name="Line 27"/>
              <p:cNvSpPr>
                <a:spLocks noChangeShapeType="1"/>
              </p:cNvSpPr>
              <p:nvPr/>
            </p:nvSpPr>
            <p:spPr bwMode="auto">
              <a:xfrm flipV="1">
                <a:off x="3438525" y="1676401"/>
                <a:ext cx="714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7" name="Line 28"/>
              <p:cNvSpPr>
                <a:spLocks noChangeShapeType="1"/>
              </p:cNvSpPr>
              <p:nvPr/>
            </p:nvSpPr>
            <p:spPr bwMode="auto">
              <a:xfrm>
                <a:off x="3509963" y="1676401"/>
                <a:ext cx="714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8" name="Line 29"/>
              <p:cNvSpPr>
                <a:spLocks noChangeShapeType="1"/>
              </p:cNvSpPr>
              <p:nvPr/>
            </p:nvSpPr>
            <p:spPr bwMode="auto">
              <a:xfrm>
                <a:off x="3581400" y="1676401"/>
                <a:ext cx="69850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9" name="Line 30"/>
              <p:cNvSpPr>
                <a:spLocks noChangeShapeType="1"/>
              </p:cNvSpPr>
              <p:nvPr/>
            </p:nvSpPr>
            <p:spPr bwMode="auto">
              <a:xfrm>
                <a:off x="3651250" y="1676401"/>
                <a:ext cx="714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0" name="Line 31"/>
              <p:cNvSpPr>
                <a:spLocks noChangeShapeType="1"/>
              </p:cNvSpPr>
              <p:nvPr/>
            </p:nvSpPr>
            <p:spPr bwMode="auto">
              <a:xfrm>
                <a:off x="3722688" y="1676401"/>
                <a:ext cx="714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1" name="Line 32"/>
              <p:cNvSpPr>
                <a:spLocks noChangeShapeType="1"/>
              </p:cNvSpPr>
              <p:nvPr/>
            </p:nvSpPr>
            <p:spPr bwMode="auto">
              <a:xfrm>
                <a:off x="3794125" y="1676401"/>
                <a:ext cx="714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2" name="Line 33"/>
              <p:cNvSpPr>
                <a:spLocks noChangeShapeType="1"/>
              </p:cNvSpPr>
              <p:nvPr/>
            </p:nvSpPr>
            <p:spPr bwMode="auto">
              <a:xfrm>
                <a:off x="3865563" y="1697038"/>
                <a:ext cx="60325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3" name="Line 34"/>
              <p:cNvSpPr>
                <a:spLocks noChangeShapeType="1"/>
              </p:cNvSpPr>
              <p:nvPr/>
            </p:nvSpPr>
            <p:spPr bwMode="auto">
              <a:xfrm>
                <a:off x="3925888" y="1708151"/>
                <a:ext cx="50800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4" name="Line 35"/>
              <p:cNvSpPr>
                <a:spLocks noChangeShapeType="1"/>
              </p:cNvSpPr>
              <p:nvPr/>
            </p:nvSpPr>
            <p:spPr bwMode="auto">
              <a:xfrm>
                <a:off x="3976688" y="1727201"/>
                <a:ext cx="20638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5" name="Line 36"/>
              <p:cNvSpPr>
                <a:spLocks noChangeShapeType="1"/>
              </p:cNvSpPr>
              <p:nvPr/>
            </p:nvSpPr>
            <p:spPr bwMode="auto">
              <a:xfrm>
                <a:off x="3997325" y="1738313"/>
                <a:ext cx="714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6" name="Line 37"/>
              <p:cNvSpPr>
                <a:spLocks noChangeShapeType="1"/>
              </p:cNvSpPr>
              <p:nvPr/>
            </p:nvSpPr>
            <p:spPr bwMode="auto">
              <a:xfrm>
                <a:off x="4068763" y="1758951"/>
                <a:ext cx="71438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7" name="Line 38"/>
              <p:cNvSpPr>
                <a:spLocks noChangeShapeType="1"/>
              </p:cNvSpPr>
              <p:nvPr/>
            </p:nvSpPr>
            <p:spPr bwMode="auto">
              <a:xfrm>
                <a:off x="4140200" y="1798638"/>
                <a:ext cx="71438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8" name="Line 39"/>
              <p:cNvSpPr>
                <a:spLocks noChangeShapeType="1"/>
              </p:cNvSpPr>
              <p:nvPr/>
            </p:nvSpPr>
            <p:spPr bwMode="auto">
              <a:xfrm>
                <a:off x="4211638" y="1839913"/>
                <a:ext cx="41275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9" name="Line 40"/>
              <p:cNvSpPr>
                <a:spLocks noChangeShapeType="1"/>
              </p:cNvSpPr>
              <p:nvPr/>
            </p:nvSpPr>
            <p:spPr bwMode="auto">
              <a:xfrm>
                <a:off x="4252913" y="1870076"/>
                <a:ext cx="30163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0" name="Line 41"/>
              <p:cNvSpPr>
                <a:spLocks noChangeShapeType="1"/>
              </p:cNvSpPr>
              <p:nvPr/>
            </p:nvSpPr>
            <p:spPr bwMode="auto">
              <a:xfrm>
                <a:off x="4283075" y="1881188"/>
                <a:ext cx="50800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1" name="Line 42"/>
              <p:cNvSpPr>
                <a:spLocks noChangeShapeType="1"/>
              </p:cNvSpPr>
              <p:nvPr/>
            </p:nvSpPr>
            <p:spPr bwMode="auto">
              <a:xfrm>
                <a:off x="4333875" y="1931988"/>
                <a:ext cx="9525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2" name="Line 43"/>
              <p:cNvSpPr>
                <a:spLocks noChangeShapeType="1"/>
              </p:cNvSpPr>
              <p:nvPr/>
            </p:nvSpPr>
            <p:spPr bwMode="auto">
              <a:xfrm>
                <a:off x="4343400" y="1941513"/>
                <a:ext cx="61913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3" name="Line 44"/>
              <p:cNvSpPr>
                <a:spLocks noChangeShapeType="1"/>
              </p:cNvSpPr>
              <p:nvPr/>
            </p:nvSpPr>
            <p:spPr bwMode="auto">
              <a:xfrm>
                <a:off x="4405313" y="2003426"/>
                <a:ext cx="9525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4" name="Line 45"/>
              <p:cNvSpPr>
                <a:spLocks noChangeShapeType="1"/>
              </p:cNvSpPr>
              <p:nvPr/>
            </p:nvSpPr>
            <p:spPr bwMode="auto">
              <a:xfrm>
                <a:off x="4414838" y="2012951"/>
                <a:ext cx="50800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5" name="Line 46"/>
              <p:cNvSpPr>
                <a:spLocks noChangeShapeType="1"/>
              </p:cNvSpPr>
              <p:nvPr/>
            </p:nvSpPr>
            <p:spPr bwMode="auto">
              <a:xfrm>
                <a:off x="4465638" y="2074863"/>
                <a:ext cx="206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6" name="Line 47"/>
              <p:cNvSpPr>
                <a:spLocks noChangeShapeType="1"/>
              </p:cNvSpPr>
              <p:nvPr/>
            </p:nvSpPr>
            <p:spPr bwMode="auto">
              <a:xfrm>
                <a:off x="4486275" y="2105026"/>
                <a:ext cx="30163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7" name="Line 48"/>
              <p:cNvSpPr>
                <a:spLocks noChangeShapeType="1"/>
              </p:cNvSpPr>
              <p:nvPr/>
            </p:nvSpPr>
            <p:spPr bwMode="auto">
              <a:xfrm>
                <a:off x="4516438" y="2144713"/>
                <a:ext cx="41275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8" name="Line 49"/>
              <p:cNvSpPr>
                <a:spLocks noChangeShapeType="1"/>
              </p:cNvSpPr>
              <p:nvPr/>
            </p:nvSpPr>
            <p:spPr bwMode="auto">
              <a:xfrm>
                <a:off x="4557713" y="2216151"/>
                <a:ext cx="3016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" name="Line 50"/>
              <p:cNvSpPr>
                <a:spLocks noChangeShapeType="1"/>
              </p:cNvSpPr>
              <p:nvPr/>
            </p:nvSpPr>
            <p:spPr bwMode="auto">
              <a:xfrm>
                <a:off x="4587875" y="2287588"/>
                <a:ext cx="30163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0" name="Line 51"/>
              <p:cNvSpPr>
                <a:spLocks noChangeShapeType="1"/>
              </p:cNvSpPr>
              <p:nvPr/>
            </p:nvSpPr>
            <p:spPr bwMode="auto">
              <a:xfrm>
                <a:off x="4618038" y="2349501"/>
                <a:ext cx="11113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1" name="Line 52"/>
              <p:cNvSpPr>
                <a:spLocks noChangeShapeType="1"/>
              </p:cNvSpPr>
              <p:nvPr/>
            </p:nvSpPr>
            <p:spPr bwMode="auto">
              <a:xfrm>
                <a:off x="4629150" y="2379663"/>
                <a:ext cx="9525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2" name="Line 53"/>
              <p:cNvSpPr>
                <a:spLocks noChangeShapeType="1"/>
              </p:cNvSpPr>
              <p:nvPr/>
            </p:nvSpPr>
            <p:spPr bwMode="auto">
              <a:xfrm>
                <a:off x="4638675" y="2420938"/>
                <a:ext cx="20638" cy="698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3" name="Line 54"/>
              <p:cNvSpPr>
                <a:spLocks noChangeShapeType="1"/>
              </p:cNvSpPr>
              <p:nvPr/>
            </p:nvSpPr>
            <p:spPr bwMode="auto">
              <a:xfrm>
                <a:off x="4659313" y="2490788"/>
                <a:ext cx="9525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4" name="Line 55"/>
              <p:cNvSpPr>
                <a:spLocks noChangeShapeType="1"/>
              </p:cNvSpPr>
              <p:nvPr/>
            </p:nvSpPr>
            <p:spPr bwMode="auto">
              <a:xfrm>
                <a:off x="4668838" y="2562226"/>
                <a:ext cx="1111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5" name="Line 56"/>
              <p:cNvSpPr>
                <a:spLocks noChangeShapeType="1"/>
              </p:cNvSpPr>
              <p:nvPr/>
            </p:nvSpPr>
            <p:spPr bwMode="auto">
              <a:xfrm>
                <a:off x="4679950" y="2633663"/>
                <a:ext cx="0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6" name="Line 57"/>
              <p:cNvSpPr>
                <a:spLocks noChangeShapeType="1"/>
              </p:cNvSpPr>
              <p:nvPr/>
            </p:nvSpPr>
            <p:spPr bwMode="auto">
              <a:xfrm>
                <a:off x="4679950" y="2705101"/>
                <a:ext cx="0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7" name="Line 58"/>
              <p:cNvSpPr>
                <a:spLocks noChangeShapeType="1"/>
              </p:cNvSpPr>
              <p:nvPr/>
            </p:nvSpPr>
            <p:spPr bwMode="auto">
              <a:xfrm flipH="1">
                <a:off x="4668838" y="2767013"/>
                <a:ext cx="1111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8" name="Line 59"/>
              <p:cNvSpPr>
                <a:spLocks noChangeShapeType="1"/>
              </p:cNvSpPr>
              <p:nvPr/>
            </p:nvSpPr>
            <p:spPr bwMode="auto">
              <a:xfrm flipH="1">
                <a:off x="4659313" y="2838451"/>
                <a:ext cx="9525" cy="698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9" name="Line 60"/>
              <p:cNvSpPr>
                <a:spLocks noChangeShapeType="1"/>
              </p:cNvSpPr>
              <p:nvPr/>
            </p:nvSpPr>
            <p:spPr bwMode="auto">
              <a:xfrm flipH="1">
                <a:off x="4638675" y="2908301"/>
                <a:ext cx="20638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0" name="Line 61"/>
              <p:cNvSpPr>
                <a:spLocks noChangeShapeType="1"/>
              </p:cNvSpPr>
              <p:nvPr/>
            </p:nvSpPr>
            <p:spPr bwMode="auto">
              <a:xfrm flipH="1">
                <a:off x="4629150" y="2979738"/>
                <a:ext cx="9525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1" name="Line 62"/>
              <p:cNvSpPr>
                <a:spLocks noChangeShapeType="1"/>
              </p:cNvSpPr>
              <p:nvPr/>
            </p:nvSpPr>
            <p:spPr bwMode="auto">
              <a:xfrm flipH="1">
                <a:off x="4618038" y="3030538"/>
                <a:ext cx="11113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2" name="Line 63"/>
              <p:cNvSpPr>
                <a:spLocks noChangeShapeType="1"/>
              </p:cNvSpPr>
              <p:nvPr/>
            </p:nvSpPr>
            <p:spPr bwMode="auto">
              <a:xfrm flipH="1">
                <a:off x="4587875" y="3051176"/>
                <a:ext cx="3016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3" name="Line 64"/>
              <p:cNvSpPr>
                <a:spLocks noChangeShapeType="1"/>
              </p:cNvSpPr>
              <p:nvPr/>
            </p:nvSpPr>
            <p:spPr bwMode="auto">
              <a:xfrm flipH="1">
                <a:off x="4557713" y="3122613"/>
                <a:ext cx="30163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4" name="Line 65"/>
              <p:cNvSpPr>
                <a:spLocks noChangeShapeType="1"/>
              </p:cNvSpPr>
              <p:nvPr/>
            </p:nvSpPr>
            <p:spPr bwMode="auto">
              <a:xfrm>
                <a:off x="4557713" y="3184526"/>
                <a:ext cx="0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5" name="Line 66"/>
              <p:cNvSpPr>
                <a:spLocks noChangeShapeType="1"/>
              </p:cNvSpPr>
              <p:nvPr/>
            </p:nvSpPr>
            <p:spPr bwMode="auto">
              <a:xfrm flipH="1">
                <a:off x="4516438" y="3194051"/>
                <a:ext cx="41275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6" name="Line 67"/>
              <p:cNvSpPr>
                <a:spLocks noChangeShapeType="1"/>
              </p:cNvSpPr>
              <p:nvPr/>
            </p:nvSpPr>
            <p:spPr bwMode="auto">
              <a:xfrm flipH="1">
                <a:off x="4486275" y="3255963"/>
                <a:ext cx="30163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7" name="Line 68"/>
              <p:cNvSpPr>
                <a:spLocks noChangeShapeType="1"/>
              </p:cNvSpPr>
              <p:nvPr/>
            </p:nvSpPr>
            <p:spPr bwMode="auto">
              <a:xfrm flipH="1">
                <a:off x="4465638" y="3295651"/>
                <a:ext cx="206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8" name="Line 69"/>
              <p:cNvSpPr>
                <a:spLocks noChangeShapeType="1"/>
              </p:cNvSpPr>
              <p:nvPr/>
            </p:nvSpPr>
            <p:spPr bwMode="auto">
              <a:xfrm flipH="1">
                <a:off x="4414838" y="3325813"/>
                <a:ext cx="50800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9" name="Line 70"/>
              <p:cNvSpPr>
                <a:spLocks noChangeShapeType="1"/>
              </p:cNvSpPr>
              <p:nvPr/>
            </p:nvSpPr>
            <p:spPr bwMode="auto">
              <a:xfrm flipH="1">
                <a:off x="4405313" y="3387726"/>
                <a:ext cx="9525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0" name="Line 71"/>
              <p:cNvSpPr>
                <a:spLocks noChangeShapeType="1"/>
              </p:cNvSpPr>
              <p:nvPr/>
            </p:nvSpPr>
            <p:spPr bwMode="auto">
              <a:xfrm flipH="1">
                <a:off x="4343400" y="3397251"/>
                <a:ext cx="61913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1" name="Line 72"/>
              <p:cNvSpPr>
                <a:spLocks noChangeShapeType="1"/>
              </p:cNvSpPr>
              <p:nvPr/>
            </p:nvSpPr>
            <p:spPr bwMode="auto">
              <a:xfrm flipH="1">
                <a:off x="4333875" y="3459163"/>
                <a:ext cx="9525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2" name="Line 73"/>
              <p:cNvSpPr>
                <a:spLocks noChangeShapeType="1"/>
              </p:cNvSpPr>
              <p:nvPr/>
            </p:nvSpPr>
            <p:spPr bwMode="auto">
              <a:xfrm flipH="1">
                <a:off x="4283075" y="3468688"/>
                <a:ext cx="50800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3" name="Line 74"/>
              <p:cNvSpPr>
                <a:spLocks noChangeShapeType="1"/>
              </p:cNvSpPr>
              <p:nvPr/>
            </p:nvSpPr>
            <p:spPr bwMode="auto">
              <a:xfrm flipH="1">
                <a:off x="4252913" y="3519488"/>
                <a:ext cx="30163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4" name="Line 75"/>
              <p:cNvSpPr>
                <a:spLocks noChangeShapeType="1"/>
              </p:cNvSpPr>
              <p:nvPr/>
            </p:nvSpPr>
            <p:spPr bwMode="auto">
              <a:xfrm flipH="1">
                <a:off x="4211638" y="3540126"/>
                <a:ext cx="41275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5" name="Line 76"/>
              <p:cNvSpPr>
                <a:spLocks noChangeShapeType="1"/>
              </p:cNvSpPr>
              <p:nvPr/>
            </p:nvSpPr>
            <p:spPr bwMode="auto">
              <a:xfrm flipH="1">
                <a:off x="4140200" y="3570288"/>
                <a:ext cx="71438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6" name="Line 77"/>
              <p:cNvSpPr>
                <a:spLocks noChangeShapeType="1"/>
              </p:cNvSpPr>
              <p:nvPr/>
            </p:nvSpPr>
            <p:spPr bwMode="auto">
              <a:xfrm flipH="1">
                <a:off x="4068763" y="3611563"/>
                <a:ext cx="714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7" name="Line 78"/>
              <p:cNvSpPr>
                <a:spLocks noChangeShapeType="1"/>
              </p:cNvSpPr>
              <p:nvPr/>
            </p:nvSpPr>
            <p:spPr bwMode="auto">
              <a:xfrm flipH="1">
                <a:off x="3997325" y="3641726"/>
                <a:ext cx="71438" cy="317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8" name="Line 79"/>
              <p:cNvSpPr>
                <a:spLocks noChangeShapeType="1"/>
              </p:cNvSpPr>
              <p:nvPr/>
            </p:nvSpPr>
            <p:spPr bwMode="auto">
              <a:xfrm flipH="1">
                <a:off x="3976688" y="3673476"/>
                <a:ext cx="206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9" name="Line 80"/>
              <p:cNvSpPr>
                <a:spLocks noChangeShapeType="1"/>
              </p:cNvSpPr>
              <p:nvPr/>
            </p:nvSpPr>
            <p:spPr bwMode="auto">
              <a:xfrm flipH="1">
                <a:off x="3925888" y="3673476"/>
                <a:ext cx="50800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0" name="Line 81"/>
              <p:cNvSpPr>
                <a:spLocks noChangeShapeType="1"/>
              </p:cNvSpPr>
              <p:nvPr/>
            </p:nvSpPr>
            <p:spPr bwMode="auto">
              <a:xfrm flipH="1">
                <a:off x="3865563" y="3692526"/>
                <a:ext cx="60325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1" name="Line 82"/>
              <p:cNvSpPr>
                <a:spLocks noChangeShapeType="1"/>
              </p:cNvSpPr>
              <p:nvPr/>
            </p:nvSpPr>
            <p:spPr bwMode="auto">
              <a:xfrm flipH="1">
                <a:off x="3794125" y="3713163"/>
                <a:ext cx="71438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2" name="Line 83"/>
              <p:cNvSpPr>
                <a:spLocks noChangeShapeType="1"/>
              </p:cNvSpPr>
              <p:nvPr/>
            </p:nvSpPr>
            <p:spPr bwMode="auto">
              <a:xfrm flipH="1">
                <a:off x="3722688" y="3724276"/>
                <a:ext cx="714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3" name="Line 84"/>
              <p:cNvSpPr>
                <a:spLocks noChangeShapeType="1"/>
              </p:cNvSpPr>
              <p:nvPr/>
            </p:nvSpPr>
            <p:spPr bwMode="auto">
              <a:xfrm flipH="1">
                <a:off x="3651250" y="3724276"/>
                <a:ext cx="71438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4" name="Line 85"/>
              <p:cNvSpPr>
                <a:spLocks noChangeShapeType="1"/>
              </p:cNvSpPr>
              <p:nvPr/>
            </p:nvSpPr>
            <p:spPr bwMode="auto">
              <a:xfrm flipH="1" flipV="1">
                <a:off x="3581400" y="3724276"/>
                <a:ext cx="69850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5" name="Line 86"/>
              <p:cNvSpPr>
                <a:spLocks noChangeShapeType="1"/>
              </p:cNvSpPr>
              <p:nvPr/>
            </p:nvSpPr>
            <p:spPr bwMode="auto">
              <a:xfrm flipH="1">
                <a:off x="3509963" y="3724276"/>
                <a:ext cx="714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6" name="Line 87"/>
              <p:cNvSpPr>
                <a:spLocks noChangeShapeType="1"/>
              </p:cNvSpPr>
              <p:nvPr/>
            </p:nvSpPr>
            <p:spPr bwMode="auto">
              <a:xfrm flipH="1" flipV="1">
                <a:off x="3438525" y="3713163"/>
                <a:ext cx="71438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7" name="Line 88"/>
              <p:cNvSpPr>
                <a:spLocks noChangeShapeType="1"/>
              </p:cNvSpPr>
              <p:nvPr/>
            </p:nvSpPr>
            <p:spPr bwMode="auto">
              <a:xfrm flipH="1" flipV="1">
                <a:off x="3376613" y="3692526"/>
                <a:ext cx="61913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8" name="Line 89"/>
              <p:cNvSpPr>
                <a:spLocks noChangeShapeType="1"/>
              </p:cNvSpPr>
              <p:nvPr/>
            </p:nvSpPr>
            <p:spPr bwMode="auto">
              <a:xfrm flipH="1" flipV="1">
                <a:off x="3325813" y="3673476"/>
                <a:ext cx="50800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9" name="Line 90"/>
              <p:cNvSpPr>
                <a:spLocks noChangeShapeType="1"/>
              </p:cNvSpPr>
              <p:nvPr/>
            </p:nvSpPr>
            <p:spPr bwMode="auto">
              <a:xfrm flipH="1">
                <a:off x="3306763" y="3673476"/>
                <a:ext cx="19050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0" name="Line 91"/>
              <p:cNvSpPr>
                <a:spLocks noChangeShapeType="1"/>
              </p:cNvSpPr>
              <p:nvPr/>
            </p:nvSpPr>
            <p:spPr bwMode="auto">
              <a:xfrm flipH="1" flipV="1">
                <a:off x="3235325" y="3641726"/>
                <a:ext cx="71438" cy="317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1" name="Line 92"/>
              <p:cNvSpPr>
                <a:spLocks noChangeShapeType="1"/>
              </p:cNvSpPr>
              <p:nvPr/>
            </p:nvSpPr>
            <p:spPr bwMode="auto">
              <a:xfrm flipH="1" flipV="1">
                <a:off x="3163888" y="3611563"/>
                <a:ext cx="714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2" name="Line 93"/>
              <p:cNvSpPr>
                <a:spLocks noChangeShapeType="1"/>
              </p:cNvSpPr>
              <p:nvPr/>
            </p:nvSpPr>
            <p:spPr bwMode="auto">
              <a:xfrm flipH="1" flipV="1">
                <a:off x="3092450" y="3570288"/>
                <a:ext cx="71438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3" name="Line 94"/>
              <p:cNvSpPr>
                <a:spLocks noChangeShapeType="1"/>
              </p:cNvSpPr>
              <p:nvPr/>
            </p:nvSpPr>
            <p:spPr bwMode="auto">
              <a:xfrm flipH="1" flipV="1">
                <a:off x="3051175" y="3540126"/>
                <a:ext cx="41275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4" name="Line 95"/>
              <p:cNvSpPr>
                <a:spLocks noChangeShapeType="1"/>
              </p:cNvSpPr>
              <p:nvPr/>
            </p:nvSpPr>
            <p:spPr bwMode="auto">
              <a:xfrm flipH="1" flipV="1">
                <a:off x="3021013" y="3519488"/>
                <a:ext cx="30163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5" name="Line 96"/>
              <p:cNvSpPr>
                <a:spLocks noChangeShapeType="1"/>
              </p:cNvSpPr>
              <p:nvPr/>
            </p:nvSpPr>
            <p:spPr bwMode="auto">
              <a:xfrm flipH="1" flipV="1">
                <a:off x="2970213" y="3468688"/>
                <a:ext cx="50800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6" name="Line 97"/>
              <p:cNvSpPr>
                <a:spLocks noChangeShapeType="1"/>
              </p:cNvSpPr>
              <p:nvPr/>
            </p:nvSpPr>
            <p:spPr bwMode="auto">
              <a:xfrm flipH="1" flipV="1">
                <a:off x="2960688" y="3459163"/>
                <a:ext cx="9525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7" name="Line 98"/>
              <p:cNvSpPr>
                <a:spLocks noChangeShapeType="1"/>
              </p:cNvSpPr>
              <p:nvPr/>
            </p:nvSpPr>
            <p:spPr bwMode="auto">
              <a:xfrm flipH="1" flipV="1">
                <a:off x="2898775" y="3397251"/>
                <a:ext cx="61913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8" name="Line 99"/>
              <p:cNvSpPr>
                <a:spLocks noChangeShapeType="1"/>
              </p:cNvSpPr>
              <p:nvPr/>
            </p:nvSpPr>
            <p:spPr bwMode="auto">
              <a:xfrm flipH="1" flipV="1">
                <a:off x="2889250" y="3387726"/>
                <a:ext cx="9525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9" name="Line 100"/>
              <p:cNvSpPr>
                <a:spLocks noChangeShapeType="1"/>
              </p:cNvSpPr>
              <p:nvPr/>
            </p:nvSpPr>
            <p:spPr bwMode="auto">
              <a:xfrm flipH="1" flipV="1">
                <a:off x="2838450" y="3325813"/>
                <a:ext cx="50800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0" name="Line 101"/>
              <p:cNvSpPr>
                <a:spLocks noChangeShapeType="1"/>
              </p:cNvSpPr>
              <p:nvPr/>
            </p:nvSpPr>
            <p:spPr bwMode="auto">
              <a:xfrm flipH="1" flipV="1">
                <a:off x="2817813" y="3295651"/>
                <a:ext cx="206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1" name="Line 102"/>
              <p:cNvSpPr>
                <a:spLocks noChangeShapeType="1"/>
              </p:cNvSpPr>
              <p:nvPr/>
            </p:nvSpPr>
            <p:spPr bwMode="auto">
              <a:xfrm flipH="1" flipV="1">
                <a:off x="2787650" y="3255963"/>
                <a:ext cx="30163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2" name="Line 103"/>
              <p:cNvSpPr>
                <a:spLocks noChangeShapeType="1"/>
              </p:cNvSpPr>
              <p:nvPr/>
            </p:nvSpPr>
            <p:spPr bwMode="auto">
              <a:xfrm flipH="1" flipV="1">
                <a:off x="2746375" y="3194051"/>
                <a:ext cx="41275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3" name="Line 104"/>
              <p:cNvSpPr>
                <a:spLocks noChangeShapeType="1"/>
              </p:cNvSpPr>
              <p:nvPr/>
            </p:nvSpPr>
            <p:spPr bwMode="auto">
              <a:xfrm flipV="1">
                <a:off x="2746375" y="3184526"/>
                <a:ext cx="0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4" name="Line 105"/>
              <p:cNvSpPr>
                <a:spLocks noChangeShapeType="1"/>
              </p:cNvSpPr>
              <p:nvPr/>
            </p:nvSpPr>
            <p:spPr bwMode="auto">
              <a:xfrm flipH="1" flipV="1">
                <a:off x="2716213" y="3122613"/>
                <a:ext cx="30163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5" name="Line 106"/>
              <p:cNvSpPr>
                <a:spLocks noChangeShapeType="1"/>
              </p:cNvSpPr>
              <p:nvPr/>
            </p:nvSpPr>
            <p:spPr bwMode="auto">
              <a:xfrm flipH="1" flipV="1">
                <a:off x="2686050" y="3051176"/>
                <a:ext cx="3016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6" name="Line 107"/>
              <p:cNvSpPr>
                <a:spLocks noChangeShapeType="1"/>
              </p:cNvSpPr>
              <p:nvPr/>
            </p:nvSpPr>
            <p:spPr bwMode="auto">
              <a:xfrm flipH="1" flipV="1">
                <a:off x="2674938" y="3030538"/>
                <a:ext cx="11113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7" name="Line 108"/>
              <p:cNvSpPr>
                <a:spLocks noChangeShapeType="1"/>
              </p:cNvSpPr>
              <p:nvPr/>
            </p:nvSpPr>
            <p:spPr bwMode="auto">
              <a:xfrm flipH="1" flipV="1">
                <a:off x="2665413" y="2979738"/>
                <a:ext cx="9525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8" name="Line 109"/>
              <p:cNvSpPr>
                <a:spLocks noChangeShapeType="1"/>
              </p:cNvSpPr>
              <p:nvPr/>
            </p:nvSpPr>
            <p:spPr bwMode="auto">
              <a:xfrm flipH="1" flipV="1">
                <a:off x="2644775" y="2908301"/>
                <a:ext cx="20638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9" name="Line 110"/>
              <p:cNvSpPr>
                <a:spLocks noChangeShapeType="1"/>
              </p:cNvSpPr>
              <p:nvPr/>
            </p:nvSpPr>
            <p:spPr bwMode="auto">
              <a:xfrm flipH="1" flipV="1">
                <a:off x="2635250" y="2838451"/>
                <a:ext cx="9525" cy="698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0" name="Line 111"/>
              <p:cNvSpPr>
                <a:spLocks noChangeShapeType="1"/>
              </p:cNvSpPr>
              <p:nvPr/>
            </p:nvSpPr>
            <p:spPr bwMode="auto">
              <a:xfrm flipH="1" flipV="1">
                <a:off x="2624138" y="2767013"/>
                <a:ext cx="1111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1" name="Line 112"/>
              <p:cNvSpPr>
                <a:spLocks noChangeShapeType="1"/>
              </p:cNvSpPr>
              <p:nvPr/>
            </p:nvSpPr>
            <p:spPr bwMode="auto">
              <a:xfrm flipV="1">
                <a:off x="2624138" y="2705101"/>
                <a:ext cx="0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2" name="Line 113"/>
              <p:cNvSpPr>
                <a:spLocks noChangeShapeType="1"/>
              </p:cNvSpPr>
              <p:nvPr/>
            </p:nvSpPr>
            <p:spPr bwMode="auto">
              <a:xfrm flipV="1">
                <a:off x="2624138" y="2633663"/>
                <a:ext cx="0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3" name="Line 114"/>
              <p:cNvSpPr>
                <a:spLocks noChangeShapeType="1"/>
              </p:cNvSpPr>
              <p:nvPr/>
            </p:nvSpPr>
            <p:spPr bwMode="auto">
              <a:xfrm flipV="1">
                <a:off x="2624138" y="2562226"/>
                <a:ext cx="1111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4" name="Line 115"/>
              <p:cNvSpPr>
                <a:spLocks noChangeShapeType="1"/>
              </p:cNvSpPr>
              <p:nvPr/>
            </p:nvSpPr>
            <p:spPr bwMode="auto">
              <a:xfrm flipV="1">
                <a:off x="2635250" y="2490788"/>
                <a:ext cx="9525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5" name="Line 116"/>
              <p:cNvSpPr>
                <a:spLocks noChangeShapeType="1"/>
              </p:cNvSpPr>
              <p:nvPr/>
            </p:nvSpPr>
            <p:spPr bwMode="auto">
              <a:xfrm flipV="1">
                <a:off x="2644775" y="2420938"/>
                <a:ext cx="20638" cy="698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6" name="Line 117"/>
              <p:cNvSpPr>
                <a:spLocks noChangeShapeType="1"/>
              </p:cNvSpPr>
              <p:nvPr/>
            </p:nvSpPr>
            <p:spPr bwMode="auto">
              <a:xfrm flipV="1">
                <a:off x="2665413" y="2379663"/>
                <a:ext cx="9525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7" name="Line 118"/>
              <p:cNvSpPr>
                <a:spLocks noChangeShapeType="1"/>
              </p:cNvSpPr>
              <p:nvPr/>
            </p:nvSpPr>
            <p:spPr bwMode="auto">
              <a:xfrm flipV="1">
                <a:off x="2889250" y="2349501"/>
                <a:ext cx="9525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8" name="Line 119"/>
              <p:cNvSpPr>
                <a:spLocks noChangeShapeType="1"/>
              </p:cNvSpPr>
              <p:nvPr/>
            </p:nvSpPr>
            <p:spPr bwMode="auto">
              <a:xfrm flipV="1">
                <a:off x="2898775" y="2287588"/>
                <a:ext cx="41275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9" name="Line 120"/>
              <p:cNvSpPr>
                <a:spLocks noChangeShapeType="1"/>
              </p:cNvSpPr>
              <p:nvPr/>
            </p:nvSpPr>
            <p:spPr bwMode="auto">
              <a:xfrm flipV="1">
                <a:off x="2940050" y="2257426"/>
                <a:ext cx="206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0" name="Line 121"/>
              <p:cNvSpPr>
                <a:spLocks noChangeShapeType="1"/>
              </p:cNvSpPr>
              <p:nvPr/>
            </p:nvSpPr>
            <p:spPr bwMode="auto">
              <a:xfrm flipV="1">
                <a:off x="2960688" y="2216151"/>
                <a:ext cx="30163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1" name="Line 122"/>
              <p:cNvSpPr>
                <a:spLocks noChangeShapeType="1"/>
              </p:cNvSpPr>
              <p:nvPr/>
            </p:nvSpPr>
            <p:spPr bwMode="auto">
              <a:xfrm flipV="1">
                <a:off x="2990850" y="2165351"/>
                <a:ext cx="30163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2" name="Line 123"/>
              <p:cNvSpPr>
                <a:spLocks noChangeShapeType="1"/>
              </p:cNvSpPr>
              <p:nvPr/>
            </p:nvSpPr>
            <p:spPr bwMode="auto">
              <a:xfrm flipV="1">
                <a:off x="3021013" y="2144713"/>
                <a:ext cx="206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3" name="Line 124"/>
              <p:cNvSpPr>
                <a:spLocks noChangeShapeType="1"/>
              </p:cNvSpPr>
              <p:nvPr/>
            </p:nvSpPr>
            <p:spPr bwMode="auto">
              <a:xfrm flipV="1">
                <a:off x="3041650" y="2093913"/>
                <a:ext cx="50800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4" name="Line 125"/>
              <p:cNvSpPr>
                <a:spLocks noChangeShapeType="1"/>
              </p:cNvSpPr>
              <p:nvPr/>
            </p:nvSpPr>
            <p:spPr bwMode="auto">
              <a:xfrm flipV="1">
                <a:off x="3092450" y="2074863"/>
                <a:ext cx="20638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5" name="Line 126"/>
              <p:cNvSpPr>
                <a:spLocks noChangeShapeType="1"/>
              </p:cNvSpPr>
              <p:nvPr/>
            </p:nvSpPr>
            <p:spPr bwMode="auto">
              <a:xfrm flipV="1">
                <a:off x="3113088" y="2033588"/>
                <a:ext cx="50800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6" name="Line 127"/>
              <p:cNvSpPr>
                <a:spLocks noChangeShapeType="1"/>
              </p:cNvSpPr>
              <p:nvPr/>
            </p:nvSpPr>
            <p:spPr bwMode="auto">
              <a:xfrm flipV="1">
                <a:off x="3163888" y="2003426"/>
                <a:ext cx="50800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7" name="Line 128"/>
              <p:cNvSpPr>
                <a:spLocks noChangeShapeType="1"/>
              </p:cNvSpPr>
              <p:nvPr/>
            </p:nvSpPr>
            <p:spPr bwMode="auto">
              <a:xfrm flipV="1">
                <a:off x="3214688" y="1992313"/>
                <a:ext cx="20638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8" name="Line 129"/>
              <p:cNvSpPr>
                <a:spLocks noChangeShapeType="1"/>
              </p:cNvSpPr>
              <p:nvPr/>
            </p:nvSpPr>
            <p:spPr bwMode="auto">
              <a:xfrm flipV="1">
                <a:off x="3235325" y="1952626"/>
                <a:ext cx="71438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9" name="Line 130"/>
              <p:cNvSpPr>
                <a:spLocks noChangeShapeType="1"/>
              </p:cNvSpPr>
              <p:nvPr/>
            </p:nvSpPr>
            <p:spPr bwMode="auto">
              <a:xfrm flipV="1">
                <a:off x="3306763" y="1931988"/>
                <a:ext cx="3968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0" name="Line 131"/>
              <p:cNvSpPr>
                <a:spLocks noChangeShapeType="1"/>
              </p:cNvSpPr>
              <p:nvPr/>
            </p:nvSpPr>
            <p:spPr bwMode="auto">
              <a:xfrm flipV="1">
                <a:off x="3346450" y="1920876"/>
                <a:ext cx="30163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1" name="Line 132"/>
              <p:cNvSpPr>
                <a:spLocks noChangeShapeType="1"/>
              </p:cNvSpPr>
              <p:nvPr/>
            </p:nvSpPr>
            <p:spPr bwMode="auto">
              <a:xfrm flipV="1">
                <a:off x="3376613" y="1900238"/>
                <a:ext cx="61913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2" name="Line 133"/>
              <p:cNvSpPr>
                <a:spLocks noChangeShapeType="1"/>
              </p:cNvSpPr>
              <p:nvPr/>
            </p:nvSpPr>
            <p:spPr bwMode="auto">
              <a:xfrm flipV="1">
                <a:off x="3438525" y="1890713"/>
                <a:ext cx="71438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" name="Line 134"/>
              <p:cNvSpPr>
                <a:spLocks noChangeShapeType="1"/>
              </p:cNvSpPr>
              <p:nvPr/>
            </p:nvSpPr>
            <p:spPr bwMode="auto">
              <a:xfrm flipV="1">
                <a:off x="3509963" y="1881188"/>
                <a:ext cx="71438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" name="Line 135"/>
              <p:cNvSpPr>
                <a:spLocks noChangeShapeType="1"/>
              </p:cNvSpPr>
              <p:nvPr/>
            </p:nvSpPr>
            <p:spPr bwMode="auto">
              <a:xfrm>
                <a:off x="3581400" y="1881188"/>
                <a:ext cx="69850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5" name="Line 136"/>
              <p:cNvSpPr>
                <a:spLocks noChangeShapeType="1"/>
              </p:cNvSpPr>
              <p:nvPr/>
            </p:nvSpPr>
            <p:spPr bwMode="auto">
              <a:xfrm>
                <a:off x="3651250" y="1881188"/>
                <a:ext cx="714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6" name="Line 137"/>
              <p:cNvSpPr>
                <a:spLocks noChangeShapeType="1"/>
              </p:cNvSpPr>
              <p:nvPr/>
            </p:nvSpPr>
            <p:spPr bwMode="auto">
              <a:xfrm>
                <a:off x="3722688" y="1881188"/>
                <a:ext cx="71438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7" name="Line 138"/>
              <p:cNvSpPr>
                <a:spLocks noChangeShapeType="1"/>
              </p:cNvSpPr>
              <p:nvPr/>
            </p:nvSpPr>
            <p:spPr bwMode="auto">
              <a:xfrm>
                <a:off x="3794125" y="1890713"/>
                <a:ext cx="71438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8" name="Line 139"/>
              <p:cNvSpPr>
                <a:spLocks noChangeShapeType="1"/>
              </p:cNvSpPr>
              <p:nvPr/>
            </p:nvSpPr>
            <p:spPr bwMode="auto">
              <a:xfrm>
                <a:off x="3865563" y="1900238"/>
                <a:ext cx="60325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9" name="Line 140"/>
              <p:cNvSpPr>
                <a:spLocks noChangeShapeType="1"/>
              </p:cNvSpPr>
              <p:nvPr/>
            </p:nvSpPr>
            <p:spPr bwMode="auto">
              <a:xfrm>
                <a:off x="3925888" y="1920876"/>
                <a:ext cx="31750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0" name="Line 141"/>
              <p:cNvSpPr>
                <a:spLocks noChangeShapeType="1"/>
              </p:cNvSpPr>
              <p:nvPr/>
            </p:nvSpPr>
            <p:spPr bwMode="auto">
              <a:xfrm>
                <a:off x="3957638" y="1931988"/>
                <a:ext cx="3968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1" name="Line 142"/>
              <p:cNvSpPr>
                <a:spLocks noChangeShapeType="1"/>
              </p:cNvSpPr>
              <p:nvPr/>
            </p:nvSpPr>
            <p:spPr bwMode="auto">
              <a:xfrm>
                <a:off x="3997325" y="1952626"/>
                <a:ext cx="71438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2" name="Line 143"/>
              <p:cNvSpPr>
                <a:spLocks noChangeShapeType="1"/>
              </p:cNvSpPr>
              <p:nvPr/>
            </p:nvSpPr>
            <p:spPr bwMode="auto">
              <a:xfrm>
                <a:off x="4068763" y="1992313"/>
                <a:ext cx="20638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3" name="Line 144"/>
              <p:cNvSpPr>
                <a:spLocks noChangeShapeType="1"/>
              </p:cNvSpPr>
              <p:nvPr/>
            </p:nvSpPr>
            <p:spPr bwMode="auto">
              <a:xfrm>
                <a:off x="4089400" y="2003426"/>
                <a:ext cx="50800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4" name="Line 145"/>
              <p:cNvSpPr>
                <a:spLocks noChangeShapeType="1"/>
              </p:cNvSpPr>
              <p:nvPr/>
            </p:nvSpPr>
            <p:spPr bwMode="auto">
              <a:xfrm>
                <a:off x="4140200" y="2033588"/>
                <a:ext cx="50800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5" name="Line 146"/>
              <p:cNvSpPr>
                <a:spLocks noChangeShapeType="1"/>
              </p:cNvSpPr>
              <p:nvPr/>
            </p:nvSpPr>
            <p:spPr bwMode="auto">
              <a:xfrm>
                <a:off x="4191000" y="2074863"/>
                <a:ext cx="20638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6" name="Line 147"/>
              <p:cNvSpPr>
                <a:spLocks noChangeShapeType="1"/>
              </p:cNvSpPr>
              <p:nvPr/>
            </p:nvSpPr>
            <p:spPr bwMode="auto">
              <a:xfrm>
                <a:off x="4211638" y="2093913"/>
                <a:ext cx="50800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7" name="Line 148"/>
              <p:cNvSpPr>
                <a:spLocks noChangeShapeType="1"/>
              </p:cNvSpPr>
              <p:nvPr/>
            </p:nvSpPr>
            <p:spPr bwMode="auto">
              <a:xfrm>
                <a:off x="4262438" y="2144713"/>
                <a:ext cx="206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8" name="Line 149"/>
              <p:cNvSpPr>
                <a:spLocks noChangeShapeType="1"/>
              </p:cNvSpPr>
              <p:nvPr/>
            </p:nvSpPr>
            <p:spPr bwMode="auto">
              <a:xfrm>
                <a:off x="4283075" y="2165351"/>
                <a:ext cx="30163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9" name="Line 150"/>
              <p:cNvSpPr>
                <a:spLocks noChangeShapeType="1"/>
              </p:cNvSpPr>
              <p:nvPr/>
            </p:nvSpPr>
            <p:spPr bwMode="auto">
              <a:xfrm>
                <a:off x="4313238" y="2216151"/>
                <a:ext cx="30163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0" name="Line 151"/>
              <p:cNvSpPr>
                <a:spLocks noChangeShapeType="1"/>
              </p:cNvSpPr>
              <p:nvPr/>
            </p:nvSpPr>
            <p:spPr bwMode="auto">
              <a:xfrm>
                <a:off x="4343400" y="2257426"/>
                <a:ext cx="206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1" name="Line 152"/>
              <p:cNvSpPr>
                <a:spLocks noChangeShapeType="1"/>
              </p:cNvSpPr>
              <p:nvPr/>
            </p:nvSpPr>
            <p:spPr bwMode="auto">
              <a:xfrm>
                <a:off x="4364038" y="2287588"/>
                <a:ext cx="41275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2" name="Line 153"/>
              <p:cNvSpPr>
                <a:spLocks noChangeShapeType="1"/>
              </p:cNvSpPr>
              <p:nvPr/>
            </p:nvSpPr>
            <p:spPr bwMode="auto">
              <a:xfrm>
                <a:off x="4405313" y="2349501"/>
                <a:ext cx="9525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3" name="Line 154"/>
              <p:cNvSpPr>
                <a:spLocks noChangeShapeType="1"/>
              </p:cNvSpPr>
              <p:nvPr/>
            </p:nvSpPr>
            <p:spPr bwMode="auto">
              <a:xfrm>
                <a:off x="4414838" y="2400301"/>
                <a:ext cx="9525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4" name="Line 155"/>
              <p:cNvSpPr>
                <a:spLocks noChangeShapeType="1"/>
              </p:cNvSpPr>
              <p:nvPr/>
            </p:nvSpPr>
            <p:spPr bwMode="auto">
              <a:xfrm>
                <a:off x="4424363" y="2420938"/>
                <a:ext cx="20638" cy="698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5" name="Line 156"/>
              <p:cNvSpPr>
                <a:spLocks noChangeShapeType="1"/>
              </p:cNvSpPr>
              <p:nvPr/>
            </p:nvSpPr>
            <p:spPr bwMode="auto">
              <a:xfrm>
                <a:off x="4445000" y="2490788"/>
                <a:ext cx="20638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6" name="Line 157"/>
              <p:cNvSpPr>
                <a:spLocks noChangeShapeType="1"/>
              </p:cNvSpPr>
              <p:nvPr/>
            </p:nvSpPr>
            <p:spPr bwMode="auto">
              <a:xfrm>
                <a:off x="4465638" y="2562226"/>
                <a:ext cx="1111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7" name="Line 158"/>
              <p:cNvSpPr>
                <a:spLocks noChangeShapeType="1"/>
              </p:cNvSpPr>
              <p:nvPr/>
            </p:nvSpPr>
            <p:spPr bwMode="auto">
              <a:xfrm>
                <a:off x="4476750" y="2633663"/>
                <a:ext cx="0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8" name="Line 159"/>
              <p:cNvSpPr>
                <a:spLocks noChangeShapeType="1"/>
              </p:cNvSpPr>
              <p:nvPr/>
            </p:nvSpPr>
            <p:spPr bwMode="auto">
              <a:xfrm>
                <a:off x="4476750" y="2705101"/>
                <a:ext cx="0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9" name="Line 160"/>
              <p:cNvSpPr>
                <a:spLocks noChangeShapeType="1"/>
              </p:cNvSpPr>
              <p:nvPr/>
            </p:nvSpPr>
            <p:spPr bwMode="auto">
              <a:xfrm flipH="1">
                <a:off x="4465638" y="2767013"/>
                <a:ext cx="1111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0" name="Line 161"/>
              <p:cNvSpPr>
                <a:spLocks noChangeShapeType="1"/>
              </p:cNvSpPr>
              <p:nvPr/>
            </p:nvSpPr>
            <p:spPr bwMode="auto">
              <a:xfrm flipH="1">
                <a:off x="4445000" y="2838451"/>
                <a:ext cx="20638" cy="698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1" name="Line 162"/>
              <p:cNvSpPr>
                <a:spLocks noChangeShapeType="1"/>
              </p:cNvSpPr>
              <p:nvPr/>
            </p:nvSpPr>
            <p:spPr bwMode="auto">
              <a:xfrm flipH="1">
                <a:off x="4424363" y="2908301"/>
                <a:ext cx="20638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2" name="Line 163"/>
              <p:cNvSpPr>
                <a:spLocks noChangeShapeType="1"/>
              </p:cNvSpPr>
              <p:nvPr/>
            </p:nvSpPr>
            <p:spPr bwMode="auto">
              <a:xfrm flipH="1">
                <a:off x="4414838" y="2979738"/>
                <a:ext cx="9525" cy="317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3" name="Line 164"/>
              <p:cNvSpPr>
                <a:spLocks noChangeShapeType="1"/>
              </p:cNvSpPr>
              <p:nvPr/>
            </p:nvSpPr>
            <p:spPr bwMode="auto">
              <a:xfrm flipH="1">
                <a:off x="4405313" y="3011488"/>
                <a:ext cx="9525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4" name="Line 165"/>
              <p:cNvSpPr>
                <a:spLocks noChangeShapeType="1"/>
              </p:cNvSpPr>
              <p:nvPr/>
            </p:nvSpPr>
            <p:spPr bwMode="auto">
              <a:xfrm flipH="1">
                <a:off x="4364038" y="3051176"/>
                <a:ext cx="41275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5" name="Line 166"/>
              <p:cNvSpPr>
                <a:spLocks noChangeShapeType="1"/>
              </p:cNvSpPr>
              <p:nvPr/>
            </p:nvSpPr>
            <p:spPr bwMode="auto">
              <a:xfrm flipH="1">
                <a:off x="4343400" y="3122613"/>
                <a:ext cx="206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6" name="Line 167"/>
              <p:cNvSpPr>
                <a:spLocks noChangeShapeType="1"/>
              </p:cNvSpPr>
              <p:nvPr/>
            </p:nvSpPr>
            <p:spPr bwMode="auto">
              <a:xfrm flipH="1">
                <a:off x="4313238" y="3143251"/>
                <a:ext cx="30163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7" name="Line 168"/>
              <p:cNvSpPr>
                <a:spLocks noChangeShapeType="1"/>
              </p:cNvSpPr>
              <p:nvPr/>
            </p:nvSpPr>
            <p:spPr bwMode="auto">
              <a:xfrm flipH="1">
                <a:off x="4283075" y="3194051"/>
                <a:ext cx="30163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8" name="Line 169"/>
              <p:cNvSpPr>
                <a:spLocks noChangeShapeType="1"/>
              </p:cNvSpPr>
              <p:nvPr/>
            </p:nvSpPr>
            <p:spPr bwMode="auto">
              <a:xfrm flipH="1">
                <a:off x="4262438" y="3235326"/>
                <a:ext cx="206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9" name="Line 170"/>
              <p:cNvSpPr>
                <a:spLocks noChangeShapeType="1"/>
              </p:cNvSpPr>
              <p:nvPr/>
            </p:nvSpPr>
            <p:spPr bwMode="auto">
              <a:xfrm flipH="1">
                <a:off x="4211638" y="3255963"/>
                <a:ext cx="50800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0" name="Line 171"/>
              <p:cNvSpPr>
                <a:spLocks noChangeShapeType="1"/>
              </p:cNvSpPr>
              <p:nvPr/>
            </p:nvSpPr>
            <p:spPr bwMode="auto">
              <a:xfrm flipH="1">
                <a:off x="4191000" y="3306763"/>
                <a:ext cx="20638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1" name="Line 172"/>
              <p:cNvSpPr>
                <a:spLocks noChangeShapeType="1"/>
              </p:cNvSpPr>
              <p:nvPr/>
            </p:nvSpPr>
            <p:spPr bwMode="auto">
              <a:xfrm flipH="1">
                <a:off x="4140200" y="3325813"/>
                <a:ext cx="50800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2" name="Line 173"/>
              <p:cNvSpPr>
                <a:spLocks noChangeShapeType="1"/>
              </p:cNvSpPr>
              <p:nvPr/>
            </p:nvSpPr>
            <p:spPr bwMode="auto">
              <a:xfrm flipH="1">
                <a:off x="4089400" y="3367088"/>
                <a:ext cx="50800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3" name="Line 174"/>
              <p:cNvSpPr>
                <a:spLocks noChangeShapeType="1"/>
              </p:cNvSpPr>
              <p:nvPr/>
            </p:nvSpPr>
            <p:spPr bwMode="auto">
              <a:xfrm flipH="1">
                <a:off x="4068763" y="3397251"/>
                <a:ext cx="206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4" name="Line 175"/>
              <p:cNvSpPr>
                <a:spLocks noChangeShapeType="1"/>
              </p:cNvSpPr>
              <p:nvPr/>
            </p:nvSpPr>
            <p:spPr bwMode="auto">
              <a:xfrm flipH="1">
                <a:off x="3997325" y="3417888"/>
                <a:ext cx="714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5" name="Line 176"/>
              <p:cNvSpPr>
                <a:spLocks noChangeShapeType="1"/>
              </p:cNvSpPr>
              <p:nvPr/>
            </p:nvSpPr>
            <p:spPr bwMode="auto">
              <a:xfrm flipH="1">
                <a:off x="3957638" y="3448051"/>
                <a:ext cx="3968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6" name="Line 177"/>
              <p:cNvSpPr>
                <a:spLocks noChangeShapeType="1"/>
              </p:cNvSpPr>
              <p:nvPr/>
            </p:nvSpPr>
            <p:spPr bwMode="auto">
              <a:xfrm flipH="1">
                <a:off x="3925888" y="3468688"/>
                <a:ext cx="31750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7" name="Line 178"/>
              <p:cNvSpPr>
                <a:spLocks noChangeShapeType="1"/>
              </p:cNvSpPr>
              <p:nvPr/>
            </p:nvSpPr>
            <p:spPr bwMode="auto">
              <a:xfrm flipH="1">
                <a:off x="3865563" y="3479801"/>
                <a:ext cx="60325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8" name="Line 179"/>
              <p:cNvSpPr>
                <a:spLocks noChangeShapeType="1"/>
              </p:cNvSpPr>
              <p:nvPr/>
            </p:nvSpPr>
            <p:spPr bwMode="auto">
              <a:xfrm flipH="1">
                <a:off x="3794125" y="3498851"/>
                <a:ext cx="714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9" name="Line 180"/>
              <p:cNvSpPr>
                <a:spLocks noChangeShapeType="1"/>
              </p:cNvSpPr>
              <p:nvPr/>
            </p:nvSpPr>
            <p:spPr bwMode="auto">
              <a:xfrm flipH="1">
                <a:off x="3722688" y="3519488"/>
                <a:ext cx="714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0" name="Line 181"/>
              <p:cNvSpPr>
                <a:spLocks noChangeShapeType="1"/>
              </p:cNvSpPr>
              <p:nvPr/>
            </p:nvSpPr>
            <p:spPr bwMode="auto">
              <a:xfrm flipH="1">
                <a:off x="3651250" y="3519488"/>
                <a:ext cx="71438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1" name="Line 182"/>
              <p:cNvSpPr>
                <a:spLocks noChangeShapeType="1"/>
              </p:cNvSpPr>
              <p:nvPr/>
            </p:nvSpPr>
            <p:spPr bwMode="auto">
              <a:xfrm flipH="1" flipV="1">
                <a:off x="3581400" y="3519488"/>
                <a:ext cx="69850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" name="Line 183"/>
              <p:cNvSpPr>
                <a:spLocks noChangeShapeType="1"/>
              </p:cNvSpPr>
              <p:nvPr/>
            </p:nvSpPr>
            <p:spPr bwMode="auto">
              <a:xfrm flipH="1">
                <a:off x="3509963" y="3519488"/>
                <a:ext cx="714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3" name="Line 184"/>
              <p:cNvSpPr>
                <a:spLocks noChangeShapeType="1"/>
              </p:cNvSpPr>
              <p:nvPr/>
            </p:nvSpPr>
            <p:spPr bwMode="auto">
              <a:xfrm flipH="1" flipV="1">
                <a:off x="3438525" y="3498851"/>
                <a:ext cx="714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4" name="Line 185"/>
              <p:cNvSpPr>
                <a:spLocks noChangeShapeType="1"/>
              </p:cNvSpPr>
              <p:nvPr/>
            </p:nvSpPr>
            <p:spPr bwMode="auto">
              <a:xfrm flipH="1" flipV="1">
                <a:off x="3376613" y="3479801"/>
                <a:ext cx="61913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5" name="Line 186"/>
              <p:cNvSpPr>
                <a:spLocks noChangeShapeType="1"/>
              </p:cNvSpPr>
              <p:nvPr/>
            </p:nvSpPr>
            <p:spPr bwMode="auto">
              <a:xfrm flipH="1" flipV="1">
                <a:off x="3346450" y="3468688"/>
                <a:ext cx="30163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6" name="Line 187"/>
              <p:cNvSpPr>
                <a:spLocks noChangeShapeType="1"/>
              </p:cNvSpPr>
              <p:nvPr/>
            </p:nvSpPr>
            <p:spPr bwMode="auto">
              <a:xfrm flipH="1" flipV="1">
                <a:off x="3306763" y="3448051"/>
                <a:ext cx="3968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7" name="Line 188"/>
              <p:cNvSpPr>
                <a:spLocks noChangeShapeType="1"/>
              </p:cNvSpPr>
              <p:nvPr/>
            </p:nvSpPr>
            <p:spPr bwMode="auto">
              <a:xfrm flipH="1" flipV="1">
                <a:off x="3235325" y="3417888"/>
                <a:ext cx="714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8" name="Line 189"/>
              <p:cNvSpPr>
                <a:spLocks noChangeShapeType="1"/>
              </p:cNvSpPr>
              <p:nvPr/>
            </p:nvSpPr>
            <p:spPr bwMode="auto">
              <a:xfrm flipH="1" flipV="1">
                <a:off x="3214688" y="3397251"/>
                <a:ext cx="206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9" name="Line 190"/>
              <p:cNvSpPr>
                <a:spLocks noChangeShapeType="1"/>
              </p:cNvSpPr>
              <p:nvPr/>
            </p:nvSpPr>
            <p:spPr bwMode="auto">
              <a:xfrm flipH="1" flipV="1">
                <a:off x="3163888" y="3367088"/>
                <a:ext cx="50800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0" name="Line 191"/>
              <p:cNvSpPr>
                <a:spLocks noChangeShapeType="1"/>
              </p:cNvSpPr>
              <p:nvPr/>
            </p:nvSpPr>
            <p:spPr bwMode="auto">
              <a:xfrm flipH="1" flipV="1">
                <a:off x="3113088" y="3325813"/>
                <a:ext cx="50800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1" name="Line 192"/>
              <p:cNvSpPr>
                <a:spLocks noChangeShapeType="1"/>
              </p:cNvSpPr>
              <p:nvPr/>
            </p:nvSpPr>
            <p:spPr bwMode="auto">
              <a:xfrm flipH="1" flipV="1">
                <a:off x="3092450" y="3306763"/>
                <a:ext cx="20638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2" name="Line 193"/>
              <p:cNvSpPr>
                <a:spLocks noChangeShapeType="1"/>
              </p:cNvSpPr>
              <p:nvPr/>
            </p:nvSpPr>
            <p:spPr bwMode="auto">
              <a:xfrm flipH="1" flipV="1">
                <a:off x="3041650" y="3255963"/>
                <a:ext cx="50800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3" name="Line 194"/>
              <p:cNvSpPr>
                <a:spLocks noChangeShapeType="1"/>
              </p:cNvSpPr>
              <p:nvPr/>
            </p:nvSpPr>
            <p:spPr bwMode="auto">
              <a:xfrm flipH="1" flipV="1">
                <a:off x="3021013" y="3235326"/>
                <a:ext cx="206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4" name="Line 195"/>
              <p:cNvSpPr>
                <a:spLocks noChangeShapeType="1"/>
              </p:cNvSpPr>
              <p:nvPr/>
            </p:nvSpPr>
            <p:spPr bwMode="auto">
              <a:xfrm flipH="1" flipV="1">
                <a:off x="2990850" y="3194051"/>
                <a:ext cx="30163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5" name="Line 196"/>
              <p:cNvSpPr>
                <a:spLocks noChangeShapeType="1"/>
              </p:cNvSpPr>
              <p:nvPr/>
            </p:nvSpPr>
            <p:spPr bwMode="auto">
              <a:xfrm flipH="1" flipV="1">
                <a:off x="2960688" y="3143251"/>
                <a:ext cx="30163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6" name="Line 197"/>
              <p:cNvSpPr>
                <a:spLocks noChangeShapeType="1"/>
              </p:cNvSpPr>
              <p:nvPr/>
            </p:nvSpPr>
            <p:spPr bwMode="auto">
              <a:xfrm flipH="1" flipV="1">
                <a:off x="2940050" y="3122613"/>
                <a:ext cx="206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7" name="Line 198"/>
              <p:cNvSpPr>
                <a:spLocks noChangeShapeType="1"/>
              </p:cNvSpPr>
              <p:nvPr/>
            </p:nvSpPr>
            <p:spPr bwMode="auto">
              <a:xfrm flipH="1" flipV="1">
                <a:off x="2898775" y="3051176"/>
                <a:ext cx="41275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8" name="Line 199"/>
              <p:cNvSpPr>
                <a:spLocks noChangeShapeType="1"/>
              </p:cNvSpPr>
              <p:nvPr/>
            </p:nvSpPr>
            <p:spPr bwMode="auto">
              <a:xfrm flipH="1" flipV="1">
                <a:off x="2889250" y="3011488"/>
                <a:ext cx="9525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9" name="Line 200"/>
              <p:cNvSpPr>
                <a:spLocks noChangeShapeType="1"/>
              </p:cNvSpPr>
              <p:nvPr/>
            </p:nvSpPr>
            <p:spPr bwMode="auto">
              <a:xfrm flipH="1" flipV="1">
                <a:off x="2878138" y="2979738"/>
                <a:ext cx="11113" cy="317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0" name="Line 201"/>
              <p:cNvSpPr>
                <a:spLocks noChangeShapeType="1"/>
              </p:cNvSpPr>
              <p:nvPr/>
            </p:nvSpPr>
            <p:spPr bwMode="auto">
              <a:xfrm flipH="1" flipV="1">
                <a:off x="2859088" y="2908301"/>
                <a:ext cx="19050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1" name="Line 202"/>
              <p:cNvSpPr>
                <a:spLocks noChangeShapeType="1"/>
              </p:cNvSpPr>
              <p:nvPr/>
            </p:nvSpPr>
            <p:spPr bwMode="auto">
              <a:xfrm flipH="1" flipV="1">
                <a:off x="2838450" y="2838451"/>
                <a:ext cx="20638" cy="698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2" name="Line 203"/>
              <p:cNvSpPr>
                <a:spLocks noChangeShapeType="1"/>
              </p:cNvSpPr>
              <p:nvPr/>
            </p:nvSpPr>
            <p:spPr bwMode="auto">
              <a:xfrm flipH="1" flipV="1">
                <a:off x="2827338" y="2767013"/>
                <a:ext cx="1111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3" name="Line 204"/>
              <p:cNvSpPr>
                <a:spLocks noChangeShapeType="1"/>
              </p:cNvSpPr>
              <p:nvPr/>
            </p:nvSpPr>
            <p:spPr bwMode="auto">
              <a:xfrm flipV="1">
                <a:off x="2827338" y="2705101"/>
                <a:ext cx="0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4" name="Line 205"/>
              <p:cNvSpPr>
                <a:spLocks noChangeShapeType="1"/>
              </p:cNvSpPr>
              <p:nvPr/>
            </p:nvSpPr>
            <p:spPr bwMode="auto">
              <a:xfrm flipV="1">
                <a:off x="2827338" y="2633663"/>
                <a:ext cx="0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2" name="Group 407"/>
            <p:cNvGrpSpPr>
              <a:grpSpLocks/>
            </p:cNvGrpSpPr>
            <p:nvPr/>
          </p:nvGrpSpPr>
          <p:grpSpPr bwMode="auto">
            <a:xfrm>
              <a:off x="2827338" y="2022475"/>
              <a:ext cx="1506538" cy="1355725"/>
              <a:chOff x="1781" y="1274"/>
              <a:chExt cx="949" cy="854"/>
            </a:xfrm>
          </p:grpSpPr>
          <p:sp>
            <p:nvSpPr>
              <p:cNvPr id="577" name="Line 207"/>
              <p:cNvSpPr>
                <a:spLocks noChangeShapeType="1"/>
              </p:cNvSpPr>
              <p:nvPr/>
            </p:nvSpPr>
            <p:spPr bwMode="auto">
              <a:xfrm flipV="1">
                <a:off x="1781" y="1614"/>
                <a:ext cx="7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8" name="Line 208"/>
              <p:cNvSpPr>
                <a:spLocks noChangeShapeType="1"/>
              </p:cNvSpPr>
              <p:nvPr/>
            </p:nvSpPr>
            <p:spPr bwMode="auto">
              <a:xfrm flipV="1">
                <a:off x="1788" y="1569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9" name="Line 209"/>
              <p:cNvSpPr>
                <a:spLocks noChangeShapeType="1"/>
              </p:cNvSpPr>
              <p:nvPr/>
            </p:nvSpPr>
            <p:spPr bwMode="auto">
              <a:xfrm flipV="1">
                <a:off x="1801" y="1525"/>
                <a:ext cx="12" cy="44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0" name="Line 210"/>
              <p:cNvSpPr>
                <a:spLocks noChangeShapeType="1"/>
              </p:cNvSpPr>
              <p:nvPr/>
            </p:nvSpPr>
            <p:spPr bwMode="auto">
              <a:xfrm flipV="1">
                <a:off x="1813" y="1512"/>
                <a:ext cx="7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1" name="Line 211"/>
              <p:cNvSpPr>
                <a:spLocks noChangeShapeType="1"/>
              </p:cNvSpPr>
              <p:nvPr/>
            </p:nvSpPr>
            <p:spPr bwMode="auto">
              <a:xfrm flipV="1">
                <a:off x="1903" y="1525"/>
                <a:ext cx="6" cy="1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2" name="Line 212"/>
              <p:cNvSpPr>
                <a:spLocks noChangeShapeType="1"/>
              </p:cNvSpPr>
              <p:nvPr/>
            </p:nvSpPr>
            <p:spPr bwMode="auto">
              <a:xfrm flipV="1">
                <a:off x="1909" y="1480"/>
                <a:ext cx="26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3" name="Line 213"/>
              <p:cNvSpPr>
                <a:spLocks noChangeShapeType="1"/>
              </p:cNvSpPr>
              <p:nvPr/>
            </p:nvSpPr>
            <p:spPr bwMode="auto">
              <a:xfrm flipV="1">
                <a:off x="1935" y="1460"/>
                <a:ext cx="13" cy="2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4" name="Line 214"/>
              <p:cNvSpPr>
                <a:spLocks noChangeShapeType="1"/>
              </p:cNvSpPr>
              <p:nvPr/>
            </p:nvSpPr>
            <p:spPr bwMode="auto">
              <a:xfrm flipV="1">
                <a:off x="1948" y="1441"/>
                <a:ext cx="19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5" name="Line 215"/>
              <p:cNvSpPr>
                <a:spLocks noChangeShapeType="1"/>
              </p:cNvSpPr>
              <p:nvPr/>
            </p:nvSpPr>
            <p:spPr bwMode="auto">
              <a:xfrm flipV="1">
                <a:off x="1967" y="1403"/>
                <a:ext cx="26" cy="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6" name="Line 216"/>
              <p:cNvSpPr>
                <a:spLocks noChangeShapeType="1"/>
              </p:cNvSpPr>
              <p:nvPr/>
            </p:nvSpPr>
            <p:spPr bwMode="auto">
              <a:xfrm flipV="1">
                <a:off x="1993" y="1396"/>
                <a:ext cx="13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7" name="Line 217"/>
              <p:cNvSpPr>
                <a:spLocks noChangeShapeType="1"/>
              </p:cNvSpPr>
              <p:nvPr/>
            </p:nvSpPr>
            <p:spPr bwMode="auto">
              <a:xfrm flipV="1">
                <a:off x="2006" y="1364"/>
                <a:ext cx="32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8" name="Line 218"/>
              <p:cNvSpPr>
                <a:spLocks noChangeShapeType="1"/>
              </p:cNvSpPr>
              <p:nvPr/>
            </p:nvSpPr>
            <p:spPr bwMode="auto">
              <a:xfrm flipV="1">
                <a:off x="2038" y="1351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9" name="Line 219"/>
              <p:cNvSpPr>
                <a:spLocks noChangeShapeType="1"/>
              </p:cNvSpPr>
              <p:nvPr/>
            </p:nvSpPr>
            <p:spPr bwMode="auto">
              <a:xfrm flipV="1">
                <a:off x="2057" y="1332"/>
                <a:ext cx="26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0" name="Line 220"/>
              <p:cNvSpPr>
                <a:spLocks noChangeShapeType="1"/>
              </p:cNvSpPr>
              <p:nvPr/>
            </p:nvSpPr>
            <p:spPr bwMode="auto">
              <a:xfrm flipV="1">
                <a:off x="2083" y="1313"/>
                <a:ext cx="44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1" name="Line 221"/>
              <p:cNvSpPr>
                <a:spLocks noChangeShapeType="1"/>
              </p:cNvSpPr>
              <p:nvPr/>
            </p:nvSpPr>
            <p:spPr bwMode="auto">
              <a:xfrm flipV="1">
                <a:off x="2127" y="1307"/>
                <a:ext cx="13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2" name="Line 222"/>
              <p:cNvSpPr>
                <a:spLocks noChangeShapeType="1"/>
              </p:cNvSpPr>
              <p:nvPr/>
            </p:nvSpPr>
            <p:spPr bwMode="auto">
              <a:xfrm flipV="1">
                <a:off x="2140" y="1294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3" name="Line 223"/>
              <p:cNvSpPr>
                <a:spLocks noChangeShapeType="1"/>
              </p:cNvSpPr>
              <p:nvPr/>
            </p:nvSpPr>
            <p:spPr bwMode="auto">
              <a:xfrm flipV="1">
                <a:off x="2166" y="1281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" name="Line 224"/>
              <p:cNvSpPr>
                <a:spLocks noChangeShapeType="1"/>
              </p:cNvSpPr>
              <p:nvPr/>
            </p:nvSpPr>
            <p:spPr bwMode="auto">
              <a:xfrm flipV="1">
                <a:off x="2211" y="1274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5" name="Line 225"/>
              <p:cNvSpPr>
                <a:spLocks noChangeShapeType="1"/>
              </p:cNvSpPr>
              <p:nvPr/>
            </p:nvSpPr>
            <p:spPr bwMode="auto">
              <a:xfrm>
                <a:off x="2256" y="1274"/>
                <a:ext cx="44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6" name="Line 226"/>
              <p:cNvSpPr>
                <a:spLocks noChangeShapeType="1"/>
              </p:cNvSpPr>
              <p:nvPr/>
            </p:nvSpPr>
            <p:spPr bwMode="auto">
              <a:xfrm>
                <a:off x="2300" y="1274"/>
                <a:ext cx="45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7" name="Line 227"/>
              <p:cNvSpPr>
                <a:spLocks noChangeShapeType="1"/>
              </p:cNvSpPr>
              <p:nvPr/>
            </p:nvSpPr>
            <p:spPr bwMode="auto">
              <a:xfrm>
                <a:off x="2345" y="1274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8" name="Line 228"/>
              <p:cNvSpPr>
                <a:spLocks noChangeShapeType="1"/>
              </p:cNvSpPr>
              <p:nvPr/>
            </p:nvSpPr>
            <p:spPr bwMode="auto">
              <a:xfrm>
                <a:off x="2390" y="1281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9" name="Line 229"/>
              <p:cNvSpPr>
                <a:spLocks noChangeShapeType="1"/>
              </p:cNvSpPr>
              <p:nvPr/>
            </p:nvSpPr>
            <p:spPr bwMode="auto">
              <a:xfrm>
                <a:off x="2435" y="1294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0" name="Line 230"/>
              <p:cNvSpPr>
                <a:spLocks noChangeShapeType="1"/>
              </p:cNvSpPr>
              <p:nvPr/>
            </p:nvSpPr>
            <p:spPr bwMode="auto">
              <a:xfrm>
                <a:off x="2461" y="1307"/>
                <a:ext cx="12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1" name="Line 231"/>
              <p:cNvSpPr>
                <a:spLocks noChangeShapeType="1"/>
              </p:cNvSpPr>
              <p:nvPr/>
            </p:nvSpPr>
            <p:spPr bwMode="auto">
              <a:xfrm>
                <a:off x="2473" y="1313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2" name="Line 232"/>
              <p:cNvSpPr>
                <a:spLocks noChangeShapeType="1"/>
              </p:cNvSpPr>
              <p:nvPr/>
            </p:nvSpPr>
            <p:spPr bwMode="auto">
              <a:xfrm>
                <a:off x="2518" y="1332"/>
                <a:ext cx="26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3" name="Line 233"/>
              <p:cNvSpPr>
                <a:spLocks noChangeShapeType="1"/>
              </p:cNvSpPr>
              <p:nvPr/>
            </p:nvSpPr>
            <p:spPr bwMode="auto">
              <a:xfrm>
                <a:off x="2544" y="1351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" name="Line 234"/>
              <p:cNvSpPr>
                <a:spLocks noChangeShapeType="1"/>
              </p:cNvSpPr>
              <p:nvPr/>
            </p:nvSpPr>
            <p:spPr bwMode="auto">
              <a:xfrm>
                <a:off x="2563" y="1364"/>
                <a:ext cx="32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5" name="Line 235"/>
              <p:cNvSpPr>
                <a:spLocks noChangeShapeType="1"/>
              </p:cNvSpPr>
              <p:nvPr/>
            </p:nvSpPr>
            <p:spPr bwMode="auto">
              <a:xfrm>
                <a:off x="2595" y="1396"/>
                <a:ext cx="13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6" name="Line 236"/>
              <p:cNvSpPr>
                <a:spLocks noChangeShapeType="1"/>
              </p:cNvSpPr>
              <p:nvPr/>
            </p:nvSpPr>
            <p:spPr bwMode="auto">
              <a:xfrm>
                <a:off x="2608" y="1403"/>
                <a:ext cx="26" cy="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7" name="Line 237"/>
              <p:cNvSpPr>
                <a:spLocks noChangeShapeType="1"/>
              </p:cNvSpPr>
              <p:nvPr/>
            </p:nvSpPr>
            <p:spPr bwMode="auto">
              <a:xfrm>
                <a:off x="2634" y="1441"/>
                <a:ext cx="19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8" name="Line 238"/>
              <p:cNvSpPr>
                <a:spLocks noChangeShapeType="1"/>
              </p:cNvSpPr>
              <p:nvPr/>
            </p:nvSpPr>
            <p:spPr bwMode="auto">
              <a:xfrm>
                <a:off x="2653" y="1460"/>
                <a:ext cx="13" cy="2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9" name="Line 239"/>
              <p:cNvSpPr>
                <a:spLocks noChangeShapeType="1"/>
              </p:cNvSpPr>
              <p:nvPr/>
            </p:nvSpPr>
            <p:spPr bwMode="auto">
              <a:xfrm>
                <a:off x="2666" y="1480"/>
                <a:ext cx="25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0" name="Line 240"/>
              <p:cNvSpPr>
                <a:spLocks noChangeShapeType="1"/>
              </p:cNvSpPr>
              <p:nvPr/>
            </p:nvSpPr>
            <p:spPr bwMode="auto">
              <a:xfrm>
                <a:off x="2691" y="1525"/>
                <a:ext cx="7" cy="1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1" name="Line 241"/>
              <p:cNvSpPr>
                <a:spLocks noChangeShapeType="1"/>
              </p:cNvSpPr>
              <p:nvPr/>
            </p:nvSpPr>
            <p:spPr bwMode="auto">
              <a:xfrm>
                <a:off x="2698" y="1537"/>
                <a:ext cx="6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2" name="Line 242"/>
              <p:cNvSpPr>
                <a:spLocks noChangeShapeType="1"/>
              </p:cNvSpPr>
              <p:nvPr/>
            </p:nvSpPr>
            <p:spPr bwMode="auto">
              <a:xfrm>
                <a:off x="2704" y="1569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3" name="Line 243"/>
              <p:cNvSpPr>
                <a:spLocks noChangeShapeType="1"/>
              </p:cNvSpPr>
              <p:nvPr/>
            </p:nvSpPr>
            <p:spPr bwMode="auto">
              <a:xfrm>
                <a:off x="2717" y="1614"/>
                <a:ext cx="6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4" name="Line 244"/>
              <p:cNvSpPr>
                <a:spLocks noChangeShapeType="1"/>
              </p:cNvSpPr>
              <p:nvPr/>
            </p:nvSpPr>
            <p:spPr bwMode="auto">
              <a:xfrm>
                <a:off x="2723" y="1659"/>
                <a:ext cx="7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5" name="Line 245"/>
              <p:cNvSpPr>
                <a:spLocks noChangeShapeType="1"/>
              </p:cNvSpPr>
              <p:nvPr/>
            </p:nvSpPr>
            <p:spPr bwMode="auto">
              <a:xfrm flipH="1">
                <a:off x="2723" y="1704"/>
                <a:ext cx="7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6" name="Line 246"/>
              <p:cNvSpPr>
                <a:spLocks noChangeShapeType="1"/>
              </p:cNvSpPr>
              <p:nvPr/>
            </p:nvSpPr>
            <p:spPr bwMode="auto">
              <a:xfrm flipH="1">
                <a:off x="2717" y="1743"/>
                <a:ext cx="6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7" name="Line 247"/>
              <p:cNvSpPr>
                <a:spLocks noChangeShapeType="1"/>
              </p:cNvSpPr>
              <p:nvPr/>
            </p:nvSpPr>
            <p:spPr bwMode="auto">
              <a:xfrm flipH="1">
                <a:off x="2704" y="1788"/>
                <a:ext cx="13" cy="44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8" name="Line 248"/>
              <p:cNvSpPr>
                <a:spLocks noChangeShapeType="1"/>
              </p:cNvSpPr>
              <p:nvPr/>
            </p:nvSpPr>
            <p:spPr bwMode="auto">
              <a:xfrm flipH="1">
                <a:off x="2698" y="1832"/>
                <a:ext cx="6" cy="3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9" name="Line 249"/>
              <p:cNvSpPr>
                <a:spLocks noChangeShapeType="1"/>
              </p:cNvSpPr>
              <p:nvPr/>
            </p:nvSpPr>
            <p:spPr bwMode="auto">
              <a:xfrm flipH="1">
                <a:off x="2691" y="1865"/>
                <a:ext cx="7" cy="1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0" name="Line 250"/>
              <p:cNvSpPr>
                <a:spLocks noChangeShapeType="1"/>
              </p:cNvSpPr>
              <p:nvPr/>
            </p:nvSpPr>
            <p:spPr bwMode="auto">
              <a:xfrm flipH="1">
                <a:off x="2666" y="1877"/>
                <a:ext cx="25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1" name="Line 251"/>
              <p:cNvSpPr>
                <a:spLocks noChangeShapeType="1"/>
              </p:cNvSpPr>
              <p:nvPr/>
            </p:nvSpPr>
            <p:spPr bwMode="auto">
              <a:xfrm flipH="1">
                <a:off x="2653" y="1922"/>
                <a:ext cx="13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2" name="Line 252"/>
              <p:cNvSpPr>
                <a:spLocks noChangeShapeType="1"/>
              </p:cNvSpPr>
              <p:nvPr/>
            </p:nvSpPr>
            <p:spPr bwMode="auto">
              <a:xfrm flipH="1">
                <a:off x="2634" y="1948"/>
                <a:ext cx="19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3" name="Line 253"/>
              <p:cNvSpPr>
                <a:spLocks noChangeShapeType="1"/>
              </p:cNvSpPr>
              <p:nvPr/>
            </p:nvSpPr>
            <p:spPr bwMode="auto">
              <a:xfrm flipH="1">
                <a:off x="2608" y="1967"/>
                <a:ext cx="26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4" name="Line 254"/>
              <p:cNvSpPr>
                <a:spLocks noChangeShapeType="1"/>
              </p:cNvSpPr>
              <p:nvPr/>
            </p:nvSpPr>
            <p:spPr bwMode="auto">
              <a:xfrm flipH="1">
                <a:off x="2595" y="1999"/>
                <a:ext cx="13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" name="Line 255"/>
              <p:cNvSpPr>
                <a:spLocks noChangeShapeType="1"/>
              </p:cNvSpPr>
              <p:nvPr/>
            </p:nvSpPr>
            <p:spPr bwMode="auto">
              <a:xfrm flipH="1">
                <a:off x="2563" y="2012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6" name="Line 256"/>
              <p:cNvSpPr>
                <a:spLocks noChangeShapeType="1"/>
              </p:cNvSpPr>
              <p:nvPr/>
            </p:nvSpPr>
            <p:spPr bwMode="auto">
              <a:xfrm flipH="1">
                <a:off x="2544" y="2038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7" name="Line 257"/>
              <p:cNvSpPr>
                <a:spLocks noChangeShapeType="1"/>
              </p:cNvSpPr>
              <p:nvPr/>
            </p:nvSpPr>
            <p:spPr bwMode="auto">
              <a:xfrm flipH="1">
                <a:off x="2518" y="2051"/>
                <a:ext cx="26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8" name="Line 258"/>
              <p:cNvSpPr>
                <a:spLocks noChangeShapeType="1"/>
              </p:cNvSpPr>
              <p:nvPr/>
            </p:nvSpPr>
            <p:spPr bwMode="auto">
              <a:xfrm flipH="1">
                <a:off x="2473" y="2070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9" name="Line 259"/>
              <p:cNvSpPr>
                <a:spLocks noChangeShapeType="1"/>
              </p:cNvSpPr>
              <p:nvPr/>
            </p:nvSpPr>
            <p:spPr bwMode="auto">
              <a:xfrm flipH="1">
                <a:off x="2461" y="2089"/>
                <a:ext cx="12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0" name="Line 260"/>
              <p:cNvSpPr>
                <a:spLocks noChangeShapeType="1"/>
              </p:cNvSpPr>
              <p:nvPr/>
            </p:nvSpPr>
            <p:spPr bwMode="auto">
              <a:xfrm flipH="1">
                <a:off x="2435" y="2095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1" name="Line 261"/>
              <p:cNvSpPr>
                <a:spLocks noChangeShapeType="1"/>
              </p:cNvSpPr>
              <p:nvPr/>
            </p:nvSpPr>
            <p:spPr bwMode="auto">
              <a:xfrm flipH="1">
                <a:off x="2390" y="2108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2" name="Line 262"/>
              <p:cNvSpPr>
                <a:spLocks noChangeShapeType="1"/>
              </p:cNvSpPr>
              <p:nvPr/>
            </p:nvSpPr>
            <p:spPr bwMode="auto">
              <a:xfrm flipH="1">
                <a:off x="2345" y="2121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3" name="Line 263"/>
              <p:cNvSpPr>
                <a:spLocks noChangeShapeType="1"/>
              </p:cNvSpPr>
              <p:nvPr/>
            </p:nvSpPr>
            <p:spPr bwMode="auto">
              <a:xfrm flipH="1">
                <a:off x="2300" y="2128"/>
                <a:ext cx="45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4" name="Line 264"/>
              <p:cNvSpPr>
                <a:spLocks noChangeShapeType="1"/>
              </p:cNvSpPr>
              <p:nvPr/>
            </p:nvSpPr>
            <p:spPr bwMode="auto">
              <a:xfrm flipH="1">
                <a:off x="2256" y="2128"/>
                <a:ext cx="44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5" name="Line 265"/>
              <p:cNvSpPr>
                <a:spLocks noChangeShapeType="1"/>
              </p:cNvSpPr>
              <p:nvPr/>
            </p:nvSpPr>
            <p:spPr bwMode="auto">
              <a:xfrm flipH="1" flipV="1">
                <a:off x="2211" y="2121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6" name="Line 266"/>
              <p:cNvSpPr>
                <a:spLocks noChangeShapeType="1"/>
              </p:cNvSpPr>
              <p:nvPr/>
            </p:nvSpPr>
            <p:spPr bwMode="auto">
              <a:xfrm flipH="1" flipV="1">
                <a:off x="2166" y="2108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7" name="Line 267"/>
              <p:cNvSpPr>
                <a:spLocks noChangeShapeType="1"/>
              </p:cNvSpPr>
              <p:nvPr/>
            </p:nvSpPr>
            <p:spPr bwMode="auto">
              <a:xfrm flipH="1" flipV="1">
                <a:off x="2140" y="2095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8" name="Line 268"/>
              <p:cNvSpPr>
                <a:spLocks noChangeShapeType="1"/>
              </p:cNvSpPr>
              <p:nvPr/>
            </p:nvSpPr>
            <p:spPr bwMode="auto">
              <a:xfrm flipH="1" flipV="1">
                <a:off x="2127" y="2089"/>
                <a:ext cx="13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9" name="Line 269"/>
              <p:cNvSpPr>
                <a:spLocks noChangeShapeType="1"/>
              </p:cNvSpPr>
              <p:nvPr/>
            </p:nvSpPr>
            <p:spPr bwMode="auto">
              <a:xfrm flipH="1" flipV="1">
                <a:off x="2083" y="2070"/>
                <a:ext cx="44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0" name="Line 270"/>
              <p:cNvSpPr>
                <a:spLocks noChangeShapeType="1"/>
              </p:cNvSpPr>
              <p:nvPr/>
            </p:nvSpPr>
            <p:spPr bwMode="auto">
              <a:xfrm flipH="1" flipV="1">
                <a:off x="2057" y="2051"/>
                <a:ext cx="26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1" name="Line 271"/>
              <p:cNvSpPr>
                <a:spLocks noChangeShapeType="1"/>
              </p:cNvSpPr>
              <p:nvPr/>
            </p:nvSpPr>
            <p:spPr bwMode="auto">
              <a:xfrm flipH="1" flipV="1">
                <a:off x="2038" y="2038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2" name="Line 272"/>
              <p:cNvSpPr>
                <a:spLocks noChangeShapeType="1"/>
              </p:cNvSpPr>
              <p:nvPr/>
            </p:nvSpPr>
            <p:spPr bwMode="auto">
              <a:xfrm flipH="1" flipV="1">
                <a:off x="2006" y="2012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3" name="Line 273"/>
              <p:cNvSpPr>
                <a:spLocks noChangeShapeType="1"/>
              </p:cNvSpPr>
              <p:nvPr/>
            </p:nvSpPr>
            <p:spPr bwMode="auto">
              <a:xfrm flipH="1" flipV="1">
                <a:off x="1993" y="1999"/>
                <a:ext cx="13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4" name="Line 274"/>
              <p:cNvSpPr>
                <a:spLocks noChangeShapeType="1"/>
              </p:cNvSpPr>
              <p:nvPr/>
            </p:nvSpPr>
            <p:spPr bwMode="auto">
              <a:xfrm flipH="1" flipV="1">
                <a:off x="1967" y="1967"/>
                <a:ext cx="26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5" name="Line 275"/>
              <p:cNvSpPr>
                <a:spLocks noChangeShapeType="1"/>
              </p:cNvSpPr>
              <p:nvPr/>
            </p:nvSpPr>
            <p:spPr bwMode="auto">
              <a:xfrm flipH="1" flipV="1">
                <a:off x="1948" y="1948"/>
                <a:ext cx="19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6" name="Line 276"/>
              <p:cNvSpPr>
                <a:spLocks noChangeShapeType="1"/>
              </p:cNvSpPr>
              <p:nvPr/>
            </p:nvSpPr>
            <p:spPr bwMode="auto">
              <a:xfrm flipH="1" flipV="1">
                <a:off x="1935" y="1922"/>
                <a:ext cx="13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7" name="Line 277"/>
              <p:cNvSpPr>
                <a:spLocks noChangeShapeType="1"/>
              </p:cNvSpPr>
              <p:nvPr/>
            </p:nvSpPr>
            <p:spPr bwMode="auto">
              <a:xfrm flipH="1" flipV="1">
                <a:off x="1909" y="1877"/>
                <a:ext cx="26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8" name="Line 278"/>
              <p:cNvSpPr>
                <a:spLocks noChangeShapeType="1"/>
              </p:cNvSpPr>
              <p:nvPr/>
            </p:nvSpPr>
            <p:spPr bwMode="auto">
              <a:xfrm flipH="1" flipV="1">
                <a:off x="1903" y="1865"/>
                <a:ext cx="6" cy="1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9" name="Line 279"/>
              <p:cNvSpPr>
                <a:spLocks noChangeShapeType="1"/>
              </p:cNvSpPr>
              <p:nvPr/>
            </p:nvSpPr>
            <p:spPr bwMode="auto">
              <a:xfrm flipH="1" flipV="1">
                <a:off x="1897" y="1832"/>
                <a:ext cx="6" cy="3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0" name="Line 280"/>
              <p:cNvSpPr>
                <a:spLocks noChangeShapeType="1"/>
              </p:cNvSpPr>
              <p:nvPr/>
            </p:nvSpPr>
            <p:spPr bwMode="auto">
              <a:xfrm flipH="1" flipV="1">
                <a:off x="1884" y="1788"/>
                <a:ext cx="13" cy="44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1" name="Line 281"/>
              <p:cNvSpPr>
                <a:spLocks noChangeShapeType="1"/>
              </p:cNvSpPr>
              <p:nvPr/>
            </p:nvSpPr>
            <p:spPr bwMode="auto">
              <a:xfrm flipH="1" flipV="1">
                <a:off x="1877" y="1743"/>
                <a:ext cx="7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2" name="Line 282"/>
              <p:cNvSpPr>
                <a:spLocks noChangeShapeType="1"/>
              </p:cNvSpPr>
              <p:nvPr/>
            </p:nvSpPr>
            <p:spPr bwMode="auto">
              <a:xfrm flipH="1" flipV="1">
                <a:off x="1871" y="1704"/>
                <a:ext cx="6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3" name="Line 283"/>
              <p:cNvSpPr>
                <a:spLocks noChangeShapeType="1"/>
              </p:cNvSpPr>
              <p:nvPr/>
            </p:nvSpPr>
            <p:spPr bwMode="auto">
              <a:xfrm flipV="1">
                <a:off x="1871" y="1659"/>
                <a:ext cx="6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4" name="Line 284"/>
              <p:cNvSpPr>
                <a:spLocks noChangeShapeType="1"/>
              </p:cNvSpPr>
              <p:nvPr/>
            </p:nvSpPr>
            <p:spPr bwMode="auto">
              <a:xfrm flipV="1">
                <a:off x="1877" y="1614"/>
                <a:ext cx="7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5" name="Line 285"/>
              <p:cNvSpPr>
                <a:spLocks noChangeShapeType="1"/>
              </p:cNvSpPr>
              <p:nvPr/>
            </p:nvSpPr>
            <p:spPr bwMode="auto">
              <a:xfrm flipV="1">
                <a:off x="1884" y="1569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6" name="Line 286"/>
              <p:cNvSpPr>
                <a:spLocks noChangeShapeType="1"/>
              </p:cNvSpPr>
              <p:nvPr/>
            </p:nvSpPr>
            <p:spPr bwMode="auto">
              <a:xfrm flipV="1">
                <a:off x="1897" y="1537"/>
                <a:ext cx="6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7" name="Line 287"/>
              <p:cNvSpPr>
                <a:spLocks noChangeShapeType="1"/>
              </p:cNvSpPr>
              <p:nvPr/>
            </p:nvSpPr>
            <p:spPr bwMode="auto">
              <a:xfrm flipV="1">
                <a:off x="1993" y="1525"/>
                <a:ext cx="6" cy="1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8" name="Line 288"/>
              <p:cNvSpPr>
                <a:spLocks noChangeShapeType="1"/>
              </p:cNvSpPr>
              <p:nvPr/>
            </p:nvSpPr>
            <p:spPr bwMode="auto">
              <a:xfrm flipV="1">
                <a:off x="1999" y="1480"/>
                <a:ext cx="32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9" name="Line 289"/>
              <p:cNvSpPr>
                <a:spLocks noChangeShapeType="1"/>
              </p:cNvSpPr>
              <p:nvPr/>
            </p:nvSpPr>
            <p:spPr bwMode="auto">
              <a:xfrm flipV="1">
                <a:off x="2031" y="1473"/>
                <a:ext cx="7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0" name="Line 290"/>
              <p:cNvSpPr>
                <a:spLocks noChangeShapeType="1"/>
              </p:cNvSpPr>
              <p:nvPr/>
            </p:nvSpPr>
            <p:spPr bwMode="auto">
              <a:xfrm flipV="1">
                <a:off x="2038" y="1441"/>
                <a:ext cx="38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1" name="Line 291"/>
              <p:cNvSpPr>
                <a:spLocks noChangeShapeType="1"/>
              </p:cNvSpPr>
              <p:nvPr/>
            </p:nvSpPr>
            <p:spPr bwMode="auto">
              <a:xfrm flipV="1">
                <a:off x="2076" y="1435"/>
                <a:ext cx="7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2" name="Line 292"/>
              <p:cNvSpPr>
                <a:spLocks noChangeShapeType="1"/>
              </p:cNvSpPr>
              <p:nvPr/>
            </p:nvSpPr>
            <p:spPr bwMode="auto">
              <a:xfrm flipV="1">
                <a:off x="2083" y="1403"/>
                <a:ext cx="44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3" name="Line 293"/>
              <p:cNvSpPr>
                <a:spLocks noChangeShapeType="1"/>
              </p:cNvSpPr>
              <p:nvPr/>
            </p:nvSpPr>
            <p:spPr bwMode="auto">
              <a:xfrm flipV="1">
                <a:off x="2127" y="1396"/>
                <a:ext cx="13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4" name="Line 294"/>
              <p:cNvSpPr>
                <a:spLocks noChangeShapeType="1"/>
              </p:cNvSpPr>
              <p:nvPr/>
            </p:nvSpPr>
            <p:spPr bwMode="auto">
              <a:xfrm flipV="1">
                <a:off x="2140" y="1383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5" name="Line 295"/>
              <p:cNvSpPr>
                <a:spLocks noChangeShapeType="1"/>
              </p:cNvSpPr>
              <p:nvPr/>
            </p:nvSpPr>
            <p:spPr bwMode="auto">
              <a:xfrm flipV="1">
                <a:off x="2166" y="1364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6" name="Line 296"/>
              <p:cNvSpPr>
                <a:spLocks noChangeShapeType="1"/>
              </p:cNvSpPr>
              <p:nvPr/>
            </p:nvSpPr>
            <p:spPr bwMode="auto">
              <a:xfrm flipV="1">
                <a:off x="2211" y="135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7" name="Line 297"/>
              <p:cNvSpPr>
                <a:spLocks noChangeShapeType="1"/>
              </p:cNvSpPr>
              <p:nvPr/>
            </p:nvSpPr>
            <p:spPr bwMode="auto">
              <a:xfrm flipV="1">
                <a:off x="2256" y="1351"/>
                <a:ext cx="44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8" name="Line 298"/>
              <p:cNvSpPr>
                <a:spLocks noChangeShapeType="1"/>
              </p:cNvSpPr>
              <p:nvPr/>
            </p:nvSpPr>
            <p:spPr bwMode="auto">
              <a:xfrm>
                <a:off x="2300" y="1351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9" name="Line 299"/>
              <p:cNvSpPr>
                <a:spLocks noChangeShapeType="1"/>
              </p:cNvSpPr>
              <p:nvPr/>
            </p:nvSpPr>
            <p:spPr bwMode="auto">
              <a:xfrm>
                <a:off x="2345" y="135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0" name="Line 300"/>
              <p:cNvSpPr>
                <a:spLocks noChangeShapeType="1"/>
              </p:cNvSpPr>
              <p:nvPr/>
            </p:nvSpPr>
            <p:spPr bwMode="auto">
              <a:xfrm>
                <a:off x="2390" y="1364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1" name="Line 301"/>
              <p:cNvSpPr>
                <a:spLocks noChangeShapeType="1"/>
              </p:cNvSpPr>
              <p:nvPr/>
            </p:nvSpPr>
            <p:spPr bwMode="auto">
              <a:xfrm>
                <a:off x="2435" y="1383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2" name="Line 302"/>
              <p:cNvSpPr>
                <a:spLocks noChangeShapeType="1"/>
              </p:cNvSpPr>
              <p:nvPr/>
            </p:nvSpPr>
            <p:spPr bwMode="auto">
              <a:xfrm>
                <a:off x="2461" y="1396"/>
                <a:ext cx="12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3" name="Line 303"/>
              <p:cNvSpPr>
                <a:spLocks noChangeShapeType="1"/>
              </p:cNvSpPr>
              <p:nvPr/>
            </p:nvSpPr>
            <p:spPr bwMode="auto">
              <a:xfrm>
                <a:off x="2473" y="1403"/>
                <a:ext cx="45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4" name="Line 304"/>
              <p:cNvSpPr>
                <a:spLocks noChangeShapeType="1"/>
              </p:cNvSpPr>
              <p:nvPr/>
            </p:nvSpPr>
            <p:spPr bwMode="auto">
              <a:xfrm>
                <a:off x="2518" y="1435"/>
                <a:ext cx="7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5" name="Line 305"/>
              <p:cNvSpPr>
                <a:spLocks noChangeShapeType="1"/>
              </p:cNvSpPr>
              <p:nvPr/>
            </p:nvSpPr>
            <p:spPr bwMode="auto">
              <a:xfrm>
                <a:off x="2525" y="1441"/>
                <a:ext cx="38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6" name="Line 306"/>
              <p:cNvSpPr>
                <a:spLocks noChangeShapeType="1"/>
              </p:cNvSpPr>
              <p:nvPr/>
            </p:nvSpPr>
            <p:spPr bwMode="auto">
              <a:xfrm>
                <a:off x="2563" y="1473"/>
                <a:ext cx="7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7" name="Line 307"/>
              <p:cNvSpPr>
                <a:spLocks noChangeShapeType="1"/>
              </p:cNvSpPr>
              <p:nvPr/>
            </p:nvSpPr>
            <p:spPr bwMode="auto">
              <a:xfrm>
                <a:off x="2570" y="1480"/>
                <a:ext cx="32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8" name="Line 308"/>
              <p:cNvSpPr>
                <a:spLocks noChangeShapeType="1"/>
              </p:cNvSpPr>
              <p:nvPr/>
            </p:nvSpPr>
            <p:spPr bwMode="auto">
              <a:xfrm>
                <a:off x="2602" y="1525"/>
                <a:ext cx="6" cy="1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9" name="Line 309"/>
              <p:cNvSpPr>
                <a:spLocks noChangeShapeType="1"/>
              </p:cNvSpPr>
              <p:nvPr/>
            </p:nvSpPr>
            <p:spPr bwMode="auto">
              <a:xfrm>
                <a:off x="2608" y="1537"/>
                <a:ext cx="13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0" name="Line 310"/>
              <p:cNvSpPr>
                <a:spLocks noChangeShapeType="1"/>
              </p:cNvSpPr>
              <p:nvPr/>
            </p:nvSpPr>
            <p:spPr bwMode="auto">
              <a:xfrm>
                <a:off x="2621" y="1569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1" name="Line 311"/>
              <p:cNvSpPr>
                <a:spLocks noChangeShapeType="1"/>
              </p:cNvSpPr>
              <p:nvPr/>
            </p:nvSpPr>
            <p:spPr bwMode="auto">
              <a:xfrm>
                <a:off x="2634" y="1614"/>
                <a:ext cx="12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2" name="Line 312"/>
              <p:cNvSpPr>
                <a:spLocks noChangeShapeType="1"/>
              </p:cNvSpPr>
              <p:nvPr/>
            </p:nvSpPr>
            <p:spPr bwMode="auto">
              <a:xfrm>
                <a:off x="2646" y="1659"/>
                <a:ext cx="0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3" name="Line 313"/>
              <p:cNvSpPr>
                <a:spLocks noChangeShapeType="1"/>
              </p:cNvSpPr>
              <p:nvPr/>
            </p:nvSpPr>
            <p:spPr bwMode="auto">
              <a:xfrm>
                <a:off x="2646" y="1704"/>
                <a:ext cx="0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4" name="Line 314"/>
              <p:cNvSpPr>
                <a:spLocks noChangeShapeType="1"/>
              </p:cNvSpPr>
              <p:nvPr/>
            </p:nvSpPr>
            <p:spPr bwMode="auto">
              <a:xfrm flipH="1">
                <a:off x="2634" y="1743"/>
                <a:ext cx="12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5" name="Line 315"/>
              <p:cNvSpPr>
                <a:spLocks noChangeShapeType="1"/>
              </p:cNvSpPr>
              <p:nvPr/>
            </p:nvSpPr>
            <p:spPr bwMode="auto">
              <a:xfrm flipH="1">
                <a:off x="2621" y="1788"/>
                <a:ext cx="13" cy="44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6" name="Line 316"/>
              <p:cNvSpPr>
                <a:spLocks noChangeShapeType="1"/>
              </p:cNvSpPr>
              <p:nvPr/>
            </p:nvSpPr>
            <p:spPr bwMode="auto">
              <a:xfrm flipH="1">
                <a:off x="2608" y="1832"/>
                <a:ext cx="13" cy="3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7" name="Line 317"/>
              <p:cNvSpPr>
                <a:spLocks noChangeShapeType="1"/>
              </p:cNvSpPr>
              <p:nvPr/>
            </p:nvSpPr>
            <p:spPr bwMode="auto">
              <a:xfrm flipH="1">
                <a:off x="2602" y="1865"/>
                <a:ext cx="6" cy="1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8" name="Line 318"/>
              <p:cNvSpPr>
                <a:spLocks noChangeShapeType="1"/>
              </p:cNvSpPr>
              <p:nvPr/>
            </p:nvSpPr>
            <p:spPr bwMode="auto">
              <a:xfrm flipH="1">
                <a:off x="2570" y="1877"/>
                <a:ext cx="32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9" name="Line 319"/>
              <p:cNvSpPr>
                <a:spLocks noChangeShapeType="1"/>
              </p:cNvSpPr>
              <p:nvPr/>
            </p:nvSpPr>
            <p:spPr bwMode="auto">
              <a:xfrm flipH="1">
                <a:off x="2563" y="1922"/>
                <a:ext cx="7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0" name="Line 320"/>
              <p:cNvSpPr>
                <a:spLocks noChangeShapeType="1"/>
              </p:cNvSpPr>
              <p:nvPr/>
            </p:nvSpPr>
            <p:spPr bwMode="auto">
              <a:xfrm flipH="1">
                <a:off x="2525" y="1929"/>
                <a:ext cx="38" cy="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1" name="Line 321"/>
              <p:cNvSpPr>
                <a:spLocks noChangeShapeType="1"/>
              </p:cNvSpPr>
              <p:nvPr/>
            </p:nvSpPr>
            <p:spPr bwMode="auto">
              <a:xfrm flipH="1">
                <a:off x="2518" y="1967"/>
                <a:ext cx="7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2" name="Line 322"/>
              <p:cNvSpPr>
                <a:spLocks noChangeShapeType="1"/>
              </p:cNvSpPr>
              <p:nvPr/>
            </p:nvSpPr>
            <p:spPr bwMode="auto">
              <a:xfrm flipH="1">
                <a:off x="2473" y="1974"/>
                <a:ext cx="45" cy="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3" name="Line 323"/>
              <p:cNvSpPr>
                <a:spLocks noChangeShapeType="1"/>
              </p:cNvSpPr>
              <p:nvPr/>
            </p:nvSpPr>
            <p:spPr bwMode="auto">
              <a:xfrm flipH="1">
                <a:off x="2461" y="1999"/>
                <a:ext cx="12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4" name="Line 324"/>
              <p:cNvSpPr>
                <a:spLocks noChangeShapeType="1"/>
              </p:cNvSpPr>
              <p:nvPr/>
            </p:nvSpPr>
            <p:spPr bwMode="auto">
              <a:xfrm flipH="1">
                <a:off x="2435" y="2012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5" name="Line 325"/>
              <p:cNvSpPr>
                <a:spLocks noChangeShapeType="1"/>
              </p:cNvSpPr>
              <p:nvPr/>
            </p:nvSpPr>
            <p:spPr bwMode="auto">
              <a:xfrm flipH="1">
                <a:off x="2390" y="2025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6" name="Line 326"/>
              <p:cNvSpPr>
                <a:spLocks noChangeShapeType="1"/>
              </p:cNvSpPr>
              <p:nvPr/>
            </p:nvSpPr>
            <p:spPr bwMode="auto">
              <a:xfrm flipH="1">
                <a:off x="2345" y="203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7" name="Line 327"/>
              <p:cNvSpPr>
                <a:spLocks noChangeShapeType="1"/>
              </p:cNvSpPr>
              <p:nvPr/>
            </p:nvSpPr>
            <p:spPr bwMode="auto">
              <a:xfrm flipH="1">
                <a:off x="2300" y="2044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8" name="Line 328"/>
              <p:cNvSpPr>
                <a:spLocks noChangeShapeType="1"/>
              </p:cNvSpPr>
              <p:nvPr/>
            </p:nvSpPr>
            <p:spPr bwMode="auto">
              <a:xfrm flipH="1" flipV="1">
                <a:off x="2256" y="2044"/>
                <a:ext cx="44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9" name="Line 329"/>
              <p:cNvSpPr>
                <a:spLocks noChangeShapeType="1"/>
              </p:cNvSpPr>
              <p:nvPr/>
            </p:nvSpPr>
            <p:spPr bwMode="auto">
              <a:xfrm flipH="1" flipV="1">
                <a:off x="2211" y="203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0" name="Line 330"/>
              <p:cNvSpPr>
                <a:spLocks noChangeShapeType="1"/>
              </p:cNvSpPr>
              <p:nvPr/>
            </p:nvSpPr>
            <p:spPr bwMode="auto">
              <a:xfrm flipH="1" flipV="1">
                <a:off x="2166" y="2025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1" name="Line 331"/>
              <p:cNvSpPr>
                <a:spLocks noChangeShapeType="1"/>
              </p:cNvSpPr>
              <p:nvPr/>
            </p:nvSpPr>
            <p:spPr bwMode="auto">
              <a:xfrm flipH="1" flipV="1">
                <a:off x="2140" y="2012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2" name="Line 332"/>
              <p:cNvSpPr>
                <a:spLocks noChangeShapeType="1"/>
              </p:cNvSpPr>
              <p:nvPr/>
            </p:nvSpPr>
            <p:spPr bwMode="auto">
              <a:xfrm flipH="1" flipV="1">
                <a:off x="2127" y="1999"/>
                <a:ext cx="13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3" name="Line 333"/>
              <p:cNvSpPr>
                <a:spLocks noChangeShapeType="1"/>
              </p:cNvSpPr>
              <p:nvPr/>
            </p:nvSpPr>
            <p:spPr bwMode="auto">
              <a:xfrm flipH="1" flipV="1">
                <a:off x="2083" y="1974"/>
                <a:ext cx="44" cy="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4" name="Line 334"/>
              <p:cNvSpPr>
                <a:spLocks noChangeShapeType="1"/>
              </p:cNvSpPr>
              <p:nvPr/>
            </p:nvSpPr>
            <p:spPr bwMode="auto">
              <a:xfrm flipH="1" flipV="1">
                <a:off x="2076" y="1967"/>
                <a:ext cx="7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5" name="Line 335"/>
              <p:cNvSpPr>
                <a:spLocks noChangeShapeType="1"/>
              </p:cNvSpPr>
              <p:nvPr/>
            </p:nvSpPr>
            <p:spPr bwMode="auto">
              <a:xfrm flipH="1" flipV="1">
                <a:off x="2038" y="1929"/>
                <a:ext cx="38" cy="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6" name="Line 336"/>
              <p:cNvSpPr>
                <a:spLocks noChangeShapeType="1"/>
              </p:cNvSpPr>
              <p:nvPr/>
            </p:nvSpPr>
            <p:spPr bwMode="auto">
              <a:xfrm flipH="1" flipV="1">
                <a:off x="2031" y="1922"/>
                <a:ext cx="7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7" name="Line 337"/>
              <p:cNvSpPr>
                <a:spLocks noChangeShapeType="1"/>
              </p:cNvSpPr>
              <p:nvPr/>
            </p:nvSpPr>
            <p:spPr bwMode="auto">
              <a:xfrm flipH="1" flipV="1">
                <a:off x="1999" y="1877"/>
                <a:ext cx="32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8" name="Line 338"/>
              <p:cNvSpPr>
                <a:spLocks noChangeShapeType="1"/>
              </p:cNvSpPr>
              <p:nvPr/>
            </p:nvSpPr>
            <p:spPr bwMode="auto">
              <a:xfrm flipH="1" flipV="1">
                <a:off x="1993" y="1865"/>
                <a:ext cx="6" cy="1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9" name="Line 339"/>
              <p:cNvSpPr>
                <a:spLocks noChangeShapeType="1"/>
              </p:cNvSpPr>
              <p:nvPr/>
            </p:nvSpPr>
            <p:spPr bwMode="auto">
              <a:xfrm flipH="1" flipV="1">
                <a:off x="1980" y="1832"/>
                <a:ext cx="13" cy="3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0" name="Line 340"/>
              <p:cNvSpPr>
                <a:spLocks noChangeShapeType="1"/>
              </p:cNvSpPr>
              <p:nvPr/>
            </p:nvSpPr>
            <p:spPr bwMode="auto">
              <a:xfrm flipH="1" flipV="1">
                <a:off x="1967" y="1788"/>
                <a:ext cx="13" cy="44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1" name="Line 341"/>
              <p:cNvSpPr>
                <a:spLocks noChangeShapeType="1"/>
              </p:cNvSpPr>
              <p:nvPr/>
            </p:nvSpPr>
            <p:spPr bwMode="auto">
              <a:xfrm flipH="1" flipV="1">
                <a:off x="1954" y="1743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2" name="Line 342"/>
              <p:cNvSpPr>
                <a:spLocks noChangeShapeType="1"/>
              </p:cNvSpPr>
              <p:nvPr/>
            </p:nvSpPr>
            <p:spPr bwMode="auto">
              <a:xfrm flipV="1">
                <a:off x="1954" y="1704"/>
                <a:ext cx="0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3" name="Line 343"/>
              <p:cNvSpPr>
                <a:spLocks noChangeShapeType="1"/>
              </p:cNvSpPr>
              <p:nvPr/>
            </p:nvSpPr>
            <p:spPr bwMode="auto">
              <a:xfrm flipV="1">
                <a:off x="1954" y="1659"/>
                <a:ext cx="0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4" name="Line 344"/>
              <p:cNvSpPr>
                <a:spLocks noChangeShapeType="1"/>
              </p:cNvSpPr>
              <p:nvPr/>
            </p:nvSpPr>
            <p:spPr bwMode="auto">
              <a:xfrm flipV="1">
                <a:off x="1954" y="1614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5" name="Line 345"/>
              <p:cNvSpPr>
                <a:spLocks noChangeShapeType="1"/>
              </p:cNvSpPr>
              <p:nvPr/>
            </p:nvSpPr>
            <p:spPr bwMode="auto">
              <a:xfrm flipV="1">
                <a:off x="1967" y="1569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6" name="Line 346"/>
              <p:cNvSpPr>
                <a:spLocks noChangeShapeType="1"/>
              </p:cNvSpPr>
              <p:nvPr/>
            </p:nvSpPr>
            <p:spPr bwMode="auto">
              <a:xfrm flipV="1">
                <a:off x="1980" y="1537"/>
                <a:ext cx="13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7" name="Line 347"/>
              <p:cNvSpPr>
                <a:spLocks noChangeShapeType="1"/>
              </p:cNvSpPr>
              <p:nvPr/>
            </p:nvSpPr>
            <p:spPr bwMode="auto">
              <a:xfrm flipV="1">
                <a:off x="2038" y="1614"/>
                <a:ext cx="6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8" name="Line 348"/>
              <p:cNvSpPr>
                <a:spLocks noChangeShapeType="1"/>
              </p:cNvSpPr>
              <p:nvPr/>
            </p:nvSpPr>
            <p:spPr bwMode="auto">
              <a:xfrm flipV="1">
                <a:off x="2044" y="1569"/>
                <a:ext cx="19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9" name="Line 349"/>
              <p:cNvSpPr>
                <a:spLocks noChangeShapeType="1"/>
              </p:cNvSpPr>
              <p:nvPr/>
            </p:nvSpPr>
            <p:spPr bwMode="auto">
              <a:xfrm flipV="1">
                <a:off x="2063" y="1544"/>
                <a:ext cx="20" cy="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0" name="Line 350"/>
              <p:cNvSpPr>
                <a:spLocks noChangeShapeType="1"/>
              </p:cNvSpPr>
              <p:nvPr/>
            </p:nvSpPr>
            <p:spPr bwMode="auto">
              <a:xfrm flipV="1">
                <a:off x="2083" y="1525"/>
                <a:ext cx="12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1" name="Line 351"/>
              <p:cNvSpPr>
                <a:spLocks noChangeShapeType="1"/>
              </p:cNvSpPr>
              <p:nvPr/>
            </p:nvSpPr>
            <p:spPr bwMode="auto">
              <a:xfrm flipV="1">
                <a:off x="2095" y="1499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2" name="Line 352"/>
              <p:cNvSpPr>
                <a:spLocks noChangeShapeType="1"/>
              </p:cNvSpPr>
              <p:nvPr/>
            </p:nvSpPr>
            <p:spPr bwMode="auto">
              <a:xfrm flipV="1">
                <a:off x="2127" y="1480"/>
                <a:ext cx="20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3" name="Line 353"/>
              <p:cNvSpPr>
                <a:spLocks noChangeShapeType="1"/>
              </p:cNvSpPr>
              <p:nvPr/>
            </p:nvSpPr>
            <p:spPr bwMode="auto">
              <a:xfrm flipV="1">
                <a:off x="2147" y="1467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4" name="Line 354"/>
              <p:cNvSpPr>
                <a:spLocks noChangeShapeType="1"/>
              </p:cNvSpPr>
              <p:nvPr/>
            </p:nvSpPr>
            <p:spPr bwMode="auto">
              <a:xfrm flipV="1">
                <a:off x="2166" y="1448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5" name="Line 355"/>
              <p:cNvSpPr>
                <a:spLocks noChangeShapeType="1"/>
              </p:cNvSpPr>
              <p:nvPr/>
            </p:nvSpPr>
            <p:spPr bwMode="auto">
              <a:xfrm flipV="1">
                <a:off x="2211" y="1441"/>
                <a:ext cx="38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6" name="Line 356"/>
              <p:cNvSpPr>
                <a:spLocks noChangeShapeType="1"/>
              </p:cNvSpPr>
              <p:nvPr/>
            </p:nvSpPr>
            <p:spPr bwMode="auto">
              <a:xfrm flipV="1">
                <a:off x="2249" y="1435"/>
                <a:ext cx="7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7" name="Line 357"/>
              <p:cNvSpPr>
                <a:spLocks noChangeShapeType="1"/>
              </p:cNvSpPr>
              <p:nvPr/>
            </p:nvSpPr>
            <p:spPr bwMode="auto">
              <a:xfrm>
                <a:off x="2256" y="1435"/>
                <a:ext cx="44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8" name="Line 358"/>
              <p:cNvSpPr>
                <a:spLocks noChangeShapeType="1"/>
              </p:cNvSpPr>
              <p:nvPr/>
            </p:nvSpPr>
            <p:spPr bwMode="auto">
              <a:xfrm>
                <a:off x="2300" y="1435"/>
                <a:ext cx="45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9" name="Line 359"/>
              <p:cNvSpPr>
                <a:spLocks noChangeShapeType="1"/>
              </p:cNvSpPr>
              <p:nvPr/>
            </p:nvSpPr>
            <p:spPr bwMode="auto">
              <a:xfrm>
                <a:off x="2345" y="1435"/>
                <a:ext cx="7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0" name="Line 360"/>
              <p:cNvSpPr>
                <a:spLocks noChangeShapeType="1"/>
              </p:cNvSpPr>
              <p:nvPr/>
            </p:nvSpPr>
            <p:spPr bwMode="auto">
              <a:xfrm>
                <a:off x="2352" y="1441"/>
                <a:ext cx="38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1" name="Line 361"/>
              <p:cNvSpPr>
                <a:spLocks noChangeShapeType="1"/>
              </p:cNvSpPr>
              <p:nvPr/>
            </p:nvSpPr>
            <p:spPr bwMode="auto">
              <a:xfrm>
                <a:off x="2390" y="1448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2" name="Line 362"/>
              <p:cNvSpPr>
                <a:spLocks noChangeShapeType="1"/>
              </p:cNvSpPr>
              <p:nvPr/>
            </p:nvSpPr>
            <p:spPr bwMode="auto">
              <a:xfrm>
                <a:off x="2435" y="1467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3" name="Line 363"/>
              <p:cNvSpPr>
                <a:spLocks noChangeShapeType="1"/>
              </p:cNvSpPr>
              <p:nvPr/>
            </p:nvSpPr>
            <p:spPr bwMode="auto">
              <a:xfrm>
                <a:off x="2454" y="1480"/>
                <a:ext cx="19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4" name="Line 364"/>
              <p:cNvSpPr>
                <a:spLocks noChangeShapeType="1"/>
              </p:cNvSpPr>
              <p:nvPr/>
            </p:nvSpPr>
            <p:spPr bwMode="auto">
              <a:xfrm>
                <a:off x="2473" y="1499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5" name="Line 365"/>
              <p:cNvSpPr>
                <a:spLocks noChangeShapeType="1"/>
              </p:cNvSpPr>
              <p:nvPr/>
            </p:nvSpPr>
            <p:spPr bwMode="auto">
              <a:xfrm>
                <a:off x="2505" y="1525"/>
                <a:ext cx="13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6" name="Line 366"/>
              <p:cNvSpPr>
                <a:spLocks noChangeShapeType="1"/>
              </p:cNvSpPr>
              <p:nvPr/>
            </p:nvSpPr>
            <p:spPr bwMode="auto">
              <a:xfrm>
                <a:off x="2518" y="1544"/>
                <a:ext cx="20" cy="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" name="Line 367"/>
              <p:cNvSpPr>
                <a:spLocks noChangeShapeType="1"/>
              </p:cNvSpPr>
              <p:nvPr/>
            </p:nvSpPr>
            <p:spPr bwMode="auto">
              <a:xfrm>
                <a:off x="2538" y="1569"/>
                <a:ext cx="19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8" name="Line 368"/>
              <p:cNvSpPr>
                <a:spLocks noChangeShapeType="1"/>
              </p:cNvSpPr>
              <p:nvPr/>
            </p:nvSpPr>
            <p:spPr bwMode="auto">
              <a:xfrm>
                <a:off x="2557" y="1614"/>
                <a:ext cx="6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9" name="Line 369"/>
              <p:cNvSpPr>
                <a:spLocks noChangeShapeType="1"/>
              </p:cNvSpPr>
              <p:nvPr/>
            </p:nvSpPr>
            <p:spPr bwMode="auto">
              <a:xfrm>
                <a:off x="2563" y="1646"/>
                <a:ext cx="0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0" name="Line 370"/>
              <p:cNvSpPr>
                <a:spLocks noChangeShapeType="1"/>
              </p:cNvSpPr>
              <p:nvPr/>
            </p:nvSpPr>
            <p:spPr bwMode="auto">
              <a:xfrm>
                <a:off x="2563" y="1659"/>
                <a:ext cx="7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1" name="Line 371"/>
              <p:cNvSpPr>
                <a:spLocks noChangeShapeType="1"/>
              </p:cNvSpPr>
              <p:nvPr/>
            </p:nvSpPr>
            <p:spPr bwMode="auto">
              <a:xfrm flipH="1">
                <a:off x="2563" y="1704"/>
                <a:ext cx="7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2" name="Line 372"/>
              <p:cNvSpPr>
                <a:spLocks noChangeShapeType="1"/>
              </p:cNvSpPr>
              <p:nvPr/>
            </p:nvSpPr>
            <p:spPr bwMode="auto">
              <a:xfrm>
                <a:off x="2563" y="1743"/>
                <a:ext cx="0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3" name="Line 373"/>
              <p:cNvSpPr>
                <a:spLocks noChangeShapeType="1"/>
              </p:cNvSpPr>
              <p:nvPr/>
            </p:nvSpPr>
            <p:spPr bwMode="auto">
              <a:xfrm flipH="1">
                <a:off x="2557" y="1756"/>
                <a:ext cx="6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4" name="Line 374"/>
              <p:cNvSpPr>
                <a:spLocks noChangeShapeType="1"/>
              </p:cNvSpPr>
              <p:nvPr/>
            </p:nvSpPr>
            <p:spPr bwMode="auto">
              <a:xfrm flipH="1">
                <a:off x="2538" y="1788"/>
                <a:ext cx="19" cy="44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5" name="Line 375"/>
              <p:cNvSpPr>
                <a:spLocks noChangeShapeType="1"/>
              </p:cNvSpPr>
              <p:nvPr/>
            </p:nvSpPr>
            <p:spPr bwMode="auto">
              <a:xfrm flipH="1">
                <a:off x="2518" y="1832"/>
                <a:ext cx="20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6" name="Line 376"/>
              <p:cNvSpPr>
                <a:spLocks noChangeShapeType="1"/>
              </p:cNvSpPr>
              <p:nvPr/>
            </p:nvSpPr>
            <p:spPr bwMode="auto">
              <a:xfrm flipH="1">
                <a:off x="2505" y="1858"/>
                <a:ext cx="13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7" name="Line 377"/>
              <p:cNvSpPr>
                <a:spLocks noChangeShapeType="1"/>
              </p:cNvSpPr>
              <p:nvPr/>
            </p:nvSpPr>
            <p:spPr bwMode="auto">
              <a:xfrm flipH="1">
                <a:off x="2473" y="1877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8" name="Line 378"/>
              <p:cNvSpPr>
                <a:spLocks noChangeShapeType="1"/>
              </p:cNvSpPr>
              <p:nvPr/>
            </p:nvSpPr>
            <p:spPr bwMode="auto">
              <a:xfrm flipH="1">
                <a:off x="2454" y="1903"/>
                <a:ext cx="19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9" name="Line 379"/>
              <p:cNvSpPr>
                <a:spLocks noChangeShapeType="1"/>
              </p:cNvSpPr>
              <p:nvPr/>
            </p:nvSpPr>
            <p:spPr bwMode="auto">
              <a:xfrm flipH="1">
                <a:off x="2435" y="1922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0" name="Line 380"/>
              <p:cNvSpPr>
                <a:spLocks noChangeShapeType="1"/>
              </p:cNvSpPr>
              <p:nvPr/>
            </p:nvSpPr>
            <p:spPr bwMode="auto">
              <a:xfrm flipH="1">
                <a:off x="2390" y="1935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1" name="Line 381"/>
              <p:cNvSpPr>
                <a:spLocks noChangeShapeType="1"/>
              </p:cNvSpPr>
              <p:nvPr/>
            </p:nvSpPr>
            <p:spPr bwMode="auto">
              <a:xfrm flipH="1">
                <a:off x="2352" y="1954"/>
                <a:ext cx="38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2" name="Line 382"/>
              <p:cNvSpPr>
                <a:spLocks noChangeShapeType="1"/>
              </p:cNvSpPr>
              <p:nvPr/>
            </p:nvSpPr>
            <p:spPr bwMode="auto">
              <a:xfrm flipH="1">
                <a:off x="2345" y="1967"/>
                <a:ext cx="7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3" name="Line 383"/>
              <p:cNvSpPr>
                <a:spLocks noChangeShapeType="1"/>
              </p:cNvSpPr>
              <p:nvPr/>
            </p:nvSpPr>
            <p:spPr bwMode="auto">
              <a:xfrm flipH="1">
                <a:off x="2300" y="1967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4" name="Line 384"/>
              <p:cNvSpPr>
                <a:spLocks noChangeShapeType="1"/>
              </p:cNvSpPr>
              <p:nvPr/>
            </p:nvSpPr>
            <p:spPr bwMode="auto">
              <a:xfrm flipH="1" flipV="1">
                <a:off x="2256" y="1967"/>
                <a:ext cx="44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5" name="Line 385"/>
              <p:cNvSpPr>
                <a:spLocks noChangeShapeType="1"/>
              </p:cNvSpPr>
              <p:nvPr/>
            </p:nvSpPr>
            <p:spPr bwMode="auto">
              <a:xfrm flipH="1">
                <a:off x="2249" y="1967"/>
                <a:ext cx="7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6" name="Line 386"/>
              <p:cNvSpPr>
                <a:spLocks noChangeShapeType="1"/>
              </p:cNvSpPr>
              <p:nvPr/>
            </p:nvSpPr>
            <p:spPr bwMode="auto">
              <a:xfrm flipH="1" flipV="1">
                <a:off x="2211" y="1954"/>
                <a:ext cx="38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7" name="Line 387"/>
              <p:cNvSpPr>
                <a:spLocks noChangeShapeType="1"/>
              </p:cNvSpPr>
              <p:nvPr/>
            </p:nvSpPr>
            <p:spPr bwMode="auto">
              <a:xfrm flipH="1" flipV="1">
                <a:off x="2166" y="1935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8" name="Line 388"/>
              <p:cNvSpPr>
                <a:spLocks noChangeShapeType="1"/>
              </p:cNvSpPr>
              <p:nvPr/>
            </p:nvSpPr>
            <p:spPr bwMode="auto">
              <a:xfrm flipH="1" flipV="1">
                <a:off x="2147" y="1922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9" name="Line 389"/>
              <p:cNvSpPr>
                <a:spLocks noChangeShapeType="1"/>
              </p:cNvSpPr>
              <p:nvPr/>
            </p:nvSpPr>
            <p:spPr bwMode="auto">
              <a:xfrm flipH="1" flipV="1">
                <a:off x="2127" y="1903"/>
                <a:ext cx="20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0" name="Line 390"/>
              <p:cNvSpPr>
                <a:spLocks noChangeShapeType="1"/>
              </p:cNvSpPr>
              <p:nvPr/>
            </p:nvSpPr>
            <p:spPr bwMode="auto">
              <a:xfrm flipH="1" flipV="1">
                <a:off x="2095" y="1877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1" name="Line 391"/>
              <p:cNvSpPr>
                <a:spLocks noChangeShapeType="1"/>
              </p:cNvSpPr>
              <p:nvPr/>
            </p:nvSpPr>
            <p:spPr bwMode="auto">
              <a:xfrm flipH="1" flipV="1">
                <a:off x="2083" y="1858"/>
                <a:ext cx="12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2" name="Line 392"/>
              <p:cNvSpPr>
                <a:spLocks noChangeShapeType="1"/>
              </p:cNvSpPr>
              <p:nvPr/>
            </p:nvSpPr>
            <p:spPr bwMode="auto">
              <a:xfrm flipH="1" flipV="1">
                <a:off x="2063" y="1832"/>
                <a:ext cx="20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3" name="Line 393"/>
              <p:cNvSpPr>
                <a:spLocks noChangeShapeType="1"/>
              </p:cNvSpPr>
              <p:nvPr/>
            </p:nvSpPr>
            <p:spPr bwMode="auto">
              <a:xfrm flipH="1" flipV="1">
                <a:off x="2044" y="1788"/>
                <a:ext cx="19" cy="44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4" name="Line 394"/>
              <p:cNvSpPr>
                <a:spLocks noChangeShapeType="1"/>
              </p:cNvSpPr>
              <p:nvPr/>
            </p:nvSpPr>
            <p:spPr bwMode="auto">
              <a:xfrm flipH="1" flipV="1">
                <a:off x="2038" y="1756"/>
                <a:ext cx="6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5" name="Line 395"/>
              <p:cNvSpPr>
                <a:spLocks noChangeShapeType="1"/>
              </p:cNvSpPr>
              <p:nvPr/>
            </p:nvSpPr>
            <p:spPr bwMode="auto">
              <a:xfrm flipV="1">
                <a:off x="2038" y="1743"/>
                <a:ext cx="0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6" name="Line 396"/>
              <p:cNvSpPr>
                <a:spLocks noChangeShapeType="1"/>
              </p:cNvSpPr>
              <p:nvPr/>
            </p:nvSpPr>
            <p:spPr bwMode="auto">
              <a:xfrm flipH="1" flipV="1">
                <a:off x="2031" y="1704"/>
                <a:ext cx="7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7" name="Line 397"/>
              <p:cNvSpPr>
                <a:spLocks noChangeShapeType="1"/>
              </p:cNvSpPr>
              <p:nvPr/>
            </p:nvSpPr>
            <p:spPr bwMode="auto">
              <a:xfrm flipV="1">
                <a:off x="2031" y="1659"/>
                <a:ext cx="7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8" name="Line 398"/>
              <p:cNvSpPr>
                <a:spLocks noChangeShapeType="1"/>
              </p:cNvSpPr>
              <p:nvPr/>
            </p:nvSpPr>
            <p:spPr bwMode="auto">
              <a:xfrm flipV="1">
                <a:off x="2038" y="1646"/>
                <a:ext cx="0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9" name="Line 399"/>
              <p:cNvSpPr>
                <a:spLocks noChangeShapeType="1"/>
              </p:cNvSpPr>
              <p:nvPr/>
            </p:nvSpPr>
            <p:spPr bwMode="auto">
              <a:xfrm flipV="1">
                <a:off x="2127" y="1614"/>
                <a:ext cx="13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0" name="Line 400"/>
              <p:cNvSpPr>
                <a:spLocks noChangeShapeType="1"/>
              </p:cNvSpPr>
              <p:nvPr/>
            </p:nvSpPr>
            <p:spPr bwMode="auto">
              <a:xfrm flipV="1">
                <a:off x="2140" y="1576"/>
                <a:ext cx="26" cy="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1" name="Line 401"/>
              <p:cNvSpPr>
                <a:spLocks noChangeShapeType="1"/>
              </p:cNvSpPr>
              <p:nvPr/>
            </p:nvSpPr>
            <p:spPr bwMode="auto">
              <a:xfrm flipV="1">
                <a:off x="2166" y="1569"/>
                <a:ext cx="6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2" name="Line 402"/>
              <p:cNvSpPr>
                <a:spLocks noChangeShapeType="1"/>
              </p:cNvSpPr>
              <p:nvPr/>
            </p:nvSpPr>
            <p:spPr bwMode="auto">
              <a:xfrm flipV="1">
                <a:off x="2172" y="1544"/>
                <a:ext cx="39" cy="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3" name="Line 403"/>
              <p:cNvSpPr>
                <a:spLocks noChangeShapeType="1"/>
              </p:cNvSpPr>
              <p:nvPr/>
            </p:nvSpPr>
            <p:spPr bwMode="auto">
              <a:xfrm flipV="1">
                <a:off x="2211" y="1525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4" name="Line 404"/>
              <p:cNvSpPr>
                <a:spLocks noChangeShapeType="1"/>
              </p:cNvSpPr>
              <p:nvPr/>
            </p:nvSpPr>
            <p:spPr bwMode="auto">
              <a:xfrm flipV="1">
                <a:off x="2256" y="1518"/>
                <a:ext cx="44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5" name="Line 405"/>
              <p:cNvSpPr>
                <a:spLocks noChangeShapeType="1"/>
              </p:cNvSpPr>
              <p:nvPr/>
            </p:nvSpPr>
            <p:spPr bwMode="auto">
              <a:xfrm>
                <a:off x="2300" y="1518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6" name="Line 406"/>
              <p:cNvSpPr>
                <a:spLocks noChangeShapeType="1"/>
              </p:cNvSpPr>
              <p:nvPr/>
            </p:nvSpPr>
            <p:spPr bwMode="auto">
              <a:xfrm>
                <a:off x="2345" y="1525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3" name="Group 608"/>
            <p:cNvGrpSpPr>
              <a:grpSpLocks/>
            </p:cNvGrpSpPr>
            <p:nvPr/>
          </p:nvGrpSpPr>
          <p:grpSpPr bwMode="auto">
            <a:xfrm>
              <a:off x="3275013" y="2451100"/>
              <a:ext cx="2697163" cy="1935163"/>
              <a:chOff x="2063" y="1544"/>
              <a:chExt cx="1699" cy="1219"/>
            </a:xfrm>
          </p:grpSpPr>
          <p:sp>
            <p:nvSpPr>
              <p:cNvPr id="377" name="Line 408"/>
              <p:cNvSpPr>
                <a:spLocks noChangeShapeType="1"/>
              </p:cNvSpPr>
              <p:nvPr/>
            </p:nvSpPr>
            <p:spPr bwMode="auto">
              <a:xfrm>
                <a:off x="2390" y="1544"/>
                <a:ext cx="39" cy="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8" name="Line 409"/>
              <p:cNvSpPr>
                <a:spLocks noChangeShapeType="1"/>
              </p:cNvSpPr>
              <p:nvPr/>
            </p:nvSpPr>
            <p:spPr bwMode="auto">
              <a:xfrm>
                <a:off x="2429" y="1569"/>
                <a:ext cx="6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" name="Line 410"/>
              <p:cNvSpPr>
                <a:spLocks noChangeShapeType="1"/>
              </p:cNvSpPr>
              <p:nvPr/>
            </p:nvSpPr>
            <p:spPr bwMode="auto">
              <a:xfrm>
                <a:off x="2435" y="1576"/>
                <a:ext cx="26" cy="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0" name="Line 411"/>
              <p:cNvSpPr>
                <a:spLocks noChangeShapeType="1"/>
              </p:cNvSpPr>
              <p:nvPr/>
            </p:nvSpPr>
            <p:spPr bwMode="auto">
              <a:xfrm>
                <a:off x="2461" y="1614"/>
                <a:ext cx="12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1" name="Line 412"/>
              <p:cNvSpPr>
                <a:spLocks noChangeShapeType="1"/>
              </p:cNvSpPr>
              <p:nvPr/>
            </p:nvSpPr>
            <p:spPr bwMode="auto">
              <a:xfrm>
                <a:off x="2473" y="1653"/>
                <a:ext cx="7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2" name="Line 413"/>
              <p:cNvSpPr>
                <a:spLocks noChangeShapeType="1"/>
              </p:cNvSpPr>
              <p:nvPr/>
            </p:nvSpPr>
            <p:spPr bwMode="auto">
              <a:xfrm>
                <a:off x="2480" y="1659"/>
                <a:ext cx="0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3" name="Line 414"/>
              <p:cNvSpPr>
                <a:spLocks noChangeShapeType="1"/>
              </p:cNvSpPr>
              <p:nvPr/>
            </p:nvSpPr>
            <p:spPr bwMode="auto">
              <a:xfrm>
                <a:off x="2480" y="1704"/>
                <a:ext cx="0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4" name="Line 415"/>
              <p:cNvSpPr>
                <a:spLocks noChangeShapeType="1"/>
              </p:cNvSpPr>
              <p:nvPr/>
            </p:nvSpPr>
            <p:spPr bwMode="auto">
              <a:xfrm flipH="1">
                <a:off x="2473" y="1743"/>
                <a:ext cx="7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5" name="Line 416"/>
              <p:cNvSpPr>
                <a:spLocks noChangeShapeType="1"/>
              </p:cNvSpPr>
              <p:nvPr/>
            </p:nvSpPr>
            <p:spPr bwMode="auto">
              <a:xfrm flipH="1">
                <a:off x="2461" y="1749"/>
                <a:ext cx="12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6" name="Line 417"/>
              <p:cNvSpPr>
                <a:spLocks noChangeShapeType="1"/>
              </p:cNvSpPr>
              <p:nvPr/>
            </p:nvSpPr>
            <p:spPr bwMode="auto">
              <a:xfrm flipH="1">
                <a:off x="2435" y="1788"/>
                <a:ext cx="26" cy="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7" name="Line 418"/>
              <p:cNvSpPr>
                <a:spLocks noChangeShapeType="1"/>
              </p:cNvSpPr>
              <p:nvPr/>
            </p:nvSpPr>
            <p:spPr bwMode="auto">
              <a:xfrm flipH="1">
                <a:off x="2429" y="1826"/>
                <a:ext cx="6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8" name="Line 419"/>
              <p:cNvSpPr>
                <a:spLocks noChangeShapeType="1"/>
              </p:cNvSpPr>
              <p:nvPr/>
            </p:nvSpPr>
            <p:spPr bwMode="auto">
              <a:xfrm flipH="1">
                <a:off x="2390" y="1832"/>
                <a:ext cx="39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" name="Line 420"/>
              <p:cNvSpPr>
                <a:spLocks noChangeShapeType="1"/>
              </p:cNvSpPr>
              <p:nvPr/>
            </p:nvSpPr>
            <p:spPr bwMode="auto">
              <a:xfrm flipH="1">
                <a:off x="2345" y="1858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0" name="Line 421"/>
              <p:cNvSpPr>
                <a:spLocks noChangeShapeType="1"/>
              </p:cNvSpPr>
              <p:nvPr/>
            </p:nvSpPr>
            <p:spPr bwMode="auto">
              <a:xfrm flipH="1">
                <a:off x="2300" y="1877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1" name="Line 422"/>
              <p:cNvSpPr>
                <a:spLocks noChangeShapeType="1"/>
              </p:cNvSpPr>
              <p:nvPr/>
            </p:nvSpPr>
            <p:spPr bwMode="auto">
              <a:xfrm flipH="1" flipV="1">
                <a:off x="2256" y="1877"/>
                <a:ext cx="44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2" name="Line 423"/>
              <p:cNvSpPr>
                <a:spLocks noChangeShapeType="1"/>
              </p:cNvSpPr>
              <p:nvPr/>
            </p:nvSpPr>
            <p:spPr bwMode="auto">
              <a:xfrm flipH="1" flipV="1">
                <a:off x="2211" y="1858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3" name="Line 424"/>
              <p:cNvSpPr>
                <a:spLocks noChangeShapeType="1"/>
              </p:cNvSpPr>
              <p:nvPr/>
            </p:nvSpPr>
            <p:spPr bwMode="auto">
              <a:xfrm flipH="1" flipV="1">
                <a:off x="2172" y="1832"/>
                <a:ext cx="39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4" name="Line 425"/>
              <p:cNvSpPr>
                <a:spLocks noChangeShapeType="1"/>
              </p:cNvSpPr>
              <p:nvPr/>
            </p:nvSpPr>
            <p:spPr bwMode="auto">
              <a:xfrm flipH="1" flipV="1">
                <a:off x="2166" y="1826"/>
                <a:ext cx="6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5" name="Line 426"/>
              <p:cNvSpPr>
                <a:spLocks noChangeShapeType="1"/>
              </p:cNvSpPr>
              <p:nvPr/>
            </p:nvSpPr>
            <p:spPr bwMode="auto">
              <a:xfrm flipH="1" flipV="1">
                <a:off x="2140" y="1788"/>
                <a:ext cx="26" cy="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6" name="Line 427"/>
              <p:cNvSpPr>
                <a:spLocks noChangeShapeType="1"/>
              </p:cNvSpPr>
              <p:nvPr/>
            </p:nvSpPr>
            <p:spPr bwMode="auto">
              <a:xfrm flipH="1" flipV="1">
                <a:off x="2127" y="1749"/>
                <a:ext cx="13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7" name="Line 428"/>
              <p:cNvSpPr>
                <a:spLocks noChangeShapeType="1"/>
              </p:cNvSpPr>
              <p:nvPr/>
            </p:nvSpPr>
            <p:spPr bwMode="auto">
              <a:xfrm flipH="1" flipV="1">
                <a:off x="2121" y="1743"/>
                <a:ext cx="6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8" name="Line 429"/>
              <p:cNvSpPr>
                <a:spLocks noChangeShapeType="1"/>
              </p:cNvSpPr>
              <p:nvPr/>
            </p:nvSpPr>
            <p:spPr bwMode="auto">
              <a:xfrm flipV="1">
                <a:off x="2121" y="1704"/>
                <a:ext cx="0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9" name="Line 430"/>
              <p:cNvSpPr>
                <a:spLocks noChangeShapeType="1"/>
              </p:cNvSpPr>
              <p:nvPr/>
            </p:nvSpPr>
            <p:spPr bwMode="auto">
              <a:xfrm flipV="1">
                <a:off x="2121" y="1659"/>
                <a:ext cx="0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0" name="Line 431"/>
              <p:cNvSpPr>
                <a:spLocks noChangeShapeType="1"/>
              </p:cNvSpPr>
              <p:nvPr/>
            </p:nvSpPr>
            <p:spPr bwMode="auto">
              <a:xfrm flipV="1">
                <a:off x="2121" y="1653"/>
                <a:ext cx="6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1" name="Line 432"/>
              <p:cNvSpPr>
                <a:spLocks noChangeShapeType="1"/>
              </p:cNvSpPr>
              <p:nvPr/>
            </p:nvSpPr>
            <p:spPr bwMode="auto">
              <a:xfrm>
                <a:off x="3749" y="2339"/>
                <a:ext cx="6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2" name="Line 433"/>
              <p:cNvSpPr>
                <a:spLocks noChangeShapeType="1"/>
              </p:cNvSpPr>
              <p:nvPr/>
            </p:nvSpPr>
            <p:spPr bwMode="auto">
              <a:xfrm>
                <a:off x="3755" y="2358"/>
                <a:ext cx="7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3" name="Line 434"/>
              <p:cNvSpPr>
                <a:spLocks noChangeShapeType="1"/>
              </p:cNvSpPr>
              <p:nvPr/>
            </p:nvSpPr>
            <p:spPr bwMode="auto">
              <a:xfrm flipH="1">
                <a:off x="3755" y="2403"/>
                <a:ext cx="7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" name="Line 435"/>
              <p:cNvSpPr>
                <a:spLocks noChangeShapeType="1"/>
              </p:cNvSpPr>
              <p:nvPr/>
            </p:nvSpPr>
            <p:spPr bwMode="auto">
              <a:xfrm flipH="1">
                <a:off x="3749" y="2448"/>
                <a:ext cx="6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5" name="Line 436"/>
              <p:cNvSpPr>
                <a:spLocks noChangeShapeType="1"/>
              </p:cNvSpPr>
              <p:nvPr/>
            </p:nvSpPr>
            <p:spPr bwMode="auto">
              <a:xfrm flipH="1">
                <a:off x="3736" y="2467"/>
                <a:ext cx="13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6" name="Line 437"/>
              <p:cNvSpPr>
                <a:spLocks noChangeShapeType="1"/>
              </p:cNvSpPr>
              <p:nvPr/>
            </p:nvSpPr>
            <p:spPr bwMode="auto">
              <a:xfrm flipH="1">
                <a:off x="3704" y="2493"/>
                <a:ext cx="32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7" name="Line 438"/>
              <p:cNvSpPr>
                <a:spLocks noChangeShapeType="1"/>
              </p:cNvSpPr>
              <p:nvPr/>
            </p:nvSpPr>
            <p:spPr bwMode="auto">
              <a:xfrm>
                <a:off x="3704" y="2532"/>
                <a:ext cx="0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8" name="Line 439"/>
              <p:cNvSpPr>
                <a:spLocks noChangeShapeType="1"/>
              </p:cNvSpPr>
              <p:nvPr/>
            </p:nvSpPr>
            <p:spPr bwMode="auto">
              <a:xfrm flipH="1">
                <a:off x="3659" y="2538"/>
                <a:ext cx="45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" name="Line 440"/>
              <p:cNvSpPr>
                <a:spLocks noChangeShapeType="1"/>
              </p:cNvSpPr>
              <p:nvPr/>
            </p:nvSpPr>
            <p:spPr bwMode="auto">
              <a:xfrm flipH="1">
                <a:off x="3653" y="2577"/>
                <a:ext cx="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0" name="Line 441"/>
              <p:cNvSpPr>
                <a:spLocks noChangeShapeType="1"/>
              </p:cNvSpPr>
              <p:nvPr/>
            </p:nvSpPr>
            <p:spPr bwMode="auto">
              <a:xfrm flipH="1">
                <a:off x="3614" y="2577"/>
                <a:ext cx="39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1" name="Line 442"/>
              <p:cNvSpPr>
                <a:spLocks noChangeShapeType="1"/>
              </p:cNvSpPr>
              <p:nvPr/>
            </p:nvSpPr>
            <p:spPr bwMode="auto">
              <a:xfrm flipH="1">
                <a:off x="3582" y="2602"/>
                <a:ext cx="3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2" name="Line 443"/>
              <p:cNvSpPr>
                <a:spLocks noChangeShapeType="1"/>
              </p:cNvSpPr>
              <p:nvPr/>
            </p:nvSpPr>
            <p:spPr bwMode="auto">
              <a:xfrm flipH="1">
                <a:off x="3569" y="2621"/>
                <a:ext cx="13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3" name="Line 444"/>
              <p:cNvSpPr>
                <a:spLocks noChangeShapeType="1"/>
              </p:cNvSpPr>
              <p:nvPr/>
            </p:nvSpPr>
            <p:spPr bwMode="auto">
              <a:xfrm flipH="1">
                <a:off x="3531" y="2628"/>
                <a:ext cx="38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4" name="Line 445"/>
              <p:cNvSpPr>
                <a:spLocks noChangeShapeType="1"/>
              </p:cNvSpPr>
              <p:nvPr/>
            </p:nvSpPr>
            <p:spPr bwMode="auto">
              <a:xfrm flipH="1">
                <a:off x="3486" y="2653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5" name="Line 446"/>
              <p:cNvSpPr>
                <a:spLocks noChangeShapeType="1"/>
              </p:cNvSpPr>
              <p:nvPr/>
            </p:nvSpPr>
            <p:spPr bwMode="auto">
              <a:xfrm flipH="1">
                <a:off x="3441" y="2666"/>
                <a:ext cx="45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6" name="Line 447"/>
              <p:cNvSpPr>
                <a:spLocks noChangeShapeType="1"/>
              </p:cNvSpPr>
              <p:nvPr/>
            </p:nvSpPr>
            <p:spPr bwMode="auto">
              <a:xfrm flipH="1">
                <a:off x="3396" y="2686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7" name="Line 448"/>
              <p:cNvSpPr>
                <a:spLocks noChangeShapeType="1"/>
              </p:cNvSpPr>
              <p:nvPr/>
            </p:nvSpPr>
            <p:spPr bwMode="auto">
              <a:xfrm flipH="1">
                <a:off x="3351" y="2698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8" name="Line 449"/>
              <p:cNvSpPr>
                <a:spLocks noChangeShapeType="1"/>
              </p:cNvSpPr>
              <p:nvPr/>
            </p:nvSpPr>
            <p:spPr bwMode="auto">
              <a:xfrm flipH="1">
                <a:off x="3345" y="2711"/>
                <a:ext cx="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9" name="Line 450"/>
              <p:cNvSpPr>
                <a:spLocks noChangeShapeType="1"/>
              </p:cNvSpPr>
              <p:nvPr/>
            </p:nvSpPr>
            <p:spPr bwMode="auto">
              <a:xfrm flipH="1">
                <a:off x="3307" y="2711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" name="Line 451"/>
              <p:cNvSpPr>
                <a:spLocks noChangeShapeType="1"/>
              </p:cNvSpPr>
              <p:nvPr/>
            </p:nvSpPr>
            <p:spPr bwMode="auto">
              <a:xfrm flipH="1">
                <a:off x="3262" y="2718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1" name="Line 452"/>
              <p:cNvSpPr>
                <a:spLocks noChangeShapeType="1"/>
              </p:cNvSpPr>
              <p:nvPr/>
            </p:nvSpPr>
            <p:spPr bwMode="auto">
              <a:xfrm flipH="1">
                <a:off x="3223" y="2730"/>
                <a:ext cx="39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2" name="Line 453"/>
              <p:cNvSpPr>
                <a:spLocks noChangeShapeType="1"/>
              </p:cNvSpPr>
              <p:nvPr/>
            </p:nvSpPr>
            <p:spPr bwMode="auto">
              <a:xfrm flipH="1">
                <a:off x="3178" y="2737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3" name="Line 454"/>
              <p:cNvSpPr>
                <a:spLocks noChangeShapeType="1"/>
              </p:cNvSpPr>
              <p:nvPr/>
            </p:nvSpPr>
            <p:spPr bwMode="auto">
              <a:xfrm flipH="1">
                <a:off x="3134" y="2743"/>
                <a:ext cx="44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4" name="Line 455"/>
              <p:cNvSpPr>
                <a:spLocks noChangeShapeType="1"/>
              </p:cNvSpPr>
              <p:nvPr/>
            </p:nvSpPr>
            <p:spPr bwMode="auto">
              <a:xfrm flipH="1">
                <a:off x="3089" y="2750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5" name="Line 456"/>
              <p:cNvSpPr>
                <a:spLocks noChangeShapeType="1"/>
              </p:cNvSpPr>
              <p:nvPr/>
            </p:nvSpPr>
            <p:spPr bwMode="auto">
              <a:xfrm flipH="1">
                <a:off x="3063" y="2756"/>
                <a:ext cx="2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6" name="Line 457"/>
              <p:cNvSpPr>
                <a:spLocks noChangeShapeType="1"/>
              </p:cNvSpPr>
              <p:nvPr/>
            </p:nvSpPr>
            <p:spPr bwMode="auto">
              <a:xfrm flipH="1">
                <a:off x="3044" y="2756"/>
                <a:ext cx="19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7" name="Line 458"/>
              <p:cNvSpPr>
                <a:spLocks noChangeShapeType="1"/>
              </p:cNvSpPr>
              <p:nvPr/>
            </p:nvSpPr>
            <p:spPr bwMode="auto">
              <a:xfrm flipH="1">
                <a:off x="2999" y="2756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8" name="Line 459"/>
              <p:cNvSpPr>
                <a:spLocks noChangeShapeType="1"/>
              </p:cNvSpPr>
              <p:nvPr/>
            </p:nvSpPr>
            <p:spPr bwMode="auto">
              <a:xfrm flipH="1">
                <a:off x="2961" y="2763"/>
                <a:ext cx="38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9" name="Line 460"/>
              <p:cNvSpPr>
                <a:spLocks noChangeShapeType="1"/>
              </p:cNvSpPr>
              <p:nvPr/>
            </p:nvSpPr>
            <p:spPr bwMode="auto">
              <a:xfrm flipH="1">
                <a:off x="2916" y="2763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0" name="Line 461"/>
              <p:cNvSpPr>
                <a:spLocks noChangeShapeType="1"/>
              </p:cNvSpPr>
              <p:nvPr/>
            </p:nvSpPr>
            <p:spPr bwMode="auto">
              <a:xfrm flipH="1">
                <a:off x="2871" y="2763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1" name="Line 462"/>
              <p:cNvSpPr>
                <a:spLocks noChangeShapeType="1"/>
              </p:cNvSpPr>
              <p:nvPr/>
            </p:nvSpPr>
            <p:spPr bwMode="auto">
              <a:xfrm flipH="1">
                <a:off x="2826" y="2763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2" name="Line 463"/>
              <p:cNvSpPr>
                <a:spLocks noChangeShapeType="1"/>
              </p:cNvSpPr>
              <p:nvPr/>
            </p:nvSpPr>
            <p:spPr bwMode="auto">
              <a:xfrm flipH="1" flipV="1">
                <a:off x="2781" y="2756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3" name="Line 464"/>
              <p:cNvSpPr>
                <a:spLocks noChangeShapeType="1"/>
              </p:cNvSpPr>
              <p:nvPr/>
            </p:nvSpPr>
            <p:spPr bwMode="auto">
              <a:xfrm flipH="1">
                <a:off x="2762" y="2756"/>
                <a:ext cx="19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4" name="Line 465"/>
              <p:cNvSpPr>
                <a:spLocks noChangeShapeType="1"/>
              </p:cNvSpPr>
              <p:nvPr/>
            </p:nvSpPr>
            <p:spPr bwMode="auto">
              <a:xfrm flipH="1">
                <a:off x="2736" y="2756"/>
                <a:ext cx="2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5" name="Line 466"/>
              <p:cNvSpPr>
                <a:spLocks noChangeShapeType="1"/>
              </p:cNvSpPr>
              <p:nvPr/>
            </p:nvSpPr>
            <p:spPr bwMode="auto">
              <a:xfrm flipH="1" flipV="1">
                <a:off x="2698" y="2750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6" name="Line 467"/>
              <p:cNvSpPr>
                <a:spLocks noChangeShapeType="1"/>
              </p:cNvSpPr>
              <p:nvPr/>
            </p:nvSpPr>
            <p:spPr bwMode="auto">
              <a:xfrm flipH="1" flipV="1">
                <a:off x="2653" y="2743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7" name="Line 468"/>
              <p:cNvSpPr>
                <a:spLocks noChangeShapeType="1"/>
              </p:cNvSpPr>
              <p:nvPr/>
            </p:nvSpPr>
            <p:spPr bwMode="auto">
              <a:xfrm flipH="1" flipV="1">
                <a:off x="2608" y="2737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8" name="Line 469"/>
              <p:cNvSpPr>
                <a:spLocks noChangeShapeType="1"/>
              </p:cNvSpPr>
              <p:nvPr/>
            </p:nvSpPr>
            <p:spPr bwMode="auto">
              <a:xfrm flipH="1" flipV="1">
                <a:off x="2563" y="2730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9" name="Line 470"/>
              <p:cNvSpPr>
                <a:spLocks noChangeShapeType="1"/>
              </p:cNvSpPr>
              <p:nvPr/>
            </p:nvSpPr>
            <p:spPr bwMode="auto">
              <a:xfrm flipH="1" flipV="1">
                <a:off x="2518" y="2718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" name="Line 471"/>
              <p:cNvSpPr>
                <a:spLocks noChangeShapeType="1"/>
              </p:cNvSpPr>
              <p:nvPr/>
            </p:nvSpPr>
            <p:spPr bwMode="auto">
              <a:xfrm flipH="1" flipV="1">
                <a:off x="2480" y="2711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1" name="Line 472"/>
              <p:cNvSpPr>
                <a:spLocks noChangeShapeType="1"/>
              </p:cNvSpPr>
              <p:nvPr/>
            </p:nvSpPr>
            <p:spPr bwMode="auto">
              <a:xfrm flipH="1">
                <a:off x="2473" y="2711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2" name="Line 473"/>
              <p:cNvSpPr>
                <a:spLocks noChangeShapeType="1"/>
              </p:cNvSpPr>
              <p:nvPr/>
            </p:nvSpPr>
            <p:spPr bwMode="auto">
              <a:xfrm flipH="1" flipV="1">
                <a:off x="2435" y="2698"/>
                <a:ext cx="38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3" name="Line 474"/>
              <p:cNvSpPr>
                <a:spLocks noChangeShapeType="1"/>
              </p:cNvSpPr>
              <p:nvPr/>
            </p:nvSpPr>
            <p:spPr bwMode="auto">
              <a:xfrm flipH="1" flipV="1">
                <a:off x="2390" y="2686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4" name="Line 475"/>
              <p:cNvSpPr>
                <a:spLocks noChangeShapeType="1"/>
              </p:cNvSpPr>
              <p:nvPr/>
            </p:nvSpPr>
            <p:spPr bwMode="auto">
              <a:xfrm flipH="1" flipV="1">
                <a:off x="2345" y="2666"/>
                <a:ext cx="45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5" name="Line 476"/>
              <p:cNvSpPr>
                <a:spLocks noChangeShapeType="1"/>
              </p:cNvSpPr>
              <p:nvPr/>
            </p:nvSpPr>
            <p:spPr bwMode="auto">
              <a:xfrm flipH="1">
                <a:off x="2339" y="2666"/>
                <a:ext cx="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6" name="Line 477"/>
              <p:cNvSpPr>
                <a:spLocks noChangeShapeType="1"/>
              </p:cNvSpPr>
              <p:nvPr/>
            </p:nvSpPr>
            <p:spPr bwMode="auto">
              <a:xfrm flipH="1" flipV="1">
                <a:off x="2300" y="2653"/>
                <a:ext cx="3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7" name="Line 478"/>
              <p:cNvSpPr>
                <a:spLocks noChangeShapeType="1"/>
              </p:cNvSpPr>
              <p:nvPr/>
            </p:nvSpPr>
            <p:spPr bwMode="auto">
              <a:xfrm flipH="1" flipV="1">
                <a:off x="2256" y="2628"/>
                <a:ext cx="44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8" name="Line 479"/>
              <p:cNvSpPr>
                <a:spLocks noChangeShapeType="1"/>
              </p:cNvSpPr>
              <p:nvPr/>
            </p:nvSpPr>
            <p:spPr bwMode="auto">
              <a:xfrm flipH="1" flipV="1">
                <a:off x="2243" y="2621"/>
                <a:ext cx="13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9" name="Line 480"/>
              <p:cNvSpPr>
                <a:spLocks noChangeShapeType="1"/>
              </p:cNvSpPr>
              <p:nvPr/>
            </p:nvSpPr>
            <p:spPr bwMode="auto">
              <a:xfrm flipH="1" flipV="1">
                <a:off x="2211" y="2602"/>
                <a:ext cx="3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0" name="Line 481"/>
              <p:cNvSpPr>
                <a:spLocks noChangeShapeType="1"/>
              </p:cNvSpPr>
              <p:nvPr/>
            </p:nvSpPr>
            <p:spPr bwMode="auto">
              <a:xfrm flipH="1" flipV="1">
                <a:off x="2179" y="2577"/>
                <a:ext cx="32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1" name="Line 482"/>
              <p:cNvSpPr>
                <a:spLocks noChangeShapeType="1"/>
              </p:cNvSpPr>
              <p:nvPr/>
            </p:nvSpPr>
            <p:spPr bwMode="auto">
              <a:xfrm flipH="1">
                <a:off x="2166" y="2577"/>
                <a:ext cx="13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2" name="Line 483"/>
              <p:cNvSpPr>
                <a:spLocks noChangeShapeType="1"/>
              </p:cNvSpPr>
              <p:nvPr/>
            </p:nvSpPr>
            <p:spPr bwMode="auto">
              <a:xfrm flipH="1" flipV="1">
                <a:off x="2127" y="2538"/>
                <a:ext cx="39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3" name="Line 484"/>
              <p:cNvSpPr>
                <a:spLocks noChangeShapeType="1"/>
              </p:cNvSpPr>
              <p:nvPr/>
            </p:nvSpPr>
            <p:spPr bwMode="auto">
              <a:xfrm flipV="1">
                <a:off x="2127" y="2532"/>
                <a:ext cx="0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4" name="Line 485"/>
              <p:cNvSpPr>
                <a:spLocks noChangeShapeType="1"/>
              </p:cNvSpPr>
              <p:nvPr/>
            </p:nvSpPr>
            <p:spPr bwMode="auto">
              <a:xfrm flipH="1" flipV="1">
                <a:off x="2095" y="2493"/>
                <a:ext cx="32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5" name="Line 486"/>
              <p:cNvSpPr>
                <a:spLocks noChangeShapeType="1"/>
              </p:cNvSpPr>
              <p:nvPr/>
            </p:nvSpPr>
            <p:spPr bwMode="auto">
              <a:xfrm flipH="1" flipV="1">
                <a:off x="2083" y="2467"/>
                <a:ext cx="12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6" name="Line 487"/>
              <p:cNvSpPr>
                <a:spLocks noChangeShapeType="1"/>
              </p:cNvSpPr>
              <p:nvPr/>
            </p:nvSpPr>
            <p:spPr bwMode="auto">
              <a:xfrm flipH="1" flipV="1">
                <a:off x="2070" y="2448"/>
                <a:ext cx="13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7" name="Line 488"/>
              <p:cNvSpPr>
                <a:spLocks noChangeShapeType="1"/>
              </p:cNvSpPr>
              <p:nvPr/>
            </p:nvSpPr>
            <p:spPr bwMode="auto">
              <a:xfrm flipH="1" flipV="1">
                <a:off x="2063" y="2403"/>
                <a:ext cx="7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8" name="Line 489"/>
              <p:cNvSpPr>
                <a:spLocks noChangeShapeType="1"/>
              </p:cNvSpPr>
              <p:nvPr/>
            </p:nvSpPr>
            <p:spPr bwMode="auto">
              <a:xfrm flipV="1">
                <a:off x="2063" y="2358"/>
                <a:ext cx="7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9" name="Line 490"/>
              <p:cNvSpPr>
                <a:spLocks noChangeShapeType="1"/>
              </p:cNvSpPr>
              <p:nvPr/>
            </p:nvSpPr>
            <p:spPr bwMode="auto">
              <a:xfrm flipV="1">
                <a:off x="2070" y="2339"/>
                <a:ext cx="13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0" name="Line 491"/>
              <p:cNvSpPr>
                <a:spLocks noChangeShapeType="1"/>
              </p:cNvSpPr>
              <p:nvPr/>
            </p:nvSpPr>
            <p:spPr bwMode="auto">
              <a:xfrm flipV="1">
                <a:off x="2083" y="2314"/>
                <a:ext cx="12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1" name="Line 492"/>
              <p:cNvSpPr>
                <a:spLocks noChangeShapeType="1"/>
              </p:cNvSpPr>
              <p:nvPr/>
            </p:nvSpPr>
            <p:spPr bwMode="auto">
              <a:xfrm flipV="1">
                <a:off x="2095" y="2275"/>
                <a:ext cx="32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2" name="Line 493"/>
              <p:cNvSpPr>
                <a:spLocks noChangeShapeType="1"/>
              </p:cNvSpPr>
              <p:nvPr/>
            </p:nvSpPr>
            <p:spPr bwMode="auto">
              <a:xfrm flipV="1">
                <a:off x="2127" y="2237"/>
                <a:ext cx="39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3" name="Line 494"/>
              <p:cNvSpPr>
                <a:spLocks noChangeShapeType="1"/>
              </p:cNvSpPr>
              <p:nvPr/>
            </p:nvSpPr>
            <p:spPr bwMode="auto">
              <a:xfrm flipV="1">
                <a:off x="2166" y="2230"/>
                <a:ext cx="13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4" name="Line 495"/>
              <p:cNvSpPr>
                <a:spLocks noChangeShapeType="1"/>
              </p:cNvSpPr>
              <p:nvPr/>
            </p:nvSpPr>
            <p:spPr bwMode="auto">
              <a:xfrm flipV="1">
                <a:off x="2179" y="2204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5" name="Line 496"/>
              <p:cNvSpPr>
                <a:spLocks noChangeShapeType="1"/>
              </p:cNvSpPr>
              <p:nvPr/>
            </p:nvSpPr>
            <p:spPr bwMode="auto">
              <a:xfrm flipV="1">
                <a:off x="2211" y="2185"/>
                <a:ext cx="3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6" name="Line 497"/>
              <p:cNvSpPr>
                <a:spLocks noChangeShapeType="1"/>
              </p:cNvSpPr>
              <p:nvPr/>
            </p:nvSpPr>
            <p:spPr bwMode="auto">
              <a:xfrm flipV="1">
                <a:off x="2243" y="2179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7" name="Line 498"/>
              <p:cNvSpPr>
                <a:spLocks noChangeShapeType="1"/>
              </p:cNvSpPr>
              <p:nvPr/>
            </p:nvSpPr>
            <p:spPr bwMode="auto">
              <a:xfrm flipV="1">
                <a:off x="2256" y="2160"/>
                <a:ext cx="44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8" name="Line 499"/>
              <p:cNvSpPr>
                <a:spLocks noChangeShapeType="1"/>
              </p:cNvSpPr>
              <p:nvPr/>
            </p:nvSpPr>
            <p:spPr bwMode="auto">
              <a:xfrm flipV="1">
                <a:off x="2300" y="2140"/>
                <a:ext cx="39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9" name="Line 500"/>
              <p:cNvSpPr>
                <a:spLocks noChangeShapeType="1"/>
              </p:cNvSpPr>
              <p:nvPr/>
            </p:nvSpPr>
            <p:spPr bwMode="auto">
              <a:xfrm>
                <a:off x="2339" y="2140"/>
                <a:ext cx="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0" name="Line 501"/>
              <p:cNvSpPr>
                <a:spLocks noChangeShapeType="1"/>
              </p:cNvSpPr>
              <p:nvPr/>
            </p:nvSpPr>
            <p:spPr bwMode="auto">
              <a:xfrm flipV="1">
                <a:off x="2345" y="2121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1" name="Line 502"/>
              <p:cNvSpPr>
                <a:spLocks noChangeShapeType="1"/>
              </p:cNvSpPr>
              <p:nvPr/>
            </p:nvSpPr>
            <p:spPr bwMode="auto">
              <a:xfrm flipV="1">
                <a:off x="2390" y="2108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2" name="Line 503"/>
              <p:cNvSpPr>
                <a:spLocks noChangeShapeType="1"/>
              </p:cNvSpPr>
              <p:nvPr/>
            </p:nvSpPr>
            <p:spPr bwMode="auto">
              <a:xfrm flipV="1">
                <a:off x="2435" y="2095"/>
                <a:ext cx="38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3" name="Line 504"/>
              <p:cNvSpPr>
                <a:spLocks noChangeShapeType="1"/>
              </p:cNvSpPr>
              <p:nvPr/>
            </p:nvSpPr>
            <p:spPr bwMode="auto">
              <a:xfrm>
                <a:off x="2473" y="2095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4" name="Line 505"/>
              <p:cNvSpPr>
                <a:spLocks noChangeShapeType="1"/>
              </p:cNvSpPr>
              <p:nvPr/>
            </p:nvSpPr>
            <p:spPr bwMode="auto">
              <a:xfrm flipV="1">
                <a:off x="2480" y="2089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5" name="Line 506"/>
              <p:cNvSpPr>
                <a:spLocks noChangeShapeType="1"/>
              </p:cNvSpPr>
              <p:nvPr/>
            </p:nvSpPr>
            <p:spPr bwMode="auto">
              <a:xfrm flipV="1">
                <a:off x="2518" y="2076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6" name="Line 507"/>
              <p:cNvSpPr>
                <a:spLocks noChangeShapeType="1"/>
              </p:cNvSpPr>
              <p:nvPr/>
            </p:nvSpPr>
            <p:spPr bwMode="auto">
              <a:xfrm flipV="1">
                <a:off x="2563" y="2070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7" name="Line 508"/>
              <p:cNvSpPr>
                <a:spLocks noChangeShapeType="1"/>
              </p:cNvSpPr>
              <p:nvPr/>
            </p:nvSpPr>
            <p:spPr bwMode="auto">
              <a:xfrm flipV="1">
                <a:off x="2608" y="2063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8" name="Line 509"/>
              <p:cNvSpPr>
                <a:spLocks noChangeShapeType="1"/>
              </p:cNvSpPr>
              <p:nvPr/>
            </p:nvSpPr>
            <p:spPr bwMode="auto">
              <a:xfrm flipV="1">
                <a:off x="2653" y="2057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9" name="Line 510"/>
              <p:cNvSpPr>
                <a:spLocks noChangeShapeType="1"/>
              </p:cNvSpPr>
              <p:nvPr/>
            </p:nvSpPr>
            <p:spPr bwMode="auto">
              <a:xfrm>
                <a:off x="2698" y="2057"/>
                <a:ext cx="38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0" name="Line 511"/>
              <p:cNvSpPr>
                <a:spLocks noChangeShapeType="1"/>
              </p:cNvSpPr>
              <p:nvPr/>
            </p:nvSpPr>
            <p:spPr bwMode="auto">
              <a:xfrm flipV="1">
                <a:off x="2736" y="2051"/>
                <a:ext cx="26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1" name="Line 512"/>
              <p:cNvSpPr>
                <a:spLocks noChangeShapeType="1"/>
              </p:cNvSpPr>
              <p:nvPr/>
            </p:nvSpPr>
            <p:spPr bwMode="auto">
              <a:xfrm>
                <a:off x="2762" y="2051"/>
                <a:ext cx="19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2" name="Line 513"/>
              <p:cNvSpPr>
                <a:spLocks noChangeShapeType="1"/>
              </p:cNvSpPr>
              <p:nvPr/>
            </p:nvSpPr>
            <p:spPr bwMode="auto">
              <a:xfrm>
                <a:off x="2781" y="205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3" name="Line 514"/>
              <p:cNvSpPr>
                <a:spLocks noChangeShapeType="1"/>
              </p:cNvSpPr>
              <p:nvPr/>
            </p:nvSpPr>
            <p:spPr bwMode="auto">
              <a:xfrm flipV="1">
                <a:off x="2826" y="2044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4" name="Line 515"/>
              <p:cNvSpPr>
                <a:spLocks noChangeShapeType="1"/>
              </p:cNvSpPr>
              <p:nvPr/>
            </p:nvSpPr>
            <p:spPr bwMode="auto">
              <a:xfrm>
                <a:off x="2871" y="2044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5" name="Line 516"/>
              <p:cNvSpPr>
                <a:spLocks noChangeShapeType="1"/>
              </p:cNvSpPr>
              <p:nvPr/>
            </p:nvSpPr>
            <p:spPr bwMode="auto">
              <a:xfrm>
                <a:off x="2916" y="2044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6" name="Line 517"/>
              <p:cNvSpPr>
                <a:spLocks noChangeShapeType="1"/>
              </p:cNvSpPr>
              <p:nvPr/>
            </p:nvSpPr>
            <p:spPr bwMode="auto">
              <a:xfrm>
                <a:off x="2961" y="2044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7" name="Line 518"/>
              <p:cNvSpPr>
                <a:spLocks noChangeShapeType="1"/>
              </p:cNvSpPr>
              <p:nvPr/>
            </p:nvSpPr>
            <p:spPr bwMode="auto">
              <a:xfrm>
                <a:off x="2999" y="205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8" name="Line 519"/>
              <p:cNvSpPr>
                <a:spLocks noChangeShapeType="1"/>
              </p:cNvSpPr>
              <p:nvPr/>
            </p:nvSpPr>
            <p:spPr bwMode="auto">
              <a:xfrm>
                <a:off x="3044" y="2051"/>
                <a:ext cx="19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" name="Line 520"/>
              <p:cNvSpPr>
                <a:spLocks noChangeShapeType="1"/>
              </p:cNvSpPr>
              <p:nvPr/>
            </p:nvSpPr>
            <p:spPr bwMode="auto">
              <a:xfrm>
                <a:off x="3063" y="2051"/>
                <a:ext cx="26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" name="Line 521"/>
              <p:cNvSpPr>
                <a:spLocks noChangeShapeType="1"/>
              </p:cNvSpPr>
              <p:nvPr/>
            </p:nvSpPr>
            <p:spPr bwMode="auto">
              <a:xfrm>
                <a:off x="3089" y="2057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" name="Line 522"/>
              <p:cNvSpPr>
                <a:spLocks noChangeShapeType="1"/>
              </p:cNvSpPr>
              <p:nvPr/>
            </p:nvSpPr>
            <p:spPr bwMode="auto">
              <a:xfrm>
                <a:off x="3134" y="2057"/>
                <a:ext cx="44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" name="Line 523"/>
              <p:cNvSpPr>
                <a:spLocks noChangeShapeType="1"/>
              </p:cNvSpPr>
              <p:nvPr/>
            </p:nvSpPr>
            <p:spPr bwMode="auto">
              <a:xfrm>
                <a:off x="3178" y="2063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" name="Line 524"/>
              <p:cNvSpPr>
                <a:spLocks noChangeShapeType="1"/>
              </p:cNvSpPr>
              <p:nvPr/>
            </p:nvSpPr>
            <p:spPr bwMode="auto">
              <a:xfrm>
                <a:off x="3223" y="2070"/>
                <a:ext cx="39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" name="Line 525"/>
              <p:cNvSpPr>
                <a:spLocks noChangeShapeType="1"/>
              </p:cNvSpPr>
              <p:nvPr/>
            </p:nvSpPr>
            <p:spPr bwMode="auto">
              <a:xfrm>
                <a:off x="3262" y="2076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" name="Line 526"/>
              <p:cNvSpPr>
                <a:spLocks noChangeShapeType="1"/>
              </p:cNvSpPr>
              <p:nvPr/>
            </p:nvSpPr>
            <p:spPr bwMode="auto">
              <a:xfrm>
                <a:off x="3307" y="2089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" name="Line 527"/>
              <p:cNvSpPr>
                <a:spLocks noChangeShapeType="1"/>
              </p:cNvSpPr>
              <p:nvPr/>
            </p:nvSpPr>
            <p:spPr bwMode="auto">
              <a:xfrm>
                <a:off x="3345" y="2095"/>
                <a:ext cx="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" name="Line 528"/>
              <p:cNvSpPr>
                <a:spLocks noChangeShapeType="1"/>
              </p:cNvSpPr>
              <p:nvPr/>
            </p:nvSpPr>
            <p:spPr bwMode="auto">
              <a:xfrm>
                <a:off x="3351" y="2095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" name="Line 529"/>
              <p:cNvSpPr>
                <a:spLocks noChangeShapeType="1"/>
              </p:cNvSpPr>
              <p:nvPr/>
            </p:nvSpPr>
            <p:spPr bwMode="auto">
              <a:xfrm>
                <a:off x="3396" y="2108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" name="Line 530"/>
              <p:cNvSpPr>
                <a:spLocks noChangeShapeType="1"/>
              </p:cNvSpPr>
              <p:nvPr/>
            </p:nvSpPr>
            <p:spPr bwMode="auto">
              <a:xfrm>
                <a:off x="3441" y="2121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" name="Line 531"/>
              <p:cNvSpPr>
                <a:spLocks noChangeShapeType="1"/>
              </p:cNvSpPr>
              <p:nvPr/>
            </p:nvSpPr>
            <p:spPr bwMode="auto">
              <a:xfrm>
                <a:off x="3486" y="2140"/>
                <a:ext cx="45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" name="Line 532"/>
              <p:cNvSpPr>
                <a:spLocks noChangeShapeType="1"/>
              </p:cNvSpPr>
              <p:nvPr/>
            </p:nvSpPr>
            <p:spPr bwMode="auto">
              <a:xfrm>
                <a:off x="3531" y="2160"/>
                <a:ext cx="38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" name="Line 533"/>
              <p:cNvSpPr>
                <a:spLocks noChangeShapeType="1"/>
              </p:cNvSpPr>
              <p:nvPr/>
            </p:nvSpPr>
            <p:spPr bwMode="auto">
              <a:xfrm>
                <a:off x="3569" y="2179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" name="Line 534"/>
              <p:cNvSpPr>
                <a:spLocks noChangeShapeType="1"/>
              </p:cNvSpPr>
              <p:nvPr/>
            </p:nvSpPr>
            <p:spPr bwMode="auto">
              <a:xfrm>
                <a:off x="3582" y="2185"/>
                <a:ext cx="3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" name="Line 535"/>
              <p:cNvSpPr>
                <a:spLocks noChangeShapeType="1"/>
              </p:cNvSpPr>
              <p:nvPr/>
            </p:nvSpPr>
            <p:spPr bwMode="auto">
              <a:xfrm>
                <a:off x="3614" y="2204"/>
                <a:ext cx="39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" name="Line 536"/>
              <p:cNvSpPr>
                <a:spLocks noChangeShapeType="1"/>
              </p:cNvSpPr>
              <p:nvPr/>
            </p:nvSpPr>
            <p:spPr bwMode="auto">
              <a:xfrm>
                <a:off x="3653" y="2230"/>
                <a:ext cx="6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" name="Line 537"/>
              <p:cNvSpPr>
                <a:spLocks noChangeShapeType="1"/>
              </p:cNvSpPr>
              <p:nvPr/>
            </p:nvSpPr>
            <p:spPr bwMode="auto">
              <a:xfrm>
                <a:off x="3659" y="2237"/>
                <a:ext cx="45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" name="Line 538"/>
              <p:cNvSpPr>
                <a:spLocks noChangeShapeType="1"/>
              </p:cNvSpPr>
              <p:nvPr/>
            </p:nvSpPr>
            <p:spPr bwMode="auto">
              <a:xfrm>
                <a:off x="3704" y="2275"/>
                <a:ext cx="32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8" name="Line 539"/>
              <p:cNvSpPr>
                <a:spLocks noChangeShapeType="1"/>
              </p:cNvSpPr>
              <p:nvPr/>
            </p:nvSpPr>
            <p:spPr bwMode="auto">
              <a:xfrm>
                <a:off x="3736" y="2314"/>
                <a:ext cx="13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" name="Line 540"/>
              <p:cNvSpPr>
                <a:spLocks noChangeShapeType="1"/>
              </p:cNvSpPr>
              <p:nvPr/>
            </p:nvSpPr>
            <p:spPr bwMode="auto">
              <a:xfrm>
                <a:off x="3569" y="2333"/>
                <a:ext cx="20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" name="Line 541"/>
              <p:cNvSpPr>
                <a:spLocks noChangeShapeType="1"/>
              </p:cNvSpPr>
              <p:nvPr/>
            </p:nvSpPr>
            <p:spPr bwMode="auto">
              <a:xfrm>
                <a:off x="3589" y="2358"/>
                <a:ext cx="6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" name="Line 542"/>
              <p:cNvSpPr>
                <a:spLocks noChangeShapeType="1"/>
              </p:cNvSpPr>
              <p:nvPr/>
            </p:nvSpPr>
            <p:spPr bwMode="auto">
              <a:xfrm flipH="1">
                <a:off x="3589" y="2403"/>
                <a:ext cx="6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" name="Line 543"/>
              <p:cNvSpPr>
                <a:spLocks noChangeShapeType="1"/>
              </p:cNvSpPr>
              <p:nvPr/>
            </p:nvSpPr>
            <p:spPr bwMode="auto">
              <a:xfrm flipH="1">
                <a:off x="3569" y="2448"/>
                <a:ext cx="20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" name="Line 544"/>
              <p:cNvSpPr>
                <a:spLocks noChangeShapeType="1"/>
              </p:cNvSpPr>
              <p:nvPr/>
            </p:nvSpPr>
            <p:spPr bwMode="auto">
              <a:xfrm flipH="1">
                <a:off x="3563" y="2474"/>
                <a:ext cx="6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" name="Line 545"/>
              <p:cNvSpPr>
                <a:spLocks noChangeShapeType="1"/>
              </p:cNvSpPr>
              <p:nvPr/>
            </p:nvSpPr>
            <p:spPr bwMode="auto">
              <a:xfrm flipH="1">
                <a:off x="3531" y="2493"/>
                <a:ext cx="32" cy="3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" name="Line 546"/>
              <p:cNvSpPr>
                <a:spLocks noChangeShapeType="1"/>
              </p:cNvSpPr>
              <p:nvPr/>
            </p:nvSpPr>
            <p:spPr bwMode="auto">
              <a:xfrm flipH="1">
                <a:off x="3518" y="2525"/>
                <a:ext cx="13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" name="Line 547"/>
              <p:cNvSpPr>
                <a:spLocks noChangeShapeType="1"/>
              </p:cNvSpPr>
              <p:nvPr/>
            </p:nvSpPr>
            <p:spPr bwMode="auto">
              <a:xfrm flipH="1">
                <a:off x="3486" y="2538"/>
                <a:ext cx="3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" name="Line 548"/>
              <p:cNvSpPr>
                <a:spLocks noChangeShapeType="1"/>
              </p:cNvSpPr>
              <p:nvPr/>
            </p:nvSpPr>
            <p:spPr bwMode="auto">
              <a:xfrm flipH="1">
                <a:off x="3454" y="2557"/>
                <a:ext cx="32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" name="Line 549"/>
              <p:cNvSpPr>
                <a:spLocks noChangeShapeType="1"/>
              </p:cNvSpPr>
              <p:nvPr/>
            </p:nvSpPr>
            <p:spPr bwMode="auto">
              <a:xfrm flipH="1">
                <a:off x="3441" y="2577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" name="Line 550"/>
              <p:cNvSpPr>
                <a:spLocks noChangeShapeType="1"/>
              </p:cNvSpPr>
              <p:nvPr/>
            </p:nvSpPr>
            <p:spPr bwMode="auto">
              <a:xfrm flipH="1">
                <a:off x="3396" y="2583"/>
                <a:ext cx="45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" name="Line 551"/>
              <p:cNvSpPr>
                <a:spLocks noChangeShapeType="1"/>
              </p:cNvSpPr>
              <p:nvPr/>
            </p:nvSpPr>
            <p:spPr bwMode="auto">
              <a:xfrm flipH="1">
                <a:off x="3351" y="2609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" name="Line 552"/>
              <p:cNvSpPr>
                <a:spLocks noChangeShapeType="1"/>
              </p:cNvSpPr>
              <p:nvPr/>
            </p:nvSpPr>
            <p:spPr bwMode="auto">
              <a:xfrm flipH="1">
                <a:off x="3307" y="2621"/>
                <a:ext cx="44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" name="Line 553"/>
              <p:cNvSpPr>
                <a:spLocks noChangeShapeType="1"/>
              </p:cNvSpPr>
              <p:nvPr/>
            </p:nvSpPr>
            <p:spPr bwMode="auto">
              <a:xfrm flipH="1">
                <a:off x="3262" y="2641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" name="Line 554"/>
              <p:cNvSpPr>
                <a:spLocks noChangeShapeType="1"/>
              </p:cNvSpPr>
              <p:nvPr/>
            </p:nvSpPr>
            <p:spPr bwMode="auto">
              <a:xfrm flipH="1">
                <a:off x="3223" y="2647"/>
                <a:ext cx="3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" name="Line 555"/>
              <p:cNvSpPr>
                <a:spLocks noChangeShapeType="1"/>
              </p:cNvSpPr>
              <p:nvPr/>
            </p:nvSpPr>
            <p:spPr bwMode="auto">
              <a:xfrm flipH="1">
                <a:off x="3178" y="2660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" name="Line 556"/>
              <p:cNvSpPr>
                <a:spLocks noChangeShapeType="1"/>
              </p:cNvSpPr>
              <p:nvPr/>
            </p:nvSpPr>
            <p:spPr bwMode="auto">
              <a:xfrm flipH="1">
                <a:off x="3134" y="2666"/>
                <a:ext cx="44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" name="Line 557"/>
              <p:cNvSpPr>
                <a:spLocks noChangeShapeType="1"/>
              </p:cNvSpPr>
              <p:nvPr/>
            </p:nvSpPr>
            <p:spPr bwMode="auto">
              <a:xfrm flipH="1">
                <a:off x="3089" y="2673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" name="Line 558"/>
              <p:cNvSpPr>
                <a:spLocks noChangeShapeType="1"/>
              </p:cNvSpPr>
              <p:nvPr/>
            </p:nvSpPr>
            <p:spPr bwMode="auto">
              <a:xfrm flipH="1">
                <a:off x="3044" y="2679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8" name="Line 559"/>
              <p:cNvSpPr>
                <a:spLocks noChangeShapeType="1"/>
              </p:cNvSpPr>
              <p:nvPr/>
            </p:nvSpPr>
            <p:spPr bwMode="auto">
              <a:xfrm flipH="1">
                <a:off x="2999" y="2686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9" name="Line 560"/>
              <p:cNvSpPr>
                <a:spLocks noChangeShapeType="1"/>
              </p:cNvSpPr>
              <p:nvPr/>
            </p:nvSpPr>
            <p:spPr bwMode="auto">
              <a:xfrm flipH="1">
                <a:off x="2961" y="2692"/>
                <a:ext cx="38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0" name="Line 561"/>
              <p:cNvSpPr>
                <a:spLocks noChangeShapeType="1"/>
              </p:cNvSpPr>
              <p:nvPr/>
            </p:nvSpPr>
            <p:spPr bwMode="auto">
              <a:xfrm flipH="1">
                <a:off x="2916" y="2692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" name="Line 562"/>
              <p:cNvSpPr>
                <a:spLocks noChangeShapeType="1"/>
              </p:cNvSpPr>
              <p:nvPr/>
            </p:nvSpPr>
            <p:spPr bwMode="auto">
              <a:xfrm flipH="1">
                <a:off x="2871" y="2692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" name="Line 563"/>
              <p:cNvSpPr>
                <a:spLocks noChangeShapeType="1"/>
              </p:cNvSpPr>
              <p:nvPr/>
            </p:nvSpPr>
            <p:spPr bwMode="auto">
              <a:xfrm flipH="1">
                <a:off x="2826" y="2692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" name="Line 564"/>
              <p:cNvSpPr>
                <a:spLocks noChangeShapeType="1"/>
              </p:cNvSpPr>
              <p:nvPr/>
            </p:nvSpPr>
            <p:spPr bwMode="auto">
              <a:xfrm flipH="1" flipV="1">
                <a:off x="2781" y="2686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" name="Line 565"/>
              <p:cNvSpPr>
                <a:spLocks noChangeShapeType="1"/>
              </p:cNvSpPr>
              <p:nvPr/>
            </p:nvSpPr>
            <p:spPr bwMode="auto">
              <a:xfrm flipH="1" flipV="1">
                <a:off x="2736" y="2679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" name="Line 566"/>
              <p:cNvSpPr>
                <a:spLocks noChangeShapeType="1"/>
              </p:cNvSpPr>
              <p:nvPr/>
            </p:nvSpPr>
            <p:spPr bwMode="auto">
              <a:xfrm flipH="1" flipV="1">
                <a:off x="2698" y="2673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" name="Line 567"/>
              <p:cNvSpPr>
                <a:spLocks noChangeShapeType="1"/>
              </p:cNvSpPr>
              <p:nvPr/>
            </p:nvSpPr>
            <p:spPr bwMode="auto">
              <a:xfrm flipH="1" flipV="1">
                <a:off x="2653" y="2666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" name="Line 568"/>
              <p:cNvSpPr>
                <a:spLocks noChangeShapeType="1"/>
              </p:cNvSpPr>
              <p:nvPr/>
            </p:nvSpPr>
            <p:spPr bwMode="auto">
              <a:xfrm flipH="1">
                <a:off x="2646" y="2666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" name="Line 569"/>
              <p:cNvSpPr>
                <a:spLocks noChangeShapeType="1"/>
              </p:cNvSpPr>
              <p:nvPr/>
            </p:nvSpPr>
            <p:spPr bwMode="auto">
              <a:xfrm flipH="1" flipV="1">
                <a:off x="2608" y="2660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" name="Line 570"/>
              <p:cNvSpPr>
                <a:spLocks noChangeShapeType="1"/>
              </p:cNvSpPr>
              <p:nvPr/>
            </p:nvSpPr>
            <p:spPr bwMode="auto">
              <a:xfrm flipH="1" flipV="1">
                <a:off x="2563" y="2647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" name="Line 571"/>
              <p:cNvSpPr>
                <a:spLocks noChangeShapeType="1"/>
              </p:cNvSpPr>
              <p:nvPr/>
            </p:nvSpPr>
            <p:spPr bwMode="auto">
              <a:xfrm flipH="1" flipV="1">
                <a:off x="2518" y="2641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" name="Line 572"/>
              <p:cNvSpPr>
                <a:spLocks noChangeShapeType="1"/>
              </p:cNvSpPr>
              <p:nvPr/>
            </p:nvSpPr>
            <p:spPr bwMode="auto">
              <a:xfrm flipH="1" flipV="1">
                <a:off x="2480" y="2621"/>
                <a:ext cx="38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" name="Line 573"/>
              <p:cNvSpPr>
                <a:spLocks noChangeShapeType="1"/>
              </p:cNvSpPr>
              <p:nvPr/>
            </p:nvSpPr>
            <p:spPr bwMode="auto">
              <a:xfrm flipH="1">
                <a:off x="2473" y="2621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3" name="Line 574"/>
              <p:cNvSpPr>
                <a:spLocks noChangeShapeType="1"/>
              </p:cNvSpPr>
              <p:nvPr/>
            </p:nvSpPr>
            <p:spPr bwMode="auto">
              <a:xfrm flipH="1" flipV="1">
                <a:off x="2435" y="2609"/>
                <a:ext cx="38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" name="Line 575"/>
              <p:cNvSpPr>
                <a:spLocks noChangeShapeType="1"/>
              </p:cNvSpPr>
              <p:nvPr/>
            </p:nvSpPr>
            <p:spPr bwMode="auto">
              <a:xfrm flipH="1" flipV="1">
                <a:off x="2390" y="2583"/>
                <a:ext cx="45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" name="Line 576"/>
              <p:cNvSpPr>
                <a:spLocks noChangeShapeType="1"/>
              </p:cNvSpPr>
              <p:nvPr/>
            </p:nvSpPr>
            <p:spPr bwMode="auto">
              <a:xfrm flipH="1" flipV="1">
                <a:off x="2377" y="2577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" name="Line 577"/>
              <p:cNvSpPr>
                <a:spLocks noChangeShapeType="1"/>
              </p:cNvSpPr>
              <p:nvPr/>
            </p:nvSpPr>
            <p:spPr bwMode="auto">
              <a:xfrm flipH="1" flipV="1">
                <a:off x="2345" y="2557"/>
                <a:ext cx="32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" name="Line 578"/>
              <p:cNvSpPr>
                <a:spLocks noChangeShapeType="1"/>
              </p:cNvSpPr>
              <p:nvPr/>
            </p:nvSpPr>
            <p:spPr bwMode="auto">
              <a:xfrm flipH="1" flipV="1">
                <a:off x="2313" y="2538"/>
                <a:ext cx="3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" name="Line 579"/>
              <p:cNvSpPr>
                <a:spLocks noChangeShapeType="1"/>
              </p:cNvSpPr>
              <p:nvPr/>
            </p:nvSpPr>
            <p:spPr bwMode="auto">
              <a:xfrm flipH="1" flipV="1">
                <a:off x="2300" y="2525"/>
                <a:ext cx="13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9" name="Line 580"/>
              <p:cNvSpPr>
                <a:spLocks noChangeShapeType="1"/>
              </p:cNvSpPr>
              <p:nvPr/>
            </p:nvSpPr>
            <p:spPr bwMode="auto">
              <a:xfrm flipH="1" flipV="1">
                <a:off x="2268" y="2493"/>
                <a:ext cx="32" cy="3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0" name="Line 581"/>
              <p:cNvSpPr>
                <a:spLocks noChangeShapeType="1"/>
              </p:cNvSpPr>
              <p:nvPr/>
            </p:nvSpPr>
            <p:spPr bwMode="auto">
              <a:xfrm flipH="1" flipV="1">
                <a:off x="2256" y="2474"/>
                <a:ext cx="1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1" name="Line 582"/>
              <p:cNvSpPr>
                <a:spLocks noChangeShapeType="1"/>
              </p:cNvSpPr>
              <p:nvPr/>
            </p:nvSpPr>
            <p:spPr bwMode="auto">
              <a:xfrm flipH="1" flipV="1">
                <a:off x="2243" y="2448"/>
                <a:ext cx="13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2" name="Line 583"/>
              <p:cNvSpPr>
                <a:spLocks noChangeShapeType="1"/>
              </p:cNvSpPr>
              <p:nvPr/>
            </p:nvSpPr>
            <p:spPr bwMode="auto">
              <a:xfrm flipH="1" flipV="1">
                <a:off x="2236" y="2403"/>
                <a:ext cx="7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3" name="Line 584"/>
              <p:cNvSpPr>
                <a:spLocks noChangeShapeType="1"/>
              </p:cNvSpPr>
              <p:nvPr/>
            </p:nvSpPr>
            <p:spPr bwMode="auto">
              <a:xfrm flipV="1">
                <a:off x="2236" y="2358"/>
                <a:ext cx="7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4" name="Line 585"/>
              <p:cNvSpPr>
                <a:spLocks noChangeShapeType="1"/>
              </p:cNvSpPr>
              <p:nvPr/>
            </p:nvSpPr>
            <p:spPr bwMode="auto">
              <a:xfrm flipV="1">
                <a:off x="2243" y="2333"/>
                <a:ext cx="13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5" name="Line 586"/>
              <p:cNvSpPr>
                <a:spLocks noChangeShapeType="1"/>
              </p:cNvSpPr>
              <p:nvPr/>
            </p:nvSpPr>
            <p:spPr bwMode="auto">
              <a:xfrm flipV="1">
                <a:off x="2256" y="2314"/>
                <a:ext cx="1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6" name="Line 587"/>
              <p:cNvSpPr>
                <a:spLocks noChangeShapeType="1"/>
              </p:cNvSpPr>
              <p:nvPr/>
            </p:nvSpPr>
            <p:spPr bwMode="auto">
              <a:xfrm flipV="1">
                <a:off x="2268" y="2281"/>
                <a:ext cx="32" cy="3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7" name="Line 588"/>
              <p:cNvSpPr>
                <a:spLocks noChangeShapeType="1"/>
              </p:cNvSpPr>
              <p:nvPr/>
            </p:nvSpPr>
            <p:spPr bwMode="auto">
              <a:xfrm flipV="1">
                <a:off x="2300" y="2275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8" name="Line 589"/>
              <p:cNvSpPr>
                <a:spLocks noChangeShapeType="1"/>
              </p:cNvSpPr>
              <p:nvPr/>
            </p:nvSpPr>
            <p:spPr bwMode="auto">
              <a:xfrm flipV="1">
                <a:off x="2313" y="2249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9" name="Line 590"/>
              <p:cNvSpPr>
                <a:spLocks noChangeShapeType="1"/>
              </p:cNvSpPr>
              <p:nvPr/>
            </p:nvSpPr>
            <p:spPr bwMode="auto">
              <a:xfrm flipV="1">
                <a:off x="2345" y="2230"/>
                <a:ext cx="3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0" name="Line 591"/>
              <p:cNvSpPr>
                <a:spLocks noChangeShapeType="1"/>
              </p:cNvSpPr>
              <p:nvPr/>
            </p:nvSpPr>
            <p:spPr bwMode="auto">
              <a:xfrm flipV="1">
                <a:off x="2377" y="2224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1" name="Line 592"/>
              <p:cNvSpPr>
                <a:spLocks noChangeShapeType="1"/>
              </p:cNvSpPr>
              <p:nvPr/>
            </p:nvSpPr>
            <p:spPr bwMode="auto">
              <a:xfrm flipV="1">
                <a:off x="2390" y="2204"/>
                <a:ext cx="45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2" name="Line 593"/>
              <p:cNvSpPr>
                <a:spLocks noChangeShapeType="1"/>
              </p:cNvSpPr>
              <p:nvPr/>
            </p:nvSpPr>
            <p:spPr bwMode="auto">
              <a:xfrm flipV="1">
                <a:off x="2435" y="2185"/>
                <a:ext cx="38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3" name="Line 594"/>
              <p:cNvSpPr>
                <a:spLocks noChangeShapeType="1"/>
              </p:cNvSpPr>
              <p:nvPr/>
            </p:nvSpPr>
            <p:spPr bwMode="auto">
              <a:xfrm>
                <a:off x="2473" y="2185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4" name="Line 595"/>
              <p:cNvSpPr>
                <a:spLocks noChangeShapeType="1"/>
              </p:cNvSpPr>
              <p:nvPr/>
            </p:nvSpPr>
            <p:spPr bwMode="auto">
              <a:xfrm flipV="1">
                <a:off x="2480" y="2172"/>
                <a:ext cx="38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5" name="Line 596"/>
              <p:cNvSpPr>
                <a:spLocks noChangeShapeType="1"/>
              </p:cNvSpPr>
              <p:nvPr/>
            </p:nvSpPr>
            <p:spPr bwMode="auto">
              <a:xfrm flipV="1">
                <a:off x="2518" y="2160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6" name="Line 597"/>
              <p:cNvSpPr>
                <a:spLocks noChangeShapeType="1"/>
              </p:cNvSpPr>
              <p:nvPr/>
            </p:nvSpPr>
            <p:spPr bwMode="auto">
              <a:xfrm flipV="1">
                <a:off x="2563" y="2147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7" name="Line 598"/>
              <p:cNvSpPr>
                <a:spLocks noChangeShapeType="1"/>
              </p:cNvSpPr>
              <p:nvPr/>
            </p:nvSpPr>
            <p:spPr bwMode="auto">
              <a:xfrm flipV="1">
                <a:off x="2608" y="2140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8" name="Line 599"/>
              <p:cNvSpPr>
                <a:spLocks noChangeShapeType="1"/>
              </p:cNvSpPr>
              <p:nvPr/>
            </p:nvSpPr>
            <p:spPr bwMode="auto">
              <a:xfrm>
                <a:off x="2646" y="2140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9" name="Line 600"/>
              <p:cNvSpPr>
                <a:spLocks noChangeShapeType="1"/>
              </p:cNvSpPr>
              <p:nvPr/>
            </p:nvSpPr>
            <p:spPr bwMode="auto">
              <a:xfrm flipV="1">
                <a:off x="2653" y="2134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0" name="Line 601"/>
              <p:cNvSpPr>
                <a:spLocks noChangeShapeType="1"/>
              </p:cNvSpPr>
              <p:nvPr/>
            </p:nvSpPr>
            <p:spPr bwMode="auto">
              <a:xfrm flipV="1">
                <a:off x="2698" y="2128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1" name="Line 602"/>
              <p:cNvSpPr>
                <a:spLocks noChangeShapeType="1"/>
              </p:cNvSpPr>
              <p:nvPr/>
            </p:nvSpPr>
            <p:spPr bwMode="auto">
              <a:xfrm flipV="1">
                <a:off x="2736" y="2121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2" name="Line 603"/>
              <p:cNvSpPr>
                <a:spLocks noChangeShapeType="1"/>
              </p:cNvSpPr>
              <p:nvPr/>
            </p:nvSpPr>
            <p:spPr bwMode="auto">
              <a:xfrm>
                <a:off x="2781" y="212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3" name="Line 604"/>
              <p:cNvSpPr>
                <a:spLocks noChangeShapeType="1"/>
              </p:cNvSpPr>
              <p:nvPr/>
            </p:nvSpPr>
            <p:spPr bwMode="auto">
              <a:xfrm flipV="1">
                <a:off x="2826" y="2115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4" name="Line 605"/>
              <p:cNvSpPr>
                <a:spLocks noChangeShapeType="1"/>
              </p:cNvSpPr>
              <p:nvPr/>
            </p:nvSpPr>
            <p:spPr bwMode="auto">
              <a:xfrm>
                <a:off x="2871" y="2115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5" name="Line 606"/>
              <p:cNvSpPr>
                <a:spLocks noChangeShapeType="1"/>
              </p:cNvSpPr>
              <p:nvPr/>
            </p:nvSpPr>
            <p:spPr bwMode="auto">
              <a:xfrm>
                <a:off x="2916" y="2115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6" name="Line 607"/>
              <p:cNvSpPr>
                <a:spLocks noChangeShapeType="1"/>
              </p:cNvSpPr>
              <p:nvPr/>
            </p:nvSpPr>
            <p:spPr bwMode="auto">
              <a:xfrm>
                <a:off x="2961" y="2115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4" name="Group 809"/>
            <p:cNvGrpSpPr>
              <a:grpSpLocks/>
            </p:cNvGrpSpPr>
            <p:nvPr/>
          </p:nvGrpSpPr>
          <p:grpSpPr bwMode="auto">
            <a:xfrm>
              <a:off x="3733800" y="3367088"/>
              <a:ext cx="1931988" cy="825500"/>
              <a:chOff x="2352" y="2121"/>
              <a:chExt cx="1217" cy="520"/>
            </a:xfrm>
          </p:grpSpPr>
          <p:sp>
            <p:nvSpPr>
              <p:cNvPr id="172" name="Line 609"/>
              <p:cNvSpPr>
                <a:spLocks noChangeShapeType="1"/>
              </p:cNvSpPr>
              <p:nvPr/>
            </p:nvSpPr>
            <p:spPr bwMode="auto">
              <a:xfrm>
                <a:off x="2999" y="212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Line 610"/>
              <p:cNvSpPr>
                <a:spLocks noChangeShapeType="1"/>
              </p:cNvSpPr>
              <p:nvPr/>
            </p:nvSpPr>
            <p:spPr bwMode="auto">
              <a:xfrm>
                <a:off x="3044" y="2121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Line 611"/>
              <p:cNvSpPr>
                <a:spLocks noChangeShapeType="1"/>
              </p:cNvSpPr>
              <p:nvPr/>
            </p:nvSpPr>
            <p:spPr bwMode="auto">
              <a:xfrm>
                <a:off x="3089" y="212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Line 612"/>
              <p:cNvSpPr>
                <a:spLocks noChangeShapeType="1"/>
              </p:cNvSpPr>
              <p:nvPr/>
            </p:nvSpPr>
            <p:spPr bwMode="auto">
              <a:xfrm>
                <a:off x="3134" y="2134"/>
                <a:ext cx="44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Line 613"/>
              <p:cNvSpPr>
                <a:spLocks noChangeShapeType="1"/>
              </p:cNvSpPr>
              <p:nvPr/>
            </p:nvSpPr>
            <p:spPr bwMode="auto">
              <a:xfrm>
                <a:off x="3178" y="2140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Line 614"/>
              <p:cNvSpPr>
                <a:spLocks noChangeShapeType="1"/>
              </p:cNvSpPr>
              <p:nvPr/>
            </p:nvSpPr>
            <p:spPr bwMode="auto">
              <a:xfrm>
                <a:off x="3223" y="2147"/>
                <a:ext cx="3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Line 615"/>
              <p:cNvSpPr>
                <a:spLocks noChangeShapeType="1"/>
              </p:cNvSpPr>
              <p:nvPr/>
            </p:nvSpPr>
            <p:spPr bwMode="auto">
              <a:xfrm>
                <a:off x="3262" y="2160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Line 616"/>
              <p:cNvSpPr>
                <a:spLocks noChangeShapeType="1"/>
              </p:cNvSpPr>
              <p:nvPr/>
            </p:nvSpPr>
            <p:spPr bwMode="auto">
              <a:xfrm>
                <a:off x="3307" y="2172"/>
                <a:ext cx="44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Line 617"/>
              <p:cNvSpPr>
                <a:spLocks noChangeShapeType="1"/>
              </p:cNvSpPr>
              <p:nvPr/>
            </p:nvSpPr>
            <p:spPr bwMode="auto">
              <a:xfrm>
                <a:off x="3351" y="2185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Line 618"/>
              <p:cNvSpPr>
                <a:spLocks noChangeShapeType="1"/>
              </p:cNvSpPr>
              <p:nvPr/>
            </p:nvSpPr>
            <p:spPr bwMode="auto">
              <a:xfrm>
                <a:off x="3396" y="2204"/>
                <a:ext cx="45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Line 619"/>
              <p:cNvSpPr>
                <a:spLocks noChangeShapeType="1"/>
              </p:cNvSpPr>
              <p:nvPr/>
            </p:nvSpPr>
            <p:spPr bwMode="auto">
              <a:xfrm>
                <a:off x="3441" y="2224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Line 620"/>
              <p:cNvSpPr>
                <a:spLocks noChangeShapeType="1"/>
              </p:cNvSpPr>
              <p:nvPr/>
            </p:nvSpPr>
            <p:spPr bwMode="auto">
              <a:xfrm>
                <a:off x="3454" y="2230"/>
                <a:ext cx="3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Line 621"/>
              <p:cNvSpPr>
                <a:spLocks noChangeShapeType="1"/>
              </p:cNvSpPr>
              <p:nvPr/>
            </p:nvSpPr>
            <p:spPr bwMode="auto">
              <a:xfrm>
                <a:off x="3486" y="2249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Line 622"/>
              <p:cNvSpPr>
                <a:spLocks noChangeShapeType="1"/>
              </p:cNvSpPr>
              <p:nvPr/>
            </p:nvSpPr>
            <p:spPr bwMode="auto">
              <a:xfrm>
                <a:off x="3518" y="2275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Line 623"/>
              <p:cNvSpPr>
                <a:spLocks noChangeShapeType="1"/>
              </p:cNvSpPr>
              <p:nvPr/>
            </p:nvSpPr>
            <p:spPr bwMode="auto">
              <a:xfrm>
                <a:off x="3531" y="2281"/>
                <a:ext cx="32" cy="3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Line 624"/>
              <p:cNvSpPr>
                <a:spLocks noChangeShapeType="1"/>
              </p:cNvSpPr>
              <p:nvPr/>
            </p:nvSpPr>
            <p:spPr bwMode="auto">
              <a:xfrm>
                <a:off x="3563" y="2314"/>
                <a:ext cx="6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Line 625"/>
              <p:cNvSpPr>
                <a:spLocks noChangeShapeType="1"/>
              </p:cNvSpPr>
              <p:nvPr/>
            </p:nvSpPr>
            <p:spPr bwMode="auto">
              <a:xfrm>
                <a:off x="3441" y="2326"/>
                <a:ext cx="26" cy="3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Line 626"/>
              <p:cNvSpPr>
                <a:spLocks noChangeShapeType="1"/>
              </p:cNvSpPr>
              <p:nvPr/>
            </p:nvSpPr>
            <p:spPr bwMode="auto">
              <a:xfrm>
                <a:off x="3467" y="2358"/>
                <a:ext cx="6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Line 627"/>
              <p:cNvSpPr>
                <a:spLocks noChangeShapeType="1"/>
              </p:cNvSpPr>
              <p:nvPr/>
            </p:nvSpPr>
            <p:spPr bwMode="auto">
              <a:xfrm flipH="1">
                <a:off x="3467" y="2403"/>
                <a:ext cx="6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Line 628"/>
              <p:cNvSpPr>
                <a:spLocks noChangeShapeType="1"/>
              </p:cNvSpPr>
              <p:nvPr/>
            </p:nvSpPr>
            <p:spPr bwMode="auto">
              <a:xfrm flipH="1">
                <a:off x="3441" y="2448"/>
                <a:ext cx="26" cy="3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Line 629"/>
              <p:cNvSpPr>
                <a:spLocks noChangeShapeType="1"/>
              </p:cNvSpPr>
              <p:nvPr/>
            </p:nvSpPr>
            <p:spPr bwMode="auto">
              <a:xfrm flipH="1">
                <a:off x="3435" y="2480"/>
                <a:ext cx="6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Line 630"/>
              <p:cNvSpPr>
                <a:spLocks noChangeShapeType="1"/>
              </p:cNvSpPr>
              <p:nvPr/>
            </p:nvSpPr>
            <p:spPr bwMode="auto">
              <a:xfrm flipH="1">
                <a:off x="3396" y="2493"/>
                <a:ext cx="39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Line 631"/>
              <p:cNvSpPr>
                <a:spLocks noChangeShapeType="1"/>
              </p:cNvSpPr>
              <p:nvPr/>
            </p:nvSpPr>
            <p:spPr bwMode="auto">
              <a:xfrm flipH="1">
                <a:off x="3377" y="2519"/>
                <a:ext cx="19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Line 632"/>
              <p:cNvSpPr>
                <a:spLocks noChangeShapeType="1"/>
              </p:cNvSpPr>
              <p:nvPr/>
            </p:nvSpPr>
            <p:spPr bwMode="auto">
              <a:xfrm flipH="1">
                <a:off x="3351" y="2538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Line 633"/>
              <p:cNvSpPr>
                <a:spLocks noChangeShapeType="1"/>
              </p:cNvSpPr>
              <p:nvPr/>
            </p:nvSpPr>
            <p:spPr bwMode="auto">
              <a:xfrm flipH="1">
                <a:off x="3307" y="2551"/>
                <a:ext cx="44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Line 634"/>
              <p:cNvSpPr>
                <a:spLocks noChangeShapeType="1"/>
              </p:cNvSpPr>
              <p:nvPr/>
            </p:nvSpPr>
            <p:spPr bwMode="auto">
              <a:xfrm flipH="1">
                <a:off x="3287" y="2570"/>
                <a:ext cx="20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Line 635"/>
              <p:cNvSpPr>
                <a:spLocks noChangeShapeType="1"/>
              </p:cNvSpPr>
              <p:nvPr/>
            </p:nvSpPr>
            <p:spPr bwMode="auto">
              <a:xfrm flipH="1">
                <a:off x="3262" y="2577"/>
                <a:ext cx="2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Line 636"/>
              <p:cNvSpPr>
                <a:spLocks noChangeShapeType="1"/>
              </p:cNvSpPr>
              <p:nvPr/>
            </p:nvSpPr>
            <p:spPr bwMode="auto">
              <a:xfrm flipH="1">
                <a:off x="3223" y="2589"/>
                <a:ext cx="3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Line 637"/>
              <p:cNvSpPr>
                <a:spLocks noChangeShapeType="1"/>
              </p:cNvSpPr>
              <p:nvPr/>
            </p:nvSpPr>
            <p:spPr bwMode="auto">
              <a:xfrm flipH="1">
                <a:off x="3178" y="2602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Line 638"/>
              <p:cNvSpPr>
                <a:spLocks noChangeShapeType="1"/>
              </p:cNvSpPr>
              <p:nvPr/>
            </p:nvSpPr>
            <p:spPr bwMode="auto">
              <a:xfrm flipH="1">
                <a:off x="3134" y="2609"/>
                <a:ext cx="44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Line 639"/>
              <p:cNvSpPr>
                <a:spLocks noChangeShapeType="1"/>
              </p:cNvSpPr>
              <p:nvPr/>
            </p:nvSpPr>
            <p:spPr bwMode="auto">
              <a:xfrm flipH="1">
                <a:off x="3114" y="2621"/>
                <a:ext cx="20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Line 640"/>
              <p:cNvSpPr>
                <a:spLocks noChangeShapeType="1"/>
              </p:cNvSpPr>
              <p:nvPr/>
            </p:nvSpPr>
            <p:spPr bwMode="auto">
              <a:xfrm flipH="1">
                <a:off x="3089" y="2621"/>
                <a:ext cx="2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Line 641"/>
              <p:cNvSpPr>
                <a:spLocks noChangeShapeType="1"/>
              </p:cNvSpPr>
              <p:nvPr/>
            </p:nvSpPr>
            <p:spPr bwMode="auto">
              <a:xfrm flipH="1">
                <a:off x="3044" y="262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Line 642"/>
              <p:cNvSpPr>
                <a:spLocks noChangeShapeType="1"/>
              </p:cNvSpPr>
              <p:nvPr/>
            </p:nvSpPr>
            <p:spPr bwMode="auto">
              <a:xfrm flipH="1">
                <a:off x="2999" y="2634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Line 643"/>
              <p:cNvSpPr>
                <a:spLocks noChangeShapeType="1"/>
              </p:cNvSpPr>
              <p:nvPr/>
            </p:nvSpPr>
            <p:spPr bwMode="auto">
              <a:xfrm flipH="1">
                <a:off x="2961" y="2634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Line 644"/>
              <p:cNvSpPr>
                <a:spLocks noChangeShapeType="1"/>
              </p:cNvSpPr>
              <p:nvPr/>
            </p:nvSpPr>
            <p:spPr bwMode="auto">
              <a:xfrm flipH="1">
                <a:off x="2916" y="264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Line 645"/>
              <p:cNvSpPr>
                <a:spLocks noChangeShapeType="1"/>
              </p:cNvSpPr>
              <p:nvPr/>
            </p:nvSpPr>
            <p:spPr bwMode="auto">
              <a:xfrm flipH="1">
                <a:off x="2871" y="264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Line 646"/>
              <p:cNvSpPr>
                <a:spLocks noChangeShapeType="1"/>
              </p:cNvSpPr>
              <p:nvPr/>
            </p:nvSpPr>
            <p:spPr bwMode="auto">
              <a:xfrm flipH="1" flipV="1">
                <a:off x="2826" y="2634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Line 647"/>
              <p:cNvSpPr>
                <a:spLocks noChangeShapeType="1"/>
              </p:cNvSpPr>
              <p:nvPr/>
            </p:nvSpPr>
            <p:spPr bwMode="auto">
              <a:xfrm flipH="1">
                <a:off x="2781" y="2634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Line 648"/>
              <p:cNvSpPr>
                <a:spLocks noChangeShapeType="1"/>
              </p:cNvSpPr>
              <p:nvPr/>
            </p:nvSpPr>
            <p:spPr bwMode="auto">
              <a:xfrm flipH="1" flipV="1">
                <a:off x="2736" y="262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Line 649"/>
              <p:cNvSpPr>
                <a:spLocks noChangeShapeType="1"/>
              </p:cNvSpPr>
              <p:nvPr/>
            </p:nvSpPr>
            <p:spPr bwMode="auto">
              <a:xfrm flipH="1" flipV="1">
                <a:off x="2711" y="2621"/>
                <a:ext cx="2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Line 650"/>
              <p:cNvSpPr>
                <a:spLocks noChangeShapeType="1"/>
              </p:cNvSpPr>
              <p:nvPr/>
            </p:nvSpPr>
            <p:spPr bwMode="auto">
              <a:xfrm flipH="1">
                <a:off x="2698" y="2621"/>
                <a:ext cx="13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Line 651"/>
              <p:cNvSpPr>
                <a:spLocks noChangeShapeType="1"/>
              </p:cNvSpPr>
              <p:nvPr/>
            </p:nvSpPr>
            <p:spPr bwMode="auto">
              <a:xfrm flipH="1" flipV="1">
                <a:off x="2653" y="2609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Line 652"/>
              <p:cNvSpPr>
                <a:spLocks noChangeShapeType="1"/>
              </p:cNvSpPr>
              <p:nvPr/>
            </p:nvSpPr>
            <p:spPr bwMode="auto">
              <a:xfrm flipH="1" flipV="1">
                <a:off x="2608" y="2602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Line 653"/>
              <p:cNvSpPr>
                <a:spLocks noChangeShapeType="1"/>
              </p:cNvSpPr>
              <p:nvPr/>
            </p:nvSpPr>
            <p:spPr bwMode="auto">
              <a:xfrm flipH="1" flipV="1">
                <a:off x="2563" y="2589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Line 654"/>
              <p:cNvSpPr>
                <a:spLocks noChangeShapeType="1"/>
              </p:cNvSpPr>
              <p:nvPr/>
            </p:nvSpPr>
            <p:spPr bwMode="auto">
              <a:xfrm flipH="1" flipV="1">
                <a:off x="2544" y="2577"/>
                <a:ext cx="19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Line 655"/>
              <p:cNvSpPr>
                <a:spLocks noChangeShapeType="1"/>
              </p:cNvSpPr>
              <p:nvPr/>
            </p:nvSpPr>
            <p:spPr bwMode="auto">
              <a:xfrm flipH="1" flipV="1">
                <a:off x="2518" y="2570"/>
                <a:ext cx="26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Line 656"/>
              <p:cNvSpPr>
                <a:spLocks noChangeShapeType="1"/>
              </p:cNvSpPr>
              <p:nvPr/>
            </p:nvSpPr>
            <p:spPr bwMode="auto">
              <a:xfrm flipH="1" flipV="1">
                <a:off x="2473" y="2551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Line 657"/>
              <p:cNvSpPr>
                <a:spLocks noChangeShapeType="1"/>
              </p:cNvSpPr>
              <p:nvPr/>
            </p:nvSpPr>
            <p:spPr bwMode="auto">
              <a:xfrm flipH="1" flipV="1">
                <a:off x="2448" y="2538"/>
                <a:ext cx="2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Line 658"/>
              <p:cNvSpPr>
                <a:spLocks noChangeShapeType="1"/>
              </p:cNvSpPr>
              <p:nvPr/>
            </p:nvSpPr>
            <p:spPr bwMode="auto">
              <a:xfrm flipH="1" flipV="1">
                <a:off x="2435" y="2519"/>
                <a:ext cx="13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Line 659"/>
              <p:cNvSpPr>
                <a:spLocks noChangeShapeType="1"/>
              </p:cNvSpPr>
              <p:nvPr/>
            </p:nvSpPr>
            <p:spPr bwMode="auto">
              <a:xfrm flipH="1" flipV="1">
                <a:off x="2397" y="2493"/>
                <a:ext cx="38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Line 660"/>
              <p:cNvSpPr>
                <a:spLocks noChangeShapeType="1"/>
              </p:cNvSpPr>
              <p:nvPr/>
            </p:nvSpPr>
            <p:spPr bwMode="auto">
              <a:xfrm flipH="1" flipV="1">
                <a:off x="2390" y="2480"/>
                <a:ext cx="7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Line 661"/>
              <p:cNvSpPr>
                <a:spLocks noChangeShapeType="1"/>
              </p:cNvSpPr>
              <p:nvPr/>
            </p:nvSpPr>
            <p:spPr bwMode="auto">
              <a:xfrm flipH="1" flipV="1">
                <a:off x="2364" y="2448"/>
                <a:ext cx="26" cy="3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Line 662"/>
              <p:cNvSpPr>
                <a:spLocks noChangeShapeType="1"/>
              </p:cNvSpPr>
              <p:nvPr/>
            </p:nvSpPr>
            <p:spPr bwMode="auto">
              <a:xfrm flipH="1" flipV="1">
                <a:off x="2352" y="2403"/>
                <a:ext cx="12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Line 663"/>
              <p:cNvSpPr>
                <a:spLocks noChangeShapeType="1"/>
              </p:cNvSpPr>
              <p:nvPr/>
            </p:nvSpPr>
            <p:spPr bwMode="auto">
              <a:xfrm flipV="1">
                <a:off x="2352" y="2358"/>
                <a:ext cx="12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Line 664"/>
              <p:cNvSpPr>
                <a:spLocks noChangeShapeType="1"/>
              </p:cNvSpPr>
              <p:nvPr/>
            </p:nvSpPr>
            <p:spPr bwMode="auto">
              <a:xfrm flipV="1">
                <a:off x="2364" y="2326"/>
                <a:ext cx="26" cy="3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Line 665"/>
              <p:cNvSpPr>
                <a:spLocks noChangeShapeType="1"/>
              </p:cNvSpPr>
              <p:nvPr/>
            </p:nvSpPr>
            <p:spPr bwMode="auto">
              <a:xfrm flipV="1">
                <a:off x="2390" y="2314"/>
                <a:ext cx="7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Line 666"/>
              <p:cNvSpPr>
                <a:spLocks noChangeShapeType="1"/>
              </p:cNvSpPr>
              <p:nvPr/>
            </p:nvSpPr>
            <p:spPr bwMode="auto">
              <a:xfrm flipV="1">
                <a:off x="2397" y="2288"/>
                <a:ext cx="38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Line 667"/>
              <p:cNvSpPr>
                <a:spLocks noChangeShapeType="1"/>
              </p:cNvSpPr>
              <p:nvPr/>
            </p:nvSpPr>
            <p:spPr bwMode="auto">
              <a:xfrm flipV="1">
                <a:off x="2435" y="2275"/>
                <a:ext cx="13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Line 668"/>
              <p:cNvSpPr>
                <a:spLocks noChangeShapeType="1"/>
              </p:cNvSpPr>
              <p:nvPr/>
            </p:nvSpPr>
            <p:spPr bwMode="auto">
              <a:xfrm flipV="1">
                <a:off x="2448" y="2256"/>
                <a:ext cx="2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Line 669"/>
              <p:cNvSpPr>
                <a:spLocks noChangeShapeType="1"/>
              </p:cNvSpPr>
              <p:nvPr/>
            </p:nvSpPr>
            <p:spPr bwMode="auto">
              <a:xfrm flipV="1">
                <a:off x="2473" y="2237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Line 670"/>
              <p:cNvSpPr>
                <a:spLocks noChangeShapeType="1"/>
              </p:cNvSpPr>
              <p:nvPr/>
            </p:nvSpPr>
            <p:spPr bwMode="auto">
              <a:xfrm flipV="1">
                <a:off x="2518" y="2230"/>
                <a:ext cx="26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Line 671"/>
              <p:cNvSpPr>
                <a:spLocks noChangeShapeType="1"/>
              </p:cNvSpPr>
              <p:nvPr/>
            </p:nvSpPr>
            <p:spPr bwMode="auto">
              <a:xfrm flipV="1">
                <a:off x="2544" y="2217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Line 672"/>
              <p:cNvSpPr>
                <a:spLocks noChangeShapeType="1"/>
              </p:cNvSpPr>
              <p:nvPr/>
            </p:nvSpPr>
            <p:spPr bwMode="auto">
              <a:xfrm flipV="1">
                <a:off x="2563" y="2204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Line 673"/>
              <p:cNvSpPr>
                <a:spLocks noChangeShapeType="1"/>
              </p:cNvSpPr>
              <p:nvPr/>
            </p:nvSpPr>
            <p:spPr bwMode="auto">
              <a:xfrm flipV="1">
                <a:off x="2608" y="219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Line 674"/>
              <p:cNvSpPr>
                <a:spLocks noChangeShapeType="1"/>
              </p:cNvSpPr>
              <p:nvPr/>
            </p:nvSpPr>
            <p:spPr bwMode="auto">
              <a:xfrm flipV="1">
                <a:off x="2653" y="2185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Line 675"/>
              <p:cNvSpPr>
                <a:spLocks noChangeShapeType="1"/>
              </p:cNvSpPr>
              <p:nvPr/>
            </p:nvSpPr>
            <p:spPr bwMode="auto">
              <a:xfrm>
                <a:off x="2698" y="2185"/>
                <a:ext cx="13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Line 676"/>
              <p:cNvSpPr>
                <a:spLocks noChangeShapeType="1"/>
              </p:cNvSpPr>
              <p:nvPr/>
            </p:nvSpPr>
            <p:spPr bwMode="auto">
              <a:xfrm flipV="1">
                <a:off x="2711" y="2179"/>
                <a:ext cx="2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Line 677"/>
              <p:cNvSpPr>
                <a:spLocks noChangeShapeType="1"/>
              </p:cNvSpPr>
              <p:nvPr/>
            </p:nvSpPr>
            <p:spPr bwMode="auto">
              <a:xfrm flipV="1">
                <a:off x="2736" y="2172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Line 678"/>
              <p:cNvSpPr>
                <a:spLocks noChangeShapeType="1"/>
              </p:cNvSpPr>
              <p:nvPr/>
            </p:nvSpPr>
            <p:spPr bwMode="auto">
              <a:xfrm>
                <a:off x="2781" y="2172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Line 679"/>
              <p:cNvSpPr>
                <a:spLocks noChangeShapeType="1"/>
              </p:cNvSpPr>
              <p:nvPr/>
            </p:nvSpPr>
            <p:spPr bwMode="auto">
              <a:xfrm flipV="1">
                <a:off x="2826" y="2166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Line 680"/>
              <p:cNvSpPr>
                <a:spLocks noChangeShapeType="1"/>
              </p:cNvSpPr>
              <p:nvPr/>
            </p:nvSpPr>
            <p:spPr bwMode="auto">
              <a:xfrm>
                <a:off x="2871" y="2166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Line 681"/>
              <p:cNvSpPr>
                <a:spLocks noChangeShapeType="1"/>
              </p:cNvSpPr>
              <p:nvPr/>
            </p:nvSpPr>
            <p:spPr bwMode="auto">
              <a:xfrm>
                <a:off x="2916" y="2166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Line 682"/>
              <p:cNvSpPr>
                <a:spLocks noChangeShapeType="1"/>
              </p:cNvSpPr>
              <p:nvPr/>
            </p:nvSpPr>
            <p:spPr bwMode="auto">
              <a:xfrm>
                <a:off x="2961" y="2166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Line 683"/>
              <p:cNvSpPr>
                <a:spLocks noChangeShapeType="1"/>
              </p:cNvSpPr>
              <p:nvPr/>
            </p:nvSpPr>
            <p:spPr bwMode="auto">
              <a:xfrm>
                <a:off x="2999" y="2172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Line 684"/>
              <p:cNvSpPr>
                <a:spLocks noChangeShapeType="1"/>
              </p:cNvSpPr>
              <p:nvPr/>
            </p:nvSpPr>
            <p:spPr bwMode="auto">
              <a:xfrm>
                <a:off x="3044" y="2172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Line 685"/>
              <p:cNvSpPr>
                <a:spLocks noChangeShapeType="1"/>
              </p:cNvSpPr>
              <p:nvPr/>
            </p:nvSpPr>
            <p:spPr bwMode="auto">
              <a:xfrm>
                <a:off x="3089" y="2179"/>
                <a:ext cx="2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Line 686"/>
              <p:cNvSpPr>
                <a:spLocks noChangeShapeType="1"/>
              </p:cNvSpPr>
              <p:nvPr/>
            </p:nvSpPr>
            <p:spPr bwMode="auto">
              <a:xfrm>
                <a:off x="3114" y="2185"/>
                <a:ext cx="20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Line 687"/>
              <p:cNvSpPr>
                <a:spLocks noChangeShapeType="1"/>
              </p:cNvSpPr>
              <p:nvPr/>
            </p:nvSpPr>
            <p:spPr bwMode="auto">
              <a:xfrm>
                <a:off x="3134" y="2185"/>
                <a:ext cx="44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Line 688"/>
              <p:cNvSpPr>
                <a:spLocks noChangeShapeType="1"/>
              </p:cNvSpPr>
              <p:nvPr/>
            </p:nvSpPr>
            <p:spPr bwMode="auto">
              <a:xfrm>
                <a:off x="3178" y="219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Line 689"/>
              <p:cNvSpPr>
                <a:spLocks noChangeShapeType="1"/>
              </p:cNvSpPr>
              <p:nvPr/>
            </p:nvSpPr>
            <p:spPr bwMode="auto">
              <a:xfrm>
                <a:off x="3223" y="2204"/>
                <a:ext cx="3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Line 690"/>
              <p:cNvSpPr>
                <a:spLocks noChangeShapeType="1"/>
              </p:cNvSpPr>
              <p:nvPr/>
            </p:nvSpPr>
            <p:spPr bwMode="auto">
              <a:xfrm>
                <a:off x="3262" y="2217"/>
                <a:ext cx="2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Line 691"/>
              <p:cNvSpPr>
                <a:spLocks noChangeShapeType="1"/>
              </p:cNvSpPr>
              <p:nvPr/>
            </p:nvSpPr>
            <p:spPr bwMode="auto">
              <a:xfrm>
                <a:off x="3287" y="2230"/>
                <a:ext cx="20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Line 692"/>
              <p:cNvSpPr>
                <a:spLocks noChangeShapeType="1"/>
              </p:cNvSpPr>
              <p:nvPr/>
            </p:nvSpPr>
            <p:spPr bwMode="auto">
              <a:xfrm>
                <a:off x="3307" y="2237"/>
                <a:ext cx="44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Line 693"/>
              <p:cNvSpPr>
                <a:spLocks noChangeShapeType="1"/>
              </p:cNvSpPr>
              <p:nvPr/>
            </p:nvSpPr>
            <p:spPr bwMode="auto">
              <a:xfrm>
                <a:off x="3351" y="2256"/>
                <a:ext cx="26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Line 694"/>
              <p:cNvSpPr>
                <a:spLocks noChangeShapeType="1"/>
              </p:cNvSpPr>
              <p:nvPr/>
            </p:nvSpPr>
            <p:spPr bwMode="auto">
              <a:xfrm>
                <a:off x="3377" y="2275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Line 695"/>
              <p:cNvSpPr>
                <a:spLocks noChangeShapeType="1"/>
              </p:cNvSpPr>
              <p:nvPr/>
            </p:nvSpPr>
            <p:spPr bwMode="auto">
              <a:xfrm>
                <a:off x="3396" y="2288"/>
                <a:ext cx="39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Line 696"/>
              <p:cNvSpPr>
                <a:spLocks noChangeShapeType="1"/>
              </p:cNvSpPr>
              <p:nvPr/>
            </p:nvSpPr>
            <p:spPr bwMode="auto">
              <a:xfrm>
                <a:off x="3435" y="2314"/>
                <a:ext cx="6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Line 697"/>
              <p:cNvSpPr>
                <a:spLocks noChangeShapeType="1"/>
              </p:cNvSpPr>
              <p:nvPr/>
            </p:nvSpPr>
            <p:spPr bwMode="auto">
              <a:xfrm>
                <a:off x="3351" y="2352"/>
                <a:ext cx="7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Line 698"/>
              <p:cNvSpPr>
                <a:spLocks noChangeShapeType="1"/>
              </p:cNvSpPr>
              <p:nvPr/>
            </p:nvSpPr>
            <p:spPr bwMode="auto">
              <a:xfrm>
                <a:off x="3358" y="2358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Line 699"/>
              <p:cNvSpPr>
                <a:spLocks noChangeShapeType="1"/>
              </p:cNvSpPr>
              <p:nvPr/>
            </p:nvSpPr>
            <p:spPr bwMode="auto">
              <a:xfrm flipH="1">
                <a:off x="3358" y="2403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Line 700"/>
              <p:cNvSpPr>
                <a:spLocks noChangeShapeType="1"/>
              </p:cNvSpPr>
              <p:nvPr/>
            </p:nvSpPr>
            <p:spPr bwMode="auto">
              <a:xfrm flipH="1">
                <a:off x="3351" y="2448"/>
                <a:ext cx="7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Line 701"/>
              <p:cNvSpPr>
                <a:spLocks noChangeShapeType="1"/>
              </p:cNvSpPr>
              <p:nvPr/>
            </p:nvSpPr>
            <p:spPr bwMode="auto">
              <a:xfrm flipH="1">
                <a:off x="3319" y="2455"/>
                <a:ext cx="32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Line 702"/>
              <p:cNvSpPr>
                <a:spLocks noChangeShapeType="1"/>
              </p:cNvSpPr>
              <p:nvPr/>
            </p:nvSpPr>
            <p:spPr bwMode="auto">
              <a:xfrm flipH="1">
                <a:off x="3307" y="2493"/>
                <a:ext cx="12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Line 703"/>
              <p:cNvSpPr>
                <a:spLocks noChangeShapeType="1"/>
              </p:cNvSpPr>
              <p:nvPr/>
            </p:nvSpPr>
            <p:spPr bwMode="auto">
              <a:xfrm flipH="1">
                <a:off x="3262" y="2500"/>
                <a:ext cx="45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" name="Line 704"/>
              <p:cNvSpPr>
                <a:spLocks noChangeShapeType="1"/>
              </p:cNvSpPr>
              <p:nvPr/>
            </p:nvSpPr>
            <p:spPr bwMode="auto">
              <a:xfrm flipH="1">
                <a:off x="3243" y="2525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Line 705"/>
              <p:cNvSpPr>
                <a:spLocks noChangeShapeType="1"/>
              </p:cNvSpPr>
              <p:nvPr/>
            </p:nvSpPr>
            <p:spPr bwMode="auto">
              <a:xfrm flipH="1">
                <a:off x="3223" y="2538"/>
                <a:ext cx="20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Line 706"/>
              <p:cNvSpPr>
                <a:spLocks noChangeShapeType="1"/>
              </p:cNvSpPr>
              <p:nvPr/>
            </p:nvSpPr>
            <p:spPr bwMode="auto">
              <a:xfrm flipH="1">
                <a:off x="3178" y="2544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Line 707"/>
              <p:cNvSpPr>
                <a:spLocks noChangeShapeType="1"/>
              </p:cNvSpPr>
              <p:nvPr/>
            </p:nvSpPr>
            <p:spPr bwMode="auto">
              <a:xfrm flipH="1">
                <a:off x="3134" y="2557"/>
                <a:ext cx="44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" name="Line 708"/>
              <p:cNvSpPr>
                <a:spLocks noChangeShapeType="1"/>
              </p:cNvSpPr>
              <p:nvPr/>
            </p:nvSpPr>
            <p:spPr bwMode="auto">
              <a:xfrm flipH="1">
                <a:off x="3095" y="2570"/>
                <a:ext cx="39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Line 709"/>
              <p:cNvSpPr>
                <a:spLocks noChangeShapeType="1"/>
              </p:cNvSpPr>
              <p:nvPr/>
            </p:nvSpPr>
            <p:spPr bwMode="auto">
              <a:xfrm flipH="1">
                <a:off x="3089" y="2577"/>
                <a:ext cx="6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Line 710"/>
              <p:cNvSpPr>
                <a:spLocks noChangeShapeType="1"/>
              </p:cNvSpPr>
              <p:nvPr/>
            </p:nvSpPr>
            <p:spPr bwMode="auto">
              <a:xfrm flipH="1">
                <a:off x="3044" y="2583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Line 711"/>
              <p:cNvSpPr>
                <a:spLocks noChangeShapeType="1"/>
              </p:cNvSpPr>
              <p:nvPr/>
            </p:nvSpPr>
            <p:spPr bwMode="auto">
              <a:xfrm flipH="1">
                <a:off x="2999" y="2589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Line 712"/>
              <p:cNvSpPr>
                <a:spLocks noChangeShapeType="1"/>
              </p:cNvSpPr>
              <p:nvPr/>
            </p:nvSpPr>
            <p:spPr bwMode="auto">
              <a:xfrm flipH="1">
                <a:off x="2961" y="2589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Line 713"/>
              <p:cNvSpPr>
                <a:spLocks noChangeShapeType="1"/>
              </p:cNvSpPr>
              <p:nvPr/>
            </p:nvSpPr>
            <p:spPr bwMode="auto">
              <a:xfrm flipH="1">
                <a:off x="2916" y="2596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Line 714"/>
              <p:cNvSpPr>
                <a:spLocks noChangeShapeType="1"/>
              </p:cNvSpPr>
              <p:nvPr/>
            </p:nvSpPr>
            <p:spPr bwMode="auto">
              <a:xfrm flipH="1">
                <a:off x="2871" y="2596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Line 715"/>
              <p:cNvSpPr>
                <a:spLocks noChangeShapeType="1"/>
              </p:cNvSpPr>
              <p:nvPr/>
            </p:nvSpPr>
            <p:spPr bwMode="auto">
              <a:xfrm flipH="1" flipV="1">
                <a:off x="2826" y="2589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Line 716"/>
              <p:cNvSpPr>
                <a:spLocks noChangeShapeType="1"/>
              </p:cNvSpPr>
              <p:nvPr/>
            </p:nvSpPr>
            <p:spPr bwMode="auto">
              <a:xfrm flipH="1">
                <a:off x="2781" y="2589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Line 717"/>
              <p:cNvSpPr>
                <a:spLocks noChangeShapeType="1"/>
              </p:cNvSpPr>
              <p:nvPr/>
            </p:nvSpPr>
            <p:spPr bwMode="auto">
              <a:xfrm flipH="1" flipV="1">
                <a:off x="2736" y="2583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Line 718"/>
              <p:cNvSpPr>
                <a:spLocks noChangeShapeType="1"/>
              </p:cNvSpPr>
              <p:nvPr/>
            </p:nvSpPr>
            <p:spPr bwMode="auto">
              <a:xfrm flipV="1">
                <a:off x="2736" y="2577"/>
                <a:ext cx="0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Line 719"/>
              <p:cNvSpPr>
                <a:spLocks noChangeShapeType="1"/>
              </p:cNvSpPr>
              <p:nvPr/>
            </p:nvSpPr>
            <p:spPr bwMode="auto">
              <a:xfrm flipH="1" flipV="1">
                <a:off x="2698" y="2570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Line 720"/>
              <p:cNvSpPr>
                <a:spLocks noChangeShapeType="1"/>
              </p:cNvSpPr>
              <p:nvPr/>
            </p:nvSpPr>
            <p:spPr bwMode="auto">
              <a:xfrm flipH="1" flipV="1">
                <a:off x="2653" y="2557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Line 721"/>
              <p:cNvSpPr>
                <a:spLocks noChangeShapeType="1"/>
              </p:cNvSpPr>
              <p:nvPr/>
            </p:nvSpPr>
            <p:spPr bwMode="auto">
              <a:xfrm flipH="1" flipV="1">
                <a:off x="2608" y="2544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Line 722"/>
              <p:cNvSpPr>
                <a:spLocks noChangeShapeType="1"/>
              </p:cNvSpPr>
              <p:nvPr/>
            </p:nvSpPr>
            <p:spPr bwMode="auto">
              <a:xfrm flipH="1" flipV="1">
                <a:off x="2582" y="2538"/>
                <a:ext cx="26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Line 723"/>
              <p:cNvSpPr>
                <a:spLocks noChangeShapeType="1"/>
              </p:cNvSpPr>
              <p:nvPr/>
            </p:nvSpPr>
            <p:spPr bwMode="auto">
              <a:xfrm flipH="1" flipV="1">
                <a:off x="2563" y="2525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Line 724"/>
              <p:cNvSpPr>
                <a:spLocks noChangeShapeType="1"/>
              </p:cNvSpPr>
              <p:nvPr/>
            </p:nvSpPr>
            <p:spPr bwMode="auto">
              <a:xfrm flipH="1" flipV="1">
                <a:off x="2518" y="2500"/>
                <a:ext cx="45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Line 725"/>
              <p:cNvSpPr>
                <a:spLocks noChangeShapeType="1"/>
              </p:cNvSpPr>
              <p:nvPr/>
            </p:nvSpPr>
            <p:spPr bwMode="auto">
              <a:xfrm flipH="1" flipV="1">
                <a:off x="2512" y="2493"/>
                <a:ext cx="6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Line 726"/>
              <p:cNvSpPr>
                <a:spLocks noChangeShapeType="1"/>
              </p:cNvSpPr>
              <p:nvPr/>
            </p:nvSpPr>
            <p:spPr bwMode="auto">
              <a:xfrm flipH="1" flipV="1">
                <a:off x="2473" y="2455"/>
                <a:ext cx="39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Line 727"/>
              <p:cNvSpPr>
                <a:spLocks noChangeShapeType="1"/>
              </p:cNvSpPr>
              <p:nvPr/>
            </p:nvSpPr>
            <p:spPr bwMode="auto">
              <a:xfrm flipV="1">
                <a:off x="2473" y="2448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Line 728"/>
              <p:cNvSpPr>
                <a:spLocks noChangeShapeType="1"/>
              </p:cNvSpPr>
              <p:nvPr/>
            </p:nvSpPr>
            <p:spPr bwMode="auto">
              <a:xfrm flipH="1" flipV="1">
                <a:off x="2461" y="2403"/>
                <a:ext cx="12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Line 729"/>
              <p:cNvSpPr>
                <a:spLocks noChangeShapeType="1"/>
              </p:cNvSpPr>
              <p:nvPr/>
            </p:nvSpPr>
            <p:spPr bwMode="auto">
              <a:xfrm flipV="1">
                <a:off x="2461" y="2358"/>
                <a:ext cx="12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Line 730"/>
              <p:cNvSpPr>
                <a:spLocks noChangeShapeType="1"/>
              </p:cNvSpPr>
              <p:nvPr/>
            </p:nvSpPr>
            <p:spPr bwMode="auto">
              <a:xfrm flipV="1">
                <a:off x="2473" y="2352"/>
                <a:ext cx="0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Line 731"/>
              <p:cNvSpPr>
                <a:spLocks noChangeShapeType="1"/>
              </p:cNvSpPr>
              <p:nvPr/>
            </p:nvSpPr>
            <p:spPr bwMode="auto">
              <a:xfrm flipV="1">
                <a:off x="2473" y="2314"/>
                <a:ext cx="39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Line 732"/>
              <p:cNvSpPr>
                <a:spLocks noChangeShapeType="1"/>
              </p:cNvSpPr>
              <p:nvPr/>
            </p:nvSpPr>
            <p:spPr bwMode="auto">
              <a:xfrm flipV="1">
                <a:off x="2512" y="2307"/>
                <a:ext cx="6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Line 733"/>
              <p:cNvSpPr>
                <a:spLocks noChangeShapeType="1"/>
              </p:cNvSpPr>
              <p:nvPr/>
            </p:nvSpPr>
            <p:spPr bwMode="auto">
              <a:xfrm flipV="1">
                <a:off x="2518" y="2281"/>
                <a:ext cx="45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Line 734"/>
              <p:cNvSpPr>
                <a:spLocks noChangeShapeType="1"/>
              </p:cNvSpPr>
              <p:nvPr/>
            </p:nvSpPr>
            <p:spPr bwMode="auto">
              <a:xfrm flipV="1">
                <a:off x="2563" y="2275"/>
                <a:ext cx="19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Line 735"/>
              <p:cNvSpPr>
                <a:spLocks noChangeShapeType="1"/>
              </p:cNvSpPr>
              <p:nvPr/>
            </p:nvSpPr>
            <p:spPr bwMode="auto">
              <a:xfrm flipV="1">
                <a:off x="2582" y="2262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Line 736"/>
              <p:cNvSpPr>
                <a:spLocks noChangeShapeType="1"/>
              </p:cNvSpPr>
              <p:nvPr/>
            </p:nvSpPr>
            <p:spPr bwMode="auto">
              <a:xfrm flipV="1">
                <a:off x="2608" y="2249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" name="Line 737"/>
              <p:cNvSpPr>
                <a:spLocks noChangeShapeType="1"/>
              </p:cNvSpPr>
              <p:nvPr/>
            </p:nvSpPr>
            <p:spPr bwMode="auto">
              <a:xfrm flipV="1">
                <a:off x="2653" y="2237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Line 738"/>
              <p:cNvSpPr>
                <a:spLocks noChangeShapeType="1"/>
              </p:cNvSpPr>
              <p:nvPr/>
            </p:nvSpPr>
            <p:spPr bwMode="auto">
              <a:xfrm flipV="1">
                <a:off x="2698" y="2230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Line 739"/>
              <p:cNvSpPr>
                <a:spLocks noChangeShapeType="1"/>
              </p:cNvSpPr>
              <p:nvPr/>
            </p:nvSpPr>
            <p:spPr bwMode="auto">
              <a:xfrm flipV="1">
                <a:off x="2736" y="2217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" name="Line 740"/>
              <p:cNvSpPr>
                <a:spLocks noChangeShapeType="1"/>
              </p:cNvSpPr>
              <p:nvPr/>
            </p:nvSpPr>
            <p:spPr bwMode="auto">
              <a:xfrm>
                <a:off x="2781" y="2217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Line 741"/>
              <p:cNvSpPr>
                <a:spLocks noChangeShapeType="1"/>
              </p:cNvSpPr>
              <p:nvPr/>
            </p:nvSpPr>
            <p:spPr bwMode="auto">
              <a:xfrm flipV="1">
                <a:off x="2826" y="2211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Line 742"/>
              <p:cNvSpPr>
                <a:spLocks noChangeShapeType="1"/>
              </p:cNvSpPr>
              <p:nvPr/>
            </p:nvSpPr>
            <p:spPr bwMode="auto">
              <a:xfrm>
                <a:off x="2871" y="221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Line 743"/>
              <p:cNvSpPr>
                <a:spLocks noChangeShapeType="1"/>
              </p:cNvSpPr>
              <p:nvPr/>
            </p:nvSpPr>
            <p:spPr bwMode="auto">
              <a:xfrm>
                <a:off x="2916" y="221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Line 744"/>
              <p:cNvSpPr>
                <a:spLocks noChangeShapeType="1"/>
              </p:cNvSpPr>
              <p:nvPr/>
            </p:nvSpPr>
            <p:spPr bwMode="auto">
              <a:xfrm>
                <a:off x="2961" y="2211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Line 745"/>
              <p:cNvSpPr>
                <a:spLocks noChangeShapeType="1"/>
              </p:cNvSpPr>
              <p:nvPr/>
            </p:nvSpPr>
            <p:spPr bwMode="auto">
              <a:xfrm>
                <a:off x="2999" y="2217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Line 746"/>
              <p:cNvSpPr>
                <a:spLocks noChangeShapeType="1"/>
              </p:cNvSpPr>
              <p:nvPr/>
            </p:nvSpPr>
            <p:spPr bwMode="auto">
              <a:xfrm>
                <a:off x="3044" y="2217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" name="Line 747"/>
              <p:cNvSpPr>
                <a:spLocks noChangeShapeType="1"/>
              </p:cNvSpPr>
              <p:nvPr/>
            </p:nvSpPr>
            <p:spPr bwMode="auto">
              <a:xfrm>
                <a:off x="3089" y="2230"/>
                <a:ext cx="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" name="Line 748"/>
              <p:cNvSpPr>
                <a:spLocks noChangeShapeType="1"/>
              </p:cNvSpPr>
              <p:nvPr/>
            </p:nvSpPr>
            <p:spPr bwMode="auto">
              <a:xfrm>
                <a:off x="3095" y="2230"/>
                <a:ext cx="39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" name="Line 749"/>
              <p:cNvSpPr>
                <a:spLocks noChangeShapeType="1"/>
              </p:cNvSpPr>
              <p:nvPr/>
            </p:nvSpPr>
            <p:spPr bwMode="auto">
              <a:xfrm>
                <a:off x="3134" y="2237"/>
                <a:ext cx="44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" name="Line 750"/>
              <p:cNvSpPr>
                <a:spLocks noChangeShapeType="1"/>
              </p:cNvSpPr>
              <p:nvPr/>
            </p:nvSpPr>
            <p:spPr bwMode="auto">
              <a:xfrm>
                <a:off x="3178" y="2249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" name="Line 751"/>
              <p:cNvSpPr>
                <a:spLocks noChangeShapeType="1"/>
              </p:cNvSpPr>
              <p:nvPr/>
            </p:nvSpPr>
            <p:spPr bwMode="auto">
              <a:xfrm>
                <a:off x="3223" y="2262"/>
                <a:ext cx="20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" name="Line 752"/>
              <p:cNvSpPr>
                <a:spLocks noChangeShapeType="1"/>
              </p:cNvSpPr>
              <p:nvPr/>
            </p:nvSpPr>
            <p:spPr bwMode="auto">
              <a:xfrm>
                <a:off x="3243" y="2275"/>
                <a:ext cx="19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" name="Line 753"/>
              <p:cNvSpPr>
                <a:spLocks noChangeShapeType="1"/>
              </p:cNvSpPr>
              <p:nvPr/>
            </p:nvSpPr>
            <p:spPr bwMode="auto">
              <a:xfrm>
                <a:off x="3262" y="2281"/>
                <a:ext cx="45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" name="Line 754"/>
              <p:cNvSpPr>
                <a:spLocks noChangeShapeType="1"/>
              </p:cNvSpPr>
              <p:nvPr/>
            </p:nvSpPr>
            <p:spPr bwMode="auto">
              <a:xfrm>
                <a:off x="3307" y="2307"/>
                <a:ext cx="12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" name="Line 755"/>
              <p:cNvSpPr>
                <a:spLocks noChangeShapeType="1"/>
              </p:cNvSpPr>
              <p:nvPr/>
            </p:nvSpPr>
            <p:spPr bwMode="auto">
              <a:xfrm>
                <a:off x="3319" y="2314"/>
                <a:ext cx="32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" name="Line 756"/>
              <p:cNvSpPr>
                <a:spLocks noChangeShapeType="1"/>
              </p:cNvSpPr>
              <p:nvPr/>
            </p:nvSpPr>
            <p:spPr bwMode="auto">
              <a:xfrm>
                <a:off x="3262" y="2397"/>
                <a:ext cx="6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" name="Line 757"/>
              <p:cNvSpPr>
                <a:spLocks noChangeShapeType="1"/>
              </p:cNvSpPr>
              <p:nvPr/>
            </p:nvSpPr>
            <p:spPr bwMode="auto">
              <a:xfrm flipH="1">
                <a:off x="3262" y="2403"/>
                <a:ext cx="6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" name="Line 758"/>
              <p:cNvSpPr>
                <a:spLocks noChangeShapeType="1"/>
              </p:cNvSpPr>
              <p:nvPr/>
            </p:nvSpPr>
            <p:spPr bwMode="auto">
              <a:xfrm flipH="1">
                <a:off x="3249" y="2410"/>
                <a:ext cx="13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" name="Line 759"/>
              <p:cNvSpPr>
                <a:spLocks noChangeShapeType="1"/>
              </p:cNvSpPr>
              <p:nvPr/>
            </p:nvSpPr>
            <p:spPr bwMode="auto">
              <a:xfrm flipH="1">
                <a:off x="3223" y="2448"/>
                <a:ext cx="26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" name="Line 760"/>
              <p:cNvSpPr>
                <a:spLocks noChangeShapeType="1"/>
              </p:cNvSpPr>
              <p:nvPr/>
            </p:nvSpPr>
            <p:spPr bwMode="auto">
              <a:xfrm flipH="1">
                <a:off x="3198" y="2474"/>
                <a:ext cx="2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" name="Line 761"/>
              <p:cNvSpPr>
                <a:spLocks noChangeShapeType="1"/>
              </p:cNvSpPr>
              <p:nvPr/>
            </p:nvSpPr>
            <p:spPr bwMode="auto">
              <a:xfrm flipH="1">
                <a:off x="3178" y="2493"/>
                <a:ext cx="20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" name="Line 762"/>
              <p:cNvSpPr>
                <a:spLocks noChangeShapeType="1"/>
              </p:cNvSpPr>
              <p:nvPr/>
            </p:nvSpPr>
            <p:spPr bwMode="auto">
              <a:xfrm flipH="1">
                <a:off x="3134" y="2500"/>
                <a:ext cx="44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" name="Line 763"/>
              <p:cNvSpPr>
                <a:spLocks noChangeShapeType="1"/>
              </p:cNvSpPr>
              <p:nvPr/>
            </p:nvSpPr>
            <p:spPr bwMode="auto">
              <a:xfrm flipH="1">
                <a:off x="3089" y="2519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" name="Line 764"/>
              <p:cNvSpPr>
                <a:spLocks noChangeShapeType="1"/>
              </p:cNvSpPr>
              <p:nvPr/>
            </p:nvSpPr>
            <p:spPr bwMode="auto">
              <a:xfrm flipH="1">
                <a:off x="3076" y="2532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" name="Line 765"/>
              <p:cNvSpPr>
                <a:spLocks noChangeShapeType="1"/>
              </p:cNvSpPr>
              <p:nvPr/>
            </p:nvSpPr>
            <p:spPr bwMode="auto">
              <a:xfrm flipH="1">
                <a:off x="3044" y="2538"/>
                <a:ext cx="32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" name="Line 766"/>
              <p:cNvSpPr>
                <a:spLocks noChangeShapeType="1"/>
              </p:cNvSpPr>
              <p:nvPr/>
            </p:nvSpPr>
            <p:spPr bwMode="auto">
              <a:xfrm flipH="1">
                <a:off x="2999" y="253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Line 767"/>
              <p:cNvSpPr>
                <a:spLocks noChangeShapeType="1"/>
              </p:cNvSpPr>
              <p:nvPr/>
            </p:nvSpPr>
            <p:spPr bwMode="auto">
              <a:xfrm flipH="1">
                <a:off x="2961" y="2544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Line 768"/>
              <p:cNvSpPr>
                <a:spLocks noChangeShapeType="1"/>
              </p:cNvSpPr>
              <p:nvPr/>
            </p:nvSpPr>
            <p:spPr bwMode="auto">
              <a:xfrm flipH="1">
                <a:off x="2916" y="255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Line 769"/>
              <p:cNvSpPr>
                <a:spLocks noChangeShapeType="1"/>
              </p:cNvSpPr>
              <p:nvPr/>
            </p:nvSpPr>
            <p:spPr bwMode="auto">
              <a:xfrm flipH="1">
                <a:off x="2871" y="255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Line 770"/>
              <p:cNvSpPr>
                <a:spLocks noChangeShapeType="1"/>
              </p:cNvSpPr>
              <p:nvPr/>
            </p:nvSpPr>
            <p:spPr bwMode="auto">
              <a:xfrm flipH="1" flipV="1">
                <a:off x="2826" y="2544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Line 771"/>
              <p:cNvSpPr>
                <a:spLocks noChangeShapeType="1"/>
              </p:cNvSpPr>
              <p:nvPr/>
            </p:nvSpPr>
            <p:spPr bwMode="auto">
              <a:xfrm flipH="1" flipV="1">
                <a:off x="2781" y="253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Line 772"/>
              <p:cNvSpPr>
                <a:spLocks noChangeShapeType="1"/>
              </p:cNvSpPr>
              <p:nvPr/>
            </p:nvSpPr>
            <p:spPr bwMode="auto">
              <a:xfrm flipH="1">
                <a:off x="2755" y="2538"/>
                <a:ext cx="2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Line 773"/>
              <p:cNvSpPr>
                <a:spLocks noChangeShapeType="1"/>
              </p:cNvSpPr>
              <p:nvPr/>
            </p:nvSpPr>
            <p:spPr bwMode="auto">
              <a:xfrm flipH="1" flipV="1">
                <a:off x="2736" y="2532"/>
                <a:ext cx="19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Line 774"/>
              <p:cNvSpPr>
                <a:spLocks noChangeShapeType="1"/>
              </p:cNvSpPr>
              <p:nvPr/>
            </p:nvSpPr>
            <p:spPr bwMode="auto">
              <a:xfrm flipH="1" flipV="1">
                <a:off x="2698" y="2519"/>
                <a:ext cx="38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Line 775"/>
              <p:cNvSpPr>
                <a:spLocks noChangeShapeType="1"/>
              </p:cNvSpPr>
              <p:nvPr/>
            </p:nvSpPr>
            <p:spPr bwMode="auto">
              <a:xfrm flipH="1" flipV="1">
                <a:off x="2653" y="2500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Line 776"/>
              <p:cNvSpPr>
                <a:spLocks noChangeShapeType="1"/>
              </p:cNvSpPr>
              <p:nvPr/>
            </p:nvSpPr>
            <p:spPr bwMode="auto">
              <a:xfrm flipH="1" flipV="1">
                <a:off x="2634" y="2493"/>
                <a:ext cx="19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Line 777"/>
              <p:cNvSpPr>
                <a:spLocks noChangeShapeType="1"/>
              </p:cNvSpPr>
              <p:nvPr/>
            </p:nvSpPr>
            <p:spPr bwMode="auto">
              <a:xfrm flipH="1" flipV="1">
                <a:off x="2608" y="2474"/>
                <a:ext cx="26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Line 778"/>
              <p:cNvSpPr>
                <a:spLocks noChangeShapeType="1"/>
              </p:cNvSpPr>
              <p:nvPr/>
            </p:nvSpPr>
            <p:spPr bwMode="auto">
              <a:xfrm flipH="1" flipV="1">
                <a:off x="2576" y="2448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Line 779"/>
              <p:cNvSpPr>
                <a:spLocks noChangeShapeType="1"/>
              </p:cNvSpPr>
              <p:nvPr/>
            </p:nvSpPr>
            <p:spPr bwMode="auto">
              <a:xfrm flipH="1" flipV="1">
                <a:off x="2563" y="2410"/>
                <a:ext cx="13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Line 780"/>
              <p:cNvSpPr>
                <a:spLocks noChangeShapeType="1"/>
              </p:cNvSpPr>
              <p:nvPr/>
            </p:nvSpPr>
            <p:spPr bwMode="auto">
              <a:xfrm flipV="1">
                <a:off x="2563" y="240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Line 781"/>
              <p:cNvSpPr>
                <a:spLocks noChangeShapeType="1"/>
              </p:cNvSpPr>
              <p:nvPr/>
            </p:nvSpPr>
            <p:spPr bwMode="auto">
              <a:xfrm flipV="1">
                <a:off x="2563" y="2397"/>
                <a:ext cx="0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Line 782"/>
              <p:cNvSpPr>
                <a:spLocks noChangeShapeType="1"/>
              </p:cNvSpPr>
              <p:nvPr/>
            </p:nvSpPr>
            <p:spPr bwMode="auto">
              <a:xfrm flipV="1">
                <a:off x="2563" y="2358"/>
                <a:ext cx="13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Line 783"/>
              <p:cNvSpPr>
                <a:spLocks noChangeShapeType="1"/>
              </p:cNvSpPr>
              <p:nvPr/>
            </p:nvSpPr>
            <p:spPr bwMode="auto">
              <a:xfrm flipV="1">
                <a:off x="2576" y="2333"/>
                <a:ext cx="32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Line 784"/>
              <p:cNvSpPr>
                <a:spLocks noChangeShapeType="1"/>
              </p:cNvSpPr>
              <p:nvPr/>
            </p:nvSpPr>
            <p:spPr bwMode="auto">
              <a:xfrm flipV="1">
                <a:off x="2608" y="2314"/>
                <a:ext cx="26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Line 785"/>
              <p:cNvSpPr>
                <a:spLocks noChangeShapeType="1"/>
              </p:cNvSpPr>
              <p:nvPr/>
            </p:nvSpPr>
            <p:spPr bwMode="auto">
              <a:xfrm flipV="1">
                <a:off x="2634" y="2307"/>
                <a:ext cx="19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Line 786"/>
              <p:cNvSpPr>
                <a:spLocks noChangeShapeType="1"/>
              </p:cNvSpPr>
              <p:nvPr/>
            </p:nvSpPr>
            <p:spPr bwMode="auto">
              <a:xfrm flipV="1">
                <a:off x="2653" y="2288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Line 787"/>
              <p:cNvSpPr>
                <a:spLocks noChangeShapeType="1"/>
              </p:cNvSpPr>
              <p:nvPr/>
            </p:nvSpPr>
            <p:spPr bwMode="auto">
              <a:xfrm flipV="1">
                <a:off x="2698" y="2275"/>
                <a:ext cx="38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" name="Line 788"/>
              <p:cNvSpPr>
                <a:spLocks noChangeShapeType="1"/>
              </p:cNvSpPr>
              <p:nvPr/>
            </p:nvSpPr>
            <p:spPr bwMode="auto">
              <a:xfrm>
                <a:off x="2736" y="2275"/>
                <a:ext cx="19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Line 789"/>
              <p:cNvSpPr>
                <a:spLocks noChangeShapeType="1"/>
              </p:cNvSpPr>
              <p:nvPr/>
            </p:nvSpPr>
            <p:spPr bwMode="auto">
              <a:xfrm flipV="1">
                <a:off x="2755" y="2269"/>
                <a:ext cx="26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Line 790"/>
              <p:cNvSpPr>
                <a:spLocks noChangeShapeType="1"/>
              </p:cNvSpPr>
              <p:nvPr/>
            </p:nvSpPr>
            <p:spPr bwMode="auto">
              <a:xfrm flipV="1">
                <a:off x="2781" y="2262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Line 791"/>
              <p:cNvSpPr>
                <a:spLocks noChangeShapeType="1"/>
              </p:cNvSpPr>
              <p:nvPr/>
            </p:nvSpPr>
            <p:spPr bwMode="auto">
              <a:xfrm flipV="1">
                <a:off x="2826" y="2256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Line 792"/>
              <p:cNvSpPr>
                <a:spLocks noChangeShapeType="1"/>
              </p:cNvSpPr>
              <p:nvPr/>
            </p:nvSpPr>
            <p:spPr bwMode="auto">
              <a:xfrm>
                <a:off x="2871" y="2256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Line 793"/>
              <p:cNvSpPr>
                <a:spLocks noChangeShapeType="1"/>
              </p:cNvSpPr>
              <p:nvPr/>
            </p:nvSpPr>
            <p:spPr bwMode="auto">
              <a:xfrm>
                <a:off x="2916" y="2256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" name="Line 794"/>
              <p:cNvSpPr>
                <a:spLocks noChangeShapeType="1"/>
              </p:cNvSpPr>
              <p:nvPr/>
            </p:nvSpPr>
            <p:spPr bwMode="auto">
              <a:xfrm>
                <a:off x="2961" y="2256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Line 795"/>
              <p:cNvSpPr>
                <a:spLocks noChangeShapeType="1"/>
              </p:cNvSpPr>
              <p:nvPr/>
            </p:nvSpPr>
            <p:spPr bwMode="auto">
              <a:xfrm>
                <a:off x="2999" y="2262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Line 796"/>
              <p:cNvSpPr>
                <a:spLocks noChangeShapeType="1"/>
              </p:cNvSpPr>
              <p:nvPr/>
            </p:nvSpPr>
            <p:spPr bwMode="auto">
              <a:xfrm>
                <a:off x="3044" y="2269"/>
                <a:ext cx="32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Line 797"/>
              <p:cNvSpPr>
                <a:spLocks noChangeShapeType="1"/>
              </p:cNvSpPr>
              <p:nvPr/>
            </p:nvSpPr>
            <p:spPr bwMode="auto">
              <a:xfrm>
                <a:off x="3076" y="2275"/>
                <a:ext cx="13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Line 798"/>
              <p:cNvSpPr>
                <a:spLocks noChangeShapeType="1"/>
              </p:cNvSpPr>
              <p:nvPr/>
            </p:nvSpPr>
            <p:spPr bwMode="auto">
              <a:xfrm>
                <a:off x="3089" y="2275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Line 799"/>
              <p:cNvSpPr>
                <a:spLocks noChangeShapeType="1"/>
              </p:cNvSpPr>
              <p:nvPr/>
            </p:nvSpPr>
            <p:spPr bwMode="auto">
              <a:xfrm>
                <a:off x="3134" y="2288"/>
                <a:ext cx="44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Line 800"/>
              <p:cNvSpPr>
                <a:spLocks noChangeShapeType="1"/>
              </p:cNvSpPr>
              <p:nvPr/>
            </p:nvSpPr>
            <p:spPr bwMode="auto">
              <a:xfrm>
                <a:off x="3178" y="2307"/>
                <a:ext cx="20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Line 801"/>
              <p:cNvSpPr>
                <a:spLocks noChangeShapeType="1"/>
              </p:cNvSpPr>
              <p:nvPr/>
            </p:nvSpPr>
            <p:spPr bwMode="auto">
              <a:xfrm>
                <a:off x="3198" y="2314"/>
                <a:ext cx="2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Line 802"/>
              <p:cNvSpPr>
                <a:spLocks noChangeShapeType="1"/>
              </p:cNvSpPr>
              <p:nvPr/>
            </p:nvSpPr>
            <p:spPr bwMode="auto">
              <a:xfrm>
                <a:off x="3223" y="2333"/>
                <a:ext cx="26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Line 803"/>
              <p:cNvSpPr>
                <a:spLocks noChangeShapeType="1"/>
              </p:cNvSpPr>
              <p:nvPr/>
            </p:nvSpPr>
            <p:spPr bwMode="auto">
              <a:xfrm>
                <a:off x="3249" y="2358"/>
                <a:ext cx="13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Line 804"/>
              <p:cNvSpPr>
                <a:spLocks noChangeShapeType="1"/>
              </p:cNvSpPr>
              <p:nvPr/>
            </p:nvSpPr>
            <p:spPr bwMode="auto">
              <a:xfrm>
                <a:off x="3134" y="2365"/>
                <a:ext cx="19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Line 805"/>
              <p:cNvSpPr>
                <a:spLocks noChangeShapeType="1"/>
              </p:cNvSpPr>
              <p:nvPr/>
            </p:nvSpPr>
            <p:spPr bwMode="auto">
              <a:xfrm flipH="1">
                <a:off x="3134" y="2403"/>
                <a:ext cx="19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Line 806"/>
              <p:cNvSpPr>
                <a:spLocks noChangeShapeType="1"/>
              </p:cNvSpPr>
              <p:nvPr/>
            </p:nvSpPr>
            <p:spPr bwMode="auto">
              <a:xfrm flipH="1">
                <a:off x="3127" y="2442"/>
                <a:ext cx="7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5" name="Line 807"/>
              <p:cNvSpPr>
                <a:spLocks noChangeShapeType="1"/>
              </p:cNvSpPr>
              <p:nvPr/>
            </p:nvSpPr>
            <p:spPr bwMode="auto">
              <a:xfrm flipH="1">
                <a:off x="3089" y="2448"/>
                <a:ext cx="38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6" name="Line 808"/>
              <p:cNvSpPr>
                <a:spLocks noChangeShapeType="1"/>
              </p:cNvSpPr>
              <p:nvPr/>
            </p:nvSpPr>
            <p:spPr bwMode="auto">
              <a:xfrm flipH="1">
                <a:off x="3044" y="2467"/>
                <a:ext cx="45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5" name="Line 810"/>
            <p:cNvSpPr>
              <a:spLocks noChangeShapeType="1"/>
            </p:cNvSpPr>
            <p:nvPr/>
          </p:nvSpPr>
          <p:spPr bwMode="auto">
            <a:xfrm flipH="1">
              <a:off x="4811713" y="3948113"/>
              <a:ext cx="20638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Line 811"/>
            <p:cNvSpPr>
              <a:spLocks noChangeShapeType="1"/>
            </p:cNvSpPr>
            <p:nvPr/>
          </p:nvSpPr>
          <p:spPr bwMode="auto">
            <a:xfrm flipH="1">
              <a:off x="4760913" y="3957638"/>
              <a:ext cx="50800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Line 812"/>
            <p:cNvSpPr>
              <a:spLocks noChangeShapeType="1"/>
            </p:cNvSpPr>
            <p:nvPr/>
          </p:nvSpPr>
          <p:spPr bwMode="auto">
            <a:xfrm flipH="1">
              <a:off x="4700588" y="3968750"/>
              <a:ext cx="60325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Line 813"/>
            <p:cNvSpPr>
              <a:spLocks noChangeShapeType="1"/>
            </p:cNvSpPr>
            <p:nvPr/>
          </p:nvSpPr>
          <p:spPr bwMode="auto">
            <a:xfrm flipH="1">
              <a:off x="4629150" y="3968750"/>
              <a:ext cx="71438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Line 814"/>
            <p:cNvSpPr>
              <a:spLocks noChangeShapeType="1"/>
            </p:cNvSpPr>
            <p:nvPr/>
          </p:nvSpPr>
          <p:spPr bwMode="auto">
            <a:xfrm flipH="1" flipV="1">
              <a:off x="4557713" y="3968750"/>
              <a:ext cx="71438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Line 815"/>
            <p:cNvSpPr>
              <a:spLocks noChangeShapeType="1"/>
            </p:cNvSpPr>
            <p:nvPr/>
          </p:nvSpPr>
          <p:spPr bwMode="auto">
            <a:xfrm flipH="1">
              <a:off x="4486275" y="3968750"/>
              <a:ext cx="71438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Line 816"/>
            <p:cNvSpPr>
              <a:spLocks noChangeShapeType="1"/>
            </p:cNvSpPr>
            <p:nvPr/>
          </p:nvSpPr>
          <p:spPr bwMode="auto">
            <a:xfrm flipH="1" flipV="1">
              <a:off x="4445000" y="3957638"/>
              <a:ext cx="41275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Line 817"/>
            <p:cNvSpPr>
              <a:spLocks noChangeShapeType="1"/>
            </p:cNvSpPr>
            <p:nvPr/>
          </p:nvSpPr>
          <p:spPr bwMode="auto">
            <a:xfrm flipH="1" flipV="1">
              <a:off x="4414838" y="3948113"/>
              <a:ext cx="30163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Line 818"/>
            <p:cNvSpPr>
              <a:spLocks noChangeShapeType="1"/>
            </p:cNvSpPr>
            <p:nvPr/>
          </p:nvSpPr>
          <p:spPr bwMode="auto">
            <a:xfrm flipH="1" flipV="1">
              <a:off x="4343400" y="3916363"/>
              <a:ext cx="71438" cy="3175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Line 819"/>
            <p:cNvSpPr>
              <a:spLocks noChangeShapeType="1"/>
            </p:cNvSpPr>
            <p:nvPr/>
          </p:nvSpPr>
          <p:spPr bwMode="auto">
            <a:xfrm flipH="1" flipV="1">
              <a:off x="4283075" y="3886200"/>
              <a:ext cx="60325" cy="301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Line 820"/>
            <p:cNvSpPr>
              <a:spLocks noChangeShapeType="1"/>
            </p:cNvSpPr>
            <p:nvPr/>
          </p:nvSpPr>
          <p:spPr bwMode="auto">
            <a:xfrm flipV="1">
              <a:off x="4283075" y="3876675"/>
              <a:ext cx="0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Line 821"/>
            <p:cNvSpPr>
              <a:spLocks noChangeShapeType="1"/>
            </p:cNvSpPr>
            <p:nvPr/>
          </p:nvSpPr>
          <p:spPr bwMode="auto">
            <a:xfrm flipH="1" flipV="1">
              <a:off x="4252913" y="3814763"/>
              <a:ext cx="30163" cy="619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Line 822"/>
            <p:cNvSpPr>
              <a:spLocks noChangeShapeType="1"/>
            </p:cNvSpPr>
            <p:nvPr/>
          </p:nvSpPr>
          <p:spPr bwMode="auto">
            <a:xfrm flipV="1">
              <a:off x="4252913" y="3754438"/>
              <a:ext cx="30163" cy="603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Line 823"/>
            <p:cNvSpPr>
              <a:spLocks noChangeShapeType="1"/>
            </p:cNvSpPr>
            <p:nvPr/>
          </p:nvSpPr>
          <p:spPr bwMode="auto">
            <a:xfrm flipV="1">
              <a:off x="4283075" y="3743325"/>
              <a:ext cx="0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Line 824"/>
            <p:cNvSpPr>
              <a:spLocks noChangeShapeType="1"/>
            </p:cNvSpPr>
            <p:nvPr/>
          </p:nvSpPr>
          <p:spPr bwMode="auto">
            <a:xfrm flipV="1">
              <a:off x="4283075" y="3713163"/>
              <a:ext cx="60325" cy="301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Line 825"/>
            <p:cNvSpPr>
              <a:spLocks noChangeShapeType="1"/>
            </p:cNvSpPr>
            <p:nvPr/>
          </p:nvSpPr>
          <p:spPr bwMode="auto">
            <a:xfrm flipV="1">
              <a:off x="4343400" y="3683000"/>
              <a:ext cx="71438" cy="301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Line 826"/>
            <p:cNvSpPr>
              <a:spLocks noChangeShapeType="1"/>
            </p:cNvSpPr>
            <p:nvPr/>
          </p:nvSpPr>
          <p:spPr bwMode="auto">
            <a:xfrm flipV="1">
              <a:off x="4414838" y="3673475"/>
              <a:ext cx="30163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Line 827"/>
            <p:cNvSpPr>
              <a:spLocks noChangeShapeType="1"/>
            </p:cNvSpPr>
            <p:nvPr/>
          </p:nvSpPr>
          <p:spPr bwMode="auto">
            <a:xfrm>
              <a:off x="4445000" y="3673475"/>
              <a:ext cx="41275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Line 828"/>
            <p:cNvSpPr>
              <a:spLocks noChangeShapeType="1"/>
            </p:cNvSpPr>
            <p:nvPr/>
          </p:nvSpPr>
          <p:spPr bwMode="auto">
            <a:xfrm flipV="1">
              <a:off x="4486275" y="3662363"/>
              <a:ext cx="71438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Line 829"/>
            <p:cNvSpPr>
              <a:spLocks noChangeShapeType="1"/>
            </p:cNvSpPr>
            <p:nvPr/>
          </p:nvSpPr>
          <p:spPr bwMode="auto">
            <a:xfrm>
              <a:off x="4557713" y="3662363"/>
              <a:ext cx="71438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Line 830"/>
            <p:cNvSpPr>
              <a:spLocks noChangeShapeType="1"/>
            </p:cNvSpPr>
            <p:nvPr/>
          </p:nvSpPr>
          <p:spPr bwMode="auto">
            <a:xfrm>
              <a:off x="4629150" y="3662363"/>
              <a:ext cx="71438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Line 831"/>
            <p:cNvSpPr>
              <a:spLocks noChangeShapeType="1"/>
            </p:cNvSpPr>
            <p:nvPr/>
          </p:nvSpPr>
          <p:spPr bwMode="auto">
            <a:xfrm>
              <a:off x="4700588" y="3662363"/>
              <a:ext cx="60325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Line 832"/>
            <p:cNvSpPr>
              <a:spLocks noChangeShapeType="1"/>
            </p:cNvSpPr>
            <p:nvPr/>
          </p:nvSpPr>
          <p:spPr bwMode="auto">
            <a:xfrm>
              <a:off x="4760913" y="3673475"/>
              <a:ext cx="50800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Line 833"/>
            <p:cNvSpPr>
              <a:spLocks noChangeShapeType="1"/>
            </p:cNvSpPr>
            <p:nvPr/>
          </p:nvSpPr>
          <p:spPr bwMode="auto">
            <a:xfrm>
              <a:off x="4811713" y="3673475"/>
              <a:ext cx="20638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Line 834"/>
            <p:cNvSpPr>
              <a:spLocks noChangeShapeType="1"/>
            </p:cNvSpPr>
            <p:nvPr/>
          </p:nvSpPr>
          <p:spPr bwMode="auto">
            <a:xfrm>
              <a:off x="4832350" y="3683000"/>
              <a:ext cx="71438" cy="301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Line 835"/>
            <p:cNvSpPr>
              <a:spLocks noChangeShapeType="1"/>
            </p:cNvSpPr>
            <p:nvPr/>
          </p:nvSpPr>
          <p:spPr bwMode="auto">
            <a:xfrm>
              <a:off x="4903788" y="3713163"/>
              <a:ext cx="60325" cy="301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Line 836"/>
            <p:cNvSpPr>
              <a:spLocks noChangeShapeType="1"/>
            </p:cNvSpPr>
            <p:nvPr/>
          </p:nvSpPr>
          <p:spPr bwMode="auto">
            <a:xfrm>
              <a:off x="4964113" y="3743325"/>
              <a:ext cx="11113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Rectangle 837"/>
            <p:cNvSpPr>
              <a:spLocks noChangeArrowheads="1"/>
            </p:cNvSpPr>
            <p:nvPr/>
          </p:nvSpPr>
          <p:spPr bwMode="auto">
            <a:xfrm>
              <a:off x="4760913" y="3051175"/>
              <a:ext cx="142875" cy="142875"/>
            </a:xfrm>
            <a:prstGeom prst="rect">
              <a:avLst/>
            </a:prstGeom>
            <a:solidFill>
              <a:srgbClr val="00FF00"/>
            </a:solidFill>
            <a:ln w="0">
              <a:solidFill>
                <a:srgbClr val="00FF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Rectangle 838"/>
            <p:cNvSpPr>
              <a:spLocks noChangeArrowheads="1"/>
            </p:cNvSpPr>
            <p:nvPr/>
          </p:nvSpPr>
          <p:spPr bwMode="auto">
            <a:xfrm>
              <a:off x="4760913" y="3673475"/>
              <a:ext cx="142875" cy="141288"/>
            </a:xfrm>
            <a:prstGeom prst="rect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Rectangle 839"/>
            <p:cNvSpPr>
              <a:spLocks noChangeArrowheads="1"/>
            </p:cNvSpPr>
            <p:nvPr/>
          </p:nvSpPr>
          <p:spPr bwMode="auto">
            <a:xfrm>
              <a:off x="3997325" y="2767013"/>
              <a:ext cx="142875" cy="141288"/>
            </a:xfrm>
            <a:prstGeom prst="rect">
              <a:avLst/>
            </a:prstGeom>
            <a:solidFill>
              <a:srgbClr val="00FFFF"/>
            </a:solidFill>
            <a:ln w="0">
              <a:solidFill>
                <a:srgbClr val="00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Line 840"/>
            <p:cNvSpPr>
              <a:spLocks noChangeShapeType="1"/>
            </p:cNvSpPr>
            <p:nvPr/>
          </p:nvSpPr>
          <p:spPr bwMode="auto">
            <a:xfrm>
              <a:off x="4811713" y="3122613"/>
              <a:ext cx="41275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Line 841"/>
            <p:cNvSpPr>
              <a:spLocks noChangeShapeType="1"/>
            </p:cNvSpPr>
            <p:nvPr/>
          </p:nvSpPr>
          <p:spPr bwMode="auto">
            <a:xfrm>
              <a:off x="4832350" y="3101975"/>
              <a:ext cx="0" cy="41275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Line 842"/>
            <p:cNvSpPr>
              <a:spLocks noChangeShapeType="1"/>
            </p:cNvSpPr>
            <p:nvPr/>
          </p:nvSpPr>
          <p:spPr bwMode="auto">
            <a:xfrm>
              <a:off x="4811713" y="3743325"/>
              <a:ext cx="41275" cy="0"/>
            </a:xfrm>
            <a:prstGeom prst="line">
              <a:avLst/>
            </a:prstGeom>
            <a:noFill/>
            <a:ln w="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Line 843"/>
            <p:cNvSpPr>
              <a:spLocks noChangeShapeType="1"/>
            </p:cNvSpPr>
            <p:nvPr/>
          </p:nvSpPr>
          <p:spPr bwMode="auto">
            <a:xfrm>
              <a:off x="4832350" y="3724275"/>
              <a:ext cx="0" cy="39688"/>
            </a:xfrm>
            <a:prstGeom prst="line">
              <a:avLst/>
            </a:prstGeom>
            <a:noFill/>
            <a:ln w="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Line 844"/>
            <p:cNvSpPr>
              <a:spLocks noChangeShapeType="1"/>
            </p:cNvSpPr>
            <p:nvPr/>
          </p:nvSpPr>
          <p:spPr bwMode="auto">
            <a:xfrm>
              <a:off x="4048125" y="2838450"/>
              <a:ext cx="41275" cy="0"/>
            </a:xfrm>
            <a:prstGeom prst="line">
              <a:avLst/>
            </a:prstGeom>
            <a:noFill/>
            <a:ln w="0">
              <a:solidFill>
                <a:srgbClr val="00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Line 845"/>
            <p:cNvSpPr>
              <a:spLocks noChangeShapeType="1"/>
            </p:cNvSpPr>
            <p:nvPr/>
          </p:nvSpPr>
          <p:spPr bwMode="auto">
            <a:xfrm>
              <a:off x="4068763" y="2817813"/>
              <a:ext cx="0" cy="39688"/>
            </a:xfrm>
            <a:prstGeom prst="line">
              <a:avLst/>
            </a:prstGeom>
            <a:noFill/>
            <a:ln w="0">
              <a:solidFill>
                <a:srgbClr val="00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Line 846"/>
            <p:cNvSpPr>
              <a:spLocks noChangeShapeType="1"/>
            </p:cNvSpPr>
            <p:nvPr/>
          </p:nvSpPr>
          <p:spPr bwMode="auto">
            <a:xfrm>
              <a:off x="4811713" y="3122613"/>
              <a:ext cx="412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Line 847"/>
            <p:cNvSpPr>
              <a:spLocks noChangeShapeType="1"/>
            </p:cNvSpPr>
            <p:nvPr/>
          </p:nvSpPr>
          <p:spPr bwMode="auto">
            <a:xfrm>
              <a:off x="4832350" y="3101975"/>
              <a:ext cx="0" cy="412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Line 848"/>
            <p:cNvSpPr>
              <a:spLocks noChangeShapeType="1"/>
            </p:cNvSpPr>
            <p:nvPr/>
          </p:nvSpPr>
          <p:spPr bwMode="auto">
            <a:xfrm>
              <a:off x="4811713" y="3743325"/>
              <a:ext cx="412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Line 849"/>
            <p:cNvSpPr>
              <a:spLocks noChangeShapeType="1"/>
            </p:cNvSpPr>
            <p:nvPr/>
          </p:nvSpPr>
          <p:spPr bwMode="auto">
            <a:xfrm>
              <a:off x="4832350" y="3724275"/>
              <a:ext cx="0" cy="396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Line 850"/>
            <p:cNvSpPr>
              <a:spLocks noChangeShapeType="1"/>
            </p:cNvSpPr>
            <p:nvPr/>
          </p:nvSpPr>
          <p:spPr bwMode="auto">
            <a:xfrm>
              <a:off x="4048125" y="2838450"/>
              <a:ext cx="412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Line 851"/>
            <p:cNvSpPr>
              <a:spLocks noChangeShapeType="1"/>
            </p:cNvSpPr>
            <p:nvPr/>
          </p:nvSpPr>
          <p:spPr bwMode="auto">
            <a:xfrm>
              <a:off x="4068763" y="2817813"/>
              <a:ext cx="0" cy="396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Line 852"/>
            <p:cNvSpPr>
              <a:spLocks noChangeShapeType="1"/>
            </p:cNvSpPr>
            <p:nvPr/>
          </p:nvSpPr>
          <p:spPr bwMode="auto">
            <a:xfrm>
              <a:off x="4811713" y="3122613"/>
              <a:ext cx="412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Line 853"/>
            <p:cNvSpPr>
              <a:spLocks noChangeShapeType="1"/>
            </p:cNvSpPr>
            <p:nvPr/>
          </p:nvSpPr>
          <p:spPr bwMode="auto">
            <a:xfrm>
              <a:off x="4832350" y="3101975"/>
              <a:ext cx="0" cy="412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Line 854"/>
            <p:cNvSpPr>
              <a:spLocks noChangeShapeType="1"/>
            </p:cNvSpPr>
            <p:nvPr/>
          </p:nvSpPr>
          <p:spPr bwMode="auto">
            <a:xfrm>
              <a:off x="4811713" y="3743325"/>
              <a:ext cx="412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Line 855"/>
            <p:cNvSpPr>
              <a:spLocks noChangeShapeType="1"/>
            </p:cNvSpPr>
            <p:nvPr/>
          </p:nvSpPr>
          <p:spPr bwMode="auto">
            <a:xfrm>
              <a:off x="4832350" y="3724275"/>
              <a:ext cx="0" cy="396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Line 856"/>
            <p:cNvSpPr>
              <a:spLocks noChangeShapeType="1"/>
            </p:cNvSpPr>
            <p:nvPr/>
          </p:nvSpPr>
          <p:spPr bwMode="auto">
            <a:xfrm>
              <a:off x="4048125" y="2838450"/>
              <a:ext cx="412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Line 857"/>
            <p:cNvSpPr>
              <a:spLocks noChangeShapeType="1"/>
            </p:cNvSpPr>
            <p:nvPr/>
          </p:nvSpPr>
          <p:spPr bwMode="auto">
            <a:xfrm>
              <a:off x="4068763" y="2817813"/>
              <a:ext cx="0" cy="396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2233277" y="1027453"/>
              <a:ext cx="4775587" cy="6136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Distribution of </a:t>
              </a:r>
              <a:r>
                <a:rPr lang="en-US" i="1" dirty="0" err="1">
                  <a:solidFill>
                    <a:srgbClr val="FF0000"/>
                  </a:solidFill>
                </a:rPr>
                <a:t>Cx</a:t>
              </a:r>
              <a:r>
                <a:rPr lang="en-US" i="1" dirty="0">
                  <a:solidFill>
                    <a:srgbClr val="FF0000"/>
                  </a:solidFill>
                </a:rPr>
                <a:t>. </a:t>
              </a:r>
              <a:r>
                <a:rPr lang="en-US" i="1" dirty="0" err="1" smtClean="0">
                  <a:solidFill>
                    <a:srgbClr val="FF0000"/>
                  </a:solidFill>
                </a:rPr>
                <a:t>stigmatosoma</a:t>
              </a:r>
              <a:r>
                <a:rPr lang="en-US" i="1" dirty="0" smtClean="0">
                  <a:solidFill>
                    <a:srgbClr val="FF0000"/>
                  </a:solidFill>
                </a:rPr>
                <a:t> </a:t>
              </a:r>
              <a:r>
                <a:rPr lang="en-US" i="1" dirty="0">
                  <a:solidFill>
                    <a:srgbClr val="FF0000"/>
                  </a:solidFill>
                </a:rPr>
                <a:t>♀</a:t>
              </a: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2482729" y="4468637"/>
              <a:ext cx="3986714" cy="6136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Distribution of </a:t>
              </a:r>
              <a:r>
                <a:rPr lang="en-US" i="1" dirty="0" err="1" smtClean="0">
                  <a:solidFill>
                    <a:srgbClr val="0000FF"/>
                  </a:solidFill>
                </a:rPr>
                <a:t>Ae</a:t>
              </a:r>
              <a:r>
                <a:rPr lang="en-US" i="1" dirty="0" smtClean="0">
                  <a:solidFill>
                    <a:srgbClr val="0000FF"/>
                  </a:solidFill>
                </a:rPr>
                <a:t>. </a:t>
              </a:r>
              <a:r>
                <a:rPr lang="en-US" i="1" dirty="0" err="1" smtClean="0">
                  <a:solidFill>
                    <a:srgbClr val="0000FF"/>
                  </a:solidFill>
                </a:rPr>
                <a:t>aegypti</a:t>
              </a:r>
              <a:r>
                <a:rPr lang="en-US" i="1" dirty="0" smtClean="0">
                  <a:solidFill>
                    <a:srgbClr val="0000FF"/>
                  </a:solidFill>
                </a:rPr>
                <a:t> ♀</a:t>
              </a:r>
            </a:p>
          </p:txBody>
        </p:sp>
        <p:cxnSp>
          <p:nvCxnSpPr>
            <p:cNvPr id="165" name="Straight Arrow Connector 164"/>
            <p:cNvCxnSpPr/>
            <p:nvPr/>
          </p:nvCxnSpPr>
          <p:spPr>
            <a:xfrm flipH="1">
              <a:off x="4494362" y="2674189"/>
              <a:ext cx="1147313" cy="69011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TextBox 165"/>
            <p:cNvSpPr txBox="1"/>
            <p:nvPr/>
          </p:nvSpPr>
          <p:spPr>
            <a:xfrm>
              <a:off x="4066620" y="2410993"/>
              <a:ext cx="569343" cy="7670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S</a:t>
              </a:r>
              <a:r>
                <a:rPr lang="en-US" sz="2400" baseline="-25000" dirty="0"/>
                <a:t>1</a:t>
              </a:r>
              <a:endParaRPr lang="en-US" sz="2400" dirty="0"/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4840118" y="2701415"/>
              <a:ext cx="569343" cy="7670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S</a:t>
              </a:r>
              <a:r>
                <a:rPr lang="en-US" sz="2400" baseline="-25000" dirty="0" smtClean="0"/>
                <a:t>2</a:t>
              </a:r>
              <a:endParaRPr lang="en-US" sz="2400" dirty="0"/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4845172" y="3358511"/>
              <a:ext cx="569343" cy="7670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S</a:t>
              </a:r>
              <a:r>
                <a:rPr lang="en-US" sz="2400" baseline="-25000" dirty="0" smtClean="0"/>
                <a:t>3</a:t>
              </a:r>
              <a:endParaRPr lang="en-US" sz="2400" dirty="0"/>
            </a:p>
          </p:txBody>
        </p:sp>
        <p:cxnSp>
          <p:nvCxnSpPr>
            <p:cNvPr id="169" name="Straight Arrow Connector 168"/>
            <p:cNvCxnSpPr/>
            <p:nvPr/>
          </p:nvCxnSpPr>
          <p:spPr>
            <a:xfrm flipH="1">
              <a:off x="5216106" y="2855343"/>
              <a:ext cx="494581" cy="186906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Arrow Connector 169"/>
            <p:cNvCxnSpPr/>
            <p:nvPr/>
          </p:nvCxnSpPr>
          <p:spPr>
            <a:xfrm flipH="1">
              <a:off x="5253489" y="3010619"/>
              <a:ext cx="569341" cy="595223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1" name="TextBox 170"/>
            <p:cNvSpPr txBox="1"/>
            <p:nvPr/>
          </p:nvSpPr>
          <p:spPr>
            <a:xfrm>
              <a:off x="5734540" y="2426390"/>
              <a:ext cx="2207856" cy="6136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Sensor locations</a:t>
              </a:r>
              <a:endParaRPr lang="en-US" dirty="0"/>
            </a:p>
          </p:txBody>
        </p:sp>
      </p:grpSp>
      <p:sp>
        <p:nvSpPr>
          <p:cNvPr id="975" name="Title 1"/>
          <p:cNvSpPr>
            <a:spLocks noGrp="1"/>
          </p:cNvSpPr>
          <p:nvPr>
            <p:ph type="title"/>
          </p:nvPr>
        </p:nvSpPr>
        <p:spPr>
          <a:xfrm>
            <a:off x="2581276" y="413604"/>
            <a:ext cx="8639174" cy="132556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Additional Feature: </a:t>
            </a:r>
            <a:r>
              <a:rPr lang="en-US" sz="4000" dirty="0" smtClean="0"/>
              <a:t>location-of-intercept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5912429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4867" y="632679"/>
            <a:ext cx="6723533" cy="132556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Compute Flying Sound Feature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6730551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8811" y="1745517"/>
            <a:ext cx="5181600" cy="4351338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Add to Training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2000" dirty="0" smtClean="0"/>
              <a:t>Learn </a:t>
            </a:r>
            <a:r>
              <a:rPr lang="en-US" sz="2000" dirty="0"/>
              <a:t>the </a:t>
            </a:r>
            <a:r>
              <a:rPr lang="en-US" sz="2000" dirty="0" smtClean="0"/>
              <a:t>insects’ geographic distributions: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 </a:t>
            </a:r>
          </a:p>
          <a:p>
            <a:pPr marL="0" indent="0">
              <a:buNone/>
            </a:pPr>
            <a:endParaRPr lang="en-US" sz="2000" dirty="0">
              <a:solidFill>
                <a:srgbClr val="00B0F0"/>
              </a:solidFill>
            </a:endParaRPr>
          </a:p>
        </p:txBody>
      </p:sp>
      <p:sp>
        <p:nvSpPr>
          <p:cNvPr id="31" name="Content Placeholder 2"/>
          <p:cNvSpPr>
            <a:spLocks noGrp="1"/>
          </p:cNvSpPr>
          <p:nvPr>
            <p:ph sz="half" idx="1"/>
          </p:nvPr>
        </p:nvSpPr>
        <p:spPr>
          <a:xfrm>
            <a:off x="6439388" y="1655468"/>
            <a:ext cx="5433917" cy="4656871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Classification using three features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700" dirty="0" smtClean="0"/>
              <a:t>    Given </a:t>
            </a:r>
            <a:r>
              <a:rPr lang="en-US" sz="1700" dirty="0"/>
              <a:t>an unknown sound </a:t>
            </a:r>
            <a:r>
              <a:rPr lang="en-US" sz="1700" i="1" dirty="0" smtClean="0"/>
              <a:t>U </a:t>
            </a:r>
            <a:r>
              <a:rPr lang="en-US" sz="1700" dirty="0" smtClean="0"/>
              <a:t>captured </a:t>
            </a:r>
            <a:r>
              <a:rPr lang="en-US" sz="1700" dirty="0"/>
              <a:t>at time </a:t>
            </a:r>
            <a:r>
              <a:rPr lang="en-US" sz="1700" i="1" dirty="0" smtClean="0"/>
              <a:t>t, </a:t>
            </a:r>
            <a:r>
              <a:rPr lang="en-US" sz="1700" dirty="0" smtClean="0"/>
              <a:t>location </a:t>
            </a:r>
            <a:r>
              <a:rPr lang="en-US" sz="1700" i="1" dirty="0" smtClean="0"/>
              <a:t>s</a:t>
            </a:r>
            <a:r>
              <a:rPr lang="en-US" sz="1700" dirty="0" smtClean="0"/>
              <a:t>: 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7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sz="1700" dirty="0" smtClean="0"/>
              <a:t>        </a:t>
            </a:r>
            <a:endParaRPr lang="en-US" sz="1700" dirty="0">
              <a:latin typeface="Cambria Math" panose="02040503050406030204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1" name="TextBox 190"/>
              <p:cNvSpPr txBox="1"/>
              <p:nvPr/>
            </p:nvSpPr>
            <p:spPr>
              <a:xfrm>
                <a:off x="6604553" y="2466204"/>
                <a:ext cx="4528943" cy="91345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700" dirty="0" smtClean="0"/>
                  <a:t>(1) compute </a:t>
                </a:r>
                <a:r>
                  <a:rPr lang="en-US" sz="1700" dirty="0"/>
                  <a:t>the probability:</a:t>
                </a:r>
                <a:endParaRPr lang="en-US" sz="1700" dirty="0" smtClean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700">
                          <a:latin typeface="Cambria Math" panose="02040503050406030204" pitchFamily="18" charset="0"/>
                        </a:rPr>
                        <m:t>P</m:t>
                      </m:r>
                      <m:d>
                        <m:d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sz="1700" i="1" dirty="0"/>
                            <m:t>s</m:t>
                          </m:r>
                        </m:e>
                        <m:e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e>
                      </m:d>
                      <m:r>
                        <a:rPr lang="en-US" sz="170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700" b="0" i="0" smtClean="0">
                              <a:latin typeface="Cambria Math" panose="02040503050406030204" pitchFamily="18" charset="0"/>
                            </a:rPr>
                            <m:t>GeoDist</m:t>
                          </m:r>
                        </m:e>
                        <m:sub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sub>
                      </m:sSub>
                      <m:r>
                        <a:rPr lang="en-US" sz="170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700" b="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sz="17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700" dirty="0"/>
              </a:p>
            </p:txBody>
          </p:sp>
        </mc:Choice>
        <mc:Fallback xmlns="">
          <p:sp>
            <p:nvSpPr>
              <p:cNvPr id="191" name="TextBox 1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4553" y="2466204"/>
                <a:ext cx="4528943" cy="913455"/>
              </a:xfrm>
              <a:prstGeom prst="rect">
                <a:avLst/>
              </a:prstGeom>
              <a:blipFill rotWithShape="0">
                <a:blip r:embed="rId2"/>
                <a:stretch>
                  <a:fillRect l="-80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0" name="Group 109"/>
          <p:cNvGrpSpPr/>
          <p:nvPr/>
        </p:nvGrpSpPr>
        <p:grpSpPr>
          <a:xfrm>
            <a:off x="772522" y="3012719"/>
            <a:ext cx="4405556" cy="2930881"/>
            <a:chOff x="2233277" y="1027453"/>
            <a:chExt cx="5709119" cy="4054805"/>
          </a:xfrm>
        </p:grpSpPr>
        <p:grpSp>
          <p:nvGrpSpPr>
            <p:cNvPr id="111" name="Group 110"/>
            <p:cNvGrpSpPr/>
            <p:nvPr/>
          </p:nvGrpSpPr>
          <p:grpSpPr>
            <a:xfrm>
              <a:off x="2624138" y="1676401"/>
              <a:ext cx="2055813" cy="2057400"/>
              <a:chOff x="2624138" y="1676401"/>
              <a:chExt cx="2055813" cy="2057400"/>
            </a:xfrm>
          </p:grpSpPr>
          <p:sp>
            <p:nvSpPr>
              <p:cNvPr id="777" name="Line 8"/>
              <p:cNvSpPr>
                <a:spLocks noChangeShapeType="1"/>
              </p:cNvSpPr>
              <p:nvPr/>
            </p:nvSpPr>
            <p:spPr bwMode="auto">
              <a:xfrm flipV="1">
                <a:off x="2674938" y="2349501"/>
                <a:ext cx="11113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8" name="Line 9"/>
              <p:cNvSpPr>
                <a:spLocks noChangeShapeType="1"/>
              </p:cNvSpPr>
              <p:nvPr/>
            </p:nvSpPr>
            <p:spPr bwMode="auto">
              <a:xfrm flipV="1">
                <a:off x="2686050" y="2287588"/>
                <a:ext cx="30163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9" name="Line 10"/>
              <p:cNvSpPr>
                <a:spLocks noChangeShapeType="1"/>
              </p:cNvSpPr>
              <p:nvPr/>
            </p:nvSpPr>
            <p:spPr bwMode="auto">
              <a:xfrm flipV="1">
                <a:off x="2716213" y="2216151"/>
                <a:ext cx="3016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0" name="Line 11"/>
              <p:cNvSpPr>
                <a:spLocks noChangeShapeType="1"/>
              </p:cNvSpPr>
              <p:nvPr/>
            </p:nvSpPr>
            <p:spPr bwMode="auto">
              <a:xfrm flipV="1">
                <a:off x="2746375" y="2144713"/>
                <a:ext cx="41275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1" name="Line 12"/>
              <p:cNvSpPr>
                <a:spLocks noChangeShapeType="1"/>
              </p:cNvSpPr>
              <p:nvPr/>
            </p:nvSpPr>
            <p:spPr bwMode="auto">
              <a:xfrm flipV="1">
                <a:off x="2787650" y="2105026"/>
                <a:ext cx="30163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2" name="Line 13"/>
              <p:cNvSpPr>
                <a:spLocks noChangeShapeType="1"/>
              </p:cNvSpPr>
              <p:nvPr/>
            </p:nvSpPr>
            <p:spPr bwMode="auto">
              <a:xfrm flipV="1">
                <a:off x="2817813" y="2074863"/>
                <a:ext cx="206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3" name="Line 14"/>
              <p:cNvSpPr>
                <a:spLocks noChangeShapeType="1"/>
              </p:cNvSpPr>
              <p:nvPr/>
            </p:nvSpPr>
            <p:spPr bwMode="auto">
              <a:xfrm flipV="1">
                <a:off x="2838450" y="2012951"/>
                <a:ext cx="50800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4" name="Line 15"/>
              <p:cNvSpPr>
                <a:spLocks noChangeShapeType="1"/>
              </p:cNvSpPr>
              <p:nvPr/>
            </p:nvSpPr>
            <p:spPr bwMode="auto">
              <a:xfrm flipV="1">
                <a:off x="2889250" y="2003426"/>
                <a:ext cx="9525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5" name="Line 16"/>
              <p:cNvSpPr>
                <a:spLocks noChangeShapeType="1"/>
              </p:cNvSpPr>
              <p:nvPr/>
            </p:nvSpPr>
            <p:spPr bwMode="auto">
              <a:xfrm flipV="1">
                <a:off x="2898775" y="1941513"/>
                <a:ext cx="61913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6" name="Line 17"/>
              <p:cNvSpPr>
                <a:spLocks noChangeShapeType="1"/>
              </p:cNvSpPr>
              <p:nvPr/>
            </p:nvSpPr>
            <p:spPr bwMode="auto">
              <a:xfrm flipV="1">
                <a:off x="2960688" y="1931988"/>
                <a:ext cx="9525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7" name="Line 18"/>
              <p:cNvSpPr>
                <a:spLocks noChangeShapeType="1"/>
              </p:cNvSpPr>
              <p:nvPr/>
            </p:nvSpPr>
            <p:spPr bwMode="auto">
              <a:xfrm flipV="1">
                <a:off x="2970213" y="1881188"/>
                <a:ext cx="50800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8" name="Line 19"/>
              <p:cNvSpPr>
                <a:spLocks noChangeShapeType="1"/>
              </p:cNvSpPr>
              <p:nvPr/>
            </p:nvSpPr>
            <p:spPr bwMode="auto">
              <a:xfrm flipV="1">
                <a:off x="3021013" y="1870076"/>
                <a:ext cx="30163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9" name="Line 20"/>
              <p:cNvSpPr>
                <a:spLocks noChangeShapeType="1"/>
              </p:cNvSpPr>
              <p:nvPr/>
            </p:nvSpPr>
            <p:spPr bwMode="auto">
              <a:xfrm flipV="1">
                <a:off x="3051175" y="1839913"/>
                <a:ext cx="41275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0" name="Line 21"/>
              <p:cNvSpPr>
                <a:spLocks noChangeShapeType="1"/>
              </p:cNvSpPr>
              <p:nvPr/>
            </p:nvSpPr>
            <p:spPr bwMode="auto">
              <a:xfrm flipV="1">
                <a:off x="3092450" y="1798638"/>
                <a:ext cx="71438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1" name="Line 22"/>
              <p:cNvSpPr>
                <a:spLocks noChangeShapeType="1"/>
              </p:cNvSpPr>
              <p:nvPr/>
            </p:nvSpPr>
            <p:spPr bwMode="auto">
              <a:xfrm flipV="1">
                <a:off x="3163888" y="1758951"/>
                <a:ext cx="71438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2" name="Line 23"/>
              <p:cNvSpPr>
                <a:spLocks noChangeShapeType="1"/>
              </p:cNvSpPr>
              <p:nvPr/>
            </p:nvSpPr>
            <p:spPr bwMode="auto">
              <a:xfrm flipV="1">
                <a:off x="3235325" y="1738313"/>
                <a:ext cx="714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3" name="Line 24"/>
              <p:cNvSpPr>
                <a:spLocks noChangeShapeType="1"/>
              </p:cNvSpPr>
              <p:nvPr/>
            </p:nvSpPr>
            <p:spPr bwMode="auto">
              <a:xfrm flipV="1">
                <a:off x="3306763" y="1727201"/>
                <a:ext cx="19050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4" name="Line 25"/>
              <p:cNvSpPr>
                <a:spLocks noChangeShapeType="1"/>
              </p:cNvSpPr>
              <p:nvPr/>
            </p:nvSpPr>
            <p:spPr bwMode="auto">
              <a:xfrm flipV="1">
                <a:off x="3325813" y="1708151"/>
                <a:ext cx="50800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5" name="Line 26"/>
              <p:cNvSpPr>
                <a:spLocks noChangeShapeType="1"/>
              </p:cNvSpPr>
              <p:nvPr/>
            </p:nvSpPr>
            <p:spPr bwMode="auto">
              <a:xfrm flipV="1">
                <a:off x="3376613" y="1697038"/>
                <a:ext cx="61913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6" name="Line 27"/>
              <p:cNvSpPr>
                <a:spLocks noChangeShapeType="1"/>
              </p:cNvSpPr>
              <p:nvPr/>
            </p:nvSpPr>
            <p:spPr bwMode="auto">
              <a:xfrm flipV="1">
                <a:off x="3438525" y="1676401"/>
                <a:ext cx="714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7" name="Line 28"/>
              <p:cNvSpPr>
                <a:spLocks noChangeShapeType="1"/>
              </p:cNvSpPr>
              <p:nvPr/>
            </p:nvSpPr>
            <p:spPr bwMode="auto">
              <a:xfrm>
                <a:off x="3509963" y="1676401"/>
                <a:ext cx="714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8" name="Line 29"/>
              <p:cNvSpPr>
                <a:spLocks noChangeShapeType="1"/>
              </p:cNvSpPr>
              <p:nvPr/>
            </p:nvSpPr>
            <p:spPr bwMode="auto">
              <a:xfrm>
                <a:off x="3581400" y="1676401"/>
                <a:ext cx="69850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9" name="Line 30"/>
              <p:cNvSpPr>
                <a:spLocks noChangeShapeType="1"/>
              </p:cNvSpPr>
              <p:nvPr/>
            </p:nvSpPr>
            <p:spPr bwMode="auto">
              <a:xfrm>
                <a:off x="3651250" y="1676401"/>
                <a:ext cx="714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0" name="Line 31"/>
              <p:cNvSpPr>
                <a:spLocks noChangeShapeType="1"/>
              </p:cNvSpPr>
              <p:nvPr/>
            </p:nvSpPr>
            <p:spPr bwMode="auto">
              <a:xfrm>
                <a:off x="3722688" y="1676401"/>
                <a:ext cx="714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1" name="Line 32"/>
              <p:cNvSpPr>
                <a:spLocks noChangeShapeType="1"/>
              </p:cNvSpPr>
              <p:nvPr/>
            </p:nvSpPr>
            <p:spPr bwMode="auto">
              <a:xfrm>
                <a:off x="3794125" y="1676401"/>
                <a:ext cx="714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2" name="Line 33"/>
              <p:cNvSpPr>
                <a:spLocks noChangeShapeType="1"/>
              </p:cNvSpPr>
              <p:nvPr/>
            </p:nvSpPr>
            <p:spPr bwMode="auto">
              <a:xfrm>
                <a:off x="3865563" y="1697038"/>
                <a:ext cx="60325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3" name="Line 34"/>
              <p:cNvSpPr>
                <a:spLocks noChangeShapeType="1"/>
              </p:cNvSpPr>
              <p:nvPr/>
            </p:nvSpPr>
            <p:spPr bwMode="auto">
              <a:xfrm>
                <a:off x="3925888" y="1708151"/>
                <a:ext cx="50800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4" name="Line 35"/>
              <p:cNvSpPr>
                <a:spLocks noChangeShapeType="1"/>
              </p:cNvSpPr>
              <p:nvPr/>
            </p:nvSpPr>
            <p:spPr bwMode="auto">
              <a:xfrm>
                <a:off x="3976688" y="1727201"/>
                <a:ext cx="20638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5" name="Line 36"/>
              <p:cNvSpPr>
                <a:spLocks noChangeShapeType="1"/>
              </p:cNvSpPr>
              <p:nvPr/>
            </p:nvSpPr>
            <p:spPr bwMode="auto">
              <a:xfrm>
                <a:off x="3997325" y="1738313"/>
                <a:ext cx="714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6" name="Line 37"/>
              <p:cNvSpPr>
                <a:spLocks noChangeShapeType="1"/>
              </p:cNvSpPr>
              <p:nvPr/>
            </p:nvSpPr>
            <p:spPr bwMode="auto">
              <a:xfrm>
                <a:off x="4068763" y="1758951"/>
                <a:ext cx="71438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7" name="Line 38"/>
              <p:cNvSpPr>
                <a:spLocks noChangeShapeType="1"/>
              </p:cNvSpPr>
              <p:nvPr/>
            </p:nvSpPr>
            <p:spPr bwMode="auto">
              <a:xfrm>
                <a:off x="4140200" y="1798638"/>
                <a:ext cx="71438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8" name="Line 39"/>
              <p:cNvSpPr>
                <a:spLocks noChangeShapeType="1"/>
              </p:cNvSpPr>
              <p:nvPr/>
            </p:nvSpPr>
            <p:spPr bwMode="auto">
              <a:xfrm>
                <a:off x="4211638" y="1839913"/>
                <a:ext cx="41275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9" name="Line 40"/>
              <p:cNvSpPr>
                <a:spLocks noChangeShapeType="1"/>
              </p:cNvSpPr>
              <p:nvPr/>
            </p:nvSpPr>
            <p:spPr bwMode="auto">
              <a:xfrm>
                <a:off x="4252913" y="1870076"/>
                <a:ext cx="30163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0" name="Line 41"/>
              <p:cNvSpPr>
                <a:spLocks noChangeShapeType="1"/>
              </p:cNvSpPr>
              <p:nvPr/>
            </p:nvSpPr>
            <p:spPr bwMode="auto">
              <a:xfrm>
                <a:off x="4283075" y="1881188"/>
                <a:ext cx="50800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1" name="Line 42"/>
              <p:cNvSpPr>
                <a:spLocks noChangeShapeType="1"/>
              </p:cNvSpPr>
              <p:nvPr/>
            </p:nvSpPr>
            <p:spPr bwMode="auto">
              <a:xfrm>
                <a:off x="4333875" y="1931988"/>
                <a:ext cx="9525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2" name="Line 43"/>
              <p:cNvSpPr>
                <a:spLocks noChangeShapeType="1"/>
              </p:cNvSpPr>
              <p:nvPr/>
            </p:nvSpPr>
            <p:spPr bwMode="auto">
              <a:xfrm>
                <a:off x="4343400" y="1941513"/>
                <a:ext cx="61913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3" name="Line 44"/>
              <p:cNvSpPr>
                <a:spLocks noChangeShapeType="1"/>
              </p:cNvSpPr>
              <p:nvPr/>
            </p:nvSpPr>
            <p:spPr bwMode="auto">
              <a:xfrm>
                <a:off x="4405313" y="2003426"/>
                <a:ext cx="9525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4" name="Line 45"/>
              <p:cNvSpPr>
                <a:spLocks noChangeShapeType="1"/>
              </p:cNvSpPr>
              <p:nvPr/>
            </p:nvSpPr>
            <p:spPr bwMode="auto">
              <a:xfrm>
                <a:off x="4414838" y="2012951"/>
                <a:ext cx="50800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5" name="Line 46"/>
              <p:cNvSpPr>
                <a:spLocks noChangeShapeType="1"/>
              </p:cNvSpPr>
              <p:nvPr/>
            </p:nvSpPr>
            <p:spPr bwMode="auto">
              <a:xfrm>
                <a:off x="4465638" y="2074863"/>
                <a:ext cx="206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6" name="Line 47"/>
              <p:cNvSpPr>
                <a:spLocks noChangeShapeType="1"/>
              </p:cNvSpPr>
              <p:nvPr/>
            </p:nvSpPr>
            <p:spPr bwMode="auto">
              <a:xfrm>
                <a:off x="4486275" y="2105026"/>
                <a:ext cx="30163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7" name="Line 48"/>
              <p:cNvSpPr>
                <a:spLocks noChangeShapeType="1"/>
              </p:cNvSpPr>
              <p:nvPr/>
            </p:nvSpPr>
            <p:spPr bwMode="auto">
              <a:xfrm>
                <a:off x="4516438" y="2144713"/>
                <a:ext cx="41275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8" name="Line 49"/>
              <p:cNvSpPr>
                <a:spLocks noChangeShapeType="1"/>
              </p:cNvSpPr>
              <p:nvPr/>
            </p:nvSpPr>
            <p:spPr bwMode="auto">
              <a:xfrm>
                <a:off x="4557713" y="2216151"/>
                <a:ext cx="3016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" name="Line 50"/>
              <p:cNvSpPr>
                <a:spLocks noChangeShapeType="1"/>
              </p:cNvSpPr>
              <p:nvPr/>
            </p:nvSpPr>
            <p:spPr bwMode="auto">
              <a:xfrm>
                <a:off x="4587875" y="2287588"/>
                <a:ext cx="30163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0" name="Line 51"/>
              <p:cNvSpPr>
                <a:spLocks noChangeShapeType="1"/>
              </p:cNvSpPr>
              <p:nvPr/>
            </p:nvSpPr>
            <p:spPr bwMode="auto">
              <a:xfrm>
                <a:off x="4618038" y="2349501"/>
                <a:ext cx="11113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1" name="Line 52"/>
              <p:cNvSpPr>
                <a:spLocks noChangeShapeType="1"/>
              </p:cNvSpPr>
              <p:nvPr/>
            </p:nvSpPr>
            <p:spPr bwMode="auto">
              <a:xfrm>
                <a:off x="4629150" y="2379663"/>
                <a:ext cx="9525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2" name="Line 53"/>
              <p:cNvSpPr>
                <a:spLocks noChangeShapeType="1"/>
              </p:cNvSpPr>
              <p:nvPr/>
            </p:nvSpPr>
            <p:spPr bwMode="auto">
              <a:xfrm>
                <a:off x="4638675" y="2420938"/>
                <a:ext cx="20638" cy="698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3" name="Line 54"/>
              <p:cNvSpPr>
                <a:spLocks noChangeShapeType="1"/>
              </p:cNvSpPr>
              <p:nvPr/>
            </p:nvSpPr>
            <p:spPr bwMode="auto">
              <a:xfrm>
                <a:off x="4659313" y="2490788"/>
                <a:ext cx="9525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4" name="Line 55"/>
              <p:cNvSpPr>
                <a:spLocks noChangeShapeType="1"/>
              </p:cNvSpPr>
              <p:nvPr/>
            </p:nvSpPr>
            <p:spPr bwMode="auto">
              <a:xfrm>
                <a:off x="4668838" y="2562226"/>
                <a:ext cx="1111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5" name="Line 56"/>
              <p:cNvSpPr>
                <a:spLocks noChangeShapeType="1"/>
              </p:cNvSpPr>
              <p:nvPr/>
            </p:nvSpPr>
            <p:spPr bwMode="auto">
              <a:xfrm>
                <a:off x="4679950" y="2633663"/>
                <a:ext cx="0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6" name="Line 57"/>
              <p:cNvSpPr>
                <a:spLocks noChangeShapeType="1"/>
              </p:cNvSpPr>
              <p:nvPr/>
            </p:nvSpPr>
            <p:spPr bwMode="auto">
              <a:xfrm>
                <a:off x="4679950" y="2705101"/>
                <a:ext cx="0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7" name="Line 58"/>
              <p:cNvSpPr>
                <a:spLocks noChangeShapeType="1"/>
              </p:cNvSpPr>
              <p:nvPr/>
            </p:nvSpPr>
            <p:spPr bwMode="auto">
              <a:xfrm flipH="1">
                <a:off x="4668838" y="2767013"/>
                <a:ext cx="1111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8" name="Line 59"/>
              <p:cNvSpPr>
                <a:spLocks noChangeShapeType="1"/>
              </p:cNvSpPr>
              <p:nvPr/>
            </p:nvSpPr>
            <p:spPr bwMode="auto">
              <a:xfrm flipH="1">
                <a:off x="4659313" y="2838451"/>
                <a:ext cx="9525" cy="698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9" name="Line 60"/>
              <p:cNvSpPr>
                <a:spLocks noChangeShapeType="1"/>
              </p:cNvSpPr>
              <p:nvPr/>
            </p:nvSpPr>
            <p:spPr bwMode="auto">
              <a:xfrm flipH="1">
                <a:off x="4638675" y="2908301"/>
                <a:ext cx="20638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0" name="Line 61"/>
              <p:cNvSpPr>
                <a:spLocks noChangeShapeType="1"/>
              </p:cNvSpPr>
              <p:nvPr/>
            </p:nvSpPr>
            <p:spPr bwMode="auto">
              <a:xfrm flipH="1">
                <a:off x="4629150" y="2979738"/>
                <a:ext cx="9525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1" name="Line 62"/>
              <p:cNvSpPr>
                <a:spLocks noChangeShapeType="1"/>
              </p:cNvSpPr>
              <p:nvPr/>
            </p:nvSpPr>
            <p:spPr bwMode="auto">
              <a:xfrm flipH="1">
                <a:off x="4618038" y="3030538"/>
                <a:ext cx="11113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2" name="Line 63"/>
              <p:cNvSpPr>
                <a:spLocks noChangeShapeType="1"/>
              </p:cNvSpPr>
              <p:nvPr/>
            </p:nvSpPr>
            <p:spPr bwMode="auto">
              <a:xfrm flipH="1">
                <a:off x="4587875" y="3051176"/>
                <a:ext cx="3016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3" name="Line 64"/>
              <p:cNvSpPr>
                <a:spLocks noChangeShapeType="1"/>
              </p:cNvSpPr>
              <p:nvPr/>
            </p:nvSpPr>
            <p:spPr bwMode="auto">
              <a:xfrm flipH="1">
                <a:off x="4557713" y="3122613"/>
                <a:ext cx="30163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4" name="Line 65"/>
              <p:cNvSpPr>
                <a:spLocks noChangeShapeType="1"/>
              </p:cNvSpPr>
              <p:nvPr/>
            </p:nvSpPr>
            <p:spPr bwMode="auto">
              <a:xfrm>
                <a:off x="4557713" y="3184526"/>
                <a:ext cx="0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5" name="Line 66"/>
              <p:cNvSpPr>
                <a:spLocks noChangeShapeType="1"/>
              </p:cNvSpPr>
              <p:nvPr/>
            </p:nvSpPr>
            <p:spPr bwMode="auto">
              <a:xfrm flipH="1">
                <a:off x="4516438" y="3194051"/>
                <a:ext cx="41275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6" name="Line 67"/>
              <p:cNvSpPr>
                <a:spLocks noChangeShapeType="1"/>
              </p:cNvSpPr>
              <p:nvPr/>
            </p:nvSpPr>
            <p:spPr bwMode="auto">
              <a:xfrm flipH="1">
                <a:off x="4486275" y="3255963"/>
                <a:ext cx="30163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7" name="Line 68"/>
              <p:cNvSpPr>
                <a:spLocks noChangeShapeType="1"/>
              </p:cNvSpPr>
              <p:nvPr/>
            </p:nvSpPr>
            <p:spPr bwMode="auto">
              <a:xfrm flipH="1">
                <a:off x="4465638" y="3295651"/>
                <a:ext cx="206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8" name="Line 69"/>
              <p:cNvSpPr>
                <a:spLocks noChangeShapeType="1"/>
              </p:cNvSpPr>
              <p:nvPr/>
            </p:nvSpPr>
            <p:spPr bwMode="auto">
              <a:xfrm flipH="1">
                <a:off x="4414838" y="3325813"/>
                <a:ext cx="50800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9" name="Line 70"/>
              <p:cNvSpPr>
                <a:spLocks noChangeShapeType="1"/>
              </p:cNvSpPr>
              <p:nvPr/>
            </p:nvSpPr>
            <p:spPr bwMode="auto">
              <a:xfrm flipH="1">
                <a:off x="4405313" y="3387726"/>
                <a:ext cx="9525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0" name="Line 71"/>
              <p:cNvSpPr>
                <a:spLocks noChangeShapeType="1"/>
              </p:cNvSpPr>
              <p:nvPr/>
            </p:nvSpPr>
            <p:spPr bwMode="auto">
              <a:xfrm flipH="1">
                <a:off x="4343400" y="3397251"/>
                <a:ext cx="61913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1" name="Line 72"/>
              <p:cNvSpPr>
                <a:spLocks noChangeShapeType="1"/>
              </p:cNvSpPr>
              <p:nvPr/>
            </p:nvSpPr>
            <p:spPr bwMode="auto">
              <a:xfrm flipH="1">
                <a:off x="4333875" y="3459163"/>
                <a:ext cx="9525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2" name="Line 73"/>
              <p:cNvSpPr>
                <a:spLocks noChangeShapeType="1"/>
              </p:cNvSpPr>
              <p:nvPr/>
            </p:nvSpPr>
            <p:spPr bwMode="auto">
              <a:xfrm flipH="1">
                <a:off x="4283075" y="3468688"/>
                <a:ext cx="50800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3" name="Line 74"/>
              <p:cNvSpPr>
                <a:spLocks noChangeShapeType="1"/>
              </p:cNvSpPr>
              <p:nvPr/>
            </p:nvSpPr>
            <p:spPr bwMode="auto">
              <a:xfrm flipH="1">
                <a:off x="4252913" y="3519488"/>
                <a:ext cx="30163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4" name="Line 75"/>
              <p:cNvSpPr>
                <a:spLocks noChangeShapeType="1"/>
              </p:cNvSpPr>
              <p:nvPr/>
            </p:nvSpPr>
            <p:spPr bwMode="auto">
              <a:xfrm flipH="1">
                <a:off x="4211638" y="3540126"/>
                <a:ext cx="41275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5" name="Line 76"/>
              <p:cNvSpPr>
                <a:spLocks noChangeShapeType="1"/>
              </p:cNvSpPr>
              <p:nvPr/>
            </p:nvSpPr>
            <p:spPr bwMode="auto">
              <a:xfrm flipH="1">
                <a:off x="4140200" y="3570288"/>
                <a:ext cx="71438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6" name="Line 77"/>
              <p:cNvSpPr>
                <a:spLocks noChangeShapeType="1"/>
              </p:cNvSpPr>
              <p:nvPr/>
            </p:nvSpPr>
            <p:spPr bwMode="auto">
              <a:xfrm flipH="1">
                <a:off x="4068763" y="3611563"/>
                <a:ext cx="714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7" name="Line 78"/>
              <p:cNvSpPr>
                <a:spLocks noChangeShapeType="1"/>
              </p:cNvSpPr>
              <p:nvPr/>
            </p:nvSpPr>
            <p:spPr bwMode="auto">
              <a:xfrm flipH="1">
                <a:off x="3997325" y="3641726"/>
                <a:ext cx="71438" cy="317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8" name="Line 79"/>
              <p:cNvSpPr>
                <a:spLocks noChangeShapeType="1"/>
              </p:cNvSpPr>
              <p:nvPr/>
            </p:nvSpPr>
            <p:spPr bwMode="auto">
              <a:xfrm flipH="1">
                <a:off x="3976688" y="3673476"/>
                <a:ext cx="206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9" name="Line 80"/>
              <p:cNvSpPr>
                <a:spLocks noChangeShapeType="1"/>
              </p:cNvSpPr>
              <p:nvPr/>
            </p:nvSpPr>
            <p:spPr bwMode="auto">
              <a:xfrm flipH="1">
                <a:off x="3925888" y="3673476"/>
                <a:ext cx="50800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0" name="Line 81"/>
              <p:cNvSpPr>
                <a:spLocks noChangeShapeType="1"/>
              </p:cNvSpPr>
              <p:nvPr/>
            </p:nvSpPr>
            <p:spPr bwMode="auto">
              <a:xfrm flipH="1">
                <a:off x="3865563" y="3692526"/>
                <a:ext cx="60325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1" name="Line 82"/>
              <p:cNvSpPr>
                <a:spLocks noChangeShapeType="1"/>
              </p:cNvSpPr>
              <p:nvPr/>
            </p:nvSpPr>
            <p:spPr bwMode="auto">
              <a:xfrm flipH="1">
                <a:off x="3794125" y="3713163"/>
                <a:ext cx="71438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2" name="Line 83"/>
              <p:cNvSpPr>
                <a:spLocks noChangeShapeType="1"/>
              </p:cNvSpPr>
              <p:nvPr/>
            </p:nvSpPr>
            <p:spPr bwMode="auto">
              <a:xfrm flipH="1">
                <a:off x="3722688" y="3724276"/>
                <a:ext cx="714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3" name="Line 84"/>
              <p:cNvSpPr>
                <a:spLocks noChangeShapeType="1"/>
              </p:cNvSpPr>
              <p:nvPr/>
            </p:nvSpPr>
            <p:spPr bwMode="auto">
              <a:xfrm flipH="1">
                <a:off x="3651250" y="3724276"/>
                <a:ext cx="71438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4" name="Line 85"/>
              <p:cNvSpPr>
                <a:spLocks noChangeShapeType="1"/>
              </p:cNvSpPr>
              <p:nvPr/>
            </p:nvSpPr>
            <p:spPr bwMode="auto">
              <a:xfrm flipH="1" flipV="1">
                <a:off x="3581400" y="3724276"/>
                <a:ext cx="69850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5" name="Line 86"/>
              <p:cNvSpPr>
                <a:spLocks noChangeShapeType="1"/>
              </p:cNvSpPr>
              <p:nvPr/>
            </p:nvSpPr>
            <p:spPr bwMode="auto">
              <a:xfrm flipH="1">
                <a:off x="3509963" y="3724276"/>
                <a:ext cx="714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6" name="Line 87"/>
              <p:cNvSpPr>
                <a:spLocks noChangeShapeType="1"/>
              </p:cNvSpPr>
              <p:nvPr/>
            </p:nvSpPr>
            <p:spPr bwMode="auto">
              <a:xfrm flipH="1" flipV="1">
                <a:off x="3438525" y="3713163"/>
                <a:ext cx="71438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7" name="Line 88"/>
              <p:cNvSpPr>
                <a:spLocks noChangeShapeType="1"/>
              </p:cNvSpPr>
              <p:nvPr/>
            </p:nvSpPr>
            <p:spPr bwMode="auto">
              <a:xfrm flipH="1" flipV="1">
                <a:off x="3376613" y="3692526"/>
                <a:ext cx="61913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8" name="Line 89"/>
              <p:cNvSpPr>
                <a:spLocks noChangeShapeType="1"/>
              </p:cNvSpPr>
              <p:nvPr/>
            </p:nvSpPr>
            <p:spPr bwMode="auto">
              <a:xfrm flipH="1" flipV="1">
                <a:off x="3325813" y="3673476"/>
                <a:ext cx="50800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9" name="Line 90"/>
              <p:cNvSpPr>
                <a:spLocks noChangeShapeType="1"/>
              </p:cNvSpPr>
              <p:nvPr/>
            </p:nvSpPr>
            <p:spPr bwMode="auto">
              <a:xfrm flipH="1">
                <a:off x="3306763" y="3673476"/>
                <a:ext cx="19050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0" name="Line 91"/>
              <p:cNvSpPr>
                <a:spLocks noChangeShapeType="1"/>
              </p:cNvSpPr>
              <p:nvPr/>
            </p:nvSpPr>
            <p:spPr bwMode="auto">
              <a:xfrm flipH="1" flipV="1">
                <a:off x="3235325" y="3641726"/>
                <a:ext cx="71438" cy="317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1" name="Line 92"/>
              <p:cNvSpPr>
                <a:spLocks noChangeShapeType="1"/>
              </p:cNvSpPr>
              <p:nvPr/>
            </p:nvSpPr>
            <p:spPr bwMode="auto">
              <a:xfrm flipH="1" flipV="1">
                <a:off x="3163888" y="3611563"/>
                <a:ext cx="714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2" name="Line 93"/>
              <p:cNvSpPr>
                <a:spLocks noChangeShapeType="1"/>
              </p:cNvSpPr>
              <p:nvPr/>
            </p:nvSpPr>
            <p:spPr bwMode="auto">
              <a:xfrm flipH="1" flipV="1">
                <a:off x="3092450" y="3570288"/>
                <a:ext cx="71438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3" name="Line 94"/>
              <p:cNvSpPr>
                <a:spLocks noChangeShapeType="1"/>
              </p:cNvSpPr>
              <p:nvPr/>
            </p:nvSpPr>
            <p:spPr bwMode="auto">
              <a:xfrm flipH="1" flipV="1">
                <a:off x="3051175" y="3540126"/>
                <a:ext cx="41275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4" name="Line 95"/>
              <p:cNvSpPr>
                <a:spLocks noChangeShapeType="1"/>
              </p:cNvSpPr>
              <p:nvPr/>
            </p:nvSpPr>
            <p:spPr bwMode="auto">
              <a:xfrm flipH="1" flipV="1">
                <a:off x="3021013" y="3519488"/>
                <a:ext cx="30163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5" name="Line 96"/>
              <p:cNvSpPr>
                <a:spLocks noChangeShapeType="1"/>
              </p:cNvSpPr>
              <p:nvPr/>
            </p:nvSpPr>
            <p:spPr bwMode="auto">
              <a:xfrm flipH="1" flipV="1">
                <a:off x="2970213" y="3468688"/>
                <a:ext cx="50800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6" name="Line 97"/>
              <p:cNvSpPr>
                <a:spLocks noChangeShapeType="1"/>
              </p:cNvSpPr>
              <p:nvPr/>
            </p:nvSpPr>
            <p:spPr bwMode="auto">
              <a:xfrm flipH="1" flipV="1">
                <a:off x="2960688" y="3459163"/>
                <a:ext cx="9525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7" name="Line 98"/>
              <p:cNvSpPr>
                <a:spLocks noChangeShapeType="1"/>
              </p:cNvSpPr>
              <p:nvPr/>
            </p:nvSpPr>
            <p:spPr bwMode="auto">
              <a:xfrm flipH="1" flipV="1">
                <a:off x="2898775" y="3397251"/>
                <a:ext cx="61913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8" name="Line 99"/>
              <p:cNvSpPr>
                <a:spLocks noChangeShapeType="1"/>
              </p:cNvSpPr>
              <p:nvPr/>
            </p:nvSpPr>
            <p:spPr bwMode="auto">
              <a:xfrm flipH="1" flipV="1">
                <a:off x="2889250" y="3387726"/>
                <a:ext cx="9525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9" name="Line 100"/>
              <p:cNvSpPr>
                <a:spLocks noChangeShapeType="1"/>
              </p:cNvSpPr>
              <p:nvPr/>
            </p:nvSpPr>
            <p:spPr bwMode="auto">
              <a:xfrm flipH="1" flipV="1">
                <a:off x="2838450" y="3325813"/>
                <a:ext cx="50800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0" name="Line 101"/>
              <p:cNvSpPr>
                <a:spLocks noChangeShapeType="1"/>
              </p:cNvSpPr>
              <p:nvPr/>
            </p:nvSpPr>
            <p:spPr bwMode="auto">
              <a:xfrm flipH="1" flipV="1">
                <a:off x="2817813" y="3295651"/>
                <a:ext cx="206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1" name="Line 102"/>
              <p:cNvSpPr>
                <a:spLocks noChangeShapeType="1"/>
              </p:cNvSpPr>
              <p:nvPr/>
            </p:nvSpPr>
            <p:spPr bwMode="auto">
              <a:xfrm flipH="1" flipV="1">
                <a:off x="2787650" y="3255963"/>
                <a:ext cx="30163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2" name="Line 103"/>
              <p:cNvSpPr>
                <a:spLocks noChangeShapeType="1"/>
              </p:cNvSpPr>
              <p:nvPr/>
            </p:nvSpPr>
            <p:spPr bwMode="auto">
              <a:xfrm flipH="1" flipV="1">
                <a:off x="2746375" y="3194051"/>
                <a:ext cx="41275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3" name="Line 104"/>
              <p:cNvSpPr>
                <a:spLocks noChangeShapeType="1"/>
              </p:cNvSpPr>
              <p:nvPr/>
            </p:nvSpPr>
            <p:spPr bwMode="auto">
              <a:xfrm flipV="1">
                <a:off x="2746375" y="3184526"/>
                <a:ext cx="0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4" name="Line 105"/>
              <p:cNvSpPr>
                <a:spLocks noChangeShapeType="1"/>
              </p:cNvSpPr>
              <p:nvPr/>
            </p:nvSpPr>
            <p:spPr bwMode="auto">
              <a:xfrm flipH="1" flipV="1">
                <a:off x="2716213" y="3122613"/>
                <a:ext cx="30163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5" name="Line 106"/>
              <p:cNvSpPr>
                <a:spLocks noChangeShapeType="1"/>
              </p:cNvSpPr>
              <p:nvPr/>
            </p:nvSpPr>
            <p:spPr bwMode="auto">
              <a:xfrm flipH="1" flipV="1">
                <a:off x="2686050" y="3051176"/>
                <a:ext cx="3016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6" name="Line 107"/>
              <p:cNvSpPr>
                <a:spLocks noChangeShapeType="1"/>
              </p:cNvSpPr>
              <p:nvPr/>
            </p:nvSpPr>
            <p:spPr bwMode="auto">
              <a:xfrm flipH="1" flipV="1">
                <a:off x="2674938" y="3030538"/>
                <a:ext cx="11113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7" name="Line 108"/>
              <p:cNvSpPr>
                <a:spLocks noChangeShapeType="1"/>
              </p:cNvSpPr>
              <p:nvPr/>
            </p:nvSpPr>
            <p:spPr bwMode="auto">
              <a:xfrm flipH="1" flipV="1">
                <a:off x="2665413" y="2979738"/>
                <a:ext cx="9525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8" name="Line 109"/>
              <p:cNvSpPr>
                <a:spLocks noChangeShapeType="1"/>
              </p:cNvSpPr>
              <p:nvPr/>
            </p:nvSpPr>
            <p:spPr bwMode="auto">
              <a:xfrm flipH="1" flipV="1">
                <a:off x="2644775" y="2908301"/>
                <a:ext cx="20638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9" name="Line 110"/>
              <p:cNvSpPr>
                <a:spLocks noChangeShapeType="1"/>
              </p:cNvSpPr>
              <p:nvPr/>
            </p:nvSpPr>
            <p:spPr bwMode="auto">
              <a:xfrm flipH="1" flipV="1">
                <a:off x="2635250" y="2838451"/>
                <a:ext cx="9525" cy="698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0" name="Line 111"/>
              <p:cNvSpPr>
                <a:spLocks noChangeShapeType="1"/>
              </p:cNvSpPr>
              <p:nvPr/>
            </p:nvSpPr>
            <p:spPr bwMode="auto">
              <a:xfrm flipH="1" flipV="1">
                <a:off x="2624138" y="2767013"/>
                <a:ext cx="1111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1" name="Line 112"/>
              <p:cNvSpPr>
                <a:spLocks noChangeShapeType="1"/>
              </p:cNvSpPr>
              <p:nvPr/>
            </p:nvSpPr>
            <p:spPr bwMode="auto">
              <a:xfrm flipV="1">
                <a:off x="2624138" y="2705101"/>
                <a:ext cx="0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2" name="Line 113"/>
              <p:cNvSpPr>
                <a:spLocks noChangeShapeType="1"/>
              </p:cNvSpPr>
              <p:nvPr/>
            </p:nvSpPr>
            <p:spPr bwMode="auto">
              <a:xfrm flipV="1">
                <a:off x="2624138" y="2633663"/>
                <a:ext cx="0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3" name="Line 114"/>
              <p:cNvSpPr>
                <a:spLocks noChangeShapeType="1"/>
              </p:cNvSpPr>
              <p:nvPr/>
            </p:nvSpPr>
            <p:spPr bwMode="auto">
              <a:xfrm flipV="1">
                <a:off x="2624138" y="2562226"/>
                <a:ext cx="1111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4" name="Line 115"/>
              <p:cNvSpPr>
                <a:spLocks noChangeShapeType="1"/>
              </p:cNvSpPr>
              <p:nvPr/>
            </p:nvSpPr>
            <p:spPr bwMode="auto">
              <a:xfrm flipV="1">
                <a:off x="2635250" y="2490788"/>
                <a:ext cx="9525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5" name="Line 116"/>
              <p:cNvSpPr>
                <a:spLocks noChangeShapeType="1"/>
              </p:cNvSpPr>
              <p:nvPr/>
            </p:nvSpPr>
            <p:spPr bwMode="auto">
              <a:xfrm flipV="1">
                <a:off x="2644775" y="2420938"/>
                <a:ext cx="20638" cy="698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6" name="Line 117"/>
              <p:cNvSpPr>
                <a:spLocks noChangeShapeType="1"/>
              </p:cNvSpPr>
              <p:nvPr/>
            </p:nvSpPr>
            <p:spPr bwMode="auto">
              <a:xfrm flipV="1">
                <a:off x="2665413" y="2379663"/>
                <a:ext cx="9525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7" name="Line 118"/>
              <p:cNvSpPr>
                <a:spLocks noChangeShapeType="1"/>
              </p:cNvSpPr>
              <p:nvPr/>
            </p:nvSpPr>
            <p:spPr bwMode="auto">
              <a:xfrm flipV="1">
                <a:off x="2889250" y="2349501"/>
                <a:ext cx="9525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8" name="Line 119"/>
              <p:cNvSpPr>
                <a:spLocks noChangeShapeType="1"/>
              </p:cNvSpPr>
              <p:nvPr/>
            </p:nvSpPr>
            <p:spPr bwMode="auto">
              <a:xfrm flipV="1">
                <a:off x="2898775" y="2287588"/>
                <a:ext cx="41275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9" name="Line 120"/>
              <p:cNvSpPr>
                <a:spLocks noChangeShapeType="1"/>
              </p:cNvSpPr>
              <p:nvPr/>
            </p:nvSpPr>
            <p:spPr bwMode="auto">
              <a:xfrm flipV="1">
                <a:off x="2940050" y="2257426"/>
                <a:ext cx="206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0" name="Line 121"/>
              <p:cNvSpPr>
                <a:spLocks noChangeShapeType="1"/>
              </p:cNvSpPr>
              <p:nvPr/>
            </p:nvSpPr>
            <p:spPr bwMode="auto">
              <a:xfrm flipV="1">
                <a:off x="2960688" y="2216151"/>
                <a:ext cx="30163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1" name="Line 122"/>
              <p:cNvSpPr>
                <a:spLocks noChangeShapeType="1"/>
              </p:cNvSpPr>
              <p:nvPr/>
            </p:nvSpPr>
            <p:spPr bwMode="auto">
              <a:xfrm flipV="1">
                <a:off x="2990850" y="2165351"/>
                <a:ext cx="30163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2" name="Line 123"/>
              <p:cNvSpPr>
                <a:spLocks noChangeShapeType="1"/>
              </p:cNvSpPr>
              <p:nvPr/>
            </p:nvSpPr>
            <p:spPr bwMode="auto">
              <a:xfrm flipV="1">
                <a:off x="3021013" y="2144713"/>
                <a:ext cx="206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3" name="Line 124"/>
              <p:cNvSpPr>
                <a:spLocks noChangeShapeType="1"/>
              </p:cNvSpPr>
              <p:nvPr/>
            </p:nvSpPr>
            <p:spPr bwMode="auto">
              <a:xfrm flipV="1">
                <a:off x="3041650" y="2093913"/>
                <a:ext cx="50800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4" name="Line 125"/>
              <p:cNvSpPr>
                <a:spLocks noChangeShapeType="1"/>
              </p:cNvSpPr>
              <p:nvPr/>
            </p:nvSpPr>
            <p:spPr bwMode="auto">
              <a:xfrm flipV="1">
                <a:off x="3092450" y="2074863"/>
                <a:ext cx="20638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5" name="Line 126"/>
              <p:cNvSpPr>
                <a:spLocks noChangeShapeType="1"/>
              </p:cNvSpPr>
              <p:nvPr/>
            </p:nvSpPr>
            <p:spPr bwMode="auto">
              <a:xfrm flipV="1">
                <a:off x="3113088" y="2033588"/>
                <a:ext cx="50800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6" name="Line 127"/>
              <p:cNvSpPr>
                <a:spLocks noChangeShapeType="1"/>
              </p:cNvSpPr>
              <p:nvPr/>
            </p:nvSpPr>
            <p:spPr bwMode="auto">
              <a:xfrm flipV="1">
                <a:off x="3163888" y="2003426"/>
                <a:ext cx="50800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7" name="Line 128"/>
              <p:cNvSpPr>
                <a:spLocks noChangeShapeType="1"/>
              </p:cNvSpPr>
              <p:nvPr/>
            </p:nvSpPr>
            <p:spPr bwMode="auto">
              <a:xfrm flipV="1">
                <a:off x="3214688" y="1992313"/>
                <a:ext cx="20638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8" name="Line 129"/>
              <p:cNvSpPr>
                <a:spLocks noChangeShapeType="1"/>
              </p:cNvSpPr>
              <p:nvPr/>
            </p:nvSpPr>
            <p:spPr bwMode="auto">
              <a:xfrm flipV="1">
                <a:off x="3235325" y="1952626"/>
                <a:ext cx="71438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9" name="Line 130"/>
              <p:cNvSpPr>
                <a:spLocks noChangeShapeType="1"/>
              </p:cNvSpPr>
              <p:nvPr/>
            </p:nvSpPr>
            <p:spPr bwMode="auto">
              <a:xfrm flipV="1">
                <a:off x="3306763" y="1931988"/>
                <a:ext cx="3968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0" name="Line 131"/>
              <p:cNvSpPr>
                <a:spLocks noChangeShapeType="1"/>
              </p:cNvSpPr>
              <p:nvPr/>
            </p:nvSpPr>
            <p:spPr bwMode="auto">
              <a:xfrm flipV="1">
                <a:off x="3346450" y="1920876"/>
                <a:ext cx="30163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1" name="Line 132"/>
              <p:cNvSpPr>
                <a:spLocks noChangeShapeType="1"/>
              </p:cNvSpPr>
              <p:nvPr/>
            </p:nvSpPr>
            <p:spPr bwMode="auto">
              <a:xfrm flipV="1">
                <a:off x="3376613" y="1900238"/>
                <a:ext cx="61913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2" name="Line 133"/>
              <p:cNvSpPr>
                <a:spLocks noChangeShapeType="1"/>
              </p:cNvSpPr>
              <p:nvPr/>
            </p:nvSpPr>
            <p:spPr bwMode="auto">
              <a:xfrm flipV="1">
                <a:off x="3438525" y="1890713"/>
                <a:ext cx="71438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" name="Line 134"/>
              <p:cNvSpPr>
                <a:spLocks noChangeShapeType="1"/>
              </p:cNvSpPr>
              <p:nvPr/>
            </p:nvSpPr>
            <p:spPr bwMode="auto">
              <a:xfrm flipV="1">
                <a:off x="3509963" y="1881188"/>
                <a:ext cx="71438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" name="Line 135"/>
              <p:cNvSpPr>
                <a:spLocks noChangeShapeType="1"/>
              </p:cNvSpPr>
              <p:nvPr/>
            </p:nvSpPr>
            <p:spPr bwMode="auto">
              <a:xfrm>
                <a:off x="3581400" y="1881188"/>
                <a:ext cx="69850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5" name="Line 136"/>
              <p:cNvSpPr>
                <a:spLocks noChangeShapeType="1"/>
              </p:cNvSpPr>
              <p:nvPr/>
            </p:nvSpPr>
            <p:spPr bwMode="auto">
              <a:xfrm>
                <a:off x="3651250" y="1881188"/>
                <a:ext cx="714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6" name="Line 137"/>
              <p:cNvSpPr>
                <a:spLocks noChangeShapeType="1"/>
              </p:cNvSpPr>
              <p:nvPr/>
            </p:nvSpPr>
            <p:spPr bwMode="auto">
              <a:xfrm>
                <a:off x="3722688" y="1881188"/>
                <a:ext cx="71438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7" name="Line 138"/>
              <p:cNvSpPr>
                <a:spLocks noChangeShapeType="1"/>
              </p:cNvSpPr>
              <p:nvPr/>
            </p:nvSpPr>
            <p:spPr bwMode="auto">
              <a:xfrm>
                <a:off x="3794125" y="1890713"/>
                <a:ext cx="71438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8" name="Line 139"/>
              <p:cNvSpPr>
                <a:spLocks noChangeShapeType="1"/>
              </p:cNvSpPr>
              <p:nvPr/>
            </p:nvSpPr>
            <p:spPr bwMode="auto">
              <a:xfrm>
                <a:off x="3865563" y="1900238"/>
                <a:ext cx="60325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9" name="Line 140"/>
              <p:cNvSpPr>
                <a:spLocks noChangeShapeType="1"/>
              </p:cNvSpPr>
              <p:nvPr/>
            </p:nvSpPr>
            <p:spPr bwMode="auto">
              <a:xfrm>
                <a:off x="3925888" y="1920876"/>
                <a:ext cx="31750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0" name="Line 141"/>
              <p:cNvSpPr>
                <a:spLocks noChangeShapeType="1"/>
              </p:cNvSpPr>
              <p:nvPr/>
            </p:nvSpPr>
            <p:spPr bwMode="auto">
              <a:xfrm>
                <a:off x="3957638" y="1931988"/>
                <a:ext cx="3968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1" name="Line 142"/>
              <p:cNvSpPr>
                <a:spLocks noChangeShapeType="1"/>
              </p:cNvSpPr>
              <p:nvPr/>
            </p:nvSpPr>
            <p:spPr bwMode="auto">
              <a:xfrm>
                <a:off x="3997325" y="1952626"/>
                <a:ext cx="71438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2" name="Line 143"/>
              <p:cNvSpPr>
                <a:spLocks noChangeShapeType="1"/>
              </p:cNvSpPr>
              <p:nvPr/>
            </p:nvSpPr>
            <p:spPr bwMode="auto">
              <a:xfrm>
                <a:off x="4068763" y="1992313"/>
                <a:ext cx="20638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3" name="Line 144"/>
              <p:cNvSpPr>
                <a:spLocks noChangeShapeType="1"/>
              </p:cNvSpPr>
              <p:nvPr/>
            </p:nvSpPr>
            <p:spPr bwMode="auto">
              <a:xfrm>
                <a:off x="4089400" y="2003426"/>
                <a:ext cx="50800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4" name="Line 145"/>
              <p:cNvSpPr>
                <a:spLocks noChangeShapeType="1"/>
              </p:cNvSpPr>
              <p:nvPr/>
            </p:nvSpPr>
            <p:spPr bwMode="auto">
              <a:xfrm>
                <a:off x="4140200" y="2033588"/>
                <a:ext cx="50800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5" name="Line 146"/>
              <p:cNvSpPr>
                <a:spLocks noChangeShapeType="1"/>
              </p:cNvSpPr>
              <p:nvPr/>
            </p:nvSpPr>
            <p:spPr bwMode="auto">
              <a:xfrm>
                <a:off x="4191000" y="2074863"/>
                <a:ext cx="20638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6" name="Line 147"/>
              <p:cNvSpPr>
                <a:spLocks noChangeShapeType="1"/>
              </p:cNvSpPr>
              <p:nvPr/>
            </p:nvSpPr>
            <p:spPr bwMode="auto">
              <a:xfrm>
                <a:off x="4211638" y="2093913"/>
                <a:ext cx="50800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7" name="Line 148"/>
              <p:cNvSpPr>
                <a:spLocks noChangeShapeType="1"/>
              </p:cNvSpPr>
              <p:nvPr/>
            </p:nvSpPr>
            <p:spPr bwMode="auto">
              <a:xfrm>
                <a:off x="4262438" y="2144713"/>
                <a:ext cx="206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8" name="Line 149"/>
              <p:cNvSpPr>
                <a:spLocks noChangeShapeType="1"/>
              </p:cNvSpPr>
              <p:nvPr/>
            </p:nvSpPr>
            <p:spPr bwMode="auto">
              <a:xfrm>
                <a:off x="4283075" y="2165351"/>
                <a:ext cx="30163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9" name="Line 150"/>
              <p:cNvSpPr>
                <a:spLocks noChangeShapeType="1"/>
              </p:cNvSpPr>
              <p:nvPr/>
            </p:nvSpPr>
            <p:spPr bwMode="auto">
              <a:xfrm>
                <a:off x="4313238" y="2216151"/>
                <a:ext cx="30163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0" name="Line 151"/>
              <p:cNvSpPr>
                <a:spLocks noChangeShapeType="1"/>
              </p:cNvSpPr>
              <p:nvPr/>
            </p:nvSpPr>
            <p:spPr bwMode="auto">
              <a:xfrm>
                <a:off x="4343400" y="2257426"/>
                <a:ext cx="206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1" name="Line 152"/>
              <p:cNvSpPr>
                <a:spLocks noChangeShapeType="1"/>
              </p:cNvSpPr>
              <p:nvPr/>
            </p:nvSpPr>
            <p:spPr bwMode="auto">
              <a:xfrm>
                <a:off x="4364038" y="2287588"/>
                <a:ext cx="41275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2" name="Line 153"/>
              <p:cNvSpPr>
                <a:spLocks noChangeShapeType="1"/>
              </p:cNvSpPr>
              <p:nvPr/>
            </p:nvSpPr>
            <p:spPr bwMode="auto">
              <a:xfrm>
                <a:off x="4405313" y="2349501"/>
                <a:ext cx="9525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3" name="Line 154"/>
              <p:cNvSpPr>
                <a:spLocks noChangeShapeType="1"/>
              </p:cNvSpPr>
              <p:nvPr/>
            </p:nvSpPr>
            <p:spPr bwMode="auto">
              <a:xfrm>
                <a:off x="4414838" y="2400301"/>
                <a:ext cx="9525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4" name="Line 155"/>
              <p:cNvSpPr>
                <a:spLocks noChangeShapeType="1"/>
              </p:cNvSpPr>
              <p:nvPr/>
            </p:nvSpPr>
            <p:spPr bwMode="auto">
              <a:xfrm>
                <a:off x="4424363" y="2420938"/>
                <a:ext cx="20638" cy="698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5" name="Line 156"/>
              <p:cNvSpPr>
                <a:spLocks noChangeShapeType="1"/>
              </p:cNvSpPr>
              <p:nvPr/>
            </p:nvSpPr>
            <p:spPr bwMode="auto">
              <a:xfrm>
                <a:off x="4445000" y="2490788"/>
                <a:ext cx="20638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6" name="Line 157"/>
              <p:cNvSpPr>
                <a:spLocks noChangeShapeType="1"/>
              </p:cNvSpPr>
              <p:nvPr/>
            </p:nvSpPr>
            <p:spPr bwMode="auto">
              <a:xfrm>
                <a:off x="4465638" y="2562226"/>
                <a:ext cx="1111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7" name="Line 158"/>
              <p:cNvSpPr>
                <a:spLocks noChangeShapeType="1"/>
              </p:cNvSpPr>
              <p:nvPr/>
            </p:nvSpPr>
            <p:spPr bwMode="auto">
              <a:xfrm>
                <a:off x="4476750" y="2633663"/>
                <a:ext cx="0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8" name="Line 159"/>
              <p:cNvSpPr>
                <a:spLocks noChangeShapeType="1"/>
              </p:cNvSpPr>
              <p:nvPr/>
            </p:nvSpPr>
            <p:spPr bwMode="auto">
              <a:xfrm>
                <a:off x="4476750" y="2705101"/>
                <a:ext cx="0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9" name="Line 160"/>
              <p:cNvSpPr>
                <a:spLocks noChangeShapeType="1"/>
              </p:cNvSpPr>
              <p:nvPr/>
            </p:nvSpPr>
            <p:spPr bwMode="auto">
              <a:xfrm flipH="1">
                <a:off x="4465638" y="2767013"/>
                <a:ext cx="1111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0" name="Line 161"/>
              <p:cNvSpPr>
                <a:spLocks noChangeShapeType="1"/>
              </p:cNvSpPr>
              <p:nvPr/>
            </p:nvSpPr>
            <p:spPr bwMode="auto">
              <a:xfrm flipH="1">
                <a:off x="4445000" y="2838451"/>
                <a:ext cx="20638" cy="698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1" name="Line 162"/>
              <p:cNvSpPr>
                <a:spLocks noChangeShapeType="1"/>
              </p:cNvSpPr>
              <p:nvPr/>
            </p:nvSpPr>
            <p:spPr bwMode="auto">
              <a:xfrm flipH="1">
                <a:off x="4424363" y="2908301"/>
                <a:ext cx="20638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2" name="Line 163"/>
              <p:cNvSpPr>
                <a:spLocks noChangeShapeType="1"/>
              </p:cNvSpPr>
              <p:nvPr/>
            </p:nvSpPr>
            <p:spPr bwMode="auto">
              <a:xfrm flipH="1">
                <a:off x="4414838" y="2979738"/>
                <a:ext cx="9525" cy="317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3" name="Line 164"/>
              <p:cNvSpPr>
                <a:spLocks noChangeShapeType="1"/>
              </p:cNvSpPr>
              <p:nvPr/>
            </p:nvSpPr>
            <p:spPr bwMode="auto">
              <a:xfrm flipH="1">
                <a:off x="4405313" y="3011488"/>
                <a:ext cx="9525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4" name="Line 165"/>
              <p:cNvSpPr>
                <a:spLocks noChangeShapeType="1"/>
              </p:cNvSpPr>
              <p:nvPr/>
            </p:nvSpPr>
            <p:spPr bwMode="auto">
              <a:xfrm flipH="1">
                <a:off x="4364038" y="3051176"/>
                <a:ext cx="41275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5" name="Line 166"/>
              <p:cNvSpPr>
                <a:spLocks noChangeShapeType="1"/>
              </p:cNvSpPr>
              <p:nvPr/>
            </p:nvSpPr>
            <p:spPr bwMode="auto">
              <a:xfrm flipH="1">
                <a:off x="4343400" y="3122613"/>
                <a:ext cx="206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6" name="Line 167"/>
              <p:cNvSpPr>
                <a:spLocks noChangeShapeType="1"/>
              </p:cNvSpPr>
              <p:nvPr/>
            </p:nvSpPr>
            <p:spPr bwMode="auto">
              <a:xfrm flipH="1">
                <a:off x="4313238" y="3143251"/>
                <a:ext cx="30163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7" name="Line 168"/>
              <p:cNvSpPr>
                <a:spLocks noChangeShapeType="1"/>
              </p:cNvSpPr>
              <p:nvPr/>
            </p:nvSpPr>
            <p:spPr bwMode="auto">
              <a:xfrm flipH="1">
                <a:off x="4283075" y="3194051"/>
                <a:ext cx="30163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8" name="Line 169"/>
              <p:cNvSpPr>
                <a:spLocks noChangeShapeType="1"/>
              </p:cNvSpPr>
              <p:nvPr/>
            </p:nvSpPr>
            <p:spPr bwMode="auto">
              <a:xfrm flipH="1">
                <a:off x="4262438" y="3235326"/>
                <a:ext cx="206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9" name="Line 170"/>
              <p:cNvSpPr>
                <a:spLocks noChangeShapeType="1"/>
              </p:cNvSpPr>
              <p:nvPr/>
            </p:nvSpPr>
            <p:spPr bwMode="auto">
              <a:xfrm flipH="1">
                <a:off x="4211638" y="3255963"/>
                <a:ext cx="50800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0" name="Line 171"/>
              <p:cNvSpPr>
                <a:spLocks noChangeShapeType="1"/>
              </p:cNvSpPr>
              <p:nvPr/>
            </p:nvSpPr>
            <p:spPr bwMode="auto">
              <a:xfrm flipH="1">
                <a:off x="4191000" y="3306763"/>
                <a:ext cx="20638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1" name="Line 172"/>
              <p:cNvSpPr>
                <a:spLocks noChangeShapeType="1"/>
              </p:cNvSpPr>
              <p:nvPr/>
            </p:nvSpPr>
            <p:spPr bwMode="auto">
              <a:xfrm flipH="1">
                <a:off x="4140200" y="3325813"/>
                <a:ext cx="50800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2" name="Line 173"/>
              <p:cNvSpPr>
                <a:spLocks noChangeShapeType="1"/>
              </p:cNvSpPr>
              <p:nvPr/>
            </p:nvSpPr>
            <p:spPr bwMode="auto">
              <a:xfrm flipH="1">
                <a:off x="4089400" y="3367088"/>
                <a:ext cx="50800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3" name="Line 174"/>
              <p:cNvSpPr>
                <a:spLocks noChangeShapeType="1"/>
              </p:cNvSpPr>
              <p:nvPr/>
            </p:nvSpPr>
            <p:spPr bwMode="auto">
              <a:xfrm flipH="1">
                <a:off x="4068763" y="3397251"/>
                <a:ext cx="206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4" name="Line 175"/>
              <p:cNvSpPr>
                <a:spLocks noChangeShapeType="1"/>
              </p:cNvSpPr>
              <p:nvPr/>
            </p:nvSpPr>
            <p:spPr bwMode="auto">
              <a:xfrm flipH="1">
                <a:off x="3997325" y="3417888"/>
                <a:ext cx="714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5" name="Line 176"/>
              <p:cNvSpPr>
                <a:spLocks noChangeShapeType="1"/>
              </p:cNvSpPr>
              <p:nvPr/>
            </p:nvSpPr>
            <p:spPr bwMode="auto">
              <a:xfrm flipH="1">
                <a:off x="3957638" y="3448051"/>
                <a:ext cx="3968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6" name="Line 177"/>
              <p:cNvSpPr>
                <a:spLocks noChangeShapeType="1"/>
              </p:cNvSpPr>
              <p:nvPr/>
            </p:nvSpPr>
            <p:spPr bwMode="auto">
              <a:xfrm flipH="1">
                <a:off x="3925888" y="3468688"/>
                <a:ext cx="31750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7" name="Line 178"/>
              <p:cNvSpPr>
                <a:spLocks noChangeShapeType="1"/>
              </p:cNvSpPr>
              <p:nvPr/>
            </p:nvSpPr>
            <p:spPr bwMode="auto">
              <a:xfrm flipH="1">
                <a:off x="3865563" y="3479801"/>
                <a:ext cx="60325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8" name="Line 179"/>
              <p:cNvSpPr>
                <a:spLocks noChangeShapeType="1"/>
              </p:cNvSpPr>
              <p:nvPr/>
            </p:nvSpPr>
            <p:spPr bwMode="auto">
              <a:xfrm flipH="1">
                <a:off x="3794125" y="3498851"/>
                <a:ext cx="714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9" name="Line 180"/>
              <p:cNvSpPr>
                <a:spLocks noChangeShapeType="1"/>
              </p:cNvSpPr>
              <p:nvPr/>
            </p:nvSpPr>
            <p:spPr bwMode="auto">
              <a:xfrm flipH="1">
                <a:off x="3722688" y="3519488"/>
                <a:ext cx="714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0" name="Line 181"/>
              <p:cNvSpPr>
                <a:spLocks noChangeShapeType="1"/>
              </p:cNvSpPr>
              <p:nvPr/>
            </p:nvSpPr>
            <p:spPr bwMode="auto">
              <a:xfrm flipH="1">
                <a:off x="3651250" y="3519488"/>
                <a:ext cx="71438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1" name="Line 182"/>
              <p:cNvSpPr>
                <a:spLocks noChangeShapeType="1"/>
              </p:cNvSpPr>
              <p:nvPr/>
            </p:nvSpPr>
            <p:spPr bwMode="auto">
              <a:xfrm flipH="1" flipV="1">
                <a:off x="3581400" y="3519488"/>
                <a:ext cx="69850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" name="Line 183"/>
              <p:cNvSpPr>
                <a:spLocks noChangeShapeType="1"/>
              </p:cNvSpPr>
              <p:nvPr/>
            </p:nvSpPr>
            <p:spPr bwMode="auto">
              <a:xfrm flipH="1">
                <a:off x="3509963" y="3519488"/>
                <a:ext cx="714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3" name="Line 184"/>
              <p:cNvSpPr>
                <a:spLocks noChangeShapeType="1"/>
              </p:cNvSpPr>
              <p:nvPr/>
            </p:nvSpPr>
            <p:spPr bwMode="auto">
              <a:xfrm flipH="1" flipV="1">
                <a:off x="3438525" y="3498851"/>
                <a:ext cx="714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4" name="Line 185"/>
              <p:cNvSpPr>
                <a:spLocks noChangeShapeType="1"/>
              </p:cNvSpPr>
              <p:nvPr/>
            </p:nvSpPr>
            <p:spPr bwMode="auto">
              <a:xfrm flipH="1" flipV="1">
                <a:off x="3376613" y="3479801"/>
                <a:ext cx="61913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5" name="Line 186"/>
              <p:cNvSpPr>
                <a:spLocks noChangeShapeType="1"/>
              </p:cNvSpPr>
              <p:nvPr/>
            </p:nvSpPr>
            <p:spPr bwMode="auto">
              <a:xfrm flipH="1" flipV="1">
                <a:off x="3346450" y="3468688"/>
                <a:ext cx="30163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6" name="Line 187"/>
              <p:cNvSpPr>
                <a:spLocks noChangeShapeType="1"/>
              </p:cNvSpPr>
              <p:nvPr/>
            </p:nvSpPr>
            <p:spPr bwMode="auto">
              <a:xfrm flipH="1" flipV="1">
                <a:off x="3306763" y="3448051"/>
                <a:ext cx="3968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7" name="Line 188"/>
              <p:cNvSpPr>
                <a:spLocks noChangeShapeType="1"/>
              </p:cNvSpPr>
              <p:nvPr/>
            </p:nvSpPr>
            <p:spPr bwMode="auto">
              <a:xfrm flipH="1" flipV="1">
                <a:off x="3235325" y="3417888"/>
                <a:ext cx="714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8" name="Line 189"/>
              <p:cNvSpPr>
                <a:spLocks noChangeShapeType="1"/>
              </p:cNvSpPr>
              <p:nvPr/>
            </p:nvSpPr>
            <p:spPr bwMode="auto">
              <a:xfrm flipH="1" flipV="1">
                <a:off x="3214688" y="3397251"/>
                <a:ext cx="206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9" name="Line 190"/>
              <p:cNvSpPr>
                <a:spLocks noChangeShapeType="1"/>
              </p:cNvSpPr>
              <p:nvPr/>
            </p:nvSpPr>
            <p:spPr bwMode="auto">
              <a:xfrm flipH="1" flipV="1">
                <a:off x="3163888" y="3367088"/>
                <a:ext cx="50800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0" name="Line 191"/>
              <p:cNvSpPr>
                <a:spLocks noChangeShapeType="1"/>
              </p:cNvSpPr>
              <p:nvPr/>
            </p:nvSpPr>
            <p:spPr bwMode="auto">
              <a:xfrm flipH="1" flipV="1">
                <a:off x="3113088" y="3325813"/>
                <a:ext cx="50800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1" name="Line 192"/>
              <p:cNvSpPr>
                <a:spLocks noChangeShapeType="1"/>
              </p:cNvSpPr>
              <p:nvPr/>
            </p:nvSpPr>
            <p:spPr bwMode="auto">
              <a:xfrm flipH="1" flipV="1">
                <a:off x="3092450" y="3306763"/>
                <a:ext cx="20638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2" name="Line 193"/>
              <p:cNvSpPr>
                <a:spLocks noChangeShapeType="1"/>
              </p:cNvSpPr>
              <p:nvPr/>
            </p:nvSpPr>
            <p:spPr bwMode="auto">
              <a:xfrm flipH="1" flipV="1">
                <a:off x="3041650" y="3255963"/>
                <a:ext cx="50800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3" name="Line 194"/>
              <p:cNvSpPr>
                <a:spLocks noChangeShapeType="1"/>
              </p:cNvSpPr>
              <p:nvPr/>
            </p:nvSpPr>
            <p:spPr bwMode="auto">
              <a:xfrm flipH="1" flipV="1">
                <a:off x="3021013" y="3235326"/>
                <a:ext cx="206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4" name="Line 195"/>
              <p:cNvSpPr>
                <a:spLocks noChangeShapeType="1"/>
              </p:cNvSpPr>
              <p:nvPr/>
            </p:nvSpPr>
            <p:spPr bwMode="auto">
              <a:xfrm flipH="1" flipV="1">
                <a:off x="2990850" y="3194051"/>
                <a:ext cx="30163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5" name="Line 196"/>
              <p:cNvSpPr>
                <a:spLocks noChangeShapeType="1"/>
              </p:cNvSpPr>
              <p:nvPr/>
            </p:nvSpPr>
            <p:spPr bwMode="auto">
              <a:xfrm flipH="1" flipV="1">
                <a:off x="2960688" y="3143251"/>
                <a:ext cx="30163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6" name="Line 197"/>
              <p:cNvSpPr>
                <a:spLocks noChangeShapeType="1"/>
              </p:cNvSpPr>
              <p:nvPr/>
            </p:nvSpPr>
            <p:spPr bwMode="auto">
              <a:xfrm flipH="1" flipV="1">
                <a:off x="2940050" y="3122613"/>
                <a:ext cx="206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7" name="Line 198"/>
              <p:cNvSpPr>
                <a:spLocks noChangeShapeType="1"/>
              </p:cNvSpPr>
              <p:nvPr/>
            </p:nvSpPr>
            <p:spPr bwMode="auto">
              <a:xfrm flipH="1" flipV="1">
                <a:off x="2898775" y="3051176"/>
                <a:ext cx="41275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8" name="Line 199"/>
              <p:cNvSpPr>
                <a:spLocks noChangeShapeType="1"/>
              </p:cNvSpPr>
              <p:nvPr/>
            </p:nvSpPr>
            <p:spPr bwMode="auto">
              <a:xfrm flipH="1" flipV="1">
                <a:off x="2889250" y="3011488"/>
                <a:ext cx="9525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9" name="Line 200"/>
              <p:cNvSpPr>
                <a:spLocks noChangeShapeType="1"/>
              </p:cNvSpPr>
              <p:nvPr/>
            </p:nvSpPr>
            <p:spPr bwMode="auto">
              <a:xfrm flipH="1" flipV="1">
                <a:off x="2878138" y="2979738"/>
                <a:ext cx="11113" cy="317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0" name="Line 201"/>
              <p:cNvSpPr>
                <a:spLocks noChangeShapeType="1"/>
              </p:cNvSpPr>
              <p:nvPr/>
            </p:nvSpPr>
            <p:spPr bwMode="auto">
              <a:xfrm flipH="1" flipV="1">
                <a:off x="2859088" y="2908301"/>
                <a:ext cx="19050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1" name="Line 202"/>
              <p:cNvSpPr>
                <a:spLocks noChangeShapeType="1"/>
              </p:cNvSpPr>
              <p:nvPr/>
            </p:nvSpPr>
            <p:spPr bwMode="auto">
              <a:xfrm flipH="1" flipV="1">
                <a:off x="2838450" y="2838451"/>
                <a:ext cx="20638" cy="698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2" name="Line 203"/>
              <p:cNvSpPr>
                <a:spLocks noChangeShapeType="1"/>
              </p:cNvSpPr>
              <p:nvPr/>
            </p:nvSpPr>
            <p:spPr bwMode="auto">
              <a:xfrm flipH="1" flipV="1">
                <a:off x="2827338" y="2767013"/>
                <a:ext cx="1111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3" name="Line 204"/>
              <p:cNvSpPr>
                <a:spLocks noChangeShapeType="1"/>
              </p:cNvSpPr>
              <p:nvPr/>
            </p:nvSpPr>
            <p:spPr bwMode="auto">
              <a:xfrm flipV="1">
                <a:off x="2827338" y="2705101"/>
                <a:ext cx="0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4" name="Line 205"/>
              <p:cNvSpPr>
                <a:spLocks noChangeShapeType="1"/>
              </p:cNvSpPr>
              <p:nvPr/>
            </p:nvSpPr>
            <p:spPr bwMode="auto">
              <a:xfrm flipV="1">
                <a:off x="2827338" y="2633663"/>
                <a:ext cx="0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2" name="Group 407"/>
            <p:cNvGrpSpPr>
              <a:grpSpLocks/>
            </p:cNvGrpSpPr>
            <p:nvPr/>
          </p:nvGrpSpPr>
          <p:grpSpPr bwMode="auto">
            <a:xfrm>
              <a:off x="2827338" y="2022475"/>
              <a:ext cx="1506538" cy="1355725"/>
              <a:chOff x="1781" y="1274"/>
              <a:chExt cx="949" cy="854"/>
            </a:xfrm>
          </p:grpSpPr>
          <p:sp>
            <p:nvSpPr>
              <p:cNvPr id="577" name="Line 207"/>
              <p:cNvSpPr>
                <a:spLocks noChangeShapeType="1"/>
              </p:cNvSpPr>
              <p:nvPr/>
            </p:nvSpPr>
            <p:spPr bwMode="auto">
              <a:xfrm flipV="1">
                <a:off x="1781" y="1614"/>
                <a:ext cx="7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8" name="Line 208"/>
              <p:cNvSpPr>
                <a:spLocks noChangeShapeType="1"/>
              </p:cNvSpPr>
              <p:nvPr/>
            </p:nvSpPr>
            <p:spPr bwMode="auto">
              <a:xfrm flipV="1">
                <a:off x="1788" y="1569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9" name="Line 209"/>
              <p:cNvSpPr>
                <a:spLocks noChangeShapeType="1"/>
              </p:cNvSpPr>
              <p:nvPr/>
            </p:nvSpPr>
            <p:spPr bwMode="auto">
              <a:xfrm flipV="1">
                <a:off x="1801" y="1525"/>
                <a:ext cx="12" cy="44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0" name="Line 210"/>
              <p:cNvSpPr>
                <a:spLocks noChangeShapeType="1"/>
              </p:cNvSpPr>
              <p:nvPr/>
            </p:nvSpPr>
            <p:spPr bwMode="auto">
              <a:xfrm flipV="1">
                <a:off x="1813" y="1512"/>
                <a:ext cx="7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1" name="Line 211"/>
              <p:cNvSpPr>
                <a:spLocks noChangeShapeType="1"/>
              </p:cNvSpPr>
              <p:nvPr/>
            </p:nvSpPr>
            <p:spPr bwMode="auto">
              <a:xfrm flipV="1">
                <a:off x="1903" y="1525"/>
                <a:ext cx="6" cy="1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2" name="Line 212"/>
              <p:cNvSpPr>
                <a:spLocks noChangeShapeType="1"/>
              </p:cNvSpPr>
              <p:nvPr/>
            </p:nvSpPr>
            <p:spPr bwMode="auto">
              <a:xfrm flipV="1">
                <a:off x="1909" y="1480"/>
                <a:ext cx="26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3" name="Line 213"/>
              <p:cNvSpPr>
                <a:spLocks noChangeShapeType="1"/>
              </p:cNvSpPr>
              <p:nvPr/>
            </p:nvSpPr>
            <p:spPr bwMode="auto">
              <a:xfrm flipV="1">
                <a:off x="1935" y="1460"/>
                <a:ext cx="13" cy="2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4" name="Line 214"/>
              <p:cNvSpPr>
                <a:spLocks noChangeShapeType="1"/>
              </p:cNvSpPr>
              <p:nvPr/>
            </p:nvSpPr>
            <p:spPr bwMode="auto">
              <a:xfrm flipV="1">
                <a:off x="1948" y="1441"/>
                <a:ext cx="19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5" name="Line 215"/>
              <p:cNvSpPr>
                <a:spLocks noChangeShapeType="1"/>
              </p:cNvSpPr>
              <p:nvPr/>
            </p:nvSpPr>
            <p:spPr bwMode="auto">
              <a:xfrm flipV="1">
                <a:off x="1967" y="1403"/>
                <a:ext cx="26" cy="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6" name="Line 216"/>
              <p:cNvSpPr>
                <a:spLocks noChangeShapeType="1"/>
              </p:cNvSpPr>
              <p:nvPr/>
            </p:nvSpPr>
            <p:spPr bwMode="auto">
              <a:xfrm flipV="1">
                <a:off x="1993" y="1396"/>
                <a:ext cx="13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7" name="Line 217"/>
              <p:cNvSpPr>
                <a:spLocks noChangeShapeType="1"/>
              </p:cNvSpPr>
              <p:nvPr/>
            </p:nvSpPr>
            <p:spPr bwMode="auto">
              <a:xfrm flipV="1">
                <a:off x="2006" y="1364"/>
                <a:ext cx="32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8" name="Line 218"/>
              <p:cNvSpPr>
                <a:spLocks noChangeShapeType="1"/>
              </p:cNvSpPr>
              <p:nvPr/>
            </p:nvSpPr>
            <p:spPr bwMode="auto">
              <a:xfrm flipV="1">
                <a:off x="2038" y="1351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9" name="Line 219"/>
              <p:cNvSpPr>
                <a:spLocks noChangeShapeType="1"/>
              </p:cNvSpPr>
              <p:nvPr/>
            </p:nvSpPr>
            <p:spPr bwMode="auto">
              <a:xfrm flipV="1">
                <a:off x="2057" y="1332"/>
                <a:ext cx="26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0" name="Line 220"/>
              <p:cNvSpPr>
                <a:spLocks noChangeShapeType="1"/>
              </p:cNvSpPr>
              <p:nvPr/>
            </p:nvSpPr>
            <p:spPr bwMode="auto">
              <a:xfrm flipV="1">
                <a:off x="2083" y="1313"/>
                <a:ext cx="44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1" name="Line 221"/>
              <p:cNvSpPr>
                <a:spLocks noChangeShapeType="1"/>
              </p:cNvSpPr>
              <p:nvPr/>
            </p:nvSpPr>
            <p:spPr bwMode="auto">
              <a:xfrm flipV="1">
                <a:off x="2127" y="1307"/>
                <a:ext cx="13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2" name="Line 222"/>
              <p:cNvSpPr>
                <a:spLocks noChangeShapeType="1"/>
              </p:cNvSpPr>
              <p:nvPr/>
            </p:nvSpPr>
            <p:spPr bwMode="auto">
              <a:xfrm flipV="1">
                <a:off x="2140" y="1294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3" name="Line 223"/>
              <p:cNvSpPr>
                <a:spLocks noChangeShapeType="1"/>
              </p:cNvSpPr>
              <p:nvPr/>
            </p:nvSpPr>
            <p:spPr bwMode="auto">
              <a:xfrm flipV="1">
                <a:off x="2166" y="1281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" name="Line 224"/>
              <p:cNvSpPr>
                <a:spLocks noChangeShapeType="1"/>
              </p:cNvSpPr>
              <p:nvPr/>
            </p:nvSpPr>
            <p:spPr bwMode="auto">
              <a:xfrm flipV="1">
                <a:off x="2211" y="1274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5" name="Line 225"/>
              <p:cNvSpPr>
                <a:spLocks noChangeShapeType="1"/>
              </p:cNvSpPr>
              <p:nvPr/>
            </p:nvSpPr>
            <p:spPr bwMode="auto">
              <a:xfrm>
                <a:off x="2256" y="1274"/>
                <a:ext cx="44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6" name="Line 226"/>
              <p:cNvSpPr>
                <a:spLocks noChangeShapeType="1"/>
              </p:cNvSpPr>
              <p:nvPr/>
            </p:nvSpPr>
            <p:spPr bwMode="auto">
              <a:xfrm>
                <a:off x="2300" y="1274"/>
                <a:ext cx="45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7" name="Line 227"/>
              <p:cNvSpPr>
                <a:spLocks noChangeShapeType="1"/>
              </p:cNvSpPr>
              <p:nvPr/>
            </p:nvSpPr>
            <p:spPr bwMode="auto">
              <a:xfrm>
                <a:off x="2345" y="1274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8" name="Line 228"/>
              <p:cNvSpPr>
                <a:spLocks noChangeShapeType="1"/>
              </p:cNvSpPr>
              <p:nvPr/>
            </p:nvSpPr>
            <p:spPr bwMode="auto">
              <a:xfrm>
                <a:off x="2390" y="1281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9" name="Line 229"/>
              <p:cNvSpPr>
                <a:spLocks noChangeShapeType="1"/>
              </p:cNvSpPr>
              <p:nvPr/>
            </p:nvSpPr>
            <p:spPr bwMode="auto">
              <a:xfrm>
                <a:off x="2435" y="1294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0" name="Line 230"/>
              <p:cNvSpPr>
                <a:spLocks noChangeShapeType="1"/>
              </p:cNvSpPr>
              <p:nvPr/>
            </p:nvSpPr>
            <p:spPr bwMode="auto">
              <a:xfrm>
                <a:off x="2461" y="1307"/>
                <a:ext cx="12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1" name="Line 231"/>
              <p:cNvSpPr>
                <a:spLocks noChangeShapeType="1"/>
              </p:cNvSpPr>
              <p:nvPr/>
            </p:nvSpPr>
            <p:spPr bwMode="auto">
              <a:xfrm>
                <a:off x="2473" y="1313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2" name="Line 232"/>
              <p:cNvSpPr>
                <a:spLocks noChangeShapeType="1"/>
              </p:cNvSpPr>
              <p:nvPr/>
            </p:nvSpPr>
            <p:spPr bwMode="auto">
              <a:xfrm>
                <a:off x="2518" y="1332"/>
                <a:ext cx="26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3" name="Line 233"/>
              <p:cNvSpPr>
                <a:spLocks noChangeShapeType="1"/>
              </p:cNvSpPr>
              <p:nvPr/>
            </p:nvSpPr>
            <p:spPr bwMode="auto">
              <a:xfrm>
                <a:off x="2544" y="1351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" name="Line 234"/>
              <p:cNvSpPr>
                <a:spLocks noChangeShapeType="1"/>
              </p:cNvSpPr>
              <p:nvPr/>
            </p:nvSpPr>
            <p:spPr bwMode="auto">
              <a:xfrm>
                <a:off x="2563" y="1364"/>
                <a:ext cx="32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5" name="Line 235"/>
              <p:cNvSpPr>
                <a:spLocks noChangeShapeType="1"/>
              </p:cNvSpPr>
              <p:nvPr/>
            </p:nvSpPr>
            <p:spPr bwMode="auto">
              <a:xfrm>
                <a:off x="2595" y="1396"/>
                <a:ext cx="13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6" name="Line 236"/>
              <p:cNvSpPr>
                <a:spLocks noChangeShapeType="1"/>
              </p:cNvSpPr>
              <p:nvPr/>
            </p:nvSpPr>
            <p:spPr bwMode="auto">
              <a:xfrm>
                <a:off x="2608" y="1403"/>
                <a:ext cx="26" cy="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7" name="Line 237"/>
              <p:cNvSpPr>
                <a:spLocks noChangeShapeType="1"/>
              </p:cNvSpPr>
              <p:nvPr/>
            </p:nvSpPr>
            <p:spPr bwMode="auto">
              <a:xfrm>
                <a:off x="2634" y="1441"/>
                <a:ext cx="19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8" name="Line 238"/>
              <p:cNvSpPr>
                <a:spLocks noChangeShapeType="1"/>
              </p:cNvSpPr>
              <p:nvPr/>
            </p:nvSpPr>
            <p:spPr bwMode="auto">
              <a:xfrm>
                <a:off x="2653" y="1460"/>
                <a:ext cx="13" cy="2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9" name="Line 239"/>
              <p:cNvSpPr>
                <a:spLocks noChangeShapeType="1"/>
              </p:cNvSpPr>
              <p:nvPr/>
            </p:nvSpPr>
            <p:spPr bwMode="auto">
              <a:xfrm>
                <a:off x="2666" y="1480"/>
                <a:ext cx="25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0" name="Line 240"/>
              <p:cNvSpPr>
                <a:spLocks noChangeShapeType="1"/>
              </p:cNvSpPr>
              <p:nvPr/>
            </p:nvSpPr>
            <p:spPr bwMode="auto">
              <a:xfrm>
                <a:off x="2691" y="1525"/>
                <a:ext cx="7" cy="1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1" name="Line 241"/>
              <p:cNvSpPr>
                <a:spLocks noChangeShapeType="1"/>
              </p:cNvSpPr>
              <p:nvPr/>
            </p:nvSpPr>
            <p:spPr bwMode="auto">
              <a:xfrm>
                <a:off x="2698" y="1537"/>
                <a:ext cx="6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2" name="Line 242"/>
              <p:cNvSpPr>
                <a:spLocks noChangeShapeType="1"/>
              </p:cNvSpPr>
              <p:nvPr/>
            </p:nvSpPr>
            <p:spPr bwMode="auto">
              <a:xfrm>
                <a:off x="2704" y="1569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3" name="Line 243"/>
              <p:cNvSpPr>
                <a:spLocks noChangeShapeType="1"/>
              </p:cNvSpPr>
              <p:nvPr/>
            </p:nvSpPr>
            <p:spPr bwMode="auto">
              <a:xfrm>
                <a:off x="2717" y="1614"/>
                <a:ext cx="6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4" name="Line 244"/>
              <p:cNvSpPr>
                <a:spLocks noChangeShapeType="1"/>
              </p:cNvSpPr>
              <p:nvPr/>
            </p:nvSpPr>
            <p:spPr bwMode="auto">
              <a:xfrm>
                <a:off x="2723" y="1659"/>
                <a:ext cx="7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5" name="Line 245"/>
              <p:cNvSpPr>
                <a:spLocks noChangeShapeType="1"/>
              </p:cNvSpPr>
              <p:nvPr/>
            </p:nvSpPr>
            <p:spPr bwMode="auto">
              <a:xfrm flipH="1">
                <a:off x="2723" y="1704"/>
                <a:ext cx="7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6" name="Line 246"/>
              <p:cNvSpPr>
                <a:spLocks noChangeShapeType="1"/>
              </p:cNvSpPr>
              <p:nvPr/>
            </p:nvSpPr>
            <p:spPr bwMode="auto">
              <a:xfrm flipH="1">
                <a:off x="2717" y="1743"/>
                <a:ext cx="6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7" name="Line 247"/>
              <p:cNvSpPr>
                <a:spLocks noChangeShapeType="1"/>
              </p:cNvSpPr>
              <p:nvPr/>
            </p:nvSpPr>
            <p:spPr bwMode="auto">
              <a:xfrm flipH="1">
                <a:off x="2704" y="1788"/>
                <a:ext cx="13" cy="44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8" name="Line 248"/>
              <p:cNvSpPr>
                <a:spLocks noChangeShapeType="1"/>
              </p:cNvSpPr>
              <p:nvPr/>
            </p:nvSpPr>
            <p:spPr bwMode="auto">
              <a:xfrm flipH="1">
                <a:off x="2698" y="1832"/>
                <a:ext cx="6" cy="3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9" name="Line 249"/>
              <p:cNvSpPr>
                <a:spLocks noChangeShapeType="1"/>
              </p:cNvSpPr>
              <p:nvPr/>
            </p:nvSpPr>
            <p:spPr bwMode="auto">
              <a:xfrm flipH="1">
                <a:off x="2691" y="1865"/>
                <a:ext cx="7" cy="1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0" name="Line 250"/>
              <p:cNvSpPr>
                <a:spLocks noChangeShapeType="1"/>
              </p:cNvSpPr>
              <p:nvPr/>
            </p:nvSpPr>
            <p:spPr bwMode="auto">
              <a:xfrm flipH="1">
                <a:off x="2666" y="1877"/>
                <a:ext cx="25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1" name="Line 251"/>
              <p:cNvSpPr>
                <a:spLocks noChangeShapeType="1"/>
              </p:cNvSpPr>
              <p:nvPr/>
            </p:nvSpPr>
            <p:spPr bwMode="auto">
              <a:xfrm flipH="1">
                <a:off x="2653" y="1922"/>
                <a:ext cx="13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2" name="Line 252"/>
              <p:cNvSpPr>
                <a:spLocks noChangeShapeType="1"/>
              </p:cNvSpPr>
              <p:nvPr/>
            </p:nvSpPr>
            <p:spPr bwMode="auto">
              <a:xfrm flipH="1">
                <a:off x="2634" y="1948"/>
                <a:ext cx="19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3" name="Line 253"/>
              <p:cNvSpPr>
                <a:spLocks noChangeShapeType="1"/>
              </p:cNvSpPr>
              <p:nvPr/>
            </p:nvSpPr>
            <p:spPr bwMode="auto">
              <a:xfrm flipH="1">
                <a:off x="2608" y="1967"/>
                <a:ext cx="26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4" name="Line 254"/>
              <p:cNvSpPr>
                <a:spLocks noChangeShapeType="1"/>
              </p:cNvSpPr>
              <p:nvPr/>
            </p:nvSpPr>
            <p:spPr bwMode="auto">
              <a:xfrm flipH="1">
                <a:off x="2595" y="1999"/>
                <a:ext cx="13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" name="Line 255"/>
              <p:cNvSpPr>
                <a:spLocks noChangeShapeType="1"/>
              </p:cNvSpPr>
              <p:nvPr/>
            </p:nvSpPr>
            <p:spPr bwMode="auto">
              <a:xfrm flipH="1">
                <a:off x="2563" y="2012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6" name="Line 256"/>
              <p:cNvSpPr>
                <a:spLocks noChangeShapeType="1"/>
              </p:cNvSpPr>
              <p:nvPr/>
            </p:nvSpPr>
            <p:spPr bwMode="auto">
              <a:xfrm flipH="1">
                <a:off x="2544" y="2038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7" name="Line 257"/>
              <p:cNvSpPr>
                <a:spLocks noChangeShapeType="1"/>
              </p:cNvSpPr>
              <p:nvPr/>
            </p:nvSpPr>
            <p:spPr bwMode="auto">
              <a:xfrm flipH="1">
                <a:off x="2518" y="2051"/>
                <a:ext cx="26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8" name="Line 258"/>
              <p:cNvSpPr>
                <a:spLocks noChangeShapeType="1"/>
              </p:cNvSpPr>
              <p:nvPr/>
            </p:nvSpPr>
            <p:spPr bwMode="auto">
              <a:xfrm flipH="1">
                <a:off x="2473" y="2070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9" name="Line 259"/>
              <p:cNvSpPr>
                <a:spLocks noChangeShapeType="1"/>
              </p:cNvSpPr>
              <p:nvPr/>
            </p:nvSpPr>
            <p:spPr bwMode="auto">
              <a:xfrm flipH="1">
                <a:off x="2461" y="2089"/>
                <a:ext cx="12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0" name="Line 260"/>
              <p:cNvSpPr>
                <a:spLocks noChangeShapeType="1"/>
              </p:cNvSpPr>
              <p:nvPr/>
            </p:nvSpPr>
            <p:spPr bwMode="auto">
              <a:xfrm flipH="1">
                <a:off x="2435" y="2095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1" name="Line 261"/>
              <p:cNvSpPr>
                <a:spLocks noChangeShapeType="1"/>
              </p:cNvSpPr>
              <p:nvPr/>
            </p:nvSpPr>
            <p:spPr bwMode="auto">
              <a:xfrm flipH="1">
                <a:off x="2390" y="2108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2" name="Line 262"/>
              <p:cNvSpPr>
                <a:spLocks noChangeShapeType="1"/>
              </p:cNvSpPr>
              <p:nvPr/>
            </p:nvSpPr>
            <p:spPr bwMode="auto">
              <a:xfrm flipH="1">
                <a:off x="2345" y="2121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3" name="Line 263"/>
              <p:cNvSpPr>
                <a:spLocks noChangeShapeType="1"/>
              </p:cNvSpPr>
              <p:nvPr/>
            </p:nvSpPr>
            <p:spPr bwMode="auto">
              <a:xfrm flipH="1">
                <a:off x="2300" y="2128"/>
                <a:ext cx="45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4" name="Line 264"/>
              <p:cNvSpPr>
                <a:spLocks noChangeShapeType="1"/>
              </p:cNvSpPr>
              <p:nvPr/>
            </p:nvSpPr>
            <p:spPr bwMode="auto">
              <a:xfrm flipH="1">
                <a:off x="2256" y="2128"/>
                <a:ext cx="44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5" name="Line 265"/>
              <p:cNvSpPr>
                <a:spLocks noChangeShapeType="1"/>
              </p:cNvSpPr>
              <p:nvPr/>
            </p:nvSpPr>
            <p:spPr bwMode="auto">
              <a:xfrm flipH="1" flipV="1">
                <a:off x="2211" y="2121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6" name="Line 266"/>
              <p:cNvSpPr>
                <a:spLocks noChangeShapeType="1"/>
              </p:cNvSpPr>
              <p:nvPr/>
            </p:nvSpPr>
            <p:spPr bwMode="auto">
              <a:xfrm flipH="1" flipV="1">
                <a:off x="2166" y="2108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7" name="Line 267"/>
              <p:cNvSpPr>
                <a:spLocks noChangeShapeType="1"/>
              </p:cNvSpPr>
              <p:nvPr/>
            </p:nvSpPr>
            <p:spPr bwMode="auto">
              <a:xfrm flipH="1" flipV="1">
                <a:off x="2140" y="2095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8" name="Line 268"/>
              <p:cNvSpPr>
                <a:spLocks noChangeShapeType="1"/>
              </p:cNvSpPr>
              <p:nvPr/>
            </p:nvSpPr>
            <p:spPr bwMode="auto">
              <a:xfrm flipH="1" flipV="1">
                <a:off x="2127" y="2089"/>
                <a:ext cx="13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9" name="Line 269"/>
              <p:cNvSpPr>
                <a:spLocks noChangeShapeType="1"/>
              </p:cNvSpPr>
              <p:nvPr/>
            </p:nvSpPr>
            <p:spPr bwMode="auto">
              <a:xfrm flipH="1" flipV="1">
                <a:off x="2083" y="2070"/>
                <a:ext cx="44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0" name="Line 270"/>
              <p:cNvSpPr>
                <a:spLocks noChangeShapeType="1"/>
              </p:cNvSpPr>
              <p:nvPr/>
            </p:nvSpPr>
            <p:spPr bwMode="auto">
              <a:xfrm flipH="1" flipV="1">
                <a:off x="2057" y="2051"/>
                <a:ext cx="26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1" name="Line 271"/>
              <p:cNvSpPr>
                <a:spLocks noChangeShapeType="1"/>
              </p:cNvSpPr>
              <p:nvPr/>
            </p:nvSpPr>
            <p:spPr bwMode="auto">
              <a:xfrm flipH="1" flipV="1">
                <a:off x="2038" y="2038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2" name="Line 272"/>
              <p:cNvSpPr>
                <a:spLocks noChangeShapeType="1"/>
              </p:cNvSpPr>
              <p:nvPr/>
            </p:nvSpPr>
            <p:spPr bwMode="auto">
              <a:xfrm flipH="1" flipV="1">
                <a:off x="2006" y="2012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3" name="Line 273"/>
              <p:cNvSpPr>
                <a:spLocks noChangeShapeType="1"/>
              </p:cNvSpPr>
              <p:nvPr/>
            </p:nvSpPr>
            <p:spPr bwMode="auto">
              <a:xfrm flipH="1" flipV="1">
                <a:off x="1993" y="1999"/>
                <a:ext cx="13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4" name="Line 274"/>
              <p:cNvSpPr>
                <a:spLocks noChangeShapeType="1"/>
              </p:cNvSpPr>
              <p:nvPr/>
            </p:nvSpPr>
            <p:spPr bwMode="auto">
              <a:xfrm flipH="1" flipV="1">
                <a:off x="1967" y="1967"/>
                <a:ext cx="26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5" name="Line 275"/>
              <p:cNvSpPr>
                <a:spLocks noChangeShapeType="1"/>
              </p:cNvSpPr>
              <p:nvPr/>
            </p:nvSpPr>
            <p:spPr bwMode="auto">
              <a:xfrm flipH="1" flipV="1">
                <a:off x="1948" y="1948"/>
                <a:ext cx="19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6" name="Line 276"/>
              <p:cNvSpPr>
                <a:spLocks noChangeShapeType="1"/>
              </p:cNvSpPr>
              <p:nvPr/>
            </p:nvSpPr>
            <p:spPr bwMode="auto">
              <a:xfrm flipH="1" flipV="1">
                <a:off x="1935" y="1922"/>
                <a:ext cx="13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7" name="Line 277"/>
              <p:cNvSpPr>
                <a:spLocks noChangeShapeType="1"/>
              </p:cNvSpPr>
              <p:nvPr/>
            </p:nvSpPr>
            <p:spPr bwMode="auto">
              <a:xfrm flipH="1" flipV="1">
                <a:off x="1909" y="1877"/>
                <a:ext cx="26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8" name="Line 278"/>
              <p:cNvSpPr>
                <a:spLocks noChangeShapeType="1"/>
              </p:cNvSpPr>
              <p:nvPr/>
            </p:nvSpPr>
            <p:spPr bwMode="auto">
              <a:xfrm flipH="1" flipV="1">
                <a:off x="1903" y="1865"/>
                <a:ext cx="6" cy="1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9" name="Line 279"/>
              <p:cNvSpPr>
                <a:spLocks noChangeShapeType="1"/>
              </p:cNvSpPr>
              <p:nvPr/>
            </p:nvSpPr>
            <p:spPr bwMode="auto">
              <a:xfrm flipH="1" flipV="1">
                <a:off x="1897" y="1832"/>
                <a:ext cx="6" cy="3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0" name="Line 280"/>
              <p:cNvSpPr>
                <a:spLocks noChangeShapeType="1"/>
              </p:cNvSpPr>
              <p:nvPr/>
            </p:nvSpPr>
            <p:spPr bwMode="auto">
              <a:xfrm flipH="1" flipV="1">
                <a:off x="1884" y="1788"/>
                <a:ext cx="13" cy="44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1" name="Line 281"/>
              <p:cNvSpPr>
                <a:spLocks noChangeShapeType="1"/>
              </p:cNvSpPr>
              <p:nvPr/>
            </p:nvSpPr>
            <p:spPr bwMode="auto">
              <a:xfrm flipH="1" flipV="1">
                <a:off x="1877" y="1743"/>
                <a:ext cx="7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2" name="Line 282"/>
              <p:cNvSpPr>
                <a:spLocks noChangeShapeType="1"/>
              </p:cNvSpPr>
              <p:nvPr/>
            </p:nvSpPr>
            <p:spPr bwMode="auto">
              <a:xfrm flipH="1" flipV="1">
                <a:off x="1871" y="1704"/>
                <a:ext cx="6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3" name="Line 283"/>
              <p:cNvSpPr>
                <a:spLocks noChangeShapeType="1"/>
              </p:cNvSpPr>
              <p:nvPr/>
            </p:nvSpPr>
            <p:spPr bwMode="auto">
              <a:xfrm flipV="1">
                <a:off x="1871" y="1659"/>
                <a:ext cx="6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4" name="Line 284"/>
              <p:cNvSpPr>
                <a:spLocks noChangeShapeType="1"/>
              </p:cNvSpPr>
              <p:nvPr/>
            </p:nvSpPr>
            <p:spPr bwMode="auto">
              <a:xfrm flipV="1">
                <a:off x="1877" y="1614"/>
                <a:ext cx="7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5" name="Line 285"/>
              <p:cNvSpPr>
                <a:spLocks noChangeShapeType="1"/>
              </p:cNvSpPr>
              <p:nvPr/>
            </p:nvSpPr>
            <p:spPr bwMode="auto">
              <a:xfrm flipV="1">
                <a:off x="1884" y="1569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6" name="Line 286"/>
              <p:cNvSpPr>
                <a:spLocks noChangeShapeType="1"/>
              </p:cNvSpPr>
              <p:nvPr/>
            </p:nvSpPr>
            <p:spPr bwMode="auto">
              <a:xfrm flipV="1">
                <a:off x="1897" y="1537"/>
                <a:ext cx="6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7" name="Line 287"/>
              <p:cNvSpPr>
                <a:spLocks noChangeShapeType="1"/>
              </p:cNvSpPr>
              <p:nvPr/>
            </p:nvSpPr>
            <p:spPr bwMode="auto">
              <a:xfrm flipV="1">
                <a:off x="1993" y="1525"/>
                <a:ext cx="6" cy="1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8" name="Line 288"/>
              <p:cNvSpPr>
                <a:spLocks noChangeShapeType="1"/>
              </p:cNvSpPr>
              <p:nvPr/>
            </p:nvSpPr>
            <p:spPr bwMode="auto">
              <a:xfrm flipV="1">
                <a:off x="1999" y="1480"/>
                <a:ext cx="32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9" name="Line 289"/>
              <p:cNvSpPr>
                <a:spLocks noChangeShapeType="1"/>
              </p:cNvSpPr>
              <p:nvPr/>
            </p:nvSpPr>
            <p:spPr bwMode="auto">
              <a:xfrm flipV="1">
                <a:off x="2031" y="1473"/>
                <a:ext cx="7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0" name="Line 290"/>
              <p:cNvSpPr>
                <a:spLocks noChangeShapeType="1"/>
              </p:cNvSpPr>
              <p:nvPr/>
            </p:nvSpPr>
            <p:spPr bwMode="auto">
              <a:xfrm flipV="1">
                <a:off x="2038" y="1441"/>
                <a:ext cx="38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1" name="Line 291"/>
              <p:cNvSpPr>
                <a:spLocks noChangeShapeType="1"/>
              </p:cNvSpPr>
              <p:nvPr/>
            </p:nvSpPr>
            <p:spPr bwMode="auto">
              <a:xfrm flipV="1">
                <a:off x="2076" y="1435"/>
                <a:ext cx="7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2" name="Line 292"/>
              <p:cNvSpPr>
                <a:spLocks noChangeShapeType="1"/>
              </p:cNvSpPr>
              <p:nvPr/>
            </p:nvSpPr>
            <p:spPr bwMode="auto">
              <a:xfrm flipV="1">
                <a:off x="2083" y="1403"/>
                <a:ext cx="44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3" name="Line 293"/>
              <p:cNvSpPr>
                <a:spLocks noChangeShapeType="1"/>
              </p:cNvSpPr>
              <p:nvPr/>
            </p:nvSpPr>
            <p:spPr bwMode="auto">
              <a:xfrm flipV="1">
                <a:off x="2127" y="1396"/>
                <a:ext cx="13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4" name="Line 294"/>
              <p:cNvSpPr>
                <a:spLocks noChangeShapeType="1"/>
              </p:cNvSpPr>
              <p:nvPr/>
            </p:nvSpPr>
            <p:spPr bwMode="auto">
              <a:xfrm flipV="1">
                <a:off x="2140" y="1383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5" name="Line 295"/>
              <p:cNvSpPr>
                <a:spLocks noChangeShapeType="1"/>
              </p:cNvSpPr>
              <p:nvPr/>
            </p:nvSpPr>
            <p:spPr bwMode="auto">
              <a:xfrm flipV="1">
                <a:off x="2166" y="1364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6" name="Line 296"/>
              <p:cNvSpPr>
                <a:spLocks noChangeShapeType="1"/>
              </p:cNvSpPr>
              <p:nvPr/>
            </p:nvSpPr>
            <p:spPr bwMode="auto">
              <a:xfrm flipV="1">
                <a:off x="2211" y="135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7" name="Line 297"/>
              <p:cNvSpPr>
                <a:spLocks noChangeShapeType="1"/>
              </p:cNvSpPr>
              <p:nvPr/>
            </p:nvSpPr>
            <p:spPr bwMode="auto">
              <a:xfrm flipV="1">
                <a:off x="2256" y="1351"/>
                <a:ext cx="44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8" name="Line 298"/>
              <p:cNvSpPr>
                <a:spLocks noChangeShapeType="1"/>
              </p:cNvSpPr>
              <p:nvPr/>
            </p:nvSpPr>
            <p:spPr bwMode="auto">
              <a:xfrm>
                <a:off x="2300" y="1351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9" name="Line 299"/>
              <p:cNvSpPr>
                <a:spLocks noChangeShapeType="1"/>
              </p:cNvSpPr>
              <p:nvPr/>
            </p:nvSpPr>
            <p:spPr bwMode="auto">
              <a:xfrm>
                <a:off x="2345" y="135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0" name="Line 300"/>
              <p:cNvSpPr>
                <a:spLocks noChangeShapeType="1"/>
              </p:cNvSpPr>
              <p:nvPr/>
            </p:nvSpPr>
            <p:spPr bwMode="auto">
              <a:xfrm>
                <a:off x="2390" y="1364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1" name="Line 301"/>
              <p:cNvSpPr>
                <a:spLocks noChangeShapeType="1"/>
              </p:cNvSpPr>
              <p:nvPr/>
            </p:nvSpPr>
            <p:spPr bwMode="auto">
              <a:xfrm>
                <a:off x="2435" y="1383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2" name="Line 302"/>
              <p:cNvSpPr>
                <a:spLocks noChangeShapeType="1"/>
              </p:cNvSpPr>
              <p:nvPr/>
            </p:nvSpPr>
            <p:spPr bwMode="auto">
              <a:xfrm>
                <a:off x="2461" y="1396"/>
                <a:ext cx="12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3" name="Line 303"/>
              <p:cNvSpPr>
                <a:spLocks noChangeShapeType="1"/>
              </p:cNvSpPr>
              <p:nvPr/>
            </p:nvSpPr>
            <p:spPr bwMode="auto">
              <a:xfrm>
                <a:off x="2473" y="1403"/>
                <a:ext cx="45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4" name="Line 304"/>
              <p:cNvSpPr>
                <a:spLocks noChangeShapeType="1"/>
              </p:cNvSpPr>
              <p:nvPr/>
            </p:nvSpPr>
            <p:spPr bwMode="auto">
              <a:xfrm>
                <a:off x="2518" y="1435"/>
                <a:ext cx="7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5" name="Line 305"/>
              <p:cNvSpPr>
                <a:spLocks noChangeShapeType="1"/>
              </p:cNvSpPr>
              <p:nvPr/>
            </p:nvSpPr>
            <p:spPr bwMode="auto">
              <a:xfrm>
                <a:off x="2525" y="1441"/>
                <a:ext cx="38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6" name="Line 306"/>
              <p:cNvSpPr>
                <a:spLocks noChangeShapeType="1"/>
              </p:cNvSpPr>
              <p:nvPr/>
            </p:nvSpPr>
            <p:spPr bwMode="auto">
              <a:xfrm>
                <a:off x="2563" y="1473"/>
                <a:ext cx="7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7" name="Line 307"/>
              <p:cNvSpPr>
                <a:spLocks noChangeShapeType="1"/>
              </p:cNvSpPr>
              <p:nvPr/>
            </p:nvSpPr>
            <p:spPr bwMode="auto">
              <a:xfrm>
                <a:off x="2570" y="1480"/>
                <a:ext cx="32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8" name="Line 308"/>
              <p:cNvSpPr>
                <a:spLocks noChangeShapeType="1"/>
              </p:cNvSpPr>
              <p:nvPr/>
            </p:nvSpPr>
            <p:spPr bwMode="auto">
              <a:xfrm>
                <a:off x="2602" y="1525"/>
                <a:ext cx="6" cy="1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9" name="Line 309"/>
              <p:cNvSpPr>
                <a:spLocks noChangeShapeType="1"/>
              </p:cNvSpPr>
              <p:nvPr/>
            </p:nvSpPr>
            <p:spPr bwMode="auto">
              <a:xfrm>
                <a:off x="2608" y="1537"/>
                <a:ext cx="13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0" name="Line 310"/>
              <p:cNvSpPr>
                <a:spLocks noChangeShapeType="1"/>
              </p:cNvSpPr>
              <p:nvPr/>
            </p:nvSpPr>
            <p:spPr bwMode="auto">
              <a:xfrm>
                <a:off x="2621" y="1569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1" name="Line 311"/>
              <p:cNvSpPr>
                <a:spLocks noChangeShapeType="1"/>
              </p:cNvSpPr>
              <p:nvPr/>
            </p:nvSpPr>
            <p:spPr bwMode="auto">
              <a:xfrm>
                <a:off x="2634" y="1614"/>
                <a:ext cx="12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2" name="Line 312"/>
              <p:cNvSpPr>
                <a:spLocks noChangeShapeType="1"/>
              </p:cNvSpPr>
              <p:nvPr/>
            </p:nvSpPr>
            <p:spPr bwMode="auto">
              <a:xfrm>
                <a:off x="2646" y="1659"/>
                <a:ext cx="0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3" name="Line 313"/>
              <p:cNvSpPr>
                <a:spLocks noChangeShapeType="1"/>
              </p:cNvSpPr>
              <p:nvPr/>
            </p:nvSpPr>
            <p:spPr bwMode="auto">
              <a:xfrm>
                <a:off x="2646" y="1704"/>
                <a:ext cx="0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4" name="Line 314"/>
              <p:cNvSpPr>
                <a:spLocks noChangeShapeType="1"/>
              </p:cNvSpPr>
              <p:nvPr/>
            </p:nvSpPr>
            <p:spPr bwMode="auto">
              <a:xfrm flipH="1">
                <a:off x="2634" y="1743"/>
                <a:ext cx="12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5" name="Line 315"/>
              <p:cNvSpPr>
                <a:spLocks noChangeShapeType="1"/>
              </p:cNvSpPr>
              <p:nvPr/>
            </p:nvSpPr>
            <p:spPr bwMode="auto">
              <a:xfrm flipH="1">
                <a:off x="2621" y="1788"/>
                <a:ext cx="13" cy="44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6" name="Line 316"/>
              <p:cNvSpPr>
                <a:spLocks noChangeShapeType="1"/>
              </p:cNvSpPr>
              <p:nvPr/>
            </p:nvSpPr>
            <p:spPr bwMode="auto">
              <a:xfrm flipH="1">
                <a:off x="2608" y="1832"/>
                <a:ext cx="13" cy="3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7" name="Line 317"/>
              <p:cNvSpPr>
                <a:spLocks noChangeShapeType="1"/>
              </p:cNvSpPr>
              <p:nvPr/>
            </p:nvSpPr>
            <p:spPr bwMode="auto">
              <a:xfrm flipH="1">
                <a:off x="2602" y="1865"/>
                <a:ext cx="6" cy="1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8" name="Line 318"/>
              <p:cNvSpPr>
                <a:spLocks noChangeShapeType="1"/>
              </p:cNvSpPr>
              <p:nvPr/>
            </p:nvSpPr>
            <p:spPr bwMode="auto">
              <a:xfrm flipH="1">
                <a:off x="2570" y="1877"/>
                <a:ext cx="32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9" name="Line 319"/>
              <p:cNvSpPr>
                <a:spLocks noChangeShapeType="1"/>
              </p:cNvSpPr>
              <p:nvPr/>
            </p:nvSpPr>
            <p:spPr bwMode="auto">
              <a:xfrm flipH="1">
                <a:off x="2563" y="1922"/>
                <a:ext cx="7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0" name="Line 320"/>
              <p:cNvSpPr>
                <a:spLocks noChangeShapeType="1"/>
              </p:cNvSpPr>
              <p:nvPr/>
            </p:nvSpPr>
            <p:spPr bwMode="auto">
              <a:xfrm flipH="1">
                <a:off x="2525" y="1929"/>
                <a:ext cx="38" cy="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1" name="Line 321"/>
              <p:cNvSpPr>
                <a:spLocks noChangeShapeType="1"/>
              </p:cNvSpPr>
              <p:nvPr/>
            </p:nvSpPr>
            <p:spPr bwMode="auto">
              <a:xfrm flipH="1">
                <a:off x="2518" y="1967"/>
                <a:ext cx="7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2" name="Line 322"/>
              <p:cNvSpPr>
                <a:spLocks noChangeShapeType="1"/>
              </p:cNvSpPr>
              <p:nvPr/>
            </p:nvSpPr>
            <p:spPr bwMode="auto">
              <a:xfrm flipH="1">
                <a:off x="2473" y="1974"/>
                <a:ext cx="45" cy="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3" name="Line 323"/>
              <p:cNvSpPr>
                <a:spLocks noChangeShapeType="1"/>
              </p:cNvSpPr>
              <p:nvPr/>
            </p:nvSpPr>
            <p:spPr bwMode="auto">
              <a:xfrm flipH="1">
                <a:off x="2461" y="1999"/>
                <a:ext cx="12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4" name="Line 324"/>
              <p:cNvSpPr>
                <a:spLocks noChangeShapeType="1"/>
              </p:cNvSpPr>
              <p:nvPr/>
            </p:nvSpPr>
            <p:spPr bwMode="auto">
              <a:xfrm flipH="1">
                <a:off x="2435" y="2012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5" name="Line 325"/>
              <p:cNvSpPr>
                <a:spLocks noChangeShapeType="1"/>
              </p:cNvSpPr>
              <p:nvPr/>
            </p:nvSpPr>
            <p:spPr bwMode="auto">
              <a:xfrm flipH="1">
                <a:off x="2390" y="2025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6" name="Line 326"/>
              <p:cNvSpPr>
                <a:spLocks noChangeShapeType="1"/>
              </p:cNvSpPr>
              <p:nvPr/>
            </p:nvSpPr>
            <p:spPr bwMode="auto">
              <a:xfrm flipH="1">
                <a:off x="2345" y="203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7" name="Line 327"/>
              <p:cNvSpPr>
                <a:spLocks noChangeShapeType="1"/>
              </p:cNvSpPr>
              <p:nvPr/>
            </p:nvSpPr>
            <p:spPr bwMode="auto">
              <a:xfrm flipH="1">
                <a:off x="2300" y="2044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8" name="Line 328"/>
              <p:cNvSpPr>
                <a:spLocks noChangeShapeType="1"/>
              </p:cNvSpPr>
              <p:nvPr/>
            </p:nvSpPr>
            <p:spPr bwMode="auto">
              <a:xfrm flipH="1" flipV="1">
                <a:off x="2256" y="2044"/>
                <a:ext cx="44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9" name="Line 329"/>
              <p:cNvSpPr>
                <a:spLocks noChangeShapeType="1"/>
              </p:cNvSpPr>
              <p:nvPr/>
            </p:nvSpPr>
            <p:spPr bwMode="auto">
              <a:xfrm flipH="1" flipV="1">
                <a:off x="2211" y="203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0" name="Line 330"/>
              <p:cNvSpPr>
                <a:spLocks noChangeShapeType="1"/>
              </p:cNvSpPr>
              <p:nvPr/>
            </p:nvSpPr>
            <p:spPr bwMode="auto">
              <a:xfrm flipH="1" flipV="1">
                <a:off x="2166" y="2025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1" name="Line 331"/>
              <p:cNvSpPr>
                <a:spLocks noChangeShapeType="1"/>
              </p:cNvSpPr>
              <p:nvPr/>
            </p:nvSpPr>
            <p:spPr bwMode="auto">
              <a:xfrm flipH="1" flipV="1">
                <a:off x="2140" y="2012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2" name="Line 332"/>
              <p:cNvSpPr>
                <a:spLocks noChangeShapeType="1"/>
              </p:cNvSpPr>
              <p:nvPr/>
            </p:nvSpPr>
            <p:spPr bwMode="auto">
              <a:xfrm flipH="1" flipV="1">
                <a:off x="2127" y="1999"/>
                <a:ext cx="13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3" name="Line 333"/>
              <p:cNvSpPr>
                <a:spLocks noChangeShapeType="1"/>
              </p:cNvSpPr>
              <p:nvPr/>
            </p:nvSpPr>
            <p:spPr bwMode="auto">
              <a:xfrm flipH="1" flipV="1">
                <a:off x="2083" y="1974"/>
                <a:ext cx="44" cy="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4" name="Line 334"/>
              <p:cNvSpPr>
                <a:spLocks noChangeShapeType="1"/>
              </p:cNvSpPr>
              <p:nvPr/>
            </p:nvSpPr>
            <p:spPr bwMode="auto">
              <a:xfrm flipH="1" flipV="1">
                <a:off x="2076" y="1967"/>
                <a:ext cx="7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5" name="Line 335"/>
              <p:cNvSpPr>
                <a:spLocks noChangeShapeType="1"/>
              </p:cNvSpPr>
              <p:nvPr/>
            </p:nvSpPr>
            <p:spPr bwMode="auto">
              <a:xfrm flipH="1" flipV="1">
                <a:off x="2038" y="1929"/>
                <a:ext cx="38" cy="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6" name="Line 336"/>
              <p:cNvSpPr>
                <a:spLocks noChangeShapeType="1"/>
              </p:cNvSpPr>
              <p:nvPr/>
            </p:nvSpPr>
            <p:spPr bwMode="auto">
              <a:xfrm flipH="1" flipV="1">
                <a:off x="2031" y="1922"/>
                <a:ext cx="7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7" name="Line 337"/>
              <p:cNvSpPr>
                <a:spLocks noChangeShapeType="1"/>
              </p:cNvSpPr>
              <p:nvPr/>
            </p:nvSpPr>
            <p:spPr bwMode="auto">
              <a:xfrm flipH="1" flipV="1">
                <a:off x="1999" y="1877"/>
                <a:ext cx="32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8" name="Line 338"/>
              <p:cNvSpPr>
                <a:spLocks noChangeShapeType="1"/>
              </p:cNvSpPr>
              <p:nvPr/>
            </p:nvSpPr>
            <p:spPr bwMode="auto">
              <a:xfrm flipH="1" flipV="1">
                <a:off x="1993" y="1865"/>
                <a:ext cx="6" cy="1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9" name="Line 339"/>
              <p:cNvSpPr>
                <a:spLocks noChangeShapeType="1"/>
              </p:cNvSpPr>
              <p:nvPr/>
            </p:nvSpPr>
            <p:spPr bwMode="auto">
              <a:xfrm flipH="1" flipV="1">
                <a:off x="1980" y="1832"/>
                <a:ext cx="13" cy="3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0" name="Line 340"/>
              <p:cNvSpPr>
                <a:spLocks noChangeShapeType="1"/>
              </p:cNvSpPr>
              <p:nvPr/>
            </p:nvSpPr>
            <p:spPr bwMode="auto">
              <a:xfrm flipH="1" flipV="1">
                <a:off x="1967" y="1788"/>
                <a:ext cx="13" cy="44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1" name="Line 341"/>
              <p:cNvSpPr>
                <a:spLocks noChangeShapeType="1"/>
              </p:cNvSpPr>
              <p:nvPr/>
            </p:nvSpPr>
            <p:spPr bwMode="auto">
              <a:xfrm flipH="1" flipV="1">
                <a:off x="1954" y="1743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2" name="Line 342"/>
              <p:cNvSpPr>
                <a:spLocks noChangeShapeType="1"/>
              </p:cNvSpPr>
              <p:nvPr/>
            </p:nvSpPr>
            <p:spPr bwMode="auto">
              <a:xfrm flipV="1">
                <a:off x="1954" y="1704"/>
                <a:ext cx="0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3" name="Line 343"/>
              <p:cNvSpPr>
                <a:spLocks noChangeShapeType="1"/>
              </p:cNvSpPr>
              <p:nvPr/>
            </p:nvSpPr>
            <p:spPr bwMode="auto">
              <a:xfrm flipV="1">
                <a:off x="1954" y="1659"/>
                <a:ext cx="0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4" name="Line 344"/>
              <p:cNvSpPr>
                <a:spLocks noChangeShapeType="1"/>
              </p:cNvSpPr>
              <p:nvPr/>
            </p:nvSpPr>
            <p:spPr bwMode="auto">
              <a:xfrm flipV="1">
                <a:off x="1954" y="1614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5" name="Line 345"/>
              <p:cNvSpPr>
                <a:spLocks noChangeShapeType="1"/>
              </p:cNvSpPr>
              <p:nvPr/>
            </p:nvSpPr>
            <p:spPr bwMode="auto">
              <a:xfrm flipV="1">
                <a:off x="1967" y="1569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6" name="Line 346"/>
              <p:cNvSpPr>
                <a:spLocks noChangeShapeType="1"/>
              </p:cNvSpPr>
              <p:nvPr/>
            </p:nvSpPr>
            <p:spPr bwMode="auto">
              <a:xfrm flipV="1">
                <a:off x="1980" y="1537"/>
                <a:ext cx="13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7" name="Line 347"/>
              <p:cNvSpPr>
                <a:spLocks noChangeShapeType="1"/>
              </p:cNvSpPr>
              <p:nvPr/>
            </p:nvSpPr>
            <p:spPr bwMode="auto">
              <a:xfrm flipV="1">
                <a:off x="2038" y="1614"/>
                <a:ext cx="6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8" name="Line 348"/>
              <p:cNvSpPr>
                <a:spLocks noChangeShapeType="1"/>
              </p:cNvSpPr>
              <p:nvPr/>
            </p:nvSpPr>
            <p:spPr bwMode="auto">
              <a:xfrm flipV="1">
                <a:off x="2044" y="1569"/>
                <a:ext cx="19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9" name="Line 349"/>
              <p:cNvSpPr>
                <a:spLocks noChangeShapeType="1"/>
              </p:cNvSpPr>
              <p:nvPr/>
            </p:nvSpPr>
            <p:spPr bwMode="auto">
              <a:xfrm flipV="1">
                <a:off x="2063" y="1544"/>
                <a:ext cx="20" cy="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0" name="Line 350"/>
              <p:cNvSpPr>
                <a:spLocks noChangeShapeType="1"/>
              </p:cNvSpPr>
              <p:nvPr/>
            </p:nvSpPr>
            <p:spPr bwMode="auto">
              <a:xfrm flipV="1">
                <a:off x="2083" y="1525"/>
                <a:ext cx="12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1" name="Line 351"/>
              <p:cNvSpPr>
                <a:spLocks noChangeShapeType="1"/>
              </p:cNvSpPr>
              <p:nvPr/>
            </p:nvSpPr>
            <p:spPr bwMode="auto">
              <a:xfrm flipV="1">
                <a:off x="2095" y="1499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2" name="Line 352"/>
              <p:cNvSpPr>
                <a:spLocks noChangeShapeType="1"/>
              </p:cNvSpPr>
              <p:nvPr/>
            </p:nvSpPr>
            <p:spPr bwMode="auto">
              <a:xfrm flipV="1">
                <a:off x="2127" y="1480"/>
                <a:ext cx="20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3" name="Line 353"/>
              <p:cNvSpPr>
                <a:spLocks noChangeShapeType="1"/>
              </p:cNvSpPr>
              <p:nvPr/>
            </p:nvSpPr>
            <p:spPr bwMode="auto">
              <a:xfrm flipV="1">
                <a:off x="2147" y="1467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4" name="Line 354"/>
              <p:cNvSpPr>
                <a:spLocks noChangeShapeType="1"/>
              </p:cNvSpPr>
              <p:nvPr/>
            </p:nvSpPr>
            <p:spPr bwMode="auto">
              <a:xfrm flipV="1">
                <a:off x="2166" y="1448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5" name="Line 355"/>
              <p:cNvSpPr>
                <a:spLocks noChangeShapeType="1"/>
              </p:cNvSpPr>
              <p:nvPr/>
            </p:nvSpPr>
            <p:spPr bwMode="auto">
              <a:xfrm flipV="1">
                <a:off x="2211" y="1441"/>
                <a:ext cx="38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6" name="Line 356"/>
              <p:cNvSpPr>
                <a:spLocks noChangeShapeType="1"/>
              </p:cNvSpPr>
              <p:nvPr/>
            </p:nvSpPr>
            <p:spPr bwMode="auto">
              <a:xfrm flipV="1">
                <a:off x="2249" y="1435"/>
                <a:ext cx="7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7" name="Line 357"/>
              <p:cNvSpPr>
                <a:spLocks noChangeShapeType="1"/>
              </p:cNvSpPr>
              <p:nvPr/>
            </p:nvSpPr>
            <p:spPr bwMode="auto">
              <a:xfrm>
                <a:off x="2256" y="1435"/>
                <a:ext cx="44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8" name="Line 358"/>
              <p:cNvSpPr>
                <a:spLocks noChangeShapeType="1"/>
              </p:cNvSpPr>
              <p:nvPr/>
            </p:nvSpPr>
            <p:spPr bwMode="auto">
              <a:xfrm>
                <a:off x="2300" y="1435"/>
                <a:ext cx="45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9" name="Line 359"/>
              <p:cNvSpPr>
                <a:spLocks noChangeShapeType="1"/>
              </p:cNvSpPr>
              <p:nvPr/>
            </p:nvSpPr>
            <p:spPr bwMode="auto">
              <a:xfrm>
                <a:off x="2345" y="1435"/>
                <a:ext cx="7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0" name="Line 360"/>
              <p:cNvSpPr>
                <a:spLocks noChangeShapeType="1"/>
              </p:cNvSpPr>
              <p:nvPr/>
            </p:nvSpPr>
            <p:spPr bwMode="auto">
              <a:xfrm>
                <a:off x="2352" y="1441"/>
                <a:ext cx="38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1" name="Line 361"/>
              <p:cNvSpPr>
                <a:spLocks noChangeShapeType="1"/>
              </p:cNvSpPr>
              <p:nvPr/>
            </p:nvSpPr>
            <p:spPr bwMode="auto">
              <a:xfrm>
                <a:off x="2390" y="1448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2" name="Line 362"/>
              <p:cNvSpPr>
                <a:spLocks noChangeShapeType="1"/>
              </p:cNvSpPr>
              <p:nvPr/>
            </p:nvSpPr>
            <p:spPr bwMode="auto">
              <a:xfrm>
                <a:off x="2435" y="1467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3" name="Line 363"/>
              <p:cNvSpPr>
                <a:spLocks noChangeShapeType="1"/>
              </p:cNvSpPr>
              <p:nvPr/>
            </p:nvSpPr>
            <p:spPr bwMode="auto">
              <a:xfrm>
                <a:off x="2454" y="1480"/>
                <a:ext cx="19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4" name="Line 364"/>
              <p:cNvSpPr>
                <a:spLocks noChangeShapeType="1"/>
              </p:cNvSpPr>
              <p:nvPr/>
            </p:nvSpPr>
            <p:spPr bwMode="auto">
              <a:xfrm>
                <a:off x="2473" y="1499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5" name="Line 365"/>
              <p:cNvSpPr>
                <a:spLocks noChangeShapeType="1"/>
              </p:cNvSpPr>
              <p:nvPr/>
            </p:nvSpPr>
            <p:spPr bwMode="auto">
              <a:xfrm>
                <a:off x="2505" y="1525"/>
                <a:ext cx="13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6" name="Line 366"/>
              <p:cNvSpPr>
                <a:spLocks noChangeShapeType="1"/>
              </p:cNvSpPr>
              <p:nvPr/>
            </p:nvSpPr>
            <p:spPr bwMode="auto">
              <a:xfrm>
                <a:off x="2518" y="1544"/>
                <a:ext cx="20" cy="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" name="Line 367"/>
              <p:cNvSpPr>
                <a:spLocks noChangeShapeType="1"/>
              </p:cNvSpPr>
              <p:nvPr/>
            </p:nvSpPr>
            <p:spPr bwMode="auto">
              <a:xfrm>
                <a:off x="2538" y="1569"/>
                <a:ext cx="19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8" name="Line 368"/>
              <p:cNvSpPr>
                <a:spLocks noChangeShapeType="1"/>
              </p:cNvSpPr>
              <p:nvPr/>
            </p:nvSpPr>
            <p:spPr bwMode="auto">
              <a:xfrm>
                <a:off x="2557" y="1614"/>
                <a:ext cx="6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9" name="Line 369"/>
              <p:cNvSpPr>
                <a:spLocks noChangeShapeType="1"/>
              </p:cNvSpPr>
              <p:nvPr/>
            </p:nvSpPr>
            <p:spPr bwMode="auto">
              <a:xfrm>
                <a:off x="2563" y="1646"/>
                <a:ext cx="0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0" name="Line 370"/>
              <p:cNvSpPr>
                <a:spLocks noChangeShapeType="1"/>
              </p:cNvSpPr>
              <p:nvPr/>
            </p:nvSpPr>
            <p:spPr bwMode="auto">
              <a:xfrm>
                <a:off x="2563" y="1659"/>
                <a:ext cx="7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1" name="Line 371"/>
              <p:cNvSpPr>
                <a:spLocks noChangeShapeType="1"/>
              </p:cNvSpPr>
              <p:nvPr/>
            </p:nvSpPr>
            <p:spPr bwMode="auto">
              <a:xfrm flipH="1">
                <a:off x="2563" y="1704"/>
                <a:ext cx="7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2" name="Line 372"/>
              <p:cNvSpPr>
                <a:spLocks noChangeShapeType="1"/>
              </p:cNvSpPr>
              <p:nvPr/>
            </p:nvSpPr>
            <p:spPr bwMode="auto">
              <a:xfrm>
                <a:off x="2563" y="1743"/>
                <a:ext cx="0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3" name="Line 373"/>
              <p:cNvSpPr>
                <a:spLocks noChangeShapeType="1"/>
              </p:cNvSpPr>
              <p:nvPr/>
            </p:nvSpPr>
            <p:spPr bwMode="auto">
              <a:xfrm flipH="1">
                <a:off x="2557" y="1756"/>
                <a:ext cx="6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4" name="Line 374"/>
              <p:cNvSpPr>
                <a:spLocks noChangeShapeType="1"/>
              </p:cNvSpPr>
              <p:nvPr/>
            </p:nvSpPr>
            <p:spPr bwMode="auto">
              <a:xfrm flipH="1">
                <a:off x="2538" y="1788"/>
                <a:ext cx="19" cy="44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5" name="Line 375"/>
              <p:cNvSpPr>
                <a:spLocks noChangeShapeType="1"/>
              </p:cNvSpPr>
              <p:nvPr/>
            </p:nvSpPr>
            <p:spPr bwMode="auto">
              <a:xfrm flipH="1">
                <a:off x="2518" y="1832"/>
                <a:ext cx="20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6" name="Line 376"/>
              <p:cNvSpPr>
                <a:spLocks noChangeShapeType="1"/>
              </p:cNvSpPr>
              <p:nvPr/>
            </p:nvSpPr>
            <p:spPr bwMode="auto">
              <a:xfrm flipH="1">
                <a:off x="2505" y="1858"/>
                <a:ext cx="13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7" name="Line 377"/>
              <p:cNvSpPr>
                <a:spLocks noChangeShapeType="1"/>
              </p:cNvSpPr>
              <p:nvPr/>
            </p:nvSpPr>
            <p:spPr bwMode="auto">
              <a:xfrm flipH="1">
                <a:off x="2473" y="1877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8" name="Line 378"/>
              <p:cNvSpPr>
                <a:spLocks noChangeShapeType="1"/>
              </p:cNvSpPr>
              <p:nvPr/>
            </p:nvSpPr>
            <p:spPr bwMode="auto">
              <a:xfrm flipH="1">
                <a:off x="2454" y="1903"/>
                <a:ext cx="19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9" name="Line 379"/>
              <p:cNvSpPr>
                <a:spLocks noChangeShapeType="1"/>
              </p:cNvSpPr>
              <p:nvPr/>
            </p:nvSpPr>
            <p:spPr bwMode="auto">
              <a:xfrm flipH="1">
                <a:off x="2435" y="1922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0" name="Line 380"/>
              <p:cNvSpPr>
                <a:spLocks noChangeShapeType="1"/>
              </p:cNvSpPr>
              <p:nvPr/>
            </p:nvSpPr>
            <p:spPr bwMode="auto">
              <a:xfrm flipH="1">
                <a:off x="2390" y="1935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1" name="Line 381"/>
              <p:cNvSpPr>
                <a:spLocks noChangeShapeType="1"/>
              </p:cNvSpPr>
              <p:nvPr/>
            </p:nvSpPr>
            <p:spPr bwMode="auto">
              <a:xfrm flipH="1">
                <a:off x="2352" y="1954"/>
                <a:ext cx="38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2" name="Line 382"/>
              <p:cNvSpPr>
                <a:spLocks noChangeShapeType="1"/>
              </p:cNvSpPr>
              <p:nvPr/>
            </p:nvSpPr>
            <p:spPr bwMode="auto">
              <a:xfrm flipH="1">
                <a:off x="2345" y="1967"/>
                <a:ext cx="7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3" name="Line 383"/>
              <p:cNvSpPr>
                <a:spLocks noChangeShapeType="1"/>
              </p:cNvSpPr>
              <p:nvPr/>
            </p:nvSpPr>
            <p:spPr bwMode="auto">
              <a:xfrm flipH="1">
                <a:off x="2300" y="1967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4" name="Line 384"/>
              <p:cNvSpPr>
                <a:spLocks noChangeShapeType="1"/>
              </p:cNvSpPr>
              <p:nvPr/>
            </p:nvSpPr>
            <p:spPr bwMode="auto">
              <a:xfrm flipH="1" flipV="1">
                <a:off x="2256" y="1967"/>
                <a:ext cx="44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5" name="Line 385"/>
              <p:cNvSpPr>
                <a:spLocks noChangeShapeType="1"/>
              </p:cNvSpPr>
              <p:nvPr/>
            </p:nvSpPr>
            <p:spPr bwMode="auto">
              <a:xfrm flipH="1">
                <a:off x="2249" y="1967"/>
                <a:ext cx="7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6" name="Line 386"/>
              <p:cNvSpPr>
                <a:spLocks noChangeShapeType="1"/>
              </p:cNvSpPr>
              <p:nvPr/>
            </p:nvSpPr>
            <p:spPr bwMode="auto">
              <a:xfrm flipH="1" flipV="1">
                <a:off x="2211" y="1954"/>
                <a:ext cx="38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7" name="Line 387"/>
              <p:cNvSpPr>
                <a:spLocks noChangeShapeType="1"/>
              </p:cNvSpPr>
              <p:nvPr/>
            </p:nvSpPr>
            <p:spPr bwMode="auto">
              <a:xfrm flipH="1" flipV="1">
                <a:off x="2166" y="1935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8" name="Line 388"/>
              <p:cNvSpPr>
                <a:spLocks noChangeShapeType="1"/>
              </p:cNvSpPr>
              <p:nvPr/>
            </p:nvSpPr>
            <p:spPr bwMode="auto">
              <a:xfrm flipH="1" flipV="1">
                <a:off x="2147" y="1922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9" name="Line 389"/>
              <p:cNvSpPr>
                <a:spLocks noChangeShapeType="1"/>
              </p:cNvSpPr>
              <p:nvPr/>
            </p:nvSpPr>
            <p:spPr bwMode="auto">
              <a:xfrm flipH="1" flipV="1">
                <a:off x="2127" y="1903"/>
                <a:ext cx="20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0" name="Line 390"/>
              <p:cNvSpPr>
                <a:spLocks noChangeShapeType="1"/>
              </p:cNvSpPr>
              <p:nvPr/>
            </p:nvSpPr>
            <p:spPr bwMode="auto">
              <a:xfrm flipH="1" flipV="1">
                <a:off x="2095" y="1877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1" name="Line 391"/>
              <p:cNvSpPr>
                <a:spLocks noChangeShapeType="1"/>
              </p:cNvSpPr>
              <p:nvPr/>
            </p:nvSpPr>
            <p:spPr bwMode="auto">
              <a:xfrm flipH="1" flipV="1">
                <a:off x="2083" y="1858"/>
                <a:ext cx="12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2" name="Line 392"/>
              <p:cNvSpPr>
                <a:spLocks noChangeShapeType="1"/>
              </p:cNvSpPr>
              <p:nvPr/>
            </p:nvSpPr>
            <p:spPr bwMode="auto">
              <a:xfrm flipH="1" flipV="1">
                <a:off x="2063" y="1832"/>
                <a:ext cx="20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3" name="Line 393"/>
              <p:cNvSpPr>
                <a:spLocks noChangeShapeType="1"/>
              </p:cNvSpPr>
              <p:nvPr/>
            </p:nvSpPr>
            <p:spPr bwMode="auto">
              <a:xfrm flipH="1" flipV="1">
                <a:off x="2044" y="1788"/>
                <a:ext cx="19" cy="44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4" name="Line 394"/>
              <p:cNvSpPr>
                <a:spLocks noChangeShapeType="1"/>
              </p:cNvSpPr>
              <p:nvPr/>
            </p:nvSpPr>
            <p:spPr bwMode="auto">
              <a:xfrm flipH="1" flipV="1">
                <a:off x="2038" y="1756"/>
                <a:ext cx="6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5" name="Line 395"/>
              <p:cNvSpPr>
                <a:spLocks noChangeShapeType="1"/>
              </p:cNvSpPr>
              <p:nvPr/>
            </p:nvSpPr>
            <p:spPr bwMode="auto">
              <a:xfrm flipV="1">
                <a:off x="2038" y="1743"/>
                <a:ext cx="0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6" name="Line 396"/>
              <p:cNvSpPr>
                <a:spLocks noChangeShapeType="1"/>
              </p:cNvSpPr>
              <p:nvPr/>
            </p:nvSpPr>
            <p:spPr bwMode="auto">
              <a:xfrm flipH="1" flipV="1">
                <a:off x="2031" y="1704"/>
                <a:ext cx="7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7" name="Line 397"/>
              <p:cNvSpPr>
                <a:spLocks noChangeShapeType="1"/>
              </p:cNvSpPr>
              <p:nvPr/>
            </p:nvSpPr>
            <p:spPr bwMode="auto">
              <a:xfrm flipV="1">
                <a:off x="2031" y="1659"/>
                <a:ext cx="7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8" name="Line 398"/>
              <p:cNvSpPr>
                <a:spLocks noChangeShapeType="1"/>
              </p:cNvSpPr>
              <p:nvPr/>
            </p:nvSpPr>
            <p:spPr bwMode="auto">
              <a:xfrm flipV="1">
                <a:off x="2038" y="1646"/>
                <a:ext cx="0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9" name="Line 399"/>
              <p:cNvSpPr>
                <a:spLocks noChangeShapeType="1"/>
              </p:cNvSpPr>
              <p:nvPr/>
            </p:nvSpPr>
            <p:spPr bwMode="auto">
              <a:xfrm flipV="1">
                <a:off x="2127" y="1614"/>
                <a:ext cx="13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0" name="Line 400"/>
              <p:cNvSpPr>
                <a:spLocks noChangeShapeType="1"/>
              </p:cNvSpPr>
              <p:nvPr/>
            </p:nvSpPr>
            <p:spPr bwMode="auto">
              <a:xfrm flipV="1">
                <a:off x="2140" y="1576"/>
                <a:ext cx="26" cy="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1" name="Line 401"/>
              <p:cNvSpPr>
                <a:spLocks noChangeShapeType="1"/>
              </p:cNvSpPr>
              <p:nvPr/>
            </p:nvSpPr>
            <p:spPr bwMode="auto">
              <a:xfrm flipV="1">
                <a:off x="2166" y="1569"/>
                <a:ext cx="6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2" name="Line 402"/>
              <p:cNvSpPr>
                <a:spLocks noChangeShapeType="1"/>
              </p:cNvSpPr>
              <p:nvPr/>
            </p:nvSpPr>
            <p:spPr bwMode="auto">
              <a:xfrm flipV="1">
                <a:off x="2172" y="1544"/>
                <a:ext cx="39" cy="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3" name="Line 403"/>
              <p:cNvSpPr>
                <a:spLocks noChangeShapeType="1"/>
              </p:cNvSpPr>
              <p:nvPr/>
            </p:nvSpPr>
            <p:spPr bwMode="auto">
              <a:xfrm flipV="1">
                <a:off x="2211" y="1525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4" name="Line 404"/>
              <p:cNvSpPr>
                <a:spLocks noChangeShapeType="1"/>
              </p:cNvSpPr>
              <p:nvPr/>
            </p:nvSpPr>
            <p:spPr bwMode="auto">
              <a:xfrm flipV="1">
                <a:off x="2256" y="1518"/>
                <a:ext cx="44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5" name="Line 405"/>
              <p:cNvSpPr>
                <a:spLocks noChangeShapeType="1"/>
              </p:cNvSpPr>
              <p:nvPr/>
            </p:nvSpPr>
            <p:spPr bwMode="auto">
              <a:xfrm>
                <a:off x="2300" y="1518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6" name="Line 406"/>
              <p:cNvSpPr>
                <a:spLocks noChangeShapeType="1"/>
              </p:cNvSpPr>
              <p:nvPr/>
            </p:nvSpPr>
            <p:spPr bwMode="auto">
              <a:xfrm>
                <a:off x="2345" y="1525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3" name="Group 608"/>
            <p:cNvGrpSpPr>
              <a:grpSpLocks/>
            </p:cNvGrpSpPr>
            <p:nvPr/>
          </p:nvGrpSpPr>
          <p:grpSpPr bwMode="auto">
            <a:xfrm>
              <a:off x="3275013" y="2451100"/>
              <a:ext cx="2697163" cy="1935163"/>
              <a:chOff x="2063" y="1544"/>
              <a:chExt cx="1699" cy="1219"/>
            </a:xfrm>
          </p:grpSpPr>
          <p:sp>
            <p:nvSpPr>
              <p:cNvPr id="377" name="Line 408"/>
              <p:cNvSpPr>
                <a:spLocks noChangeShapeType="1"/>
              </p:cNvSpPr>
              <p:nvPr/>
            </p:nvSpPr>
            <p:spPr bwMode="auto">
              <a:xfrm>
                <a:off x="2390" y="1544"/>
                <a:ext cx="39" cy="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8" name="Line 409"/>
              <p:cNvSpPr>
                <a:spLocks noChangeShapeType="1"/>
              </p:cNvSpPr>
              <p:nvPr/>
            </p:nvSpPr>
            <p:spPr bwMode="auto">
              <a:xfrm>
                <a:off x="2429" y="1569"/>
                <a:ext cx="6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" name="Line 410"/>
              <p:cNvSpPr>
                <a:spLocks noChangeShapeType="1"/>
              </p:cNvSpPr>
              <p:nvPr/>
            </p:nvSpPr>
            <p:spPr bwMode="auto">
              <a:xfrm>
                <a:off x="2435" y="1576"/>
                <a:ext cx="26" cy="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0" name="Line 411"/>
              <p:cNvSpPr>
                <a:spLocks noChangeShapeType="1"/>
              </p:cNvSpPr>
              <p:nvPr/>
            </p:nvSpPr>
            <p:spPr bwMode="auto">
              <a:xfrm>
                <a:off x="2461" y="1614"/>
                <a:ext cx="12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1" name="Line 412"/>
              <p:cNvSpPr>
                <a:spLocks noChangeShapeType="1"/>
              </p:cNvSpPr>
              <p:nvPr/>
            </p:nvSpPr>
            <p:spPr bwMode="auto">
              <a:xfrm>
                <a:off x="2473" y="1653"/>
                <a:ext cx="7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2" name="Line 413"/>
              <p:cNvSpPr>
                <a:spLocks noChangeShapeType="1"/>
              </p:cNvSpPr>
              <p:nvPr/>
            </p:nvSpPr>
            <p:spPr bwMode="auto">
              <a:xfrm>
                <a:off x="2480" y="1659"/>
                <a:ext cx="0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3" name="Line 414"/>
              <p:cNvSpPr>
                <a:spLocks noChangeShapeType="1"/>
              </p:cNvSpPr>
              <p:nvPr/>
            </p:nvSpPr>
            <p:spPr bwMode="auto">
              <a:xfrm>
                <a:off x="2480" y="1704"/>
                <a:ext cx="0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4" name="Line 415"/>
              <p:cNvSpPr>
                <a:spLocks noChangeShapeType="1"/>
              </p:cNvSpPr>
              <p:nvPr/>
            </p:nvSpPr>
            <p:spPr bwMode="auto">
              <a:xfrm flipH="1">
                <a:off x="2473" y="1743"/>
                <a:ext cx="7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5" name="Line 416"/>
              <p:cNvSpPr>
                <a:spLocks noChangeShapeType="1"/>
              </p:cNvSpPr>
              <p:nvPr/>
            </p:nvSpPr>
            <p:spPr bwMode="auto">
              <a:xfrm flipH="1">
                <a:off x="2461" y="1749"/>
                <a:ext cx="12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6" name="Line 417"/>
              <p:cNvSpPr>
                <a:spLocks noChangeShapeType="1"/>
              </p:cNvSpPr>
              <p:nvPr/>
            </p:nvSpPr>
            <p:spPr bwMode="auto">
              <a:xfrm flipH="1">
                <a:off x="2435" y="1788"/>
                <a:ext cx="26" cy="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7" name="Line 418"/>
              <p:cNvSpPr>
                <a:spLocks noChangeShapeType="1"/>
              </p:cNvSpPr>
              <p:nvPr/>
            </p:nvSpPr>
            <p:spPr bwMode="auto">
              <a:xfrm flipH="1">
                <a:off x="2429" y="1826"/>
                <a:ext cx="6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8" name="Line 419"/>
              <p:cNvSpPr>
                <a:spLocks noChangeShapeType="1"/>
              </p:cNvSpPr>
              <p:nvPr/>
            </p:nvSpPr>
            <p:spPr bwMode="auto">
              <a:xfrm flipH="1">
                <a:off x="2390" y="1832"/>
                <a:ext cx="39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" name="Line 420"/>
              <p:cNvSpPr>
                <a:spLocks noChangeShapeType="1"/>
              </p:cNvSpPr>
              <p:nvPr/>
            </p:nvSpPr>
            <p:spPr bwMode="auto">
              <a:xfrm flipH="1">
                <a:off x="2345" y="1858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0" name="Line 421"/>
              <p:cNvSpPr>
                <a:spLocks noChangeShapeType="1"/>
              </p:cNvSpPr>
              <p:nvPr/>
            </p:nvSpPr>
            <p:spPr bwMode="auto">
              <a:xfrm flipH="1">
                <a:off x="2300" y="1877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1" name="Line 422"/>
              <p:cNvSpPr>
                <a:spLocks noChangeShapeType="1"/>
              </p:cNvSpPr>
              <p:nvPr/>
            </p:nvSpPr>
            <p:spPr bwMode="auto">
              <a:xfrm flipH="1" flipV="1">
                <a:off x="2256" y="1877"/>
                <a:ext cx="44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2" name="Line 423"/>
              <p:cNvSpPr>
                <a:spLocks noChangeShapeType="1"/>
              </p:cNvSpPr>
              <p:nvPr/>
            </p:nvSpPr>
            <p:spPr bwMode="auto">
              <a:xfrm flipH="1" flipV="1">
                <a:off x="2211" y="1858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3" name="Line 424"/>
              <p:cNvSpPr>
                <a:spLocks noChangeShapeType="1"/>
              </p:cNvSpPr>
              <p:nvPr/>
            </p:nvSpPr>
            <p:spPr bwMode="auto">
              <a:xfrm flipH="1" flipV="1">
                <a:off x="2172" y="1832"/>
                <a:ext cx="39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4" name="Line 425"/>
              <p:cNvSpPr>
                <a:spLocks noChangeShapeType="1"/>
              </p:cNvSpPr>
              <p:nvPr/>
            </p:nvSpPr>
            <p:spPr bwMode="auto">
              <a:xfrm flipH="1" flipV="1">
                <a:off x="2166" y="1826"/>
                <a:ext cx="6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5" name="Line 426"/>
              <p:cNvSpPr>
                <a:spLocks noChangeShapeType="1"/>
              </p:cNvSpPr>
              <p:nvPr/>
            </p:nvSpPr>
            <p:spPr bwMode="auto">
              <a:xfrm flipH="1" flipV="1">
                <a:off x="2140" y="1788"/>
                <a:ext cx="26" cy="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6" name="Line 427"/>
              <p:cNvSpPr>
                <a:spLocks noChangeShapeType="1"/>
              </p:cNvSpPr>
              <p:nvPr/>
            </p:nvSpPr>
            <p:spPr bwMode="auto">
              <a:xfrm flipH="1" flipV="1">
                <a:off x="2127" y="1749"/>
                <a:ext cx="13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7" name="Line 428"/>
              <p:cNvSpPr>
                <a:spLocks noChangeShapeType="1"/>
              </p:cNvSpPr>
              <p:nvPr/>
            </p:nvSpPr>
            <p:spPr bwMode="auto">
              <a:xfrm flipH="1" flipV="1">
                <a:off x="2121" y="1743"/>
                <a:ext cx="6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8" name="Line 429"/>
              <p:cNvSpPr>
                <a:spLocks noChangeShapeType="1"/>
              </p:cNvSpPr>
              <p:nvPr/>
            </p:nvSpPr>
            <p:spPr bwMode="auto">
              <a:xfrm flipV="1">
                <a:off x="2121" y="1704"/>
                <a:ext cx="0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9" name="Line 430"/>
              <p:cNvSpPr>
                <a:spLocks noChangeShapeType="1"/>
              </p:cNvSpPr>
              <p:nvPr/>
            </p:nvSpPr>
            <p:spPr bwMode="auto">
              <a:xfrm flipV="1">
                <a:off x="2121" y="1659"/>
                <a:ext cx="0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0" name="Line 431"/>
              <p:cNvSpPr>
                <a:spLocks noChangeShapeType="1"/>
              </p:cNvSpPr>
              <p:nvPr/>
            </p:nvSpPr>
            <p:spPr bwMode="auto">
              <a:xfrm flipV="1">
                <a:off x="2121" y="1653"/>
                <a:ext cx="6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1" name="Line 432"/>
              <p:cNvSpPr>
                <a:spLocks noChangeShapeType="1"/>
              </p:cNvSpPr>
              <p:nvPr/>
            </p:nvSpPr>
            <p:spPr bwMode="auto">
              <a:xfrm>
                <a:off x="3749" y="2339"/>
                <a:ext cx="6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2" name="Line 433"/>
              <p:cNvSpPr>
                <a:spLocks noChangeShapeType="1"/>
              </p:cNvSpPr>
              <p:nvPr/>
            </p:nvSpPr>
            <p:spPr bwMode="auto">
              <a:xfrm>
                <a:off x="3755" y="2358"/>
                <a:ext cx="7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3" name="Line 434"/>
              <p:cNvSpPr>
                <a:spLocks noChangeShapeType="1"/>
              </p:cNvSpPr>
              <p:nvPr/>
            </p:nvSpPr>
            <p:spPr bwMode="auto">
              <a:xfrm flipH="1">
                <a:off x="3755" y="2403"/>
                <a:ext cx="7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" name="Line 435"/>
              <p:cNvSpPr>
                <a:spLocks noChangeShapeType="1"/>
              </p:cNvSpPr>
              <p:nvPr/>
            </p:nvSpPr>
            <p:spPr bwMode="auto">
              <a:xfrm flipH="1">
                <a:off x="3749" y="2448"/>
                <a:ext cx="6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5" name="Line 436"/>
              <p:cNvSpPr>
                <a:spLocks noChangeShapeType="1"/>
              </p:cNvSpPr>
              <p:nvPr/>
            </p:nvSpPr>
            <p:spPr bwMode="auto">
              <a:xfrm flipH="1">
                <a:off x="3736" y="2467"/>
                <a:ext cx="13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6" name="Line 437"/>
              <p:cNvSpPr>
                <a:spLocks noChangeShapeType="1"/>
              </p:cNvSpPr>
              <p:nvPr/>
            </p:nvSpPr>
            <p:spPr bwMode="auto">
              <a:xfrm flipH="1">
                <a:off x="3704" y="2493"/>
                <a:ext cx="32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7" name="Line 438"/>
              <p:cNvSpPr>
                <a:spLocks noChangeShapeType="1"/>
              </p:cNvSpPr>
              <p:nvPr/>
            </p:nvSpPr>
            <p:spPr bwMode="auto">
              <a:xfrm>
                <a:off x="3704" y="2532"/>
                <a:ext cx="0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8" name="Line 439"/>
              <p:cNvSpPr>
                <a:spLocks noChangeShapeType="1"/>
              </p:cNvSpPr>
              <p:nvPr/>
            </p:nvSpPr>
            <p:spPr bwMode="auto">
              <a:xfrm flipH="1">
                <a:off x="3659" y="2538"/>
                <a:ext cx="45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" name="Line 440"/>
              <p:cNvSpPr>
                <a:spLocks noChangeShapeType="1"/>
              </p:cNvSpPr>
              <p:nvPr/>
            </p:nvSpPr>
            <p:spPr bwMode="auto">
              <a:xfrm flipH="1">
                <a:off x="3653" y="2577"/>
                <a:ext cx="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0" name="Line 441"/>
              <p:cNvSpPr>
                <a:spLocks noChangeShapeType="1"/>
              </p:cNvSpPr>
              <p:nvPr/>
            </p:nvSpPr>
            <p:spPr bwMode="auto">
              <a:xfrm flipH="1">
                <a:off x="3614" y="2577"/>
                <a:ext cx="39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1" name="Line 442"/>
              <p:cNvSpPr>
                <a:spLocks noChangeShapeType="1"/>
              </p:cNvSpPr>
              <p:nvPr/>
            </p:nvSpPr>
            <p:spPr bwMode="auto">
              <a:xfrm flipH="1">
                <a:off x="3582" y="2602"/>
                <a:ext cx="3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2" name="Line 443"/>
              <p:cNvSpPr>
                <a:spLocks noChangeShapeType="1"/>
              </p:cNvSpPr>
              <p:nvPr/>
            </p:nvSpPr>
            <p:spPr bwMode="auto">
              <a:xfrm flipH="1">
                <a:off x="3569" y="2621"/>
                <a:ext cx="13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3" name="Line 444"/>
              <p:cNvSpPr>
                <a:spLocks noChangeShapeType="1"/>
              </p:cNvSpPr>
              <p:nvPr/>
            </p:nvSpPr>
            <p:spPr bwMode="auto">
              <a:xfrm flipH="1">
                <a:off x="3531" y="2628"/>
                <a:ext cx="38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4" name="Line 445"/>
              <p:cNvSpPr>
                <a:spLocks noChangeShapeType="1"/>
              </p:cNvSpPr>
              <p:nvPr/>
            </p:nvSpPr>
            <p:spPr bwMode="auto">
              <a:xfrm flipH="1">
                <a:off x="3486" y="2653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5" name="Line 446"/>
              <p:cNvSpPr>
                <a:spLocks noChangeShapeType="1"/>
              </p:cNvSpPr>
              <p:nvPr/>
            </p:nvSpPr>
            <p:spPr bwMode="auto">
              <a:xfrm flipH="1">
                <a:off x="3441" y="2666"/>
                <a:ext cx="45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6" name="Line 447"/>
              <p:cNvSpPr>
                <a:spLocks noChangeShapeType="1"/>
              </p:cNvSpPr>
              <p:nvPr/>
            </p:nvSpPr>
            <p:spPr bwMode="auto">
              <a:xfrm flipH="1">
                <a:off x="3396" y="2686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7" name="Line 448"/>
              <p:cNvSpPr>
                <a:spLocks noChangeShapeType="1"/>
              </p:cNvSpPr>
              <p:nvPr/>
            </p:nvSpPr>
            <p:spPr bwMode="auto">
              <a:xfrm flipH="1">
                <a:off x="3351" y="2698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8" name="Line 449"/>
              <p:cNvSpPr>
                <a:spLocks noChangeShapeType="1"/>
              </p:cNvSpPr>
              <p:nvPr/>
            </p:nvSpPr>
            <p:spPr bwMode="auto">
              <a:xfrm flipH="1">
                <a:off x="3345" y="2711"/>
                <a:ext cx="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9" name="Line 450"/>
              <p:cNvSpPr>
                <a:spLocks noChangeShapeType="1"/>
              </p:cNvSpPr>
              <p:nvPr/>
            </p:nvSpPr>
            <p:spPr bwMode="auto">
              <a:xfrm flipH="1">
                <a:off x="3307" y="2711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" name="Line 451"/>
              <p:cNvSpPr>
                <a:spLocks noChangeShapeType="1"/>
              </p:cNvSpPr>
              <p:nvPr/>
            </p:nvSpPr>
            <p:spPr bwMode="auto">
              <a:xfrm flipH="1">
                <a:off x="3262" y="2718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1" name="Line 452"/>
              <p:cNvSpPr>
                <a:spLocks noChangeShapeType="1"/>
              </p:cNvSpPr>
              <p:nvPr/>
            </p:nvSpPr>
            <p:spPr bwMode="auto">
              <a:xfrm flipH="1">
                <a:off x="3223" y="2730"/>
                <a:ext cx="39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2" name="Line 453"/>
              <p:cNvSpPr>
                <a:spLocks noChangeShapeType="1"/>
              </p:cNvSpPr>
              <p:nvPr/>
            </p:nvSpPr>
            <p:spPr bwMode="auto">
              <a:xfrm flipH="1">
                <a:off x="3178" y="2737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3" name="Line 454"/>
              <p:cNvSpPr>
                <a:spLocks noChangeShapeType="1"/>
              </p:cNvSpPr>
              <p:nvPr/>
            </p:nvSpPr>
            <p:spPr bwMode="auto">
              <a:xfrm flipH="1">
                <a:off x="3134" y="2743"/>
                <a:ext cx="44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4" name="Line 455"/>
              <p:cNvSpPr>
                <a:spLocks noChangeShapeType="1"/>
              </p:cNvSpPr>
              <p:nvPr/>
            </p:nvSpPr>
            <p:spPr bwMode="auto">
              <a:xfrm flipH="1">
                <a:off x="3089" y="2750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5" name="Line 456"/>
              <p:cNvSpPr>
                <a:spLocks noChangeShapeType="1"/>
              </p:cNvSpPr>
              <p:nvPr/>
            </p:nvSpPr>
            <p:spPr bwMode="auto">
              <a:xfrm flipH="1">
                <a:off x="3063" y="2756"/>
                <a:ext cx="2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6" name="Line 457"/>
              <p:cNvSpPr>
                <a:spLocks noChangeShapeType="1"/>
              </p:cNvSpPr>
              <p:nvPr/>
            </p:nvSpPr>
            <p:spPr bwMode="auto">
              <a:xfrm flipH="1">
                <a:off x="3044" y="2756"/>
                <a:ext cx="19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7" name="Line 458"/>
              <p:cNvSpPr>
                <a:spLocks noChangeShapeType="1"/>
              </p:cNvSpPr>
              <p:nvPr/>
            </p:nvSpPr>
            <p:spPr bwMode="auto">
              <a:xfrm flipH="1">
                <a:off x="2999" y="2756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8" name="Line 459"/>
              <p:cNvSpPr>
                <a:spLocks noChangeShapeType="1"/>
              </p:cNvSpPr>
              <p:nvPr/>
            </p:nvSpPr>
            <p:spPr bwMode="auto">
              <a:xfrm flipH="1">
                <a:off x="2961" y="2763"/>
                <a:ext cx="38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9" name="Line 460"/>
              <p:cNvSpPr>
                <a:spLocks noChangeShapeType="1"/>
              </p:cNvSpPr>
              <p:nvPr/>
            </p:nvSpPr>
            <p:spPr bwMode="auto">
              <a:xfrm flipH="1">
                <a:off x="2916" y="2763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0" name="Line 461"/>
              <p:cNvSpPr>
                <a:spLocks noChangeShapeType="1"/>
              </p:cNvSpPr>
              <p:nvPr/>
            </p:nvSpPr>
            <p:spPr bwMode="auto">
              <a:xfrm flipH="1">
                <a:off x="2871" y="2763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1" name="Line 462"/>
              <p:cNvSpPr>
                <a:spLocks noChangeShapeType="1"/>
              </p:cNvSpPr>
              <p:nvPr/>
            </p:nvSpPr>
            <p:spPr bwMode="auto">
              <a:xfrm flipH="1">
                <a:off x="2826" y="2763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2" name="Line 463"/>
              <p:cNvSpPr>
                <a:spLocks noChangeShapeType="1"/>
              </p:cNvSpPr>
              <p:nvPr/>
            </p:nvSpPr>
            <p:spPr bwMode="auto">
              <a:xfrm flipH="1" flipV="1">
                <a:off x="2781" y="2756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3" name="Line 464"/>
              <p:cNvSpPr>
                <a:spLocks noChangeShapeType="1"/>
              </p:cNvSpPr>
              <p:nvPr/>
            </p:nvSpPr>
            <p:spPr bwMode="auto">
              <a:xfrm flipH="1">
                <a:off x="2762" y="2756"/>
                <a:ext cx="19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4" name="Line 465"/>
              <p:cNvSpPr>
                <a:spLocks noChangeShapeType="1"/>
              </p:cNvSpPr>
              <p:nvPr/>
            </p:nvSpPr>
            <p:spPr bwMode="auto">
              <a:xfrm flipH="1">
                <a:off x="2736" y="2756"/>
                <a:ext cx="2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5" name="Line 466"/>
              <p:cNvSpPr>
                <a:spLocks noChangeShapeType="1"/>
              </p:cNvSpPr>
              <p:nvPr/>
            </p:nvSpPr>
            <p:spPr bwMode="auto">
              <a:xfrm flipH="1" flipV="1">
                <a:off x="2698" y="2750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6" name="Line 467"/>
              <p:cNvSpPr>
                <a:spLocks noChangeShapeType="1"/>
              </p:cNvSpPr>
              <p:nvPr/>
            </p:nvSpPr>
            <p:spPr bwMode="auto">
              <a:xfrm flipH="1" flipV="1">
                <a:off x="2653" y="2743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7" name="Line 468"/>
              <p:cNvSpPr>
                <a:spLocks noChangeShapeType="1"/>
              </p:cNvSpPr>
              <p:nvPr/>
            </p:nvSpPr>
            <p:spPr bwMode="auto">
              <a:xfrm flipH="1" flipV="1">
                <a:off x="2608" y="2737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8" name="Line 469"/>
              <p:cNvSpPr>
                <a:spLocks noChangeShapeType="1"/>
              </p:cNvSpPr>
              <p:nvPr/>
            </p:nvSpPr>
            <p:spPr bwMode="auto">
              <a:xfrm flipH="1" flipV="1">
                <a:off x="2563" y="2730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9" name="Line 470"/>
              <p:cNvSpPr>
                <a:spLocks noChangeShapeType="1"/>
              </p:cNvSpPr>
              <p:nvPr/>
            </p:nvSpPr>
            <p:spPr bwMode="auto">
              <a:xfrm flipH="1" flipV="1">
                <a:off x="2518" y="2718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" name="Line 471"/>
              <p:cNvSpPr>
                <a:spLocks noChangeShapeType="1"/>
              </p:cNvSpPr>
              <p:nvPr/>
            </p:nvSpPr>
            <p:spPr bwMode="auto">
              <a:xfrm flipH="1" flipV="1">
                <a:off x="2480" y="2711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1" name="Line 472"/>
              <p:cNvSpPr>
                <a:spLocks noChangeShapeType="1"/>
              </p:cNvSpPr>
              <p:nvPr/>
            </p:nvSpPr>
            <p:spPr bwMode="auto">
              <a:xfrm flipH="1">
                <a:off x="2473" y="2711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2" name="Line 473"/>
              <p:cNvSpPr>
                <a:spLocks noChangeShapeType="1"/>
              </p:cNvSpPr>
              <p:nvPr/>
            </p:nvSpPr>
            <p:spPr bwMode="auto">
              <a:xfrm flipH="1" flipV="1">
                <a:off x="2435" y="2698"/>
                <a:ext cx="38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3" name="Line 474"/>
              <p:cNvSpPr>
                <a:spLocks noChangeShapeType="1"/>
              </p:cNvSpPr>
              <p:nvPr/>
            </p:nvSpPr>
            <p:spPr bwMode="auto">
              <a:xfrm flipH="1" flipV="1">
                <a:off x="2390" y="2686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4" name="Line 475"/>
              <p:cNvSpPr>
                <a:spLocks noChangeShapeType="1"/>
              </p:cNvSpPr>
              <p:nvPr/>
            </p:nvSpPr>
            <p:spPr bwMode="auto">
              <a:xfrm flipH="1" flipV="1">
                <a:off x="2345" y="2666"/>
                <a:ext cx="45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5" name="Line 476"/>
              <p:cNvSpPr>
                <a:spLocks noChangeShapeType="1"/>
              </p:cNvSpPr>
              <p:nvPr/>
            </p:nvSpPr>
            <p:spPr bwMode="auto">
              <a:xfrm flipH="1">
                <a:off x="2339" y="2666"/>
                <a:ext cx="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6" name="Line 477"/>
              <p:cNvSpPr>
                <a:spLocks noChangeShapeType="1"/>
              </p:cNvSpPr>
              <p:nvPr/>
            </p:nvSpPr>
            <p:spPr bwMode="auto">
              <a:xfrm flipH="1" flipV="1">
                <a:off x="2300" y="2653"/>
                <a:ext cx="3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7" name="Line 478"/>
              <p:cNvSpPr>
                <a:spLocks noChangeShapeType="1"/>
              </p:cNvSpPr>
              <p:nvPr/>
            </p:nvSpPr>
            <p:spPr bwMode="auto">
              <a:xfrm flipH="1" flipV="1">
                <a:off x="2256" y="2628"/>
                <a:ext cx="44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8" name="Line 479"/>
              <p:cNvSpPr>
                <a:spLocks noChangeShapeType="1"/>
              </p:cNvSpPr>
              <p:nvPr/>
            </p:nvSpPr>
            <p:spPr bwMode="auto">
              <a:xfrm flipH="1" flipV="1">
                <a:off x="2243" y="2621"/>
                <a:ext cx="13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9" name="Line 480"/>
              <p:cNvSpPr>
                <a:spLocks noChangeShapeType="1"/>
              </p:cNvSpPr>
              <p:nvPr/>
            </p:nvSpPr>
            <p:spPr bwMode="auto">
              <a:xfrm flipH="1" flipV="1">
                <a:off x="2211" y="2602"/>
                <a:ext cx="3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0" name="Line 481"/>
              <p:cNvSpPr>
                <a:spLocks noChangeShapeType="1"/>
              </p:cNvSpPr>
              <p:nvPr/>
            </p:nvSpPr>
            <p:spPr bwMode="auto">
              <a:xfrm flipH="1" flipV="1">
                <a:off x="2179" y="2577"/>
                <a:ext cx="32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1" name="Line 482"/>
              <p:cNvSpPr>
                <a:spLocks noChangeShapeType="1"/>
              </p:cNvSpPr>
              <p:nvPr/>
            </p:nvSpPr>
            <p:spPr bwMode="auto">
              <a:xfrm flipH="1">
                <a:off x="2166" y="2577"/>
                <a:ext cx="13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2" name="Line 483"/>
              <p:cNvSpPr>
                <a:spLocks noChangeShapeType="1"/>
              </p:cNvSpPr>
              <p:nvPr/>
            </p:nvSpPr>
            <p:spPr bwMode="auto">
              <a:xfrm flipH="1" flipV="1">
                <a:off x="2127" y="2538"/>
                <a:ext cx="39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3" name="Line 484"/>
              <p:cNvSpPr>
                <a:spLocks noChangeShapeType="1"/>
              </p:cNvSpPr>
              <p:nvPr/>
            </p:nvSpPr>
            <p:spPr bwMode="auto">
              <a:xfrm flipV="1">
                <a:off x="2127" y="2532"/>
                <a:ext cx="0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4" name="Line 485"/>
              <p:cNvSpPr>
                <a:spLocks noChangeShapeType="1"/>
              </p:cNvSpPr>
              <p:nvPr/>
            </p:nvSpPr>
            <p:spPr bwMode="auto">
              <a:xfrm flipH="1" flipV="1">
                <a:off x="2095" y="2493"/>
                <a:ext cx="32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5" name="Line 486"/>
              <p:cNvSpPr>
                <a:spLocks noChangeShapeType="1"/>
              </p:cNvSpPr>
              <p:nvPr/>
            </p:nvSpPr>
            <p:spPr bwMode="auto">
              <a:xfrm flipH="1" flipV="1">
                <a:off x="2083" y="2467"/>
                <a:ext cx="12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6" name="Line 487"/>
              <p:cNvSpPr>
                <a:spLocks noChangeShapeType="1"/>
              </p:cNvSpPr>
              <p:nvPr/>
            </p:nvSpPr>
            <p:spPr bwMode="auto">
              <a:xfrm flipH="1" flipV="1">
                <a:off x="2070" y="2448"/>
                <a:ext cx="13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7" name="Line 488"/>
              <p:cNvSpPr>
                <a:spLocks noChangeShapeType="1"/>
              </p:cNvSpPr>
              <p:nvPr/>
            </p:nvSpPr>
            <p:spPr bwMode="auto">
              <a:xfrm flipH="1" flipV="1">
                <a:off x="2063" y="2403"/>
                <a:ext cx="7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8" name="Line 489"/>
              <p:cNvSpPr>
                <a:spLocks noChangeShapeType="1"/>
              </p:cNvSpPr>
              <p:nvPr/>
            </p:nvSpPr>
            <p:spPr bwMode="auto">
              <a:xfrm flipV="1">
                <a:off x="2063" y="2358"/>
                <a:ext cx="7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9" name="Line 490"/>
              <p:cNvSpPr>
                <a:spLocks noChangeShapeType="1"/>
              </p:cNvSpPr>
              <p:nvPr/>
            </p:nvSpPr>
            <p:spPr bwMode="auto">
              <a:xfrm flipV="1">
                <a:off x="2070" y="2339"/>
                <a:ext cx="13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0" name="Line 491"/>
              <p:cNvSpPr>
                <a:spLocks noChangeShapeType="1"/>
              </p:cNvSpPr>
              <p:nvPr/>
            </p:nvSpPr>
            <p:spPr bwMode="auto">
              <a:xfrm flipV="1">
                <a:off x="2083" y="2314"/>
                <a:ext cx="12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1" name="Line 492"/>
              <p:cNvSpPr>
                <a:spLocks noChangeShapeType="1"/>
              </p:cNvSpPr>
              <p:nvPr/>
            </p:nvSpPr>
            <p:spPr bwMode="auto">
              <a:xfrm flipV="1">
                <a:off x="2095" y="2275"/>
                <a:ext cx="32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2" name="Line 493"/>
              <p:cNvSpPr>
                <a:spLocks noChangeShapeType="1"/>
              </p:cNvSpPr>
              <p:nvPr/>
            </p:nvSpPr>
            <p:spPr bwMode="auto">
              <a:xfrm flipV="1">
                <a:off x="2127" y="2237"/>
                <a:ext cx="39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3" name="Line 494"/>
              <p:cNvSpPr>
                <a:spLocks noChangeShapeType="1"/>
              </p:cNvSpPr>
              <p:nvPr/>
            </p:nvSpPr>
            <p:spPr bwMode="auto">
              <a:xfrm flipV="1">
                <a:off x="2166" y="2230"/>
                <a:ext cx="13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4" name="Line 495"/>
              <p:cNvSpPr>
                <a:spLocks noChangeShapeType="1"/>
              </p:cNvSpPr>
              <p:nvPr/>
            </p:nvSpPr>
            <p:spPr bwMode="auto">
              <a:xfrm flipV="1">
                <a:off x="2179" y="2204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5" name="Line 496"/>
              <p:cNvSpPr>
                <a:spLocks noChangeShapeType="1"/>
              </p:cNvSpPr>
              <p:nvPr/>
            </p:nvSpPr>
            <p:spPr bwMode="auto">
              <a:xfrm flipV="1">
                <a:off x="2211" y="2185"/>
                <a:ext cx="3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6" name="Line 497"/>
              <p:cNvSpPr>
                <a:spLocks noChangeShapeType="1"/>
              </p:cNvSpPr>
              <p:nvPr/>
            </p:nvSpPr>
            <p:spPr bwMode="auto">
              <a:xfrm flipV="1">
                <a:off x="2243" y="2179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7" name="Line 498"/>
              <p:cNvSpPr>
                <a:spLocks noChangeShapeType="1"/>
              </p:cNvSpPr>
              <p:nvPr/>
            </p:nvSpPr>
            <p:spPr bwMode="auto">
              <a:xfrm flipV="1">
                <a:off x="2256" y="2160"/>
                <a:ext cx="44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8" name="Line 499"/>
              <p:cNvSpPr>
                <a:spLocks noChangeShapeType="1"/>
              </p:cNvSpPr>
              <p:nvPr/>
            </p:nvSpPr>
            <p:spPr bwMode="auto">
              <a:xfrm flipV="1">
                <a:off x="2300" y="2140"/>
                <a:ext cx="39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9" name="Line 500"/>
              <p:cNvSpPr>
                <a:spLocks noChangeShapeType="1"/>
              </p:cNvSpPr>
              <p:nvPr/>
            </p:nvSpPr>
            <p:spPr bwMode="auto">
              <a:xfrm>
                <a:off x="2339" y="2140"/>
                <a:ext cx="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0" name="Line 501"/>
              <p:cNvSpPr>
                <a:spLocks noChangeShapeType="1"/>
              </p:cNvSpPr>
              <p:nvPr/>
            </p:nvSpPr>
            <p:spPr bwMode="auto">
              <a:xfrm flipV="1">
                <a:off x="2345" y="2121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1" name="Line 502"/>
              <p:cNvSpPr>
                <a:spLocks noChangeShapeType="1"/>
              </p:cNvSpPr>
              <p:nvPr/>
            </p:nvSpPr>
            <p:spPr bwMode="auto">
              <a:xfrm flipV="1">
                <a:off x="2390" y="2108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2" name="Line 503"/>
              <p:cNvSpPr>
                <a:spLocks noChangeShapeType="1"/>
              </p:cNvSpPr>
              <p:nvPr/>
            </p:nvSpPr>
            <p:spPr bwMode="auto">
              <a:xfrm flipV="1">
                <a:off x="2435" y="2095"/>
                <a:ext cx="38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3" name="Line 504"/>
              <p:cNvSpPr>
                <a:spLocks noChangeShapeType="1"/>
              </p:cNvSpPr>
              <p:nvPr/>
            </p:nvSpPr>
            <p:spPr bwMode="auto">
              <a:xfrm>
                <a:off x="2473" y="2095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4" name="Line 505"/>
              <p:cNvSpPr>
                <a:spLocks noChangeShapeType="1"/>
              </p:cNvSpPr>
              <p:nvPr/>
            </p:nvSpPr>
            <p:spPr bwMode="auto">
              <a:xfrm flipV="1">
                <a:off x="2480" y="2089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5" name="Line 506"/>
              <p:cNvSpPr>
                <a:spLocks noChangeShapeType="1"/>
              </p:cNvSpPr>
              <p:nvPr/>
            </p:nvSpPr>
            <p:spPr bwMode="auto">
              <a:xfrm flipV="1">
                <a:off x="2518" y="2076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6" name="Line 507"/>
              <p:cNvSpPr>
                <a:spLocks noChangeShapeType="1"/>
              </p:cNvSpPr>
              <p:nvPr/>
            </p:nvSpPr>
            <p:spPr bwMode="auto">
              <a:xfrm flipV="1">
                <a:off x="2563" y="2070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7" name="Line 508"/>
              <p:cNvSpPr>
                <a:spLocks noChangeShapeType="1"/>
              </p:cNvSpPr>
              <p:nvPr/>
            </p:nvSpPr>
            <p:spPr bwMode="auto">
              <a:xfrm flipV="1">
                <a:off x="2608" y="2063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8" name="Line 509"/>
              <p:cNvSpPr>
                <a:spLocks noChangeShapeType="1"/>
              </p:cNvSpPr>
              <p:nvPr/>
            </p:nvSpPr>
            <p:spPr bwMode="auto">
              <a:xfrm flipV="1">
                <a:off x="2653" y="2057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9" name="Line 510"/>
              <p:cNvSpPr>
                <a:spLocks noChangeShapeType="1"/>
              </p:cNvSpPr>
              <p:nvPr/>
            </p:nvSpPr>
            <p:spPr bwMode="auto">
              <a:xfrm>
                <a:off x="2698" y="2057"/>
                <a:ext cx="38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0" name="Line 511"/>
              <p:cNvSpPr>
                <a:spLocks noChangeShapeType="1"/>
              </p:cNvSpPr>
              <p:nvPr/>
            </p:nvSpPr>
            <p:spPr bwMode="auto">
              <a:xfrm flipV="1">
                <a:off x="2736" y="2051"/>
                <a:ext cx="26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1" name="Line 512"/>
              <p:cNvSpPr>
                <a:spLocks noChangeShapeType="1"/>
              </p:cNvSpPr>
              <p:nvPr/>
            </p:nvSpPr>
            <p:spPr bwMode="auto">
              <a:xfrm>
                <a:off x="2762" y="2051"/>
                <a:ext cx="19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2" name="Line 513"/>
              <p:cNvSpPr>
                <a:spLocks noChangeShapeType="1"/>
              </p:cNvSpPr>
              <p:nvPr/>
            </p:nvSpPr>
            <p:spPr bwMode="auto">
              <a:xfrm>
                <a:off x="2781" y="205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3" name="Line 514"/>
              <p:cNvSpPr>
                <a:spLocks noChangeShapeType="1"/>
              </p:cNvSpPr>
              <p:nvPr/>
            </p:nvSpPr>
            <p:spPr bwMode="auto">
              <a:xfrm flipV="1">
                <a:off x="2826" y="2044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4" name="Line 515"/>
              <p:cNvSpPr>
                <a:spLocks noChangeShapeType="1"/>
              </p:cNvSpPr>
              <p:nvPr/>
            </p:nvSpPr>
            <p:spPr bwMode="auto">
              <a:xfrm>
                <a:off x="2871" y="2044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5" name="Line 516"/>
              <p:cNvSpPr>
                <a:spLocks noChangeShapeType="1"/>
              </p:cNvSpPr>
              <p:nvPr/>
            </p:nvSpPr>
            <p:spPr bwMode="auto">
              <a:xfrm>
                <a:off x="2916" y="2044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6" name="Line 517"/>
              <p:cNvSpPr>
                <a:spLocks noChangeShapeType="1"/>
              </p:cNvSpPr>
              <p:nvPr/>
            </p:nvSpPr>
            <p:spPr bwMode="auto">
              <a:xfrm>
                <a:off x="2961" y="2044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7" name="Line 518"/>
              <p:cNvSpPr>
                <a:spLocks noChangeShapeType="1"/>
              </p:cNvSpPr>
              <p:nvPr/>
            </p:nvSpPr>
            <p:spPr bwMode="auto">
              <a:xfrm>
                <a:off x="2999" y="205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8" name="Line 519"/>
              <p:cNvSpPr>
                <a:spLocks noChangeShapeType="1"/>
              </p:cNvSpPr>
              <p:nvPr/>
            </p:nvSpPr>
            <p:spPr bwMode="auto">
              <a:xfrm>
                <a:off x="3044" y="2051"/>
                <a:ext cx="19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" name="Line 520"/>
              <p:cNvSpPr>
                <a:spLocks noChangeShapeType="1"/>
              </p:cNvSpPr>
              <p:nvPr/>
            </p:nvSpPr>
            <p:spPr bwMode="auto">
              <a:xfrm>
                <a:off x="3063" y="2051"/>
                <a:ext cx="26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" name="Line 521"/>
              <p:cNvSpPr>
                <a:spLocks noChangeShapeType="1"/>
              </p:cNvSpPr>
              <p:nvPr/>
            </p:nvSpPr>
            <p:spPr bwMode="auto">
              <a:xfrm>
                <a:off x="3089" y="2057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" name="Line 522"/>
              <p:cNvSpPr>
                <a:spLocks noChangeShapeType="1"/>
              </p:cNvSpPr>
              <p:nvPr/>
            </p:nvSpPr>
            <p:spPr bwMode="auto">
              <a:xfrm>
                <a:off x="3134" y="2057"/>
                <a:ext cx="44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" name="Line 523"/>
              <p:cNvSpPr>
                <a:spLocks noChangeShapeType="1"/>
              </p:cNvSpPr>
              <p:nvPr/>
            </p:nvSpPr>
            <p:spPr bwMode="auto">
              <a:xfrm>
                <a:off x="3178" y="2063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" name="Line 524"/>
              <p:cNvSpPr>
                <a:spLocks noChangeShapeType="1"/>
              </p:cNvSpPr>
              <p:nvPr/>
            </p:nvSpPr>
            <p:spPr bwMode="auto">
              <a:xfrm>
                <a:off x="3223" y="2070"/>
                <a:ext cx="39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" name="Line 525"/>
              <p:cNvSpPr>
                <a:spLocks noChangeShapeType="1"/>
              </p:cNvSpPr>
              <p:nvPr/>
            </p:nvSpPr>
            <p:spPr bwMode="auto">
              <a:xfrm>
                <a:off x="3262" y="2076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" name="Line 526"/>
              <p:cNvSpPr>
                <a:spLocks noChangeShapeType="1"/>
              </p:cNvSpPr>
              <p:nvPr/>
            </p:nvSpPr>
            <p:spPr bwMode="auto">
              <a:xfrm>
                <a:off x="3307" y="2089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" name="Line 527"/>
              <p:cNvSpPr>
                <a:spLocks noChangeShapeType="1"/>
              </p:cNvSpPr>
              <p:nvPr/>
            </p:nvSpPr>
            <p:spPr bwMode="auto">
              <a:xfrm>
                <a:off x="3345" y="2095"/>
                <a:ext cx="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" name="Line 528"/>
              <p:cNvSpPr>
                <a:spLocks noChangeShapeType="1"/>
              </p:cNvSpPr>
              <p:nvPr/>
            </p:nvSpPr>
            <p:spPr bwMode="auto">
              <a:xfrm>
                <a:off x="3351" y="2095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" name="Line 529"/>
              <p:cNvSpPr>
                <a:spLocks noChangeShapeType="1"/>
              </p:cNvSpPr>
              <p:nvPr/>
            </p:nvSpPr>
            <p:spPr bwMode="auto">
              <a:xfrm>
                <a:off x="3396" y="2108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" name="Line 530"/>
              <p:cNvSpPr>
                <a:spLocks noChangeShapeType="1"/>
              </p:cNvSpPr>
              <p:nvPr/>
            </p:nvSpPr>
            <p:spPr bwMode="auto">
              <a:xfrm>
                <a:off x="3441" y="2121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" name="Line 531"/>
              <p:cNvSpPr>
                <a:spLocks noChangeShapeType="1"/>
              </p:cNvSpPr>
              <p:nvPr/>
            </p:nvSpPr>
            <p:spPr bwMode="auto">
              <a:xfrm>
                <a:off x="3486" y="2140"/>
                <a:ext cx="45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" name="Line 532"/>
              <p:cNvSpPr>
                <a:spLocks noChangeShapeType="1"/>
              </p:cNvSpPr>
              <p:nvPr/>
            </p:nvSpPr>
            <p:spPr bwMode="auto">
              <a:xfrm>
                <a:off x="3531" y="2160"/>
                <a:ext cx="38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" name="Line 533"/>
              <p:cNvSpPr>
                <a:spLocks noChangeShapeType="1"/>
              </p:cNvSpPr>
              <p:nvPr/>
            </p:nvSpPr>
            <p:spPr bwMode="auto">
              <a:xfrm>
                <a:off x="3569" y="2179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" name="Line 534"/>
              <p:cNvSpPr>
                <a:spLocks noChangeShapeType="1"/>
              </p:cNvSpPr>
              <p:nvPr/>
            </p:nvSpPr>
            <p:spPr bwMode="auto">
              <a:xfrm>
                <a:off x="3582" y="2185"/>
                <a:ext cx="3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" name="Line 535"/>
              <p:cNvSpPr>
                <a:spLocks noChangeShapeType="1"/>
              </p:cNvSpPr>
              <p:nvPr/>
            </p:nvSpPr>
            <p:spPr bwMode="auto">
              <a:xfrm>
                <a:off x="3614" y="2204"/>
                <a:ext cx="39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" name="Line 536"/>
              <p:cNvSpPr>
                <a:spLocks noChangeShapeType="1"/>
              </p:cNvSpPr>
              <p:nvPr/>
            </p:nvSpPr>
            <p:spPr bwMode="auto">
              <a:xfrm>
                <a:off x="3653" y="2230"/>
                <a:ext cx="6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" name="Line 537"/>
              <p:cNvSpPr>
                <a:spLocks noChangeShapeType="1"/>
              </p:cNvSpPr>
              <p:nvPr/>
            </p:nvSpPr>
            <p:spPr bwMode="auto">
              <a:xfrm>
                <a:off x="3659" y="2237"/>
                <a:ext cx="45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" name="Line 538"/>
              <p:cNvSpPr>
                <a:spLocks noChangeShapeType="1"/>
              </p:cNvSpPr>
              <p:nvPr/>
            </p:nvSpPr>
            <p:spPr bwMode="auto">
              <a:xfrm>
                <a:off x="3704" y="2275"/>
                <a:ext cx="32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8" name="Line 539"/>
              <p:cNvSpPr>
                <a:spLocks noChangeShapeType="1"/>
              </p:cNvSpPr>
              <p:nvPr/>
            </p:nvSpPr>
            <p:spPr bwMode="auto">
              <a:xfrm>
                <a:off x="3736" y="2314"/>
                <a:ext cx="13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" name="Line 540"/>
              <p:cNvSpPr>
                <a:spLocks noChangeShapeType="1"/>
              </p:cNvSpPr>
              <p:nvPr/>
            </p:nvSpPr>
            <p:spPr bwMode="auto">
              <a:xfrm>
                <a:off x="3569" y="2333"/>
                <a:ext cx="20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" name="Line 541"/>
              <p:cNvSpPr>
                <a:spLocks noChangeShapeType="1"/>
              </p:cNvSpPr>
              <p:nvPr/>
            </p:nvSpPr>
            <p:spPr bwMode="auto">
              <a:xfrm>
                <a:off x="3589" y="2358"/>
                <a:ext cx="6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" name="Line 542"/>
              <p:cNvSpPr>
                <a:spLocks noChangeShapeType="1"/>
              </p:cNvSpPr>
              <p:nvPr/>
            </p:nvSpPr>
            <p:spPr bwMode="auto">
              <a:xfrm flipH="1">
                <a:off x="3589" y="2403"/>
                <a:ext cx="6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" name="Line 543"/>
              <p:cNvSpPr>
                <a:spLocks noChangeShapeType="1"/>
              </p:cNvSpPr>
              <p:nvPr/>
            </p:nvSpPr>
            <p:spPr bwMode="auto">
              <a:xfrm flipH="1">
                <a:off x="3569" y="2448"/>
                <a:ext cx="20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" name="Line 544"/>
              <p:cNvSpPr>
                <a:spLocks noChangeShapeType="1"/>
              </p:cNvSpPr>
              <p:nvPr/>
            </p:nvSpPr>
            <p:spPr bwMode="auto">
              <a:xfrm flipH="1">
                <a:off x="3563" y="2474"/>
                <a:ext cx="6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" name="Line 545"/>
              <p:cNvSpPr>
                <a:spLocks noChangeShapeType="1"/>
              </p:cNvSpPr>
              <p:nvPr/>
            </p:nvSpPr>
            <p:spPr bwMode="auto">
              <a:xfrm flipH="1">
                <a:off x="3531" y="2493"/>
                <a:ext cx="32" cy="3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" name="Line 546"/>
              <p:cNvSpPr>
                <a:spLocks noChangeShapeType="1"/>
              </p:cNvSpPr>
              <p:nvPr/>
            </p:nvSpPr>
            <p:spPr bwMode="auto">
              <a:xfrm flipH="1">
                <a:off x="3518" y="2525"/>
                <a:ext cx="13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" name="Line 547"/>
              <p:cNvSpPr>
                <a:spLocks noChangeShapeType="1"/>
              </p:cNvSpPr>
              <p:nvPr/>
            </p:nvSpPr>
            <p:spPr bwMode="auto">
              <a:xfrm flipH="1">
                <a:off x="3486" y="2538"/>
                <a:ext cx="3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" name="Line 548"/>
              <p:cNvSpPr>
                <a:spLocks noChangeShapeType="1"/>
              </p:cNvSpPr>
              <p:nvPr/>
            </p:nvSpPr>
            <p:spPr bwMode="auto">
              <a:xfrm flipH="1">
                <a:off x="3454" y="2557"/>
                <a:ext cx="32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" name="Line 549"/>
              <p:cNvSpPr>
                <a:spLocks noChangeShapeType="1"/>
              </p:cNvSpPr>
              <p:nvPr/>
            </p:nvSpPr>
            <p:spPr bwMode="auto">
              <a:xfrm flipH="1">
                <a:off x="3441" y="2577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" name="Line 550"/>
              <p:cNvSpPr>
                <a:spLocks noChangeShapeType="1"/>
              </p:cNvSpPr>
              <p:nvPr/>
            </p:nvSpPr>
            <p:spPr bwMode="auto">
              <a:xfrm flipH="1">
                <a:off x="3396" y="2583"/>
                <a:ext cx="45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" name="Line 551"/>
              <p:cNvSpPr>
                <a:spLocks noChangeShapeType="1"/>
              </p:cNvSpPr>
              <p:nvPr/>
            </p:nvSpPr>
            <p:spPr bwMode="auto">
              <a:xfrm flipH="1">
                <a:off x="3351" y="2609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" name="Line 552"/>
              <p:cNvSpPr>
                <a:spLocks noChangeShapeType="1"/>
              </p:cNvSpPr>
              <p:nvPr/>
            </p:nvSpPr>
            <p:spPr bwMode="auto">
              <a:xfrm flipH="1">
                <a:off x="3307" y="2621"/>
                <a:ext cx="44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" name="Line 553"/>
              <p:cNvSpPr>
                <a:spLocks noChangeShapeType="1"/>
              </p:cNvSpPr>
              <p:nvPr/>
            </p:nvSpPr>
            <p:spPr bwMode="auto">
              <a:xfrm flipH="1">
                <a:off x="3262" y="2641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" name="Line 554"/>
              <p:cNvSpPr>
                <a:spLocks noChangeShapeType="1"/>
              </p:cNvSpPr>
              <p:nvPr/>
            </p:nvSpPr>
            <p:spPr bwMode="auto">
              <a:xfrm flipH="1">
                <a:off x="3223" y="2647"/>
                <a:ext cx="3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" name="Line 555"/>
              <p:cNvSpPr>
                <a:spLocks noChangeShapeType="1"/>
              </p:cNvSpPr>
              <p:nvPr/>
            </p:nvSpPr>
            <p:spPr bwMode="auto">
              <a:xfrm flipH="1">
                <a:off x="3178" y="2660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" name="Line 556"/>
              <p:cNvSpPr>
                <a:spLocks noChangeShapeType="1"/>
              </p:cNvSpPr>
              <p:nvPr/>
            </p:nvSpPr>
            <p:spPr bwMode="auto">
              <a:xfrm flipH="1">
                <a:off x="3134" y="2666"/>
                <a:ext cx="44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" name="Line 557"/>
              <p:cNvSpPr>
                <a:spLocks noChangeShapeType="1"/>
              </p:cNvSpPr>
              <p:nvPr/>
            </p:nvSpPr>
            <p:spPr bwMode="auto">
              <a:xfrm flipH="1">
                <a:off x="3089" y="2673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" name="Line 558"/>
              <p:cNvSpPr>
                <a:spLocks noChangeShapeType="1"/>
              </p:cNvSpPr>
              <p:nvPr/>
            </p:nvSpPr>
            <p:spPr bwMode="auto">
              <a:xfrm flipH="1">
                <a:off x="3044" y="2679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8" name="Line 559"/>
              <p:cNvSpPr>
                <a:spLocks noChangeShapeType="1"/>
              </p:cNvSpPr>
              <p:nvPr/>
            </p:nvSpPr>
            <p:spPr bwMode="auto">
              <a:xfrm flipH="1">
                <a:off x="2999" y="2686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9" name="Line 560"/>
              <p:cNvSpPr>
                <a:spLocks noChangeShapeType="1"/>
              </p:cNvSpPr>
              <p:nvPr/>
            </p:nvSpPr>
            <p:spPr bwMode="auto">
              <a:xfrm flipH="1">
                <a:off x="2961" y="2692"/>
                <a:ext cx="38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0" name="Line 561"/>
              <p:cNvSpPr>
                <a:spLocks noChangeShapeType="1"/>
              </p:cNvSpPr>
              <p:nvPr/>
            </p:nvSpPr>
            <p:spPr bwMode="auto">
              <a:xfrm flipH="1">
                <a:off x="2916" y="2692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" name="Line 562"/>
              <p:cNvSpPr>
                <a:spLocks noChangeShapeType="1"/>
              </p:cNvSpPr>
              <p:nvPr/>
            </p:nvSpPr>
            <p:spPr bwMode="auto">
              <a:xfrm flipH="1">
                <a:off x="2871" y="2692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" name="Line 563"/>
              <p:cNvSpPr>
                <a:spLocks noChangeShapeType="1"/>
              </p:cNvSpPr>
              <p:nvPr/>
            </p:nvSpPr>
            <p:spPr bwMode="auto">
              <a:xfrm flipH="1">
                <a:off x="2826" y="2692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" name="Line 564"/>
              <p:cNvSpPr>
                <a:spLocks noChangeShapeType="1"/>
              </p:cNvSpPr>
              <p:nvPr/>
            </p:nvSpPr>
            <p:spPr bwMode="auto">
              <a:xfrm flipH="1" flipV="1">
                <a:off x="2781" y="2686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" name="Line 565"/>
              <p:cNvSpPr>
                <a:spLocks noChangeShapeType="1"/>
              </p:cNvSpPr>
              <p:nvPr/>
            </p:nvSpPr>
            <p:spPr bwMode="auto">
              <a:xfrm flipH="1" flipV="1">
                <a:off x="2736" y="2679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" name="Line 566"/>
              <p:cNvSpPr>
                <a:spLocks noChangeShapeType="1"/>
              </p:cNvSpPr>
              <p:nvPr/>
            </p:nvSpPr>
            <p:spPr bwMode="auto">
              <a:xfrm flipH="1" flipV="1">
                <a:off x="2698" y="2673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" name="Line 567"/>
              <p:cNvSpPr>
                <a:spLocks noChangeShapeType="1"/>
              </p:cNvSpPr>
              <p:nvPr/>
            </p:nvSpPr>
            <p:spPr bwMode="auto">
              <a:xfrm flipH="1" flipV="1">
                <a:off x="2653" y="2666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" name="Line 568"/>
              <p:cNvSpPr>
                <a:spLocks noChangeShapeType="1"/>
              </p:cNvSpPr>
              <p:nvPr/>
            </p:nvSpPr>
            <p:spPr bwMode="auto">
              <a:xfrm flipH="1">
                <a:off x="2646" y="2666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" name="Line 569"/>
              <p:cNvSpPr>
                <a:spLocks noChangeShapeType="1"/>
              </p:cNvSpPr>
              <p:nvPr/>
            </p:nvSpPr>
            <p:spPr bwMode="auto">
              <a:xfrm flipH="1" flipV="1">
                <a:off x="2608" y="2660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" name="Line 570"/>
              <p:cNvSpPr>
                <a:spLocks noChangeShapeType="1"/>
              </p:cNvSpPr>
              <p:nvPr/>
            </p:nvSpPr>
            <p:spPr bwMode="auto">
              <a:xfrm flipH="1" flipV="1">
                <a:off x="2563" y="2647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" name="Line 571"/>
              <p:cNvSpPr>
                <a:spLocks noChangeShapeType="1"/>
              </p:cNvSpPr>
              <p:nvPr/>
            </p:nvSpPr>
            <p:spPr bwMode="auto">
              <a:xfrm flipH="1" flipV="1">
                <a:off x="2518" y="2641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" name="Line 572"/>
              <p:cNvSpPr>
                <a:spLocks noChangeShapeType="1"/>
              </p:cNvSpPr>
              <p:nvPr/>
            </p:nvSpPr>
            <p:spPr bwMode="auto">
              <a:xfrm flipH="1" flipV="1">
                <a:off x="2480" y="2621"/>
                <a:ext cx="38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" name="Line 573"/>
              <p:cNvSpPr>
                <a:spLocks noChangeShapeType="1"/>
              </p:cNvSpPr>
              <p:nvPr/>
            </p:nvSpPr>
            <p:spPr bwMode="auto">
              <a:xfrm flipH="1">
                <a:off x="2473" y="2621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3" name="Line 574"/>
              <p:cNvSpPr>
                <a:spLocks noChangeShapeType="1"/>
              </p:cNvSpPr>
              <p:nvPr/>
            </p:nvSpPr>
            <p:spPr bwMode="auto">
              <a:xfrm flipH="1" flipV="1">
                <a:off x="2435" y="2609"/>
                <a:ext cx="38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" name="Line 575"/>
              <p:cNvSpPr>
                <a:spLocks noChangeShapeType="1"/>
              </p:cNvSpPr>
              <p:nvPr/>
            </p:nvSpPr>
            <p:spPr bwMode="auto">
              <a:xfrm flipH="1" flipV="1">
                <a:off x="2390" y="2583"/>
                <a:ext cx="45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" name="Line 576"/>
              <p:cNvSpPr>
                <a:spLocks noChangeShapeType="1"/>
              </p:cNvSpPr>
              <p:nvPr/>
            </p:nvSpPr>
            <p:spPr bwMode="auto">
              <a:xfrm flipH="1" flipV="1">
                <a:off x="2377" y="2577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" name="Line 577"/>
              <p:cNvSpPr>
                <a:spLocks noChangeShapeType="1"/>
              </p:cNvSpPr>
              <p:nvPr/>
            </p:nvSpPr>
            <p:spPr bwMode="auto">
              <a:xfrm flipH="1" flipV="1">
                <a:off x="2345" y="2557"/>
                <a:ext cx="32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" name="Line 578"/>
              <p:cNvSpPr>
                <a:spLocks noChangeShapeType="1"/>
              </p:cNvSpPr>
              <p:nvPr/>
            </p:nvSpPr>
            <p:spPr bwMode="auto">
              <a:xfrm flipH="1" flipV="1">
                <a:off x="2313" y="2538"/>
                <a:ext cx="3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" name="Line 579"/>
              <p:cNvSpPr>
                <a:spLocks noChangeShapeType="1"/>
              </p:cNvSpPr>
              <p:nvPr/>
            </p:nvSpPr>
            <p:spPr bwMode="auto">
              <a:xfrm flipH="1" flipV="1">
                <a:off x="2300" y="2525"/>
                <a:ext cx="13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9" name="Line 580"/>
              <p:cNvSpPr>
                <a:spLocks noChangeShapeType="1"/>
              </p:cNvSpPr>
              <p:nvPr/>
            </p:nvSpPr>
            <p:spPr bwMode="auto">
              <a:xfrm flipH="1" flipV="1">
                <a:off x="2268" y="2493"/>
                <a:ext cx="32" cy="3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0" name="Line 581"/>
              <p:cNvSpPr>
                <a:spLocks noChangeShapeType="1"/>
              </p:cNvSpPr>
              <p:nvPr/>
            </p:nvSpPr>
            <p:spPr bwMode="auto">
              <a:xfrm flipH="1" flipV="1">
                <a:off x="2256" y="2474"/>
                <a:ext cx="1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1" name="Line 582"/>
              <p:cNvSpPr>
                <a:spLocks noChangeShapeType="1"/>
              </p:cNvSpPr>
              <p:nvPr/>
            </p:nvSpPr>
            <p:spPr bwMode="auto">
              <a:xfrm flipH="1" flipV="1">
                <a:off x="2243" y="2448"/>
                <a:ext cx="13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2" name="Line 583"/>
              <p:cNvSpPr>
                <a:spLocks noChangeShapeType="1"/>
              </p:cNvSpPr>
              <p:nvPr/>
            </p:nvSpPr>
            <p:spPr bwMode="auto">
              <a:xfrm flipH="1" flipV="1">
                <a:off x="2236" y="2403"/>
                <a:ext cx="7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3" name="Line 584"/>
              <p:cNvSpPr>
                <a:spLocks noChangeShapeType="1"/>
              </p:cNvSpPr>
              <p:nvPr/>
            </p:nvSpPr>
            <p:spPr bwMode="auto">
              <a:xfrm flipV="1">
                <a:off x="2236" y="2358"/>
                <a:ext cx="7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4" name="Line 585"/>
              <p:cNvSpPr>
                <a:spLocks noChangeShapeType="1"/>
              </p:cNvSpPr>
              <p:nvPr/>
            </p:nvSpPr>
            <p:spPr bwMode="auto">
              <a:xfrm flipV="1">
                <a:off x="2243" y="2333"/>
                <a:ext cx="13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5" name="Line 586"/>
              <p:cNvSpPr>
                <a:spLocks noChangeShapeType="1"/>
              </p:cNvSpPr>
              <p:nvPr/>
            </p:nvSpPr>
            <p:spPr bwMode="auto">
              <a:xfrm flipV="1">
                <a:off x="2256" y="2314"/>
                <a:ext cx="1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6" name="Line 587"/>
              <p:cNvSpPr>
                <a:spLocks noChangeShapeType="1"/>
              </p:cNvSpPr>
              <p:nvPr/>
            </p:nvSpPr>
            <p:spPr bwMode="auto">
              <a:xfrm flipV="1">
                <a:off x="2268" y="2281"/>
                <a:ext cx="32" cy="3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7" name="Line 588"/>
              <p:cNvSpPr>
                <a:spLocks noChangeShapeType="1"/>
              </p:cNvSpPr>
              <p:nvPr/>
            </p:nvSpPr>
            <p:spPr bwMode="auto">
              <a:xfrm flipV="1">
                <a:off x="2300" y="2275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8" name="Line 589"/>
              <p:cNvSpPr>
                <a:spLocks noChangeShapeType="1"/>
              </p:cNvSpPr>
              <p:nvPr/>
            </p:nvSpPr>
            <p:spPr bwMode="auto">
              <a:xfrm flipV="1">
                <a:off x="2313" y="2249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9" name="Line 590"/>
              <p:cNvSpPr>
                <a:spLocks noChangeShapeType="1"/>
              </p:cNvSpPr>
              <p:nvPr/>
            </p:nvSpPr>
            <p:spPr bwMode="auto">
              <a:xfrm flipV="1">
                <a:off x="2345" y="2230"/>
                <a:ext cx="3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0" name="Line 591"/>
              <p:cNvSpPr>
                <a:spLocks noChangeShapeType="1"/>
              </p:cNvSpPr>
              <p:nvPr/>
            </p:nvSpPr>
            <p:spPr bwMode="auto">
              <a:xfrm flipV="1">
                <a:off x="2377" y="2224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1" name="Line 592"/>
              <p:cNvSpPr>
                <a:spLocks noChangeShapeType="1"/>
              </p:cNvSpPr>
              <p:nvPr/>
            </p:nvSpPr>
            <p:spPr bwMode="auto">
              <a:xfrm flipV="1">
                <a:off x="2390" y="2204"/>
                <a:ext cx="45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2" name="Line 593"/>
              <p:cNvSpPr>
                <a:spLocks noChangeShapeType="1"/>
              </p:cNvSpPr>
              <p:nvPr/>
            </p:nvSpPr>
            <p:spPr bwMode="auto">
              <a:xfrm flipV="1">
                <a:off x="2435" y="2185"/>
                <a:ext cx="38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3" name="Line 594"/>
              <p:cNvSpPr>
                <a:spLocks noChangeShapeType="1"/>
              </p:cNvSpPr>
              <p:nvPr/>
            </p:nvSpPr>
            <p:spPr bwMode="auto">
              <a:xfrm>
                <a:off x="2473" y="2185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4" name="Line 595"/>
              <p:cNvSpPr>
                <a:spLocks noChangeShapeType="1"/>
              </p:cNvSpPr>
              <p:nvPr/>
            </p:nvSpPr>
            <p:spPr bwMode="auto">
              <a:xfrm flipV="1">
                <a:off x="2480" y="2172"/>
                <a:ext cx="38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5" name="Line 596"/>
              <p:cNvSpPr>
                <a:spLocks noChangeShapeType="1"/>
              </p:cNvSpPr>
              <p:nvPr/>
            </p:nvSpPr>
            <p:spPr bwMode="auto">
              <a:xfrm flipV="1">
                <a:off x="2518" y="2160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6" name="Line 597"/>
              <p:cNvSpPr>
                <a:spLocks noChangeShapeType="1"/>
              </p:cNvSpPr>
              <p:nvPr/>
            </p:nvSpPr>
            <p:spPr bwMode="auto">
              <a:xfrm flipV="1">
                <a:off x="2563" y="2147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7" name="Line 598"/>
              <p:cNvSpPr>
                <a:spLocks noChangeShapeType="1"/>
              </p:cNvSpPr>
              <p:nvPr/>
            </p:nvSpPr>
            <p:spPr bwMode="auto">
              <a:xfrm flipV="1">
                <a:off x="2608" y="2140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8" name="Line 599"/>
              <p:cNvSpPr>
                <a:spLocks noChangeShapeType="1"/>
              </p:cNvSpPr>
              <p:nvPr/>
            </p:nvSpPr>
            <p:spPr bwMode="auto">
              <a:xfrm>
                <a:off x="2646" y="2140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9" name="Line 600"/>
              <p:cNvSpPr>
                <a:spLocks noChangeShapeType="1"/>
              </p:cNvSpPr>
              <p:nvPr/>
            </p:nvSpPr>
            <p:spPr bwMode="auto">
              <a:xfrm flipV="1">
                <a:off x="2653" y="2134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0" name="Line 601"/>
              <p:cNvSpPr>
                <a:spLocks noChangeShapeType="1"/>
              </p:cNvSpPr>
              <p:nvPr/>
            </p:nvSpPr>
            <p:spPr bwMode="auto">
              <a:xfrm flipV="1">
                <a:off x="2698" y="2128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1" name="Line 602"/>
              <p:cNvSpPr>
                <a:spLocks noChangeShapeType="1"/>
              </p:cNvSpPr>
              <p:nvPr/>
            </p:nvSpPr>
            <p:spPr bwMode="auto">
              <a:xfrm flipV="1">
                <a:off x="2736" y="2121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2" name="Line 603"/>
              <p:cNvSpPr>
                <a:spLocks noChangeShapeType="1"/>
              </p:cNvSpPr>
              <p:nvPr/>
            </p:nvSpPr>
            <p:spPr bwMode="auto">
              <a:xfrm>
                <a:off x="2781" y="212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3" name="Line 604"/>
              <p:cNvSpPr>
                <a:spLocks noChangeShapeType="1"/>
              </p:cNvSpPr>
              <p:nvPr/>
            </p:nvSpPr>
            <p:spPr bwMode="auto">
              <a:xfrm flipV="1">
                <a:off x="2826" y="2115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4" name="Line 605"/>
              <p:cNvSpPr>
                <a:spLocks noChangeShapeType="1"/>
              </p:cNvSpPr>
              <p:nvPr/>
            </p:nvSpPr>
            <p:spPr bwMode="auto">
              <a:xfrm>
                <a:off x="2871" y="2115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5" name="Line 606"/>
              <p:cNvSpPr>
                <a:spLocks noChangeShapeType="1"/>
              </p:cNvSpPr>
              <p:nvPr/>
            </p:nvSpPr>
            <p:spPr bwMode="auto">
              <a:xfrm>
                <a:off x="2916" y="2115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6" name="Line 607"/>
              <p:cNvSpPr>
                <a:spLocks noChangeShapeType="1"/>
              </p:cNvSpPr>
              <p:nvPr/>
            </p:nvSpPr>
            <p:spPr bwMode="auto">
              <a:xfrm>
                <a:off x="2961" y="2115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4" name="Group 809"/>
            <p:cNvGrpSpPr>
              <a:grpSpLocks/>
            </p:cNvGrpSpPr>
            <p:nvPr/>
          </p:nvGrpSpPr>
          <p:grpSpPr bwMode="auto">
            <a:xfrm>
              <a:off x="3733800" y="3367088"/>
              <a:ext cx="1931988" cy="825500"/>
              <a:chOff x="2352" y="2121"/>
              <a:chExt cx="1217" cy="520"/>
            </a:xfrm>
          </p:grpSpPr>
          <p:sp>
            <p:nvSpPr>
              <p:cNvPr id="172" name="Line 609"/>
              <p:cNvSpPr>
                <a:spLocks noChangeShapeType="1"/>
              </p:cNvSpPr>
              <p:nvPr/>
            </p:nvSpPr>
            <p:spPr bwMode="auto">
              <a:xfrm>
                <a:off x="2999" y="212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Line 610"/>
              <p:cNvSpPr>
                <a:spLocks noChangeShapeType="1"/>
              </p:cNvSpPr>
              <p:nvPr/>
            </p:nvSpPr>
            <p:spPr bwMode="auto">
              <a:xfrm>
                <a:off x="3044" y="2121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Line 611"/>
              <p:cNvSpPr>
                <a:spLocks noChangeShapeType="1"/>
              </p:cNvSpPr>
              <p:nvPr/>
            </p:nvSpPr>
            <p:spPr bwMode="auto">
              <a:xfrm>
                <a:off x="3089" y="212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Line 612"/>
              <p:cNvSpPr>
                <a:spLocks noChangeShapeType="1"/>
              </p:cNvSpPr>
              <p:nvPr/>
            </p:nvSpPr>
            <p:spPr bwMode="auto">
              <a:xfrm>
                <a:off x="3134" y="2134"/>
                <a:ext cx="44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Line 613"/>
              <p:cNvSpPr>
                <a:spLocks noChangeShapeType="1"/>
              </p:cNvSpPr>
              <p:nvPr/>
            </p:nvSpPr>
            <p:spPr bwMode="auto">
              <a:xfrm>
                <a:off x="3178" y="2140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Line 614"/>
              <p:cNvSpPr>
                <a:spLocks noChangeShapeType="1"/>
              </p:cNvSpPr>
              <p:nvPr/>
            </p:nvSpPr>
            <p:spPr bwMode="auto">
              <a:xfrm>
                <a:off x="3223" y="2147"/>
                <a:ext cx="3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Line 615"/>
              <p:cNvSpPr>
                <a:spLocks noChangeShapeType="1"/>
              </p:cNvSpPr>
              <p:nvPr/>
            </p:nvSpPr>
            <p:spPr bwMode="auto">
              <a:xfrm>
                <a:off x="3262" y="2160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Line 616"/>
              <p:cNvSpPr>
                <a:spLocks noChangeShapeType="1"/>
              </p:cNvSpPr>
              <p:nvPr/>
            </p:nvSpPr>
            <p:spPr bwMode="auto">
              <a:xfrm>
                <a:off x="3307" y="2172"/>
                <a:ext cx="44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Line 617"/>
              <p:cNvSpPr>
                <a:spLocks noChangeShapeType="1"/>
              </p:cNvSpPr>
              <p:nvPr/>
            </p:nvSpPr>
            <p:spPr bwMode="auto">
              <a:xfrm>
                <a:off x="3351" y="2185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Line 618"/>
              <p:cNvSpPr>
                <a:spLocks noChangeShapeType="1"/>
              </p:cNvSpPr>
              <p:nvPr/>
            </p:nvSpPr>
            <p:spPr bwMode="auto">
              <a:xfrm>
                <a:off x="3396" y="2204"/>
                <a:ext cx="45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Line 619"/>
              <p:cNvSpPr>
                <a:spLocks noChangeShapeType="1"/>
              </p:cNvSpPr>
              <p:nvPr/>
            </p:nvSpPr>
            <p:spPr bwMode="auto">
              <a:xfrm>
                <a:off x="3441" y="2224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Line 620"/>
              <p:cNvSpPr>
                <a:spLocks noChangeShapeType="1"/>
              </p:cNvSpPr>
              <p:nvPr/>
            </p:nvSpPr>
            <p:spPr bwMode="auto">
              <a:xfrm>
                <a:off x="3454" y="2230"/>
                <a:ext cx="3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Line 621"/>
              <p:cNvSpPr>
                <a:spLocks noChangeShapeType="1"/>
              </p:cNvSpPr>
              <p:nvPr/>
            </p:nvSpPr>
            <p:spPr bwMode="auto">
              <a:xfrm>
                <a:off x="3486" y="2249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Line 622"/>
              <p:cNvSpPr>
                <a:spLocks noChangeShapeType="1"/>
              </p:cNvSpPr>
              <p:nvPr/>
            </p:nvSpPr>
            <p:spPr bwMode="auto">
              <a:xfrm>
                <a:off x="3518" y="2275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Line 623"/>
              <p:cNvSpPr>
                <a:spLocks noChangeShapeType="1"/>
              </p:cNvSpPr>
              <p:nvPr/>
            </p:nvSpPr>
            <p:spPr bwMode="auto">
              <a:xfrm>
                <a:off x="3531" y="2281"/>
                <a:ext cx="32" cy="3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Line 624"/>
              <p:cNvSpPr>
                <a:spLocks noChangeShapeType="1"/>
              </p:cNvSpPr>
              <p:nvPr/>
            </p:nvSpPr>
            <p:spPr bwMode="auto">
              <a:xfrm>
                <a:off x="3563" y="2314"/>
                <a:ext cx="6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Line 625"/>
              <p:cNvSpPr>
                <a:spLocks noChangeShapeType="1"/>
              </p:cNvSpPr>
              <p:nvPr/>
            </p:nvSpPr>
            <p:spPr bwMode="auto">
              <a:xfrm>
                <a:off x="3441" y="2326"/>
                <a:ext cx="26" cy="3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Line 626"/>
              <p:cNvSpPr>
                <a:spLocks noChangeShapeType="1"/>
              </p:cNvSpPr>
              <p:nvPr/>
            </p:nvSpPr>
            <p:spPr bwMode="auto">
              <a:xfrm>
                <a:off x="3467" y="2358"/>
                <a:ext cx="6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Line 627"/>
              <p:cNvSpPr>
                <a:spLocks noChangeShapeType="1"/>
              </p:cNvSpPr>
              <p:nvPr/>
            </p:nvSpPr>
            <p:spPr bwMode="auto">
              <a:xfrm flipH="1">
                <a:off x="3467" y="2403"/>
                <a:ext cx="6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Line 628"/>
              <p:cNvSpPr>
                <a:spLocks noChangeShapeType="1"/>
              </p:cNvSpPr>
              <p:nvPr/>
            </p:nvSpPr>
            <p:spPr bwMode="auto">
              <a:xfrm flipH="1">
                <a:off x="3441" y="2448"/>
                <a:ext cx="26" cy="3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Line 629"/>
              <p:cNvSpPr>
                <a:spLocks noChangeShapeType="1"/>
              </p:cNvSpPr>
              <p:nvPr/>
            </p:nvSpPr>
            <p:spPr bwMode="auto">
              <a:xfrm flipH="1">
                <a:off x="3435" y="2480"/>
                <a:ext cx="6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Line 630"/>
              <p:cNvSpPr>
                <a:spLocks noChangeShapeType="1"/>
              </p:cNvSpPr>
              <p:nvPr/>
            </p:nvSpPr>
            <p:spPr bwMode="auto">
              <a:xfrm flipH="1">
                <a:off x="3396" y="2493"/>
                <a:ext cx="39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Line 631"/>
              <p:cNvSpPr>
                <a:spLocks noChangeShapeType="1"/>
              </p:cNvSpPr>
              <p:nvPr/>
            </p:nvSpPr>
            <p:spPr bwMode="auto">
              <a:xfrm flipH="1">
                <a:off x="3377" y="2519"/>
                <a:ext cx="19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Line 632"/>
              <p:cNvSpPr>
                <a:spLocks noChangeShapeType="1"/>
              </p:cNvSpPr>
              <p:nvPr/>
            </p:nvSpPr>
            <p:spPr bwMode="auto">
              <a:xfrm flipH="1">
                <a:off x="3351" y="2538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Line 633"/>
              <p:cNvSpPr>
                <a:spLocks noChangeShapeType="1"/>
              </p:cNvSpPr>
              <p:nvPr/>
            </p:nvSpPr>
            <p:spPr bwMode="auto">
              <a:xfrm flipH="1">
                <a:off x="3307" y="2551"/>
                <a:ext cx="44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Line 634"/>
              <p:cNvSpPr>
                <a:spLocks noChangeShapeType="1"/>
              </p:cNvSpPr>
              <p:nvPr/>
            </p:nvSpPr>
            <p:spPr bwMode="auto">
              <a:xfrm flipH="1">
                <a:off x="3287" y="2570"/>
                <a:ext cx="20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Line 635"/>
              <p:cNvSpPr>
                <a:spLocks noChangeShapeType="1"/>
              </p:cNvSpPr>
              <p:nvPr/>
            </p:nvSpPr>
            <p:spPr bwMode="auto">
              <a:xfrm flipH="1">
                <a:off x="3262" y="2577"/>
                <a:ext cx="2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Line 636"/>
              <p:cNvSpPr>
                <a:spLocks noChangeShapeType="1"/>
              </p:cNvSpPr>
              <p:nvPr/>
            </p:nvSpPr>
            <p:spPr bwMode="auto">
              <a:xfrm flipH="1">
                <a:off x="3223" y="2589"/>
                <a:ext cx="3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Line 637"/>
              <p:cNvSpPr>
                <a:spLocks noChangeShapeType="1"/>
              </p:cNvSpPr>
              <p:nvPr/>
            </p:nvSpPr>
            <p:spPr bwMode="auto">
              <a:xfrm flipH="1">
                <a:off x="3178" y="2602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Line 638"/>
              <p:cNvSpPr>
                <a:spLocks noChangeShapeType="1"/>
              </p:cNvSpPr>
              <p:nvPr/>
            </p:nvSpPr>
            <p:spPr bwMode="auto">
              <a:xfrm flipH="1">
                <a:off x="3134" y="2609"/>
                <a:ext cx="44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Line 639"/>
              <p:cNvSpPr>
                <a:spLocks noChangeShapeType="1"/>
              </p:cNvSpPr>
              <p:nvPr/>
            </p:nvSpPr>
            <p:spPr bwMode="auto">
              <a:xfrm flipH="1">
                <a:off x="3114" y="2621"/>
                <a:ext cx="20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Line 640"/>
              <p:cNvSpPr>
                <a:spLocks noChangeShapeType="1"/>
              </p:cNvSpPr>
              <p:nvPr/>
            </p:nvSpPr>
            <p:spPr bwMode="auto">
              <a:xfrm flipH="1">
                <a:off x="3089" y="2621"/>
                <a:ext cx="2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Line 641"/>
              <p:cNvSpPr>
                <a:spLocks noChangeShapeType="1"/>
              </p:cNvSpPr>
              <p:nvPr/>
            </p:nvSpPr>
            <p:spPr bwMode="auto">
              <a:xfrm flipH="1">
                <a:off x="3044" y="262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Line 642"/>
              <p:cNvSpPr>
                <a:spLocks noChangeShapeType="1"/>
              </p:cNvSpPr>
              <p:nvPr/>
            </p:nvSpPr>
            <p:spPr bwMode="auto">
              <a:xfrm flipH="1">
                <a:off x="2999" y="2634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Line 643"/>
              <p:cNvSpPr>
                <a:spLocks noChangeShapeType="1"/>
              </p:cNvSpPr>
              <p:nvPr/>
            </p:nvSpPr>
            <p:spPr bwMode="auto">
              <a:xfrm flipH="1">
                <a:off x="2961" y="2634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Line 644"/>
              <p:cNvSpPr>
                <a:spLocks noChangeShapeType="1"/>
              </p:cNvSpPr>
              <p:nvPr/>
            </p:nvSpPr>
            <p:spPr bwMode="auto">
              <a:xfrm flipH="1">
                <a:off x="2916" y="264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Line 645"/>
              <p:cNvSpPr>
                <a:spLocks noChangeShapeType="1"/>
              </p:cNvSpPr>
              <p:nvPr/>
            </p:nvSpPr>
            <p:spPr bwMode="auto">
              <a:xfrm flipH="1">
                <a:off x="2871" y="264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Line 646"/>
              <p:cNvSpPr>
                <a:spLocks noChangeShapeType="1"/>
              </p:cNvSpPr>
              <p:nvPr/>
            </p:nvSpPr>
            <p:spPr bwMode="auto">
              <a:xfrm flipH="1" flipV="1">
                <a:off x="2826" y="2634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Line 647"/>
              <p:cNvSpPr>
                <a:spLocks noChangeShapeType="1"/>
              </p:cNvSpPr>
              <p:nvPr/>
            </p:nvSpPr>
            <p:spPr bwMode="auto">
              <a:xfrm flipH="1">
                <a:off x="2781" y="2634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Line 648"/>
              <p:cNvSpPr>
                <a:spLocks noChangeShapeType="1"/>
              </p:cNvSpPr>
              <p:nvPr/>
            </p:nvSpPr>
            <p:spPr bwMode="auto">
              <a:xfrm flipH="1" flipV="1">
                <a:off x="2736" y="262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Line 649"/>
              <p:cNvSpPr>
                <a:spLocks noChangeShapeType="1"/>
              </p:cNvSpPr>
              <p:nvPr/>
            </p:nvSpPr>
            <p:spPr bwMode="auto">
              <a:xfrm flipH="1" flipV="1">
                <a:off x="2711" y="2621"/>
                <a:ext cx="2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Line 650"/>
              <p:cNvSpPr>
                <a:spLocks noChangeShapeType="1"/>
              </p:cNvSpPr>
              <p:nvPr/>
            </p:nvSpPr>
            <p:spPr bwMode="auto">
              <a:xfrm flipH="1">
                <a:off x="2698" y="2621"/>
                <a:ext cx="13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Line 651"/>
              <p:cNvSpPr>
                <a:spLocks noChangeShapeType="1"/>
              </p:cNvSpPr>
              <p:nvPr/>
            </p:nvSpPr>
            <p:spPr bwMode="auto">
              <a:xfrm flipH="1" flipV="1">
                <a:off x="2653" y="2609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Line 652"/>
              <p:cNvSpPr>
                <a:spLocks noChangeShapeType="1"/>
              </p:cNvSpPr>
              <p:nvPr/>
            </p:nvSpPr>
            <p:spPr bwMode="auto">
              <a:xfrm flipH="1" flipV="1">
                <a:off x="2608" y="2602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Line 653"/>
              <p:cNvSpPr>
                <a:spLocks noChangeShapeType="1"/>
              </p:cNvSpPr>
              <p:nvPr/>
            </p:nvSpPr>
            <p:spPr bwMode="auto">
              <a:xfrm flipH="1" flipV="1">
                <a:off x="2563" y="2589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Line 654"/>
              <p:cNvSpPr>
                <a:spLocks noChangeShapeType="1"/>
              </p:cNvSpPr>
              <p:nvPr/>
            </p:nvSpPr>
            <p:spPr bwMode="auto">
              <a:xfrm flipH="1" flipV="1">
                <a:off x="2544" y="2577"/>
                <a:ext cx="19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Line 655"/>
              <p:cNvSpPr>
                <a:spLocks noChangeShapeType="1"/>
              </p:cNvSpPr>
              <p:nvPr/>
            </p:nvSpPr>
            <p:spPr bwMode="auto">
              <a:xfrm flipH="1" flipV="1">
                <a:off x="2518" y="2570"/>
                <a:ext cx="26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Line 656"/>
              <p:cNvSpPr>
                <a:spLocks noChangeShapeType="1"/>
              </p:cNvSpPr>
              <p:nvPr/>
            </p:nvSpPr>
            <p:spPr bwMode="auto">
              <a:xfrm flipH="1" flipV="1">
                <a:off x="2473" y="2551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Line 657"/>
              <p:cNvSpPr>
                <a:spLocks noChangeShapeType="1"/>
              </p:cNvSpPr>
              <p:nvPr/>
            </p:nvSpPr>
            <p:spPr bwMode="auto">
              <a:xfrm flipH="1" flipV="1">
                <a:off x="2448" y="2538"/>
                <a:ext cx="2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Line 658"/>
              <p:cNvSpPr>
                <a:spLocks noChangeShapeType="1"/>
              </p:cNvSpPr>
              <p:nvPr/>
            </p:nvSpPr>
            <p:spPr bwMode="auto">
              <a:xfrm flipH="1" flipV="1">
                <a:off x="2435" y="2519"/>
                <a:ext cx="13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Line 659"/>
              <p:cNvSpPr>
                <a:spLocks noChangeShapeType="1"/>
              </p:cNvSpPr>
              <p:nvPr/>
            </p:nvSpPr>
            <p:spPr bwMode="auto">
              <a:xfrm flipH="1" flipV="1">
                <a:off x="2397" y="2493"/>
                <a:ext cx="38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Line 660"/>
              <p:cNvSpPr>
                <a:spLocks noChangeShapeType="1"/>
              </p:cNvSpPr>
              <p:nvPr/>
            </p:nvSpPr>
            <p:spPr bwMode="auto">
              <a:xfrm flipH="1" flipV="1">
                <a:off x="2390" y="2480"/>
                <a:ext cx="7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Line 661"/>
              <p:cNvSpPr>
                <a:spLocks noChangeShapeType="1"/>
              </p:cNvSpPr>
              <p:nvPr/>
            </p:nvSpPr>
            <p:spPr bwMode="auto">
              <a:xfrm flipH="1" flipV="1">
                <a:off x="2364" y="2448"/>
                <a:ext cx="26" cy="3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Line 662"/>
              <p:cNvSpPr>
                <a:spLocks noChangeShapeType="1"/>
              </p:cNvSpPr>
              <p:nvPr/>
            </p:nvSpPr>
            <p:spPr bwMode="auto">
              <a:xfrm flipH="1" flipV="1">
                <a:off x="2352" y="2403"/>
                <a:ext cx="12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Line 663"/>
              <p:cNvSpPr>
                <a:spLocks noChangeShapeType="1"/>
              </p:cNvSpPr>
              <p:nvPr/>
            </p:nvSpPr>
            <p:spPr bwMode="auto">
              <a:xfrm flipV="1">
                <a:off x="2352" y="2358"/>
                <a:ext cx="12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Line 664"/>
              <p:cNvSpPr>
                <a:spLocks noChangeShapeType="1"/>
              </p:cNvSpPr>
              <p:nvPr/>
            </p:nvSpPr>
            <p:spPr bwMode="auto">
              <a:xfrm flipV="1">
                <a:off x="2364" y="2326"/>
                <a:ext cx="26" cy="3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Line 665"/>
              <p:cNvSpPr>
                <a:spLocks noChangeShapeType="1"/>
              </p:cNvSpPr>
              <p:nvPr/>
            </p:nvSpPr>
            <p:spPr bwMode="auto">
              <a:xfrm flipV="1">
                <a:off x="2390" y="2314"/>
                <a:ext cx="7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Line 666"/>
              <p:cNvSpPr>
                <a:spLocks noChangeShapeType="1"/>
              </p:cNvSpPr>
              <p:nvPr/>
            </p:nvSpPr>
            <p:spPr bwMode="auto">
              <a:xfrm flipV="1">
                <a:off x="2397" y="2288"/>
                <a:ext cx="38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Line 667"/>
              <p:cNvSpPr>
                <a:spLocks noChangeShapeType="1"/>
              </p:cNvSpPr>
              <p:nvPr/>
            </p:nvSpPr>
            <p:spPr bwMode="auto">
              <a:xfrm flipV="1">
                <a:off x="2435" y="2275"/>
                <a:ext cx="13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Line 668"/>
              <p:cNvSpPr>
                <a:spLocks noChangeShapeType="1"/>
              </p:cNvSpPr>
              <p:nvPr/>
            </p:nvSpPr>
            <p:spPr bwMode="auto">
              <a:xfrm flipV="1">
                <a:off x="2448" y="2256"/>
                <a:ext cx="2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Line 669"/>
              <p:cNvSpPr>
                <a:spLocks noChangeShapeType="1"/>
              </p:cNvSpPr>
              <p:nvPr/>
            </p:nvSpPr>
            <p:spPr bwMode="auto">
              <a:xfrm flipV="1">
                <a:off x="2473" y="2237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Line 670"/>
              <p:cNvSpPr>
                <a:spLocks noChangeShapeType="1"/>
              </p:cNvSpPr>
              <p:nvPr/>
            </p:nvSpPr>
            <p:spPr bwMode="auto">
              <a:xfrm flipV="1">
                <a:off x="2518" y="2230"/>
                <a:ext cx="26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Line 671"/>
              <p:cNvSpPr>
                <a:spLocks noChangeShapeType="1"/>
              </p:cNvSpPr>
              <p:nvPr/>
            </p:nvSpPr>
            <p:spPr bwMode="auto">
              <a:xfrm flipV="1">
                <a:off x="2544" y="2217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Line 672"/>
              <p:cNvSpPr>
                <a:spLocks noChangeShapeType="1"/>
              </p:cNvSpPr>
              <p:nvPr/>
            </p:nvSpPr>
            <p:spPr bwMode="auto">
              <a:xfrm flipV="1">
                <a:off x="2563" y="2204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Line 673"/>
              <p:cNvSpPr>
                <a:spLocks noChangeShapeType="1"/>
              </p:cNvSpPr>
              <p:nvPr/>
            </p:nvSpPr>
            <p:spPr bwMode="auto">
              <a:xfrm flipV="1">
                <a:off x="2608" y="219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Line 674"/>
              <p:cNvSpPr>
                <a:spLocks noChangeShapeType="1"/>
              </p:cNvSpPr>
              <p:nvPr/>
            </p:nvSpPr>
            <p:spPr bwMode="auto">
              <a:xfrm flipV="1">
                <a:off x="2653" y="2185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Line 675"/>
              <p:cNvSpPr>
                <a:spLocks noChangeShapeType="1"/>
              </p:cNvSpPr>
              <p:nvPr/>
            </p:nvSpPr>
            <p:spPr bwMode="auto">
              <a:xfrm>
                <a:off x="2698" y="2185"/>
                <a:ext cx="13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Line 676"/>
              <p:cNvSpPr>
                <a:spLocks noChangeShapeType="1"/>
              </p:cNvSpPr>
              <p:nvPr/>
            </p:nvSpPr>
            <p:spPr bwMode="auto">
              <a:xfrm flipV="1">
                <a:off x="2711" y="2179"/>
                <a:ext cx="2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Line 677"/>
              <p:cNvSpPr>
                <a:spLocks noChangeShapeType="1"/>
              </p:cNvSpPr>
              <p:nvPr/>
            </p:nvSpPr>
            <p:spPr bwMode="auto">
              <a:xfrm flipV="1">
                <a:off x="2736" y="2172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Line 678"/>
              <p:cNvSpPr>
                <a:spLocks noChangeShapeType="1"/>
              </p:cNvSpPr>
              <p:nvPr/>
            </p:nvSpPr>
            <p:spPr bwMode="auto">
              <a:xfrm>
                <a:off x="2781" y="2172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Line 679"/>
              <p:cNvSpPr>
                <a:spLocks noChangeShapeType="1"/>
              </p:cNvSpPr>
              <p:nvPr/>
            </p:nvSpPr>
            <p:spPr bwMode="auto">
              <a:xfrm flipV="1">
                <a:off x="2826" y="2166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Line 680"/>
              <p:cNvSpPr>
                <a:spLocks noChangeShapeType="1"/>
              </p:cNvSpPr>
              <p:nvPr/>
            </p:nvSpPr>
            <p:spPr bwMode="auto">
              <a:xfrm>
                <a:off x="2871" y="2166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Line 681"/>
              <p:cNvSpPr>
                <a:spLocks noChangeShapeType="1"/>
              </p:cNvSpPr>
              <p:nvPr/>
            </p:nvSpPr>
            <p:spPr bwMode="auto">
              <a:xfrm>
                <a:off x="2916" y="2166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Line 682"/>
              <p:cNvSpPr>
                <a:spLocks noChangeShapeType="1"/>
              </p:cNvSpPr>
              <p:nvPr/>
            </p:nvSpPr>
            <p:spPr bwMode="auto">
              <a:xfrm>
                <a:off x="2961" y="2166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Line 683"/>
              <p:cNvSpPr>
                <a:spLocks noChangeShapeType="1"/>
              </p:cNvSpPr>
              <p:nvPr/>
            </p:nvSpPr>
            <p:spPr bwMode="auto">
              <a:xfrm>
                <a:off x="2999" y="2172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Line 684"/>
              <p:cNvSpPr>
                <a:spLocks noChangeShapeType="1"/>
              </p:cNvSpPr>
              <p:nvPr/>
            </p:nvSpPr>
            <p:spPr bwMode="auto">
              <a:xfrm>
                <a:off x="3044" y="2172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Line 685"/>
              <p:cNvSpPr>
                <a:spLocks noChangeShapeType="1"/>
              </p:cNvSpPr>
              <p:nvPr/>
            </p:nvSpPr>
            <p:spPr bwMode="auto">
              <a:xfrm>
                <a:off x="3089" y="2179"/>
                <a:ext cx="2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Line 686"/>
              <p:cNvSpPr>
                <a:spLocks noChangeShapeType="1"/>
              </p:cNvSpPr>
              <p:nvPr/>
            </p:nvSpPr>
            <p:spPr bwMode="auto">
              <a:xfrm>
                <a:off x="3114" y="2185"/>
                <a:ext cx="20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Line 687"/>
              <p:cNvSpPr>
                <a:spLocks noChangeShapeType="1"/>
              </p:cNvSpPr>
              <p:nvPr/>
            </p:nvSpPr>
            <p:spPr bwMode="auto">
              <a:xfrm>
                <a:off x="3134" y="2185"/>
                <a:ext cx="44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Line 688"/>
              <p:cNvSpPr>
                <a:spLocks noChangeShapeType="1"/>
              </p:cNvSpPr>
              <p:nvPr/>
            </p:nvSpPr>
            <p:spPr bwMode="auto">
              <a:xfrm>
                <a:off x="3178" y="219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Line 689"/>
              <p:cNvSpPr>
                <a:spLocks noChangeShapeType="1"/>
              </p:cNvSpPr>
              <p:nvPr/>
            </p:nvSpPr>
            <p:spPr bwMode="auto">
              <a:xfrm>
                <a:off x="3223" y="2204"/>
                <a:ext cx="3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Line 690"/>
              <p:cNvSpPr>
                <a:spLocks noChangeShapeType="1"/>
              </p:cNvSpPr>
              <p:nvPr/>
            </p:nvSpPr>
            <p:spPr bwMode="auto">
              <a:xfrm>
                <a:off x="3262" y="2217"/>
                <a:ext cx="2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Line 691"/>
              <p:cNvSpPr>
                <a:spLocks noChangeShapeType="1"/>
              </p:cNvSpPr>
              <p:nvPr/>
            </p:nvSpPr>
            <p:spPr bwMode="auto">
              <a:xfrm>
                <a:off x="3287" y="2230"/>
                <a:ext cx="20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Line 692"/>
              <p:cNvSpPr>
                <a:spLocks noChangeShapeType="1"/>
              </p:cNvSpPr>
              <p:nvPr/>
            </p:nvSpPr>
            <p:spPr bwMode="auto">
              <a:xfrm>
                <a:off x="3307" y="2237"/>
                <a:ext cx="44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Line 693"/>
              <p:cNvSpPr>
                <a:spLocks noChangeShapeType="1"/>
              </p:cNvSpPr>
              <p:nvPr/>
            </p:nvSpPr>
            <p:spPr bwMode="auto">
              <a:xfrm>
                <a:off x="3351" y="2256"/>
                <a:ext cx="26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Line 694"/>
              <p:cNvSpPr>
                <a:spLocks noChangeShapeType="1"/>
              </p:cNvSpPr>
              <p:nvPr/>
            </p:nvSpPr>
            <p:spPr bwMode="auto">
              <a:xfrm>
                <a:off x="3377" y="2275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Line 695"/>
              <p:cNvSpPr>
                <a:spLocks noChangeShapeType="1"/>
              </p:cNvSpPr>
              <p:nvPr/>
            </p:nvSpPr>
            <p:spPr bwMode="auto">
              <a:xfrm>
                <a:off x="3396" y="2288"/>
                <a:ext cx="39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Line 696"/>
              <p:cNvSpPr>
                <a:spLocks noChangeShapeType="1"/>
              </p:cNvSpPr>
              <p:nvPr/>
            </p:nvSpPr>
            <p:spPr bwMode="auto">
              <a:xfrm>
                <a:off x="3435" y="2314"/>
                <a:ext cx="6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Line 697"/>
              <p:cNvSpPr>
                <a:spLocks noChangeShapeType="1"/>
              </p:cNvSpPr>
              <p:nvPr/>
            </p:nvSpPr>
            <p:spPr bwMode="auto">
              <a:xfrm>
                <a:off x="3351" y="2352"/>
                <a:ext cx="7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Line 698"/>
              <p:cNvSpPr>
                <a:spLocks noChangeShapeType="1"/>
              </p:cNvSpPr>
              <p:nvPr/>
            </p:nvSpPr>
            <p:spPr bwMode="auto">
              <a:xfrm>
                <a:off x="3358" y="2358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Line 699"/>
              <p:cNvSpPr>
                <a:spLocks noChangeShapeType="1"/>
              </p:cNvSpPr>
              <p:nvPr/>
            </p:nvSpPr>
            <p:spPr bwMode="auto">
              <a:xfrm flipH="1">
                <a:off x="3358" y="2403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Line 700"/>
              <p:cNvSpPr>
                <a:spLocks noChangeShapeType="1"/>
              </p:cNvSpPr>
              <p:nvPr/>
            </p:nvSpPr>
            <p:spPr bwMode="auto">
              <a:xfrm flipH="1">
                <a:off x="3351" y="2448"/>
                <a:ext cx="7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Line 701"/>
              <p:cNvSpPr>
                <a:spLocks noChangeShapeType="1"/>
              </p:cNvSpPr>
              <p:nvPr/>
            </p:nvSpPr>
            <p:spPr bwMode="auto">
              <a:xfrm flipH="1">
                <a:off x="3319" y="2455"/>
                <a:ext cx="32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Line 702"/>
              <p:cNvSpPr>
                <a:spLocks noChangeShapeType="1"/>
              </p:cNvSpPr>
              <p:nvPr/>
            </p:nvSpPr>
            <p:spPr bwMode="auto">
              <a:xfrm flipH="1">
                <a:off x="3307" y="2493"/>
                <a:ext cx="12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Line 703"/>
              <p:cNvSpPr>
                <a:spLocks noChangeShapeType="1"/>
              </p:cNvSpPr>
              <p:nvPr/>
            </p:nvSpPr>
            <p:spPr bwMode="auto">
              <a:xfrm flipH="1">
                <a:off x="3262" y="2500"/>
                <a:ext cx="45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" name="Line 704"/>
              <p:cNvSpPr>
                <a:spLocks noChangeShapeType="1"/>
              </p:cNvSpPr>
              <p:nvPr/>
            </p:nvSpPr>
            <p:spPr bwMode="auto">
              <a:xfrm flipH="1">
                <a:off x="3243" y="2525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Line 705"/>
              <p:cNvSpPr>
                <a:spLocks noChangeShapeType="1"/>
              </p:cNvSpPr>
              <p:nvPr/>
            </p:nvSpPr>
            <p:spPr bwMode="auto">
              <a:xfrm flipH="1">
                <a:off x="3223" y="2538"/>
                <a:ext cx="20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Line 706"/>
              <p:cNvSpPr>
                <a:spLocks noChangeShapeType="1"/>
              </p:cNvSpPr>
              <p:nvPr/>
            </p:nvSpPr>
            <p:spPr bwMode="auto">
              <a:xfrm flipH="1">
                <a:off x="3178" y="2544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Line 707"/>
              <p:cNvSpPr>
                <a:spLocks noChangeShapeType="1"/>
              </p:cNvSpPr>
              <p:nvPr/>
            </p:nvSpPr>
            <p:spPr bwMode="auto">
              <a:xfrm flipH="1">
                <a:off x="3134" y="2557"/>
                <a:ext cx="44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" name="Line 708"/>
              <p:cNvSpPr>
                <a:spLocks noChangeShapeType="1"/>
              </p:cNvSpPr>
              <p:nvPr/>
            </p:nvSpPr>
            <p:spPr bwMode="auto">
              <a:xfrm flipH="1">
                <a:off x="3095" y="2570"/>
                <a:ext cx="39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Line 709"/>
              <p:cNvSpPr>
                <a:spLocks noChangeShapeType="1"/>
              </p:cNvSpPr>
              <p:nvPr/>
            </p:nvSpPr>
            <p:spPr bwMode="auto">
              <a:xfrm flipH="1">
                <a:off x="3089" y="2577"/>
                <a:ext cx="6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Line 710"/>
              <p:cNvSpPr>
                <a:spLocks noChangeShapeType="1"/>
              </p:cNvSpPr>
              <p:nvPr/>
            </p:nvSpPr>
            <p:spPr bwMode="auto">
              <a:xfrm flipH="1">
                <a:off x="3044" y="2583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Line 711"/>
              <p:cNvSpPr>
                <a:spLocks noChangeShapeType="1"/>
              </p:cNvSpPr>
              <p:nvPr/>
            </p:nvSpPr>
            <p:spPr bwMode="auto">
              <a:xfrm flipH="1">
                <a:off x="2999" y="2589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Line 712"/>
              <p:cNvSpPr>
                <a:spLocks noChangeShapeType="1"/>
              </p:cNvSpPr>
              <p:nvPr/>
            </p:nvSpPr>
            <p:spPr bwMode="auto">
              <a:xfrm flipH="1">
                <a:off x="2961" y="2589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Line 713"/>
              <p:cNvSpPr>
                <a:spLocks noChangeShapeType="1"/>
              </p:cNvSpPr>
              <p:nvPr/>
            </p:nvSpPr>
            <p:spPr bwMode="auto">
              <a:xfrm flipH="1">
                <a:off x="2916" y="2596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Line 714"/>
              <p:cNvSpPr>
                <a:spLocks noChangeShapeType="1"/>
              </p:cNvSpPr>
              <p:nvPr/>
            </p:nvSpPr>
            <p:spPr bwMode="auto">
              <a:xfrm flipH="1">
                <a:off x="2871" y="2596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Line 715"/>
              <p:cNvSpPr>
                <a:spLocks noChangeShapeType="1"/>
              </p:cNvSpPr>
              <p:nvPr/>
            </p:nvSpPr>
            <p:spPr bwMode="auto">
              <a:xfrm flipH="1" flipV="1">
                <a:off x="2826" y="2589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Line 716"/>
              <p:cNvSpPr>
                <a:spLocks noChangeShapeType="1"/>
              </p:cNvSpPr>
              <p:nvPr/>
            </p:nvSpPr>
            <p:spPr bwMode="auto">
              <a:xfrm flipH="1">
                <a:off x="2781" y="2589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Line 717"/>
              <p:cNvSpPr>
                <a:spLocks noChangeShapeType="1"/>
              </p:cNvSpPr>
              <p:nvPr/>
            </p:nvSpPr>
            <p:spPr bwMode="auto">
              <a:xfrm flipH="1" flipV="1">
                <a:off x="2736" y="2583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Line 718"/>
              <p:cNvSpPr>
                <a:spLocks noChangeShapeType="1"/>
              </p:cNvSpPr>
              <p:nvPr/>
            </p:nvSpPr>
            <p:spPr bwMode="auto">
              <a:xfrm flipV="1">
                <a:off x="2736" y="2577"/>
                <a:ext cx="0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Line 719"/>
              <p:cNvSpPr>
                <a:spLocks noChangeShapeType="1"/>
              </p:cNvSpPr>
              <p:nvPr/>
            </p:nvSpPr>
            <p:spPr bwMode="auto">
              <a:xfrm flipH="1" flipV="1">
                <a:off x="2698" y="2570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Line 720"/>
              <p:cNvSpPr>
                <a:spLocks noChangeShapeType="1"/>
              </p:cNvSpPr>
              <p:nvPr/>
            </p:nvSpPr>
            <p:spPr bwMode="auto">
              <a:xfrm flipH="1" flipV="1">
                <a:off x="2653" y="2557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Line 721"/>
              <p:cNvSpPr>
                <a:spLocks noChangeShapeType="1"/>
              </p:cNvSpPr>
              <p:nvPr/>
            </p:nvSpPr>
            <p:spPr bwMode="auto">
              <a:xfrm flipH="1" flipV="1">
                <a:off x="2608" y="2544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Line 722"/>
              <p:cNvSpPr>
                <a:spLocks noChangeShapeType="1"/>
              </p:cNvSpPr>
              <p:nvPr/>
            </p:nvSpPr>
            <p:spPr bwMode="auto">
              <a:xfrm flipH="1" flipV="1">
                <a:off x="2582" y="2538"/>
                <a:ext cx="26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Line 723"/>
              <p:cNvSpPr>
                <a:spLocks noChangeShapeType="1"/>
              </p:cNvSpPr>
              <p:nvPr/>
            </p:nvSpPr>
            <p:spPr bwMode="auto">
              <a:xfrm flipH="1" flipV="1">
                <a:off x="2563" y="2525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Line 724"/>
              <p:cNvSpPr>
                <a:spLocks noChangeShapeType="1"/>
              </p:cNvSpPr>
              <p:nvPr/>
            </p:nvSpPr>
            <p:spPr bwMode="auto">
              <a:xfrm flipH="1" flipV="1">
                <a:off x="2518" y="2500"/>
                <a:ext cx="45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Line 725"/>
              <p:cNvSpPr>
                <a:spLocks noChangeShapeType="1"/>
              </p:cNvSpPr>
              <p:nvPr/>
            </p:nvSpPr>
            <p:spPr bwMode="auto">
              <a:xfrm flipH="1" flipV="1">
                <a:off x="2512" y="2493"/>
                <a:ext cx="6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Line 726"/>
              <p:cNvSpPr>
                <a:spLocks noChangeShapeType="1"/>
              </p:cNvSpPr>
              <p:nvPr/>
            </p:nvSpPr>
            <p:spPr bwMode="auto">
              <a:xfrm flipH="1" flipV="1">
                <a:off x="2473" y="2455"/>
                <a:ext cx="39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Line 727"/>
              <p:cNvSpPr>
                <a:spLocks noChangeShapeType="1"/>
              </p:cNvSpPr>
              <p:nvPr/>
            </p:nvSpPr>
            <p:spPr bwMode="auto">
              <a:xfrm flipV="1">
                <a:off x="2473" y="2448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Line 728"/>
              <p:cNvSpPr>
                <a:spLocks noChangeShapeType="1"/>
              </p:cNvSpPr>
              <p:nvPr/>
            </p:nvSpPr>
            <p:spPr bwMode="auto">
              <a:xfrm flipH="1" flipV="1">
                <a:off x="2461" y="2403"/>
                <a:ext cx="12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Line 729"/>
              <p:cNvSpPr>
                <a:spLocks noChangeShapeType="1"/>
              </p:cNvSpPr>
              <p:nvPr/>
            </p:nvSpPr>
            <p:spPr bwMode="auto">
              <a:xfrm flipV="1">
                <a:off x="2461" y="2358"/>
                <a:ext cx="12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Line 730"/>
              <p:cNvSpPr>
                <a:spLocks noChangeShapeType="1"/>
              </p:cNvSpPr>
              <p:nvPr/>
            </p:nvSpPr>
            <p:spPr bwMode="auto">
              <a:xfrm flipV="1">
                <a:off x="2473" y="2352"/>
                <a:ext cx="0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Line 731"/>
              <p:cNvSpPr>
                <a:spLocks noChangeShapeType="1"/>
              </p:cNvSpPr>
              <p:nvPr/>
            </p:nvSpPr>
            <p:spPr bwMode="auto">
              <a:xfrm flipV="1">
                <a:off x="2473" y="2314"/>
                <a:ext cx="39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Line 732"/>
              <p:cNvSpPr>
                <a:spLocks noChangeShapeType="1"/>
              </p:cNvSpPr>
              <p:nvPr/>
            </p:nvSpPr>
            <p:spPr bwMode="auto">
              <a:xfrm flipV="1">
                <a:off x="2512" y="2307"/>
                <a:ext cx="6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Line 733"/>
              <p:cNvSpPr>
                <a:spLocks noChangeShapeType="1"/>
              </p:cNvSpPr>
              <p:nvPr/>
            </p:nvSpPr>
            <p:spPr bwMode="auto">
              <a:xfrm flipV="1">
                <a:off x="2518" y="2281"/>
                <a:ext cx="45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Line 734"/>
              <p:cNvSpPr>
                <a:spLocks noChangeShapeType="1"/>
              </p:cNvSpPr>
              <p:nvPr/>
            </p:nvSpPr>
            <p:spPr bwMode="auto">
              <a:xfrm flipV="1">
                <a:off x="2563" y="2275"/>
                <a:ext cx="19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Line 735"/>
              <p:cNvSpPr>
                <a:spLocks noChangeShapeType="1"/>
              </p:cNvSpPr>
              <p:nvPr/>
            </p:nvSpPr>
            <p:spPr bwMode="auto">
              <a:xfrm flipV="1">
                <a:off x="2582" y="2262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Line 736"/>
              <p:cNvSpPr>
                <a:spLocks noChangeShapeType="1"/>
              </p:cNvSpPr>
              <p:nvPr/>
            </p:nvSpPr>
            <p:spPr bwMode="auto">
              <a:xfrm flipV="1">
                <a:off x="2608" y="2249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" name="Line 737"/>
              <p:cNvSpPr>
                <a:spLocks noChangeShapeType="1"/>
              </p:cNvSpPr>
              <p:nvPr/>
            </p:nvSpPr>
            <p:spPr bwMode="auto">
              <a:xfrm flipV="1">
                <a:off x="2653" y="2237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Line 738"/>
              <p:cNvSpPr>
                <a:spLocks noChangeShapeType="1"/>
              </p:cNvSpPr>
              <p:nvPr/>
            </p:nvSpPr>
            <p:spPr bwMode="auto">
              <a:xfrm flipV="1">
                <a:off x="2698" y="2230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Line 739"/>
              <p:cNvSpPr>
                <a:spLocks noChangeShapeType="1"/>
              </p:cNvSpPr>
              <p:nvPr/>
            </p:nvSpPr>
            <p:spPr bwMode="auto">
              <a:xfrm flipV="1">
                <a:off x="2736" y="2217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" name="Line 740"/>
              <p:cNvSpPr>
                <a:spLocks noChangeShapeType="1"/>
              </p:cNvSpPr>
              <p:nvPr/>
            </p:nvSpPr>
            <p:spPr bwMode="auto">
              <a:xfrm>
                <a:off x="2781" y="2217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Line 741"/>
              <p:cNvSpPr>
                <a:spLocks noChangeShapeType="1"/>
              </p:cNvSpPr>
              <p:nvPr/>
            </p:nvSpPr>
            <p:spPr bwMode="auto">
              <a:xfrm flipV="1">
                <a:off x="2826" y="2211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Line 742"/>
              <p:cNvSpPr>
                <a:spLocks noChangeShapeType="1"/>
              </p:cNvSpPr>
              <p:nvPr/>
            </p:nvSpPr>
            <p:spPr bwMode="auto">
              <a:xfrm>
                <a:off x="2871" y="221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Line 743"/>
              <p:cNvSpPr>
                <a:spLocks noChangeShapeType="1"/>
              </p:cNvSpPr>
              <p:nvPr/>
            </p:nvSpPr>
            <p:spPr bwMode="auto">
              <a:xfrm>
                <a:off x="2916" y="221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Line 744"/>
              <p:cNvSpPr>
                <a:spLocks noChangeShapeType="1"/>
              </p:cNvSpPr>
              <p:nvPr/>
            </p:nvSpPr>
            <p:spPr bwMode="auto">
              <a:xfrm>
                <a:off x="2961" y="2211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Line 745"/>
              <p:cNvSpPr>
                <a:spLocks noChangeShapeType="1"/>
              </p:cNvSpPr>
              <p:nvPr/>
            </p:nvSpPr>
            <p:spPr bwMode="auto">
              <a:xfrm>
                <a:off x="2999" y="2217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Line 746"/>
              <p:cNvSpPr>
                <a:spLocks noChangeShapeType="1"/>
              </p:cNvSpPr>
              <p:nvPr/>
            </p:nvSpPr>
            <p:spPr bwMode="auto">
              <a:xfrm>
                <a:off x="3044" y="2217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" name="Line 747"/>
              <p:cNvSpPr>
                <a:spLocks noChangeShapeType="1"/>
              </p:cNvSpPr>
              <p:nvPr/>
            </p:nvSpPr>
            <p:spPr bwMode="auto">
              <a:xfrm>
                <a:off x="3089" y="2230"/>
                <a:ext cx="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" name="Line 748"/>
              <p:cNvSpPr>
                <a:spLocks noChangeShapeType="1"/>
              </p:cNvSpPr>
              <p:nvPr/>
            </p:nvSpPr>
            <p:spPr bwMode="auto">
              <a:xfrm>
                <a:off x="3095" y="2230"/>
                <a:ext cx="39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" name="Line 749"/>
              <p:cNvSpPr>
                <a:spLocks noChangeShapeType="1"/>
              </p:cNvSpPr>
              <p:nvPr/>
            </p:nvSpPr>
            <p:spPr bwMode="auto">
              <a:xfrm>
                <a:off x="3134" y="2237"/>
                <a:ext cx="44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" name="Line 750"/>
              <p:cNvSpPr>
                <a:spLocks noChangeShapeType="1"/>
              </p:cNvSpPr>
              <p:nvPr/>
            </p:nvSpPr>
            <p:spPr bwMode="auto">
              <a:xfrm>
                <a:off x="3178" y="2249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" name="Line 751"/>
              <p:cNvSpPr>
                <a:spLocks noChangeShapeType="1"/>
              </p:cNvSpPr>
              <p:nvPr/>
            </p:nvSpPr>
            <p:spPr bwMode="auto">
              <a:xfrm>
                <a:off x="3223" y="2262"/>
                <a:ext cx="20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" name="Line 752"/>
              <p:cNvSpPr>
                <a:spLocks noChangeShapeType="1"/>
              </p:cNvSpPr>
              <p:nvPr/>
            </p:nvSpPr>
            <p:spPr bwMode="auto">
              <a:xfrm>
                <a:off x="3243" y="2275"/>
                <a:ext cx="19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" name="Line 753"/>
              <p:cNvSpPr>
                <a:spLocks noChangeShapeType="1"/>
              </p:cNvSpPr>
              <p:nvPr/>
            </p:nvSpPr>
            <p:spPr bwMode="auto">
              <a:xfrm>
                <a:off x="3262" y="2281"/>
                <a:ext cx="45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" name="Line 754"/>
              <p:cNvSpPr>
                <a:spLocks noChangeShapeType="1"/>
              </p:cNvSpPr>
              <p:nvPr/>
            </p:nvSpPr>
            <p:spPr bwMode="auto">
              <a:xfrm>
                <a:off x="3307" y="2307"/>
                <a:ext cx="12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" name="Line 755"/>
              <p:cNvSpPr>
                <a:spLocks noChangeShapeType="1"/>
              </p:cNvSpPr>
              <p:nvPr/>
            </p:nvSpPr>
            <p:spPr bwMode="auto">
              <a:xfrm>
                <a:off x="3319" y="2314"/>
                <a:ext cx="32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" name="Line 756"/>
              <p:cNvSpPr>
                <a:spLocks noChangeShapeType="1"/>
              </p:cNvSpPr>
              <p:nvPr/>
            </p:nvSpPr>
            <p:spPr bwMode="auto">
              <a:xfrm>
                <a:off x="3262" y="2397"/>
                <a:ext cx="6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" name="Line 757"/>
              <p:cNvSpPr>
                <a:spLocks noChangeShapeType="1"/>
              </p:cNvSpPr>
              <p:nvPr/>
            </p:nvSpPr>
            <p:spPr bwMode="auto">
              <a:xfrm flipH="1">
                <a:off x="3262" y="2403"/>
                <a:ext cx="6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" name="Line 758"/>
              <p:cNvSpPr>
                <a:spLocks noChangeShapeType="1"/>
              </p:cNvSpPr>
              <p:nvPr/>
            </p:nvSpPr>
            <p:spPr bwMode="auto">
              <a:xfrm flipH="1">
                <a:off x="3249" y="2410"/>
                <a:ext cx="13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" name="Line 759"/>
              <p:cNvSpPr>
                <a:spLocks noChangeShapeType="1"/>
              </p:cNvSpPr>
              <p:nvPr/>
            </p:nvSpPr>
            <p:spPr bwMode="auto">
              <a:xfrm flipH="1">
                <a:off x="3223" y="2448"/>
                <a:ext cx="26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" name="Line 760"/>
              <p:cNvSpPr>
                <a:spLocks noChangeShapeType="1"/>
              </p:cNvSpPr>
              <p:nvPr/>
            </p:nvSpPr>
            <p:spPr bwMode="auto">
              <a:xfrm flipH="1">
                <a:off x="3198" y="2474"/>
                <a:ext cx="2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" name="Line 761"/>
              <p:cNvSpPr>
                <a:spLocks noChangeShapeType="1"/>
              </p:cNvSpPr>
              <p:nvPr/>
            </p:nvSpPr>
            <p:spPr bwMode="auto">
              <a:xfrm flipH="1">
                <a:off x="3178" y="2493"/>
                <a:ext cx="20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" name="Line 762"/>
              <p:cNvSpPr>
                <a:spLocks noChangeShapeType="1"/>
              </p:cNvSpPr>
              <p:nvPr/>
            </p:nvSpPr>
            <p:spPr bwMode="auto">
              <a:xfrm flipH="1">
                <a:off x="3134" y="2500"/>
                <a:ext cx="44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" name="Line 763"/>
              <p:cNvSpPr>
                <a:spLocks noChangeShapeType="1"/>
              </p:cNvSpPr>
              <p:nvPr/>
            </p:nvSpPr>
            <p:spPr bwMode="auto">
              <a:xfrm flipH="1">
                <a:off x="3089" y="2519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" name="Line 764"/>
              <p:cNvSpPr>
                <a:spLocks noChangeShapeType="1"/>
              </p:cNvSpPr>
              <p:nvPr/>
            </p:nvSpPr>
            <p:spPr bwMode="auto">
              <a:xfrm flipH="1">
                <a:off x="3076" y="2532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" name="Line 765"/>
              <p:cNvSpPr>
                <a:spLocks noChangeShapeType="1"/>
              </p:cNvSpPr>
              <p:nvPr/>
            </p:nvSpPr>
            <p:spPr bwMode="auto">
              <a:xfrm flipH="1">
                <a:off x="3044" y="2538"/>
                <a:ext cx="32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" name="Line 766"/>
              <p:cNvSpPr>
                <a:spLocks noChangeShapeType="1"/>
              </p:cNvSpPr>
              <p:nvPr/>
            </p:nvSpPr>
            <p:spPr bwMode="auto">
              <a:xfrm flipH="1">
                <a:off x="2999" y="253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Line 767"/>
              <p:cNvSpPr>
                <a:spLocks noChangeShapeType="1"/>
              </p:cNvSpPr>
              <p:nvPr/>
            </p:nvSpPr>
            <p:spPr bwMode="auto">
              <a:xfrm flipH="1">
                <a:off x="2961" y="2544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Line 768"/>
              <p:cNvSpPr>
                <a:spLocks noChangeShapeType="1"/>
              </p:cNvSpPr>
              <p:nvPr/>
            </p:nvSpPr>
            <p:spPr bwMode="auto">
              <a:xfrm flipH="1">
                <a:off x="2916" y="255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Line 769"/>
              <p:cNvSpPr>
                <a:spLocks noChangeShapeType="1"/>
              </p:cNvSpPr>
              <p:nvPr/>
            </p:nvSpPr>
            <p:spPr bwMode="auto">
              <a:xfrm flipH="1">
                <a:off x="2871" y="255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Line 770"/>
              <p:cNvSpPr>
                <a:spLocks noChangeShapeType="1"/>
              </p:cNvSpPr>
              <p:nvPr/>
            </p:nvSpPr>
            <p:spPr bwMode="auto">
              <a:xfrm flipH="1" flipV="1">
                <a:off x="2826" y="2544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Line 771"/>
              <p:cNvSpPr>
                <a:spLocks noChangeShapeType="1"/>
              </p:cNvSpPr>
              <p:nvPr/>
            </p:nvSpPr>
            <p:spPr bwMode="auto">
              <a:xfrm flipH="1" flipV="1">
                <a:off x="2781" y="253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Line 772"/>
              <p:cNvSpPr>
                <a:spLocks noChangeShapeType="1"/>
              </p:cNvSpPr>
              <p:nvPr/>
            </p:nvSpPr>
            <p:spPr bwMode="auto">
              <a:xfrm flipH="1">
                <a:off x="2755" y="2538"/>
                <a:ext cx="2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Line 773"/>
              <p:cNvSpPr>
                <a:spLocks noChangeShapeType="1"/>
              </p:cNvSpPr>
              <p:nvPr/>
            </p:nvSpPr>
            <p:spPr bwMode="auto">
              <a:xfrm flipH="1" flipV="1">
                <a:off x="2736" y="2532"/>
                <a:ext cx="19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Line 774"/>
              <p:cNvSpPr>
                <a:spLocks noChangeShapeType="1"/>
              </p:cNvSpPr>
              <p:nvPr/>
            </p:nvSpPr>
            <p:spPr bwMode="auto">
              <a:xfrm flipH="1" flipV="1">
                <a:off x="2698" y="2519"/>
                <a:ext cx="38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Line 775"/>
              <p:cNvSpPr>
                <a:spLocks noChangeShapeType="1"/>
              </p:cNvSpPr>
              <p:nvPr/>
            </p:nvSpPr>
            <p:spPr bwMode="auto">
              <a:xfrm flipH="1" flipV="1">
                <a:off x="2653" y="2500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Line 776"/>
              <p:cNvSpPr>
                <a:spLocks noChangeShapeType="1"/>
              </p:cNvSpPr>
              <p:nvPr/>
            </p:nvSpPr>
            <p:spPr bwMode="auto">
              <a:xfrm flipH="1" flipV="1">
                <a:off x="2634" y="2493"/>
                <a:ext cx="19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Line 777"/>
              <p:cNvSpPr>
                <a:spLocks noChangeShapeType="1"/>
              </p:cNvSpPr>
              <p:nvPr/>
            </p:nvSpPr>
            <p:spPr bwMode="auto">
              <a:xfrm flipH="1" flipV="1">
                <a:off x="2608" y="2474"/>
                <a:ext cx="26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Line 778"/>
              <p:cNvSpPr>
                <a:spLocks noChangeShapeType="1"/>
              </p:cNvSpPr>
              <p:nvPr/>
            </p:nvSpPr>
            <p:spPr bwMode="auto">
              <a:xfrm flipH="1" flipV="1">
                <a:off x="2576" y="2448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Line 779"/>
              <p:cNvSpPr>
                <a:spLocks noChangeShapeType="1"/>
              </p:cNvSpPr>
              <p:nvPr/>
            </p:nvSpPr>
            <p:spPr bwMode="auto">
              <a:xfrm flipH="1" flipV="1">
                <a:off x="2563" y="2410"/>
                <a:ext cx="13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Line 780"/>
              <p:cNvSpPr>
                <a:spLocks noChangeShapeType="1"/>
              </p:cNvSpPr>
              <p:nvPr/>
            </p:nvSpPr>
            <p:spPr bwMode="auto">
              <a:xfrm flipV="1">
                <a:off x="2563" y="240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Line 781"/>
              <p:cNvSpPr>
                <a:spLocks noChangeShapeType="1"/>
              </p:cNvSpPr>
              <p:nvPr/>
            </p:nvSpPr>
            <p:spPr bwMode="auto">
              <a:xfrm flipV="1">
                <a:off x="2563" y="2397"/>
                <a:ext cx="0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Line 782"/>
              <p:cNvSpPr>
                <a:spLocks noChangeShapeType="1"/>
              </p:cNvSpPr>
              <p:nvPr/>
            </p:nvSpPr>
            <p:spPr bwMode="auto">
              <a:xfrm flipV="1">
                <a:off x="2563" y="2358"/>
                <a:ext cx="13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Line 783"/>
              <p:cNvSpPr>
                <a:spLocks noChangeShapeType="1"/>
              </p:cNvSpPr>
              <p:nvPr/>
            </p:nvSpPr>
            <p:spPr bwMode="auto">
              <a:xfrm flipV="1">
                <a:off x="2576" y="2333"/>
                <a:ext cx="32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Line 784"/>
              <p:cNvSpPr>
                <a:spLocks noChangeShapeType="1"/>
              </p:cNvSpPr>
              <p:nvPr/>
            </p:nvSpPr>
            <p:spPr bwMode="auto">
              <a:xfrm flipV="1">
                <a:off x="2608" y="2314"/>
                <a:ext cx="26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Line 785"/>
              <p:cNvSpPr>
                <a:spLocks noChangeShapeType="1"/>
              </p:cNvSpPr>
              <p:nvPr/>
            </p:nvSpPr>
            <p:spPr bwMode="auto">
              <a:xfrm flipV="1">
                <a:off x="2634" y="2307"/>
                <a:ext cx="19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Line 786"/>
              <p:cNvSpPr>
                <a:spLocks noChangeShapeType="1"/>
              </p:cNvSpPr>
              <p:nvPr/>
            </p:nvSpPr>
            <p:spPr bwMode="auto">
              <a:xfrm flipV="1">
                <a:off x="2653" y="2288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Line 787"/>
              <p:cNvSpPr>
                <a:spLocks noChangeShapeType="1"/>
              </p:cNvSpPr>
              <p:nvPr/>
            </p:nvSpPr>
            <p:spPr bwMode="auto">
              <a:xfrm flipV="1">
                <a:off x="2698" y="2275"/>
                <a:ext cx="38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" name="Line 788"/>
              <p:cNvSpPr>
                <a:spLocks noChangeShapeType="1"/>
              </p:cNvSpPr>
              <p:nvPr/>
            </p:nvSpPr>
            <p:spPr bwMode="auto">
              <a:xfrm>
                <a:off x="2736" y="2275"/>
                <a:ext cx="19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Line 789"/>
              <p:cNvSpPr>
                <a:spLocks noChangeShapeType="1"/>
              </p:cNvSpPr>
              <p:nvPr/>
            </p:nvSpPr>
            <p:spPr bwMode="auto">
              <a:xfrm flipV="1">
                <a:off x="2755" y="2269"/>
                <a:ext cx="26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Line 790"/>
              <p:cNvSpPr>
                <a:spLocks noChangeShapeType="1"/>
              </p:cNvSpPr>
              <p:nvPr/>
            </p:nvSpPr>
            <p:spPr bwMode="auto">
              <a:xfrm flipV="1">
                <a:off x="2781" y="2262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Line 791"/>
              <p:cNvSpPr>
                <a:spLocks noChangeShapeType="1"/>
              </p:cNvSpPr>
              <p:nvPr/>
            </p:nvSpPr>
            <p:spPr bwMode="auto">
              <a:xfrm flipV="1">
                <a:off x="2826" y="2256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Line 792"/>
              <p:cNvSpPr>
                <a:spLocks noChangeShapeType="1"/>
              </p:cNvSpPr>
              <p:nvPr/>
            </p:nvSpPr>
            <p:spPr bwMode="auto">
              <a:xfrm>
                <a:off x="2871" y="2256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Line 793"/>
              <p:cNvSpPr>
                <a:spLocks noChangeShapeType="1"/>
              </p:cNvSpPr>
              <p:nvPr/>
            </p:nvSpPr>
            <p:spPr bwMode="auto">
              <a:xfrm>
                <a:off x="2916" y="2256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" name="Line 794"/>
              <p:cNvSpPr>
                <a:spLocks noChangeShapeType="1"/>
              </p:cNvSpPr>
              <p:nvPr/>
            </p:nvSpPr>
            <p:spPr bwMode="auto">
              <a:xfrm>
                <a:off x="2961" y="2256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Line 795"/>
              <p:cNvSpPr>
                <a:spLocks noChangeShapeType="1"/>
              </p:cNvSpPr>
              <p:nvPr/>
            </p:nvSpPr>
            <p:spPr bwMode="auto">
              <a:xfrm>
                <a:off x="2999" y="2262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Line 796"/>
              <p:cNvSpPr>
                <a:spLocks noChangeShapeType="1"/>
              </p:cNvSpPr>
              <p:nvPr/>
            </p:nvSpPr>
            <p:spPr bwMode="auto">
              <a:xfrm>
                <a:off x="3044" y="2269"/>
                <a:ext cx="32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Line 797"/>
              <p:cNvSpPr>
                <a:spLocks noChangeShapeType="1"/>
              </p:cNvSpPr>
              <p:nvPr/>
            </p:nvSpPr>
            <p:spPr bwMode="auto">
              <a:xfrm>
                <a:off x="3076" y="2275"/>
                <a:ext cx="13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Line 798"/>
              <p:cNvSpPr>
                <a:spLocks noChangeShapeType="1"/>
              </p:cNvSpPr>
              <p:nvPr/>
            </p:nvSpPr>
            <p:spPr bwMode="auto">
              <a:xfrm>
                <a:off x="3089" y="2275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Line 799"/>
              <p:cNvSpPr>
                <a:spLocks noChangeShapeType="1"/>
              </p:cNvSpPr>
              <p:nvPr/>
            </p:nvSpPr>
            <p:spPr bwMode="auto">
              <a:xfrm>
                <a:off x="3134" y="2288"/>
                <a:ext cx="44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Line 800"/>
              <p:cNvSpPr>
                <a:spLocks noChangeShapeType="1"/>
              </p:cNvSpPr>
              <p:nvPr/>
            </p:nvSpPr>
            <p:spPr bwMode="auto">
              <a:xfrm>
                <a:off x="3178" y="2307"/>
                <a:ext cx="20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Line 801"/>
              <p:cNvSpPr>
                <a:spLocks noChangeShapeType="1"/>
              </p:cNvSpPr>
              <p:nvPr/>
            </p:nvSpPr>
            <p:spPr bwMode="auto">
              <a:xfrm>
                <a:off x="3198" y="2314"/>
                <a:ext cx="2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Line 802"/>
              <p:cNvSpPr>
                <a:spLocks noChangeShapeType="1"/>
              </p:cNvSpPr>
              <p:nvPr/>
            </p:nvSpPr>
            <p:spPr bwMode="auto">
              <a:xfrm>
                <a:off x="3223" y="2333"/>
                <a:ext cx="26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Line 803"/>
              <p:cNvSpPr>
                <a:spLocks noChangeShapeType="1"/>
              </p:cNvSpPr>
              <p:nvPr/>
            </p:nvSpPr>
            <p:spPr bwMode="auto">
              <a:xfrm>
                <a:off x="3249" y="2358"/>
                <a:ext cx="13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Line 804"/>
              <p:cNvSpPr>
                <a:spLocks noChangeShapeType="1"/>
              </p:cNvSpPr>
              <p:nvPr/>
            </p:nvSpPr>
            <p:spPr bwMode="auto">
              <a:xfrm>
                <a:off x="3134" y="2365"/>
                <a:ext cx="19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Line 805"/>
              <p:cNvSpPr>
                <a:spLocks noChangeShapeType="1"/>
              </p:cNvSpPr>
              <p:nvPr/>
            </p:nvSpPr>
            <p:spPr bwMode="auto">
              <a:xfrm flipH="1">
                <a:off x="3134" y="2403"/>
                <a:ext cx="19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Line 806"/>
              <p:cNvSpPr>
                <a:spLocks noChangeShapeType="1"/>
              </p:cNvSpPr>
              <p:nvPr/>
            </p:nvSpPr>
            <p:spPr bwMode="auto">
              <a:xfrm flipH="1">
                <a:off x="3127" y="2442"/>
                <a:ext cx="7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5" name="Line 807"/>
              <p:cNvSpPr>
                <a:spLocks noChangeShapeType="1"/>
              </p:cNvSpPr>
              <p:nvPr/>
            </p:nvSpPr>
            <p:spPr bwMode="auto">
              <a:xfrm flipH="1">
                <a:off x="3089" y="2448"/>
                <a:ext cx="38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6" name="Line 808"/>
              <p:cNvSpPr>
                <a:spLocks noChangeShapeType="1"/>
              </p:cNvSpPr>
              <p:nvPr/>
            </p:nvSpPr>
            <p:spPr bwMode="auto">
              <a:xfrm flipH="1">
                <a:off x="3044" y="2467"/>
                <a:ext cx="45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5" name="Line 810"/>
            <p:cNvSpPr>
              <a:spLocks noChangeShapeType="1"/>
            </p:cNvSpPr>
            <p:nvPr/>
          </p:nvSpPr>
          <p:spPr bwMode="auto">
            <a:xfrm flipH="1">
              <a:off x="4811713" y="3948113"/>
              <a:ext cx="20638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Line 811"/>
            <p:cNvSpPr>
              <a:spLocks noChangeShapeType="1"/>
            </p:cNvSpPr>
            <p:nvPr/>
          </p:nvSpPr>
          <p:spPr bwMode="auto">
            <a:xfrm flipH="1">
              <a:off x="4760913" y="3957638"/>
              <a:ext cx="50800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Line 812"/>
            <p:cNvSpPr>
              <a:spLocks noChangeShapeType="1"/>
            </p:cNvSpPr>
            <p:nvPr/>
          </p:nvSpPr>
          <p:spPr bwMode="auto">
            <a:xfrm flipH="1">
              <a:off x="4700588" y="3968750"/>
              <a:ext cx="60325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Line 813"/>
            <p:cNvSpPr>
              <a:spLocks noChangeShapeType="1"/>
            </p:cNvSpPr>
            <p:nvPr/>
          </p:nvSpPr>
          <p:spPr bwMode="auto">
            <a:xfrm flipH="1">
              <a:off x="4629150" y="3968750"/>
              <a:ext cx="71438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Line 814"/>
            <p:cNvSpPr>
              <a:spLocks noChangeShapeType="1"/>
            </p:cNvSpPr>
            <p:nvPr/>
          </p:nvSpPr>
          <p:spPr bwMode="auto">
            <a:xfrm flipH="1" flipV="1">
              <a:off x="4557713" y="3968750"/>
              <a:ext cx="71438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Line 815"/>
            <p:cNvSpPr>
              <a:spLocks noChangeShapeType="1"/>
            </p:cNvSpPr>
            <p:nvPr/>
          </p:nvSpPr>
          <p:spPr bwMode="auto">
            <a:xfrm flipH="1">
              <a:off x="4486275" y="3968750"/>
              <a:ext cx="71438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Line 816"/>
            <p:cNvSpPr>
              <a:spLocks noChangeShapeType="1"/>
            </p:cNvSpPr>
            <p:nvPr/>
          </p:nvSpPr>
          <p:spPr bwMode="auto">
            <a:xfrm flipH="1" flipV="1">
              <a:off x="4445000" y="3957638"/>
              <a:ext cx="41275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Line 817"/>
            <p:cNvSpPr>
              <a:spLocks noChangeShapeType="1"/>
            </p:cNvSpPr>
            <p:nvPr/>
          </p:nvSpPr>
          <p:spPr bwMode="auto">
            <a:xfrm flipH="1" flipV="1">
              <a:off x="4414838" y="3948113"/>
              <a:ext cx="30163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Line 818"/>
            <p:cNvSpPr>
              <a:spLocks noChangeShapeType="1"/>
            </p:cNvSpPr>
            <p:nvPr/>
          </p:nvSpPr>
          <p:spPr bwMode="auto">
            <a:xfrm flipH="1" flipV="1">
              <a:off x="4343400" y="3916363"/>
              <a:ext cx="71438" cy="3175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Line 819"/>
            <p:cNvSpPr>
              <a:spLocks noChangeShapeType="1"/>
            </p:cNvSpPr>
            <p:nvPr/>
          </p:nvSpPr>
          <p:spPr bwMode="auto">
            <a:xfrm flipH="1" flipV="1">
              <a:off x="4283075" y="3886200"/>
              <a:ext cx="60325" cy="301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Line 820"/>
            <p:cNvSpPr>
              <a:spLocks noChangeShapeType="1"/>
            </p:cNvSpPr>
            <p:nvPr/>
          </p:nvSpPr>
          <p:spPr bwMode="auto">
            <a:xfrm flipV="1">
              <a:off x="4283075" y="3876675"/>
              <a:ext cx="0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Line 821"/>
            <p:cNvSpPr>
              <a:spLocks noChangeShapeType="1"/>
            </p:cNvSpPr>
            <p:nvPr/>
          </p:nvSpPr>
          <p:spPr bwMode="auto">
            <a:xfrm flipH="1" flipV="1">
              <a:off x="4252913" y="3814763"/>
              <a:ext cx="30163" cy="619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Line 822"/>
            <p:cNvSpPr>
              <a:spLocks noChangeShapeType="1"/>
            </p:cNvSpPr>
            <p:nvPr/>
          </p:nvSpPr>
          <p:spPr bwMode="auto">
            <a:xfrm flipV="1">
              <a:off x="4252913" y="3754438"/>
              <a:ext cx="30163" cy="603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Line 823"/>
            <p:cNvSpPr>
              <a:spLocks noChangeShapeType="1"/>
            </p:cNvSpPr>
            <p:nvPr/>
          </p:nvSpPr>
          <p:spPr bwMode="auto">
            <a:xfrm flipV="1">
              <a:off x="4283075" y="3743325"/>
              <a:ext cx="0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Line 824"/>
            <p:cNvSpPr>
              <a:spLocks noChangeShapeType="1"/>
            </p:cNvSpPr>
            <p:nvPr/>
          </p:nvSpPr>
          <p:spPr bwMode="auto">
            <a:xfrm flipV="1">
              <a:off x="4283075" y="3713163"/>
              <a:ext cx="60325" cy="301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Line 825"/>
            <p:cNvSpPr>
              <a:spLocks noChangeShapeType="1"/>
            </p:cNvSpPr>
            <p:nvPr/>
          </p:nvSpPr>
          <p:spPr bwMode="auto">
            <a:xfrm flipV="1">
              <a:off x="4343400" y="3683000"/>
              <a:ext cx="71438" cy="301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Line 826"/>
            <p:cNvSpPr>
              <a:spLocks noChangeShapeType="1"/>
            </p:cNvSpPr>
            <p:nvPr/>
          </p:nvSpPr>
          <p:spPr bwMode="auto">
            <a:xfrm flipV="1">
              <a:off x="4414838" y="3673475"/>
              <a:ext cx="30163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Line 827"/>
            <p:cNvSpPr>
              <a:spLocks noChangeShapeType="1"/>
            </p:cNvSpPr>
            <p:nvPr/>
          </p:nvSpPr>
          <p:spPr bwMode="auto">
            <a:xfrm>
              <a:off x="4445000" y="3673475"/>
              <a:ext cx="41275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Line 828"/>
            <p:cNvSpPr>
              <a:spLocks noChangeShapeType="1"/>
            </p:cNvSpPr>
            <p:nvPr/>
          </p:nvSpPr>
          <p:spPr bwMode="auto">
            <a:xfrm flipV="1">
              <a:off x="4486275" y="3662363"/>
              <a:ext cx="71438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Line 829"/>
            <p:cNvSpPr>
              <a:spLocks noChangeShapeType="1"/>
            </p:cNvSpPr>
            <p:nvPr/>
          </p:nvSpPr>
          <p:spPr bwMode="auto">
            <a:xfrm>
              <a:off x="4557713" y="3662363"/>
              <a:ext cx="71438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Line 830"/>
            <p:cNvSpPr>
              <a:spLocks noChangeShapeType="1"/>
            </p:cNvSpPr>
            <p:nvPr/>
          </p:nvSpPr>
          <p:spPr bwMode="auto">
            <a:xfrm>
              <a:off x="4629150" y="3662363"/>
              <a:ext cx="71438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Line 831"/>
            <p:cNvSpPr>
              <a:spLocks noChangeShapeType="1"/>
            </p:cNvSpPr>
            <p:nvPr/>
          </p:nvSpPr>
          <p:spPr bwMode="auto">
            <a:xfrm>
              <a:off x="4700588" y="3662363"/>
              <a:ext cx="60325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Line 832"/>
            <p:cNvSpPr>
              <a:spLocks noChangeShapeType="1"/>
            </p:cNvSpPr>
            <p:nvPr/>
          </p:nvSpPr>
          <p:spPr bwMode="auto">
            <a:xfrm>
              <a:off x="4760913" y="3673475"/>
              <a:ext cx="50800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Line 833"/>
            <p:cNvSpPr>
              <a:spLocks noChangeShapeType="1"/>
            </p:cNvSpPr>
            <p:nvPr/>
          </p:nvSpPr>
          <p:spPr bwMode="auto">
            <a:xfrm>
              <a:off x="4811713" y="3673475"/>
              <a:ext cx="20638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Line 834"/>
            <p:cNvSpPr>
              <a:spLocks noChangeShapeType="1"/>
            </p:cNvSpPr>
            <p:nvPr/>
          </p:nvSpPr>
          <p:spPr bwMode="auto">
            <a:xfrm>
              <a:off x="4832350" y="3683000"/>
              <a:ext cx="71438" cy="301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Line 835"/>
            <p:cNvSpPr>
              <a:spLocks noChangeShapeType="1"/>
            </p:cNvSpPr>
            <p:nvPr/>
          </p:nvSpPr>
          <p:spPr bwMode="auto">
            <a:xfrm>
              <a:off x="4903788" y="3713163"/>
              <a:ext cx="60325" cy="301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Line 836"/>
            <p:cNvSpPr>
              <a:spLocks noChangeShapeType="1"/>
            </p:cNvSpPr>
            <p:nvPr/>
          </p:nvSpPr>
          <p:spPr bwMode="auto">
            <a:xfrm>
              <a:off x="4964113" y="3743325"/>
              <a:ext cx="11113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Rectangle 837"/>
            <p:cNvSpPr>
              <a:spLocks noChangeArrowheads="1"/>
            </p:cNvSpPr>
            <p:nvPr/>
          </p:nvSpPr>
          <p:spPr bwMode="auto">
            <a:xfrm>
              <a:off x="4760913" y="3051175"/>
              <a:ext cx="142875" cy="142875"/>
            </a:xfrm>
            <a:prstGeom prst="rect">
              <a:avLst/>
            </a:prstGeom>
            <a:solidFill>
              <a:srgbClr val="00FF00"/>
            </a:solidFill>
            <a:ln w="0">
              <a:solidFill>
                <a:srgbClr val="00FF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Rectangle 838"/>
            <p:cNvSpPr>
              <a:spLocks noChangeArrowheads="1"/>
            </p:cNvSpPr>
            <p:nvPr/>
          </p:nvSpPr>
          <p:spPr bwMode="auto">
            <a:xfrm>
              <a:off x="4760913" y="3673475"/>
              <a:ext cx="142875" cy="141288"/>
            </a:xfrm>
            <a:prstGeom prst="rect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Rectangle 839"/>
            <p:cNvSpPr>
              <a:spLocks noChangeArrowheads="1"/>
            </p:cNvSpPr>
            <p:nvPr/>
          </p:nvSpPr>
          <p:spPr bwMode="auto">
            <a:xfrm>
              <a:off x="3997325" y="2767013"/>
              <a:ext cx="142875" cy="141288"/>
            </a:xfrm>
            <a:prstGeom prst="rect">
              <a:avLst/>
            </a:prstGeom>
            <a:solidFill>
              <a:srgbClr val="00FFFF"/>
            </a:solidFill>
            <a:ln w="0">
              <a:solidFill>
                <a:srgbClr val="00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Line 840"/>
            <p:cNvSpPr>
              <a:spLocks noChangeShapeType="1"/>
            </p:cNvSpPr>
            <p:nvPr/>
          </p:nvSpPr>
          <p:spPr bwMode="auto">
            <a:xfrm>
              <a:off x="4811713" y="3122613"/>
              <a:ext cx="41275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Line 841"/>
            <p:cNvSpPr>
              <a:spLocks noChangeShapeType="1"/>
            </p:cNvSpPr>
            <p:nvPr/>
          </p:nvSpPr>
          <p:spPr bwMode="auto">
            <a:xfrm>
              <a:off x="4832350" y="3101975"/>
              <a:ext cx="0" cy="41275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Line 842"/>
            <p:cNvSpPr>
              <a:spLocks noChangeShapeType="1"/>
            </p:cNvSpPr>
            <p:nvPr/>
          </p:nvSpPr>
          <p:spPr bwMode="auto">
            <a:xfrm>
              <a:off x="4811713" y="3743325"/>
              <a:ext cx="41275" cy="0"/>
            </a:xfrm>
            <a:prstGeom prst="line">
              <a:avLst/>
            </a:prstGeom>
            <a:noFill/>
            <a:ln w="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Line 843"/>
            <p:cNvSpPr>
              <a:spLocks noChangeShapeType="1"/>
            </p:cNvSpPr>
            <p:nvPr/>
          </p:nvSpPr>
          <p:spPr bwMode="auto">
            <a:xfrm>
              <a:off x="4832350" y="3724275"/>
              <a:ext cx="0" cy="39688"/>
            </a:xfrm>
            <a:prstGeom prst="line">
              <a:avLst/>
            </a:prstGeom>
            <a:noFill/>
            <a:ln w="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Line 844"/>
            <p:cNvSpPr>
              <a:spLocks noChangeShapeType="1"/>
            </p:cNvSpPr>
            <p:nvPr/>
          </p:nvSpPr>
          <p:spPr bwMode="auto">
            <a:xfrm>
              <a:off x="4048125" y="2838450"/>
              <a:ext cx="41275" cy="0"/>
            </a:xfrm>
            <a:prstGeom prst="line">
              <a:avLst/>
            </a:prstGeom>
            <a:noFill/>
            <a:ln w="0">
              <a:solidFill>
                <a:srgbClr val="00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Line 845"/>
            <p:cNvSpPr>
              <a:spLocks noChangeShapeType="1"/>
            </p:cNvSpPr>
            <p:nvPr/>
          </p:nvSpPr>
          <p:spPr bwMode="auto">
            <a:xfrm>
              <a:off x="4068763" y="2817813"/>
              <a:ext cx="0" cy="39688"/>
            </a:xfrm>
            <a:prstGeom prst="line">
              <a:avLst/>
            </a:prstGeom>
            <a:noFill/>
            <a:ln w="0">
              <a:solidFill>
                <a:srgbClr val="00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Line 846"/>
            <p:cNvSpPr>
              <a:spLocks noChangeShapeType="1"/>
            </p:cNvSpPr>
            <p:nvPr/>
          </p:nvSpPr>
          <p:spPr bwMode="auto">
            <a:xfrm>
              <a:off x="4811713" y="3122613"/>
              <a:ext cx="412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Line 847"/>
            <p:cNvSpPr>
              <a:spLocks noChangeShapeType="1"/>
            </p:cNvSpPr>
            <p:nvPr/>
          </p:nvSpPr>
          <p:spPr bwMode="auto">
            <a:xfrm>
              <a:off x="4832350" y="3101975"/>
              <a:ext cx="0" cy="412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Line 848"/>
            <p:cNvSpPr>
              <a:spLocks noChangeShapeType="1"/>
            </p:cNvSpPr>
            <p:nvPr/>
          </p:nvSpPr>
          <p:spPr bwMode="auto">
            <a:xfrm>
              <a:off x="4811713" y="3743325"/>
              <a:ext cx="412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Line 849"/>
            <p:cNvSpPr>
              <a:spLocks noChangeShapeType="1"/>
            </p:cNvSpPr>
            <p:nvPr/>
          </p:nvSpPr>
          <p:spPr bwMode="auto">
            <a:xfrm>
              <a:off x="4832350" y="3724275"/>
              <a:ext cx="0" cy="396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Line 850"/>
            <p:cNvSpPr>
              <a:spLocks noChangeShapeType="1"/>
            </p:cNvSpPr>
            <p:nvPr/>
          </p:nvSpPr>
          <p:spPr bwMode="auto">
            <a:xfrm>
              <a:off x="4048125" y="2838450"/>
              <a:ext cx="412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Line 851"/>
            <p:cNvSpPr>
              <a:spLocks noChangeShapeType="1"/>
            </p:cNvSpPr>
            <p:nvPr/>
          </p:nvSpPr>
          <p:spPr bwMode="auto">
            <a:xfrm>
              <a:off x="4068763" y="2817813"/>
              <a:ext cx="0" cy="396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Line 852"/>
            <p:cNvSpPr>
              <a:spLocks noChangeShapeType="1"/>
            </p:cNvSpPr>
            <p:nvPr/>
          </p:nvSpPr>
          <p:spPr bwMode="auto">
            <a:xfrm>
              <a:off x="4811713" y="3122613"/>
              <a:ext cx="412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Line 853"/>
            <p:cNvSpPr>
              <a:spLocks noChangeShapeType="1"/>
            </p:cNvSpPr>
            <p:nvPr/>
          </p:nvSpPr>
          <p:spPr bwMode="auto">
            <a:xfrm>
              <a:off x="4832350" y="3101975"/>
              <a:ext cx="0" cy="412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Line 854"/>
            <p:cNvSpPr>
              <a:spLocks noChangeShapeType="1"/>
            </p:cNvSpPr>
            <p:nvPr/>
          </p:nvSpPr>
          <p:spPr bwMode="auto">
            <a:xfrm>
              <a:off x="4811713" y="3743325"/>
              <a:ext cx="412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Line 855"/>
            <p:cNvSpPr>
              <a:spLocks noChangeShapeType="1"/>
            </p:cNvSpPr>
            <p:nvPr/>
          </p:nvSpPr>
          <p:spPr bwMode="auto">
            <a:xfrm>
              <a:off x="4832350" y="3724275"/>
              <a:ext cx="0" cy="396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Line 856"/>
            <p:cNvSpPr>
              <a:spLocks noChangeShapeType="1"/>
            </p:cNvSpPr>
            <p:nvPr/>
          </p:nvSpPr>
          <p:spPr bwMode="auto">
            <a:xfrm>
              <a:off x="4048125" y="2838450"/>
              <a:ext cx="412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Line 857"/>
            <p:cNvSpPr>
              <a:spLocks noChangeShapeType="1"/>
            </p:cNvSpPr>
            <p:nvPr/>
          </p:nvSpPr>
          <p:spPr bwMode="auto">
            <a:xfrm>
              <a:off x="4068763" y="2817813"/>
              <a:ext cx="0" cy="396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2233277" y="1027453"/>
              <a:ext cx="4775587" cy="6136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Distribution of </a:t>
              </a:r>
              <a:r>
                <a:rPr lang="en-US" i="1" dirty="0" err="1">
                  <a:solidFill>
                    <a:srgbClr val="FF0000"/>
                  </a:solidFill>
                </a:rPr>
                <a:t>Cx</a:t>
              </a:r>
              <a:r>
                <a:rPr lang="en-US" i="1" dirty="0">
                  <a:solidFill>
                    <a:srgbClr val="FF0000"/>
                  </a:solidFill>
                </a:rPr>
                <a:t>. </a:t>
              </a:r>
              <a:r>
                <a:rPr lang="en-US" i="1" dirty="0" err="1" smtClean="0">
                  <a:solidFill>
                    <a:srgbClr val="FF0000"/>
                  </a:solidFill>
                </a:rPr>
                <a:t>stigmatosoma</a:t>
              </a:r>
              <a:r>
                <a:rPr lang="en-US" i="1" dirty="0" smtClean="0">
                  <a:solidFill>
                    <a:srgbClr val="FF0000"/>
                  </a:solidFill>
                </a:rPr>
                <a:t> </a:t>
              </a:r>
              <a:r>
                <a:rPr lang="en-US" i="1" dirty="0">
                  <a:solidFill>
                    <a:srgbClr val="FF0000"/>
                  </a:solidFill>
                </a:rPr>
                <a:t>♀</a:t>
              </a: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2482729" y="4468637"/>
              <a:ext cx="3986714" cy="6136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Distribution of </a:t>
              </a:r>
              <a:r>
                <a:rPr lang="en-US" i="1" dirty="0" err="1" smtClean="0">
                  <a:solidFill>
                    <a:srgbClr val="0000FF"/>
                  </a:solidFill>
                </a:rPr>
                <a:t>Ae</a:t>
              </a:r>
              <a:r>
                <a:rPr lang="en-US" i="1" dirty="0" smtClean="0">
                  <a:solidFill>
                    <a:srgbClr val="0000FF"/>
                  </a:solidFill>
                </a:rPr>
                <a:t>. </a:t>
              </a:r>
              <a:r>
                <a:rPr lang="en-US" i="1" dirty="0" err="1" smtClean="0">
                  <a:solidFill>
                    <a:srgbClr val="0000FF"/>
                  </a:solidFill>
                </a:rPr>
                <a:t>aegypti</a:t>
              </a:r>
              <a:r>
                <a:rPr lang="en-US" i="1" dirty="0" smtClean="0">
                  <a:solidFill>
                    <a:srgbClr val="0000FF"/>
                  </a:solidFill>
                </a:rPr>
                <a:t> ♀</a:t>
              </a:r>
            </a:p>
          </p:txBody>
        </p:sp>
        <p:cxnSp>
          <p:nvCxnSpPr>
            <p:cNvPr id="165" name="Straight Arrow Connector 164"/>
            <p:cNvCxnSpPr/>
            <p:nvPr/>
          </p:nvCxnSpPr>
          <p:spPr>
            <a:xfrm flipH="1">
              <a:off x="4494362" y="2674189"/>
              <a:ext cx="1147313" cy="69011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TextBox 165"/>
            <p:cNvSpPr txBox="1"/>
            <p:nvPr/>
          </p:nvSpPr>
          <p:spPr>
            <a:xfrm>
              <a:off x="4066620" y="2410993"/>
              <a:ext cx="569343" cy="7670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S</a:t>
              </a:r>
              <a:r>
                <a:rPr lang="en-US" sz="2400" baseline="-25000" dirty="0"/>
                <a:t>1</a:t>
              </a:r>
              <a:endParaRPr lang="en-US" sz="2400" dirty="0"/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4840118" y="2701415"/>
              <a:ext cx="569343" cy="7670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S</a:t>
              </a:r>
              <a:r>
                <a:rPr lang="en-US" sz="2400" baseline="-25000" dirty="0" smtClean="0"/>
                <a:t>2</a:t>
              </a:r>
              <a:endParaRPr lang="en-US" sz="2400" dirty="0"/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4845172" y="3358511"/>
              <a:ext cx="569343" cy="7670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S</a:t>
              </a:r>
              <a:r>
                <a:rPr lang="en-US" sz="2400" baseline="-25000" dirty="0" smtClean="0"/>
                <a:t>3</a:t>
              </a:r>
              <a:endParaRPr lang="en-US" sz="2400" dirty="0"/>
            </a:p>
          </p:txBody>
        </p:sp>
        <p:cxnSp>
          <p:nvCxnSpPr>
            <p:cNvPr id="169" name="Straight Arrow Connector 168"/>
            <p:cNvCxnSpPr/>
            <p:nvPr/>
          </p:nvCxnSpPr>
          <p:spPr>
            <a:xfrm flipH="1">
              <a:off x="5216106" y="2855343"/>
              <a:ext cx="494581" cy="186906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Arrow Connector 169"/>
            <p:cNvCxnSpPr/>
            <p:nvPr/>
          </p:nvCxnSpPr>
          <p:spPr>
            <a:xfrm flipH="1">
              <a:off x="5253489" y="3010619"/>
              <a:ext cx="569341" cy="595223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1" name="TextBox 170"/>
            <p:cNvSpPr txBox="1"/>
            <p:nvPr/>
          </p:nvSpPr>
          <p:spPr>
            <a:xfrm>
              <a:off x="5734540" y="2426390"/>
              <a:ext cx="2207856" cy="6136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Sensor locations</a:t>
              </a:r>
              <a:endParaRPr lang="en-US" dirty="0"/>
            </a:p>
          </p:txBody>
        </p:sp>
      </p:grpSp>
      <p:sp>
        <p:nvSpPr>
          <p:cNvPr id="975" name="Title 1"/>
          <p:cNvSpPr>
            <a:spLocks noGrp="1"/>
          </p:cNvSpPr>
          <p:nvPr>
            <p:ph type="title"/>
          </p:nvPr>
        </p:nvSpPr>
        <p:spPr>
          <a:xfrm>
            <a:off x="2581276" y="413604"/>
            <a:ext cx="8639174" cy="132556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Additional Feature: </a:t>
            </a:r>
            <a:r>
              <a:rPr lang="en-US" sz="4000" dirty="0" smtClean="0"/>
              <a:t>location-of-intercept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7785725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8811" y="1745517"/>
            <a:ext cx="5181600" cy="4351338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Add to Training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2000" dirty="0" smtClean="0"/>
              <a:t>Learn </a:t>
            </a:r>
            <a:r>
              <a:rPr lang="en-US" sz="2000" dirty="0"/>
              <a:t>the </a:t>
            </a:r>
            <a:r>
              <a:rPr lang="en-US" sz="2000" dirty="0" smtClean="0"/>
              <a:t>insects’ geographic distributions: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 </a:t>
            </a:r>
          </a:p>
          <a:p>
            <a:pPr marL="0" indent="0">
              <a:buNone/>
            </a:pPr>
            <a:endParaRPr lang="en-US" sz="2000" dirty="0">
              <a:solidFill>
                <a:srgbClr val="00B0F0"/>
              </a:solidFill>
            </a:endParaRPr>
          </a:p>
        </p:txBody>
      </p:sp>
      <p:sp>
        <p:nvSpPr>
          <p:cNvPr id="31" name="Content Placeholder 2"/>
          <p:cNvSpPr>
            <a:spLocks noGrp="1"/>
          </p:cNvSpPr>
          <p:nvPr>
            <p:ph sz="half" idx="1"/>
          </p:nvPr>
        </p:nvSpPr>
        <p:spPr>
          <a:xfrm>
            <a:off x="6439388" y="1655468"/>
            <a:ext cx="5433917" cy="4656871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Classification using three features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700" dirty="0" smtClean="0"/>
              <a:t>    Given </a:t>
            </a:r>
            <a:r>
              <a:rPr lang="en-US" sz="1700" dirty="0"/>
              <a:t>an unknown sound </a:t>
            </a:r>
            <a:r>
              <a:rPr lang="en-US" sz="1700" i="1" dirty="0" smtClean="0"/>
              <a:t>U </a:t>
            </a:r>
            <a:r>
              <a:rPr lang="en-US" sz="1700" dirty="0" smtClean="0"/>
              <a:t>captured </a:t>
            </a:r>
            <a:r>
              <a:rPr lang="en-US" sz="1700" dirty="0"/>
              <a:t>at time </a:t>
            </a:r>
            <a:r>
              <a:rPr lang="en-US" sz="1700" i="1" dirty="0" smtClean="0"/>
              <a:t>t, </a:t>
            </a:r>
            <a:r>
              <a:rPr lang="en-US" sz="1700" dirty="0" smtClean="0"/>
              <a:t>location </a:t>
            </a:r>
            <a:r>
              <a:rPr lang="en-US" sz="1700" i="1" dirty="0" smtClean="0"/>
              <a:t>s</a:t>
            </a:r>
            <a:r>
              <a:rPr lang="en-US" sz="1700" dirty="0" smtClean="0"/>
              <a:t>: 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7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sz="1700" dirty="0" smtClean="0"/>
              <a:t>        </a:t>
            </a:r>
            <a:endParaRPr lang="en-US" sz="1700" dirty="0">
              <a:latin typeface="Cambria Math" panose="02040503050406030204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1" name="TextBox 190"/>
              <p:cNvSpPr txBox="1"/>
              <p:nvPr/>
            </p:nvSpPr>
            <p:spPr>
              <a:xfrm>
                <a:off x="6604553" y="2466204"/>
                <a:ext cx="4528943" cy="91345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700" dirty="0" smtClean="0"/>
                  <a:t>(1) compute </a:t>
                </a:r>
                <a:r>
                  <a:rPr lang="en-US" sz="1700" dirty="0"/>
                  <a:t>the probability:</a:t>
                </a:r>
                <a:endParaRPr lang="en-US" sz="1700" dirty="0" smtClean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700">
                          <a:latin typeface="Cambria Math" panose="02040503050406030204" pitchFamily="18" charset="0"/>
                        </a:rPr>
                        <m:t>P</m:t>
                      </m:r>
                      <m:d>
                        <m:d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sz="1700" i="1" dirty="0"/>
                            <m:t>s</m:t>
                          </m:r>
                        </m:e>
                        <m:e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e>
                      </m:d>
                      <m:r>
                        <a:rPr lang="en-US" sz="170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700" b="0" i="0" smtClean="0">
                              <a:latin typeface="Cambria Math" panose="02040503050406030204" pitchFamily="18" charset="0"/>
                            </a:rPr>
                            <m:t>GeoDist</m:t>
                          </m:r>
                        </m:e>
                        <m:sub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sub>
                      </m:sSub>
                      <m:r>
                        <a:rPr lang="en-US" sz="170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700" b="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sz="17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700" dirty="0"/>
              </a:p>
            </p:txBody>
          </p:sp>
        </mc:Choice>
        <mc:Fallback xmlns="">
          <p:sp>
            <p:nvSpPr>
              <p:cNvPr id="191" name="TextBox 1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4553" y="2466204"/>
                <a:ext cx="4528943" cy="913455"/>
              </a:xfrm>
              <a:prstGeom prst="rect">
                <a:avLst/>
              </a:prstGeom>
              <a:blipFill rotWithShape="0">
                <a:blip r:embed="rId2"/>
                <a:stretch>
                  <a:fillRect l="-80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2" name="TextBox 191"/>
              <p:cNvSpPr txBox="1"/>
              <p:nvPr/>
            </p:nvSpPr>
            <p:spPr>
              <a:xfrm>
                <a:off x="6604553" y="3370723"/>
                <a:ext cx="4528943" cy="12480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700" dirty="0" smtClean="0"/>
                  <a:t>(2) compute the probability: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700" b="0" i="0" smtClean="0">
                          <a:latin typeface="Cambria Math" panose="02040503050406030204" pitchFamily="18" charset="0"/>
                        </a:rPr>
                        <m:t>              </m:t>
                      </m:r>
                      <m:r>
                        <m:rPr>
                          <m:sty m:val="p"/>
                        </m:rPr>
                        <a:rPr lang="en-US" sz="1700">
                          <a:latin typeface="Cambria Math" panose="02040503050406030204" pitchFamily="18" charset="0"/>
                        </a:rPr>
                        <m:t>P</m:t>
                      </m:r>
                      <m:d>
                        <m:d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e>
                        <m:e>
                          <m:r>
                            <m:rPr>
                              <m:nor/>
                            </m:rPr>
                            <a:rPr lang="en-US" sz="1700" i="1" dirty="0"/>
                            <m:t>U</m:t>
                          </m:r>
                          <m:r>
                            <m:rPr>
                              <m:nor/>
                            </m:rPr>
                            <a:rPr lang="en-US" sz="1700" i="1" dirty="0"/>
                            <m:t> </m:t>
                          </m:r>
                        </m:e>
                      </m:d>
                      <m:r>
                        <a:rPr lang="en-US" sz="17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7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sz="17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700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17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sub>
                          </m:sSub>
                        </m:num>
                        <m:den>
                          <m:r>
                            <a:rPr lang="en-US" sz="1700" i="1">
                              <a:latin typeface="Cambria Math" panose="02040503050406030204" pitchFamily="18" charset="0"/>
                            </a:rPr>
                            <m:t>𝑘</m:t>
                          </m:r>
                        </m:den>
                      </m:f>
                      <m:r>
                        <a:rPr lang="en-US" sz="17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lang="en-US" sz="1700">
                          <a:latin typeface="Cambria Math" panose="02040503050406030204" pitchFamily="18" charset="0"/>
                        </a:rPr>
                        <m:t>P</m:t>
                      </m:r>
                      <m:d>
                        <m:d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sz="1700" b="0" i="1" dirty="0" smtClean="0"/>
                            <m:t>t</m:t>
                          </m:r>
                        </m:e>
                        <m:e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e>
                      </m:d>
                      <m:r>
                        <a:rPr lang="en-US" sz="170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700">
                              <a:latin typeface="Cambria Math" panose="02040503050406030204" pitchFamily="18" charset="0"/>
                            </a:rPr>
                            <m:t>FACR</m:t>
                          </m:r>
                        </m:e>
                        <m:sub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sub>
                      </m:sSub>
                      <m:r>
                        <a:rPr lang="en-US" sz="170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7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17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700" dirty="0"/>
              </a:p>
              <a:p>
                <a:endParaRPr lang="en-US" sz="1700" dirty="0"/>
              </a:p>
            </p:txBody>
          </p:sp>
        </mc:Choice>
        <mc:Fallback xmlns="">
          <p:sp>
            <p:nvSpPr>
              <p:cNvPr id="192" name="TextBox 1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4553" y="3370723"/>
                <a:ext cx="4528943" cy="1248099"/>
              </a:xfrm>
              <a:prstGeom prst="rect">
                <a:avLst/>
              </a:prstGeom>
              <a:blipFill rotWithShape="0">
                <a:blip r:embed="rId3"/>
                <a:stretch>
                  <a:fillRect l="-80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0" name="Group 109"/>
          <p:cNvGrpSpPr/>
          <p:nvPr/>
        </p:nvGrpSpPr>
        <p:grpSpPr>
          <a:xfrm>
            <a:off x="772522" y="3012719"/>
            <a:ext cx="4405556" cy="2930881"/>
            <a:chOff x="2233277" y="1027453"/>
            <a:chExt cx="5709119" cy="4054805"/>
          </a:xfrm>
        </p:grpSpPr>
        <p:grpSp>
          <p:nvGrpSpPr>
            <p:cNvPr id="111" name="Group 110"/>
            <p:cNvGrpSpPr/>
            <p:nvPr/>
          </p:nvGrpSpPr>
          <p:grpSpPr>
            <a:xfrm>
              <a:off x="2624138" y="1676401"/>
              <a:ext cx="2055813" cy="2057400"/>
              <a:chOff x="2624138" y="1676401"/>
              <a:chExt cx="2055813" cy="2057400"/>
            </a:xfrm>
          </p:grpSpPr>
          <p:sp>
            <p:nvSpPr>
              <p:cNvPr id="777" name="Line 8"/>
              <p:cNvSpPr>
                <a:spLocks noChangeShapeType="1"/>
              </p:cNvSpPr>
              <p:nvPr/>
            </p:nvSpPr>
            <p:spPr bwMode="auto">
              <a:xfrm flipV="1">
                <a:off x="2674938" y="2349501"/>
                <a:ext cx="11113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8" name="Line 9"/>
              <p:cNvSpPr>
                <a:spLocks noChangeShapeType="1"/>
              </p:cNvSpPr>
              <p:nvPr/>
            </p:nvSpPr>
            <p:spPr bwMode="auto">
              <a:xfrm flipV="1">
                <a:off x="2686050" y="2287588"/>
                <a:ext cx="30163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9" name="Line 10"/>
              <p:cNvSpPr>
                <a:spLocks noChangeShapeType="1"/>
              </p:cNvSpPr>
              <p:nvPr/>
            </p:nvSpPr>
            <p:spPr bwMode="auto">
              <a:xfrm flipV="1">
                <a:off x="2716213" y="2216151"/>
                <a:ext cx="3016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0" name="Line 11"/>
              <p:cNvSpPr>
                <a:spLocks noChangeShapeType="1"/>
              </p:cNvSpPr>
              <p:nvPr/>
            </p:nvSpPr>
            <p:spPr bwMode="auto">
              <a:xfrm flipV="1">
                <a:off x="2746375" y="2144713"/>
                <a:ext cx="41275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1" name="Line 12"/>
              <p:cNvSpPr>
                <a:spLocks noChangeShapeType="1"/>
              </p:cNvSpPr>
              <p:nvPr/>
            </p:nvSpPr>
            <p:spPr bwMode="auto">
              <a:xfrm flipV="1">
                <a:off x="2787650" y="2105026"/>
                <a:ext cx="30163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2" name="Line 13"/>
              <p:cNvSpPr>
                <a:spLocks noChangeShapeType="1"/>
              </p:cNvSpPr>
              <p:nvPr/>
            </p:nvSpPr>
            <p:spPr bwMode="auto">
              <a:xfrm flipV="1">
                <a:off x="2817813" y="2074863"/>
                <a:ext cx="206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3" name="Line 14"/>
              <p:cNvSpPr>
                <a:spLocks noChangeShapeType="1"/>
              </p:cNvSpPr>
              <p:nvPr/>
            </p:nvSpPr>
            <p:spPr bwMode="auto">
              <a:xfrm flipV="1">
                <a:off x="2838450" y="2012951"/>
                <a:ext cx="50800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4" name="Line 15"/>
              <p:cNvSpPr>
                <a:spLocks noChangeShapeType="1"/>
              </p:cNvSpPr>
              <p:nvPr/>
            </p:nvSpPr>
            <p:spPr bwMode="auto">
              <a:xfrm flipV="1">
                <a:off x="2889250" y="2003426"/>
                <a:ext cx="9525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5" name="Line 16"/>
              <p:cNvSpPr>
                <a:spLocks noChangeShapeType="1"/>
              </p:cNvSpPr>
              <p:nvPr/>
            </p:nvSpPr>
            <p:spPr bwMode="auto">
              <a:xfrm flipV="1">
                <a:off x="2898775" y="1941513"/>
                <a:ext cx="61913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6" name="Line 17"/>
              <p:cNvSpPr>
                <a:spLocks noChangeShapeType="1"/>
              </p:cNvSpPr>
              <p:nvPr/>
            </p:nvSpPr>
            <p:spPr bwMode="auto">
              <a:xfrm flipV="1">
                <a:off x="2960688" y="1931988"/>
                <a:ext cx="9525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7" name="Line 18"/>
              <p:cNvSpPr>
                <a:spLocks noChangeShapeType="1"/>
              </p:cNvSpPr>
              <p:nvPr/>
            </p:nvSpPr>
            <p:spPr bwMode="auto">
              <a:xfrm flipV="1">
                <a:off x="2970213" y="1881188"/>
                <a:ext cx="50800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8" name="Line 19"/>
              <p:cNvSpPr>
                <a:spLocks noChangeShapeType="1"/>
              </p:cNvSpPr>
              <p:nvPr/>
            </p:nvSpPr>
            <p:spPr bwMode="auto">
              <a:xfrm flipV="1">
                <a:off x="3021013" y="1870076"/>
                <a:ext cx="30163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9" name="Line 20"/>
              <p:cNvSpPr>
                <a:spLocks noChangeShapeType="1"/>
              </p:cNvSpPr>
              <p:nvPr/>
            </p:nvSpPr>
            <p:spPr bwMode="auto">
              <a:xfrm flipV="1">
                <a:off x="3051175" y="1839913"/>
                <a:ext cx="41275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0" name="Line 21"/>
              <p:cNvSpPr>
                <a:spLocks noChangeShapeType="1"/>
              </p:cNvSpPr>
              <p:nvPr/>
            </p:nvSpPr>
            <p:spPr bwMode="auto">
              <a:xfrm flipV="1">
                <a:off x="3092450" y="1798638"/>
                <a:ext cx="71438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1" name="Line 22"/>
              <p:cNvSpPr>
                <a:spLocks noChangeShapeType="1"/>
              </p:cNvSpPr>
              <p:nvPr/>
            </p:nvSpPr>
            <p:spPr bwMode="auto">
              <a:xfrm flipV="1">
                <a:off x="3163888" y="1758951"/>
                <a:ext cx="71438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2" name="Line 23"/>
              <p:cNvSpPr>
                <a:spLocks noChangeShapeType="1"/>
              </p:cNvSpPr>
              <p:nvPr/>
            </p:nvSpPr>
            <p:spPr bwMode="auto">
              <a:xfrm flipV="1">
                <a:off x="3235325" y="1738313"/>
                <a:ext cx="714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3" name="Line 24"/>
              <p:cNvSpPr>
                <a:spLocks noChangeShapeType="1"/>
              </p:cNvSpPr>
              <p:nvPr/>
            </p:nvSpPr>
            <p:spPr bwMode="auto">
              <a:xfrm flipV="1">
                <a:off x="3306763" y="1727201"/>
                <a:ext cx="19050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4" name="Line 25"/>
              <p:cNvSpPr>
                <a:spLocks noChangeShapeType="1"/>
              </p:cNvSpPr>
              <p:nvPr/>
            </p:nvSpPr>
            <p:spPr bwMode="auto">
              <a:xfrm flipV="1">
                <a:off x="3325813" y="1708151"/>
                <a:ext cx="50800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5" name="Line 26"/>
              <p:cNvSpPr>
                <a:spLocks noChangeShapeType="1"/>
              </p:cNvSpPr>
              <p:nvPr/>
            </p:nvSpPr>
            <p:spPr bwMode="auto">
              <a:xfrm flipV="1">
                <a:off x="3376613" y="1697038"/>
                <a:ext cx="61913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6" name="Line 27"/>
              <p:cNvSpPr>
                <a:spLocks noChangeShapeType="1"/>
              </p:cNvSpPr>
              <p:nvPr/>
            </p:nvSpPr>
            <p:spPr bwMode="auto">
              <a:xfrm flipV="1">
                <a:off x="3438525" y="1676401"/>
                <a:ext cx="714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7" name="Line 28"/>
              <p:cNvSpPr>
                <a:spLocks noChangeShapeType="1"/>
              </p:cNvSpPr>
              <p:nvPr/>
            </p:nvSpPr>
            <p:spPr bwMode="auto">
              <a:xfrm>
                <a:off x="3509963" y="1676401"/>
                <a:ext cx="714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8" name="Line 29"/>
              <p:cNvSpPr>
                <a:spLocks noChangeShapeType="1"/>
              </p:cNvSpPr>
              <p:nvPr/>
            </p:nvSpPr>
            <p:spPr bwMode="auto">
              <a:xfrm>
                <a:off x="3581400" y="1676401"/>
                <a:ext cx="69850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9" name="Line 30"/>
              <p:cNvSpPr>
                <a:spLocks noChangeShapeType="1"/>
              </p:cNvSpPr>
              <p:nvPr/>
            </p:nvSpPr>
            <p:spPr bwMode="auto">
              <a:xfrm>
                <a:off x="3651250" y="1676401"/>
                <a:ext cx="714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0" name="Line 31"/>
              <p:cNvSpPr>
                <a:spLocks noChangeShapeType="1"/>
              </p:cNvSpPr>
              <p:nvPr/>
            </p:nvSpPr>
            <p:spPr bwMode="auto">
              <a:xfrm>
                <a:off x="3722688" y="1676401"/>
                <a:ext cx="714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1" name="Line 32"/>
              <p:cNvSpPr>
                <a:spLocks noChangeShapeType="1"/>
              </p:cNvSpPr>
              <p:nvPr/>
            </p:nvSpPr>
            <p:spPr bwMode="auto">
              <a:xfrm>
                <a:off x="3794125" y="1676401"/>
                <a:ext cx="714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2" name="Line 33"/>
              <p:cNvSpPr>
                <a:spLocks noChangeShapeType="1"/>
              </p:cNvSpPr>
              <p:nvPr/>
            </p:nvSpPr>
            <p:spPr bwMode="auto">
              <a:xfrm>
                <a:off x="3865563" y="1697038"/>
                <a:ext cx="60325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3" name="Line 34"/>
              <p:cNvSpPr>
                <a:spLocks noChangeShapeType="1"/>
              </p:cNvSpPr>
              <p:nvPr/>
            </p:nvSpPr>
            <p:spPr bwMode="auto">
              <a:xfrm>
                <a:off x="3925888" y="1708151"/>
                <a:ext cx="50800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4" name="Line 35"/>
              <p:cNvSpPr>
                <a:spLocks noChangeShapeType="1"/>
              </p:cNvSpPr>
              <p:nvPr/>
            </p:nvSpPr>
            <p:spPr bwMode="auto">
              <a:xfrm>
                <a:off x="3976688" y="1727201"/>
                <a:ext cx="20638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5" name="Line 36"/>
              <p:cNvSpPr>
                <a:spLocks noChangeShapeType="1"/>
              </p:cNvSpPr>
              <p:nvPr/>
            </p:nvSpPr>
            <p:spPr bwMode="auto">
              <a:xfrm>
                <a:off x="3997325" y="1738313"/>
                <a:ext cx="714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6" name="Line 37"/>
              <p:cNvSpPr>
                <a:spLocks noChangeShapeType="1"/>
              </p:cNvSpPr>
              <p:nvPr/>
            </p:nvSpPr>
            <p:spPr bwMode="auto">
              <a:xfrm>
                <a:off x="4068763" y="1758951"/>
                <a:ext cx="71438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7" name="Line 38"/>
              <p:cNvSpPr>
                <a:spLocks noChangeShapeType="1"/>
              </p:cNvSpPr>
              <p:nvPr/>
            </p:nvSpPr>
            <p:spPr bwMode="auto">
              <a:xfrm>
                <a:off x="4140200" y="1798638"/>
                <a:ext cx="71438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8" name="Line 39"/>
              <p:cNvSpPr>
                <a:spLocks noChangeShapeType="1"/>
              </p:cNvSpPr>
              <p:nvPr/>
            </p:nvSpPr>
            <p:spPr bwMode="auto">
              <a:xfrm>
                <a:off x="4211638" y="1839913"/>
                <a:ext cx="41275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9" name="Line 40"/>
              <p:cNvSpPr>
                <a:spLocks noChangeShapeType="1"/>
              </p:cNvSpPr>
              <p:nvPr/>
            </p:nvSpPr>
            <p:spPr bwMode="auto">
              <a:xfrm>
                <a:off x="4252913" y="1870076"/>
                <a:ext cx="30163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0" name="Line 41"/>
              <p:cNvSpPr>
                <a:spLocks noChangeShapeType="1"/>
              </p:cNvSpPr>
              <p:nvPr/>
            </p:nvSpPr>
            <p:spPr bwMode="auto">
              <a:xfrm>
                <a:off x="4283075" y="1881188"/>
                <a:ext cx="50800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1" name="Line 42"/>
              <p:cNvSpPr>
                <a:spLocks noChangeShapeType="1"/>
              </p:cNvSpPr>
              <p:nvPr/>
            </p:nvSpPr>
            <p:spPr bwMode="auto">
              <a:xfrm>
                <a:off x="4333875" y="1931988"/>
                <a:ext cx="9525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2" name="Line 43"/>
              <p:cNvSpPr>
                <a:spLocks noChangeShapeType="1"/>
              </p:cNvSpPr>
              <p:nvPr/>
            </p:nvSpPr>
            <p:spPr bwMode="auto">
              <a:xfrm>
                <a:off x="4343400" y="1941513"/>
                <a:ext cx="61913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3" name="Line 44"/>
              <p:cNvSpPr>
                <a:spLocks noChangeShapeType="1"/>
              </p:cNvSpPr>
              <p:nvPr/>
            </p:nvSpPr>
            <p:spPr bwMode="auto">
              <a:xfrm>
                <a:off x="4405313" y="2003426"/>
                <a:ext cx="9525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4" name="Line 45"/>
              <p:cNvSpPr>
                <a:spLocks noChangeShapeType="1"/>
              </p:cNvSpPr>
              <p:nvPr/>
            </p:nvSpPr>
            <p:spPr bwMode="auto">
              <a:xfrm>
                <a:off x="4414838" y="2012951"/>
                <a:ext cx="50800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5" name="Line 46"/>
              <p:cNvSpPr>
                <a:spLocks noChangeShapeType="1"/>
              </p:cNvSpPr>
              <p:nvPr/>
            </p:nvSpPr>
            <p:spPr bwMode="auto">
              <a:xfrm>
                <a:off x="4465638" y="2074863"/>
                <a:ext cx="206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6" name="Line 47"/>
              <p:cNvSpPr>
                <a:spLocks noChangeShapeType="1"/>
              </p:cNvSpPr>
              <p:nvPr/>
            </p:nvSpPr>
            <p:spPr bwMode="auto">
              <a:xfrm>
                <a:off x="4486275" y="2105026"/>
                <a:ext cx="30163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7" name="Line 48"/>
              <p:cNvSpPr>
                <a:spLocks noChangeShapeType="1"/>
              </p:cNvSpPr>
              <p:nvPr/>
            </p:nvSpPr>
            <p:spPr bwMode="auto">
              <a:xfrm>
                <a:off x="4516438" y="2144713"/>
                <a:ext cx="41275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8" name="Line 49"/>
              <p:cNvSpPr>
                <a:spLocks noChangeShapeType="1"/>
              </p:cNvSpPr>
              <p:nvPr/>
            </p:nvSpPr>
            <p:spPr bwMode="auto">
              <a:xfrm>
                <a:off x="4557713" y="2216151"/>
                <a:ext cx="3016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" name="Line 50"/>
              <p:cNvSpPr>
                <a:spLocks noChangeShapeType="1"/>
              </p:cNvSpPr>
              <p:nvPr/>
            </p:nvSpPr>
            <p:spPr bwMode="auto">
              <a:xfrm>
                <a:off x="4587875" y="2287588"/>
                <a:ext cx="30163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0" name="Line 51"/>
              <p:cNvSpPr>
                <a:spLocks noChangeShapeType="1"/>
              </p:cNvSpPr>
              <p:nvPr/>
            </p:nvSpPr>
            <p:spPr bwMode="auto">
              <a:xfrm>
                <a:off x="4618038" y="2349501"/>
                <a:ext cx="11113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1" name="Line 52"/>
              <p:cNvSpPr>
                <a:spLocks noChangeShapeType="1"/>
              </p:cNvSpPr>
              <p:nvPr/>
            </p:nvSpPr>
            <p:spPr bwMode="auto">
              <a:xfrm>
                <a:off x="4629150" y="2379663"/>
                <a:ext cx="9525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2" name="Line 53"/>
              <p:cNvSpPr>
                <a:spLocks noChangeShapeType="1"/>
              </p:cNvSpPr>
              <p:nvPr/>
            </p:nvSpPr>
            <p:spPr bwMode="auto">
              <a:xfrm>
                <a:off x="4638675" y="2420938"/>
                <a:ext cx="20638" cy="698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3" name="Line 54"/>
              <p:cNvSpPr>
                <a:spLocks noChangeShapeType="1"/>
              </p:cNvSpPr>
              <p:nvPr/>
            </p:nvSpPr>
            <p:spPr bwMode="auto">
              <a:xfrm>
                <a:off x="4659313" y="2490788"/>
                <a:ext cx="9525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4" name="Line 55"/>
              <p:cNvSpPr>
                <a:spLocks noChangeShapeType="1"/>
              </p:cNvSpPr>
              <p:nvPr/>
            </p:nvSpPr>
            <p:spPr bwMode="auto">
              <a:xfrm>
                <a:off x="4668838" y="2562226"/>
                <a:ext cx="1111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5" name="Line 56"/>
              <p:cNvSpPr>
                <a:spLocks noChangeShapeType="1"/>
              </p:cNvSpPr>
              <p:nvPr/>
            </p:nvSpPr>
            <p:spPr bwMode="auto">
              <a:xfrm>
                <a:off x="4679950" y="2633663"/>
                <a:ext cx="0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6" name="Line 57"/>
              <p:cNvSpPr>
                <a:spLocks noChangeShapeType="1"/>
              </p:cNvSpPr>
              <p:nvPr/>
            </p:nvSpPr>
            <p:spPr bwMode="auto">
              <a:xfrm>
                <a:off x="4679950" y="2705101"/>
                <a:ext cx="0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7" name="Line 58"/>
              <p:cNvSpPr>
                <a:spLocks noChangeShapeType="1"/>
              </p:cNvSpPr>
              <p:nvPr/>
            </p:nvSpPr>
            <p:spPr bwMode="auto">
              <a:xfrm flipH="1">
                <a:off x="4668838" y="2767013"/>
                <a:ext cx="1111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8" name="Line 59"/>
              <p:cNvSpPr>
                <a:spLocks noChangeShapeType="1"/>
              </p:cNvSpPr>
              <p:nvPr/>
            </p:nvSpPr>
            <p:spPr bwMode="auto">
              <a:xfrm flipH="1">
                <a:off x="4659313" y="2838451"/>
                <a:ext cx="9525" cy="698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9" name="Line 60"/>
              <p:cNvSpPr>
                <a:spLocks noChangeShapeType="1"/>
              </p:cNvSpPr>
              <p:nvPr/>
            </p:nvSpPr>
            <p:spPr bwMode="auto">
              <a:xfrm flipH="1">
                <a:off x="4638675" y="2908301"/>
                <a:ext cx="20638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0" name="Line 61"/>
              <p:cNvSpPr>
                <a:spLocks noChangeShapeType="1"/>
              </p:cNvSpPr>
              <p:nvPr/>
            </p:nvSpPr>
            <p:spPr bwMode="auto">
              <a:xfrm flipH="1">
                <a:off x="4629150" y="2979738"/>
                <a:ext cx="9525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1" name="Line 62"/>
              <p:cNvSpPr>
                <a:spLocks noChangeShapeType="1"/>
              </p:cNvSpPr>
              <p:nvPr/>
            </p:nvSpPr>
            <p:spPr bwMode="auto">
              <a:xfrm flipH="1">
                <a:off x="4618038" y="3030538"/>
                <a:ext cx="11113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2" name="Line 63"/>
              <p:cNvSpPr>
                <a:spLocks noChangeShapeType="1"/>
              </p:cNvSpPr>
              <p:nvPr/>
            </p:nvSpPr>
            <p:spPr bwMode="auto">
              <a:xfrm flipH="1">
                <a:off x="4587875" y="3051176"/>
                <a:ext cx="3016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3" name="Line 64"/>
              <p:cNvSpPr>
                <a:spLocks noChangeShapeType="1"/>
              </p:cNvSpPr>
              <p:nvPr/>
            </p:nvSpPr>
            <p:spPr bwMode="auto">
              <a:xfrm flipH="1">
                <a:off x="4557713" y="3122613"/>
                <a:ext cx="30163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4" name="Line 65"/>
              <p:cNvSpPr>
                <a:spLocks noChangeShapeType="1"/>
              </p:cNvSpPr>
              <p:nvPr/>
            </p:nvSpPr>
            <p:spPr bwMode="auto">
              <a:xfrm>
                <a:off x="4557713" y="3184526"/>
                <a:ext cx="0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5" name="Line 66"/>
              <p:cNvSpPr>
                <a:spLocks noChangeShapeType="1"/>
              </p:cNvSpPr>
              <p:nvPr/>
            </p:nvSpPr>
            <p:spPr bwMode="auto">
              <a:xfrm flipH="1">
                <a:off x="4516438" y="3194051"/>
                <a:ext cx="41275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6" name="Line 67"/>
              <p:cNvSpPr>
                <a:spLocks noChangeShapeType="1"/>
              </p:cNvSpPr>
              <p:nvPr/>
            </p:nvSpPr>
            <p:spPr bwMode="auto">
              <a:xfrm flipH="1">
                <a:off x="4486275" y="3255963"/>
                <a:ext cx="30163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7" name="Line 68"/>
              <p:cNvSpPr>
                <a:spLocks noChangeShapeType="1"/>
              </p:cNvSpPr>
              <p:nvPr/>
            </p:nvSpPr>
            <p:spPr bwMode="auto">
              <a:xfrm flipH="1">
                <a:off x="4465638" y="3295651"/>
                <a:ext cx="206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8" name="Line 69"/>
              <p:cNvSpPr>
                <a:spLocks noChangeShapeType="1"/>
              </p:cNvSpPr>
              <p:nvPr/>
            </p:nvSpPr>
            <p:spPr bwMode="auto">
              <a:xfrm flipH="1">
                <a:off x="4414838" y="3325813"/>
                <a:ext cx="50800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9" name="Line 70"/>
              <p:cNvSpPr>
                <a:spLocks noChangeShapeType="1"/>
              </p:cNvSpPr>
              <p:nvPr/>
            </p:nvSpPr>
            <p:spPr bwMode="auto">
              <a:xfrm flipH="1">
                <a:off x="4405313" y="3387726"/>
                <a:ext cx="9525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0" name="Line 71"/>
              <p:cNvSpPr>
                <a:spLocks noChangeShapeType="1"/>
              </p:cNvSpPr>
              <p:nvPr/>
            </p:nvSpPr>
            <p:spPr bwMode="auto">
              <a:xfrm flipH="1">
                <a:off x="4343400" y="3397251"/>
                <a:ext cx="61913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1" name="Line 72"/>
              <p:cNvSpPr>
                <a:spLocks noChangeShapeType="1"/>
              </p:cNvSpPr>
              <p:nvPr/>
            </p:nvSpPr>
            <p:spPr bwMode="auto">
              <a:xfrm flipH="1">
                <a:off x="4333875" y="3459163"/>
                <a:ext cx="9525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2" name="Line 73"/>
              <p:cNvSpPr>
                <a:spLocks noChangeShapeType="1"/>
              </p:cNvSpPr>
              <p:nvPr/>
            </p:nvSpPr>
            <p:spPr bwMode="auto">
              <a:xfrm flipH="1">
                <a:off x="4283075" y="3468688"/>
                <a:ext cx="50800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3" name="Line 74"/>
              <p:cNvSpPr>
                <a:spLocks noChangeShapeType="1"/>
              </p:cNvSpPr>
              <p:nvPr/>
            </p:nvSpPr>
            <p:spPr bwMode="auto">
              <a:xfrm flipH="1">
                <a:off x="4252913" y="3519488"/>
                <a:ext cx="30163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4" name="Line 75"/>
              <p:cNvSpPr>
                <a:spLocks noChangeShapeType="1"/>
              </p:cNvSpPr>
              <p:nvPr/>
            </p:nvSpPr>
            <p:spPr bwMode="auto">
              <a:xfrm flipH="1">
                <a:off x="4211638" y="3540126"/>
                <a:ext cx="41275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5" name="Line 76"/>
              <p:cNvSpPr>
                <a:spLocks noChangeShapeType="1"/>
              </p:cNvSpPr>
              <p:nvPr/>
            </p:nvSpPr>
            <p:spPr bwMode="auto">
              <a:xfrm flipH="1">
                <a:off x="4140200" y="3570288"/>
                <a:ext cx="71438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6" name="Line 77"/>
              <p:cNvSpPr>
                <a:spLocks noChangeShapeType="1"/>
              </p:cNvSpPr>
              <p:nvPr/>
            </p:nvSpPr>
            <p:spPr bwMode="auto">
              <a:xfrm flipH="1">
                <a:off x="4068763" y="3611563"/>
                <a:ext cx="714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7" name="Line 78"/>
              <p:cNvSpPr>
                <a:spLocks noChangeShapeType="1"/>
              </p:cNvSpPr>
              <p:nvPr/>
            </p:nvSpPr>
            <p:spPr bwMode="auto">
              <a:xfrm flipH="1">
                <a:off x="3997325" y="3641726"/>
                <a:ext cx="71438" cy="317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8" name="Line 79"/>
              <p:cNvSpPr>
                <a:spLocks noChangeShapeType="1"/>
              </p:cNvSpPr>
              <p:nvPr/>
            </p:nvSpPr>
            <p:spPr bwMode="auto">
              <a:xfrm flipH="1">
                <a:off x="3976688" y="3673476"/>
                <a:ext cx="206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9" name="Line 80"/>
              <p:cNvSpPr>
                <a:spLocks noChangeShapeType="1"/>
              </p:cNvSpPr>
              <p:nvPr/>
            </p:nvSpPr>
            <p:spPr bwMode="auto">
              <a:xfrm flipH="1">
                <a:off x="3925888" y="3673476"/>
                <a:ext cx="50800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0" name="Line 81"/>
              <p:cNvSpPr>
                <a:spLocks noChangeShapeType="1"/>
              </p:cNvSpPr>
              <p:nvPr/>
            </p:nvSpPr>
            <p:spPr bwMode="auto">
              <a:xfrm flipH="1">
                <a:off x="3865563" y="3692526"/>
                <a:ext cx="60325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1" name="Line 82"/>
              <p:cNvSpPr>
                <a:spLocks noChangeShapeType="1"/>
              </p:cNvSpPr>
              <p:nvPr/>
            </p:nvSpPr>
            <p:spPr bwMode="auto">
              <a:xfrm flipH="1">
                <a:off x="3794125" y="3713163"/>
                <a:ext cx="71438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2" name="Line 83"/>
              <p:cNvSpPr>
                <a:spLocks noChangeShapeType="1"/>
              </p:cNvSpPr>
              <p:nvPr/>
            </p:nvSpPr>
            <p:spPr bwMode="auto">
              <a:xfrm flipH="1">
                <a:off x="3722688" y="3724276"/>
                <a:ext cx="714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3" name="Line 84"/>
              <p:cNvSpPr>
                <a:spLocks noChangeShapeType="1"/>
              </p:cNvSpPr>
              <p:nvPr/>
            </p:nvSpPr>
            <p:spPr bwMode="auto">
              <a:xfrm flipH="1">
                <a:off x="3651250" y="3724276"/>
                <a:ext cx="71438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4" name="Line 85"/>
              <p:cNvSpPr>
                <a:spLocks noChangeShapeType="1"/>
              </p:cNvSpPr>
              <p:nvPr/>
            </p:nvSpPr>
            <p:spPr bwMode="auto">
              <a:xfrm flipH="1" flipV="1">
                <a:off x="3581400" y="3724276"/>
                <a:ext cx="69850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5" name="Line 86"/>
              <p:cNvSpPr>
                <a:spLocks noChangeShapeType="1"/>
              </p:cNvSpPr>
              <p:nvPr/>
            </p:nvSpPr>
            <p:spPr bwMode="auto">
              <a:xfrm flipH="1">
                <a:off x="3509963" y="3724276"/>
                <a:ext cx="714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6" name="Line 87"/>
              <p:cNvSpPr>
                <a:spLocks noChangeShapeType="1"/>
              </p:cNvSpPr>
              <p:nvPr/>
            </p:nvSpPr>
            <p:spPr bwMode="auto">
              <a:xfrm flipH="1" flipV="1">
                <a:off x="3438525" y="3713163"/>
                <a:ext cx="71438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7" name="Line 88"/>
              <p:cNvSpPr>
                <a:spLocks noChangeShapeType="1"/>
              </p:cNvSpPr>
              <p:nvPr/>
            </p:nvSpPr>
            <p:spPr bwMode="auto">
              <a:xfrm flipH="1" flipV="1">
                <a:off x="3376613" y="3692526"/>
                <a:ext cx="61913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8" name="Line 89"/>
              <p:cNvSpPr>
                <a:spLocks noChangeShapeType="1"/>
              </p:cNvSpPr>
              <p:nvPr/>
            </p:nvSpPr>
            <p:spPr bwMode="auto">
              <a:xfrm flipH="1" flipV="1">
                <a:off x="3325813" y="3673476"/>
                <a:ext cx="50800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9" name="Line 90"/>
              <p:cNvSpPr>
                <a:spLocks noChangeShapeType="1"/>
              </p:cNvSpPr>
              <p:nvPr/>
            </p:nvSpPr>
            <p:spPr bwMode="auto">
              <a:xfrm flipH="1">
                <a:off x="3306763" y="3673476"/>
                <a:ext cx="19050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0" name="Line 91"/>
              <p:cNvSpPr>
                <a:spLocks noChangeShapeType="1"/>
              </p:cNvSpPr>
              <p:nvPr/>
            </p:nvSpPr>
            <p:spPr bwMode="auto">
              <a:xfrm flipH="1" flipV="1">
                <a:off x="3235325" y="3641726"/>
                <a:ext cx="71438" cy="317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1" name="Line 92"/>
              <p:cNvSpPr>
                <a:spLocks noChangeShapeType="1"/>
              </p:cNvSpPr>
              <p:nvPr/>
            </p:nvSpPr>
            <p:spPr bwMode="auto">
              <a:xfrm flipH="1" flipV="1">
                <a:off x="3163888" y="3611563"/>
                <a:ext cx="714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2" name="Line 93"/>
              <p:cNvSpPr>
                <a:spLocks noChangeShapeType="1"/>
              </p:cNvSpPr>
              <p:nvPr/>
            </p:nvSpPr>
            <p:spPr bwMode="auto">
              <a:xfrm flipH="1" flipV="1">
                <a:off x="3092450" y="3570288"/>
                <a:ext cx="71438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3" name="Line 94"/>
              <p:cNvSpPr>
                <a:spLocks noChangeShapeType="1"/>
              </p:cNvSpPr>
              <p:nvPr/>
            </p:nvSpPr>
            <p:spPr bwMode="auto">
              <a:xfrm flipH="1" flipV="1">
                <a:off x="3051175" y="3540126"/>
                <a:ext cx="41275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4" name="Line 95"/>
              <p:cNvSpPr>
                <a:spLocks noChangeShapeType="1"/>
              </p:cNvSpPr>
              <p:nvPr/>
            </p:nvSpPr>
            <p:spPr bwMode="auto">
              <a:xfrm flipH="1" flipV="1">
                <a:off x="3021013" y="3519488"/>
                <a:ext cx="30163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5" name="Line 96"/>
              <p:cNvSpPr>
                <a:spLocks noChangeShapeType="1"/>
              </p:cNvSpPr>
              <p:nvPr/>
            </p:nvSpPr>
            <p:spPr bwMode="auto">
              <a:xfrm flipH="1" flipV="1">
                <a:off x="2970213" y="3468688"/>
                <a:ext cx="50800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6" name="Line 97"/>
              <p:cNvSpPr>
                <a:spLocks noChangeShapeType="1"/>
              </p:cNvSpPr>
              <p:nvPr/>
            </p:nvSpPr>
            <p:spPr bwMode="auto">
              <a:xfrm flipH="1" flipV="1">
                <a:off x="2960688" y="3459163"/>
                <a:ext cx="9525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7" name="Line 98"/>
              <p:cNvSpPr>
                <a:spLocks noChangeShapeType="1"/>
              </p:cNvSpPr>
              <p:nvPr/>
            </p:nvSpPr>
            <p:spPr bwMode="auto">
              <a:xfrm flipH="1" flipV="1">
                <a:off x="2898775" y="3397251"/>
                <a:ext cx="61913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8" name="Line 99"/>
              <p:cNvSpPr>
                <a:spLocks noChangeShapeType="1"/>
              </p:cNvSpPr>
              <p:nvPr/>
            </p:nvSpPr>
            <p:spPr bwMode="auto">
              <a:xfrm flipH="1" flipV="1">
                <a:off x="2889250" y="3387726"/>
                <a:ext cx="9525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9" name="Line 100"/>
              <p:cNvSpPr>
                <a:spLocks noChangeShapeType="1"/>
              </p:cNvSpPr>
              <p:nvPr/>
            </p:nvSpPr>
            <p:spPr bwMode="auto">
              <a:xfrm flipH="1" flipV="1">
                <a:off x="2838450" y="3325813"/>
                <a:ext cx="50800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0" name="Line 101"/>
              <p:cNvSpPr>
                <a:spLocks noChangeShapeType="1"/>
              </p:cNvSpPr>
              <p:nvPr/>
            </p:nvSpPr>
            <p:spPr bwMode="auto">
              <a:xfrm flipH="1" flipV="1">
                <a:off x="2817813" y="3295651"/>
                <a:ext cx="206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1" name="Line 102"/>
              <p:cNvSpPr>
                <a:spLocks noChangeShapeType="1"/>
              </p:cNvSpPr>
              <p:nvPr/>
            </p:nvSpPr>
            <p:spPr bwMode="auto">
              <a:xfrm flipH="1" flipV="1">
                <a:off x="2787650" y="3255963"/>
                <a:ext cx="30163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2" name="Line 103"/>
              <p:cNvSpPr>
                <a:spLocks noChangeShapeType="1"/>
              </p:cNvSpPr>
              <p:nvPr/>
            </p:nvSpPr>
            <p:spPr bwMode="auto">
              <a:xfrm flipH="1" flipV="1">
                <a:off x="2746375" y="3194051"/>
                <a:ext cx="41275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3" name="Line 104"/>
              <p:cNvSpPr>
                <a:spLocks noChangeShapeType="1"/>
              </p:cNvSpPr>
              <p:nvPr/>
            </p:nvSpPr>
            <p:spPr bwMode="auto">
              <a:xfrm flipV="1">
                <a:off x="2746375" y="3184526"/>
                <a:ext cx="0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4" name="Line 105"/>
              <p:cNvSpPr>
                <a:spLocks noChangeShapeType="1"/>
              </p:cNvSpPr>
              <p:nvPr/>
            </p:nvSpPr>
            <p:spPr bwMode="auto">
              <a:xfrm flipH="1" flipV="1">
                <a:off x="2716213" y="3122613"/>
                <a:ext cx="30163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5" name="Line 106"/>
              <p:cNvSpPr>
                <a:spLocks noChangeShapeType="1"/>
              </p:cNvSpPr>
              <p:nvPr/>
            </p:nvSpPr>
            <p:spPr bwMode="auto">
              <a:xfrm flipH="1" flipV="1">
                <a:off x="2686050" y="3051176"/>
                <a:ext cx="3016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6" name="Line 107"/>
              <p:cNvSpPr>
                <a:spLocks noChangeShapeType="1"/>
              </p:cNvSpPr>
              <p:nvPr/>
            </p:nvSpPr>
            <p:spPr bwMode="auto">
              <a:xfrm flipH="1" flipV="1">
                <a:off x="2674938" y="3030538"/>
                <a:ext cx="11113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7" name="Line 108"/>
              <p:cNvSpPr>
                <a:spLocks noChangeShapeType="1"/>
              </p:cNvSpPr>
              <p:nvPr/>
            </p:nvSpPr>
            <p:spPr bwMode="auto">
              <a:xfrm flipH="1" flipV="1">
                <a:off x="2665413" y="2979738"/>
                <a:ext cx="9525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8" name="Line 109"/>
              <p:cNvSpPr>
                <a:spLocks noChangeShapeType="1"/>
              </p:cNvSpPr>
              <p:nvPr/>
            </p:nvSpPr>
            <p:spPr bwMode="auto">
              <a:xfrm flipH="1" flipV="1">
                <a:off x="2644775" y="2908301"/>
                <a:ext cx="20638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9" name="Line 110"/>
              <p:cNvSpPr>
                <a:spLocks noChangeShapeType="1"/>
              </p:cNvSpPr>
              <p:nvPr/>
            </p:nvSpPr>
            <p:spPr bwMode="auto">
              <a:xfrm flipH="1" flipV="1">
                <a:off x="2635250" y="2838451"/>
                <a:ext cx="9525" cy="698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0" name="Line 111"/>
              <p:cNvSpPr>
                <a:spLocks noChangeShapeType="1"/>
              </p:cNvSpPr>
              <p:nvPr/>
            </p:nvSpPr>
            <p:spPr bwMode="auto">
              <a:xfrm flipH="1" flipV="1">
                <a:off x="2624138" y="2767013"/>
                <a:ext cx="1111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1" name="Line 112"/>
              <p:cNvSpPr>
                <a:spLocks noChangeShapeType="1"/>
              </p:cNvSpPr>
              <p:nvPr/>
            </p:nvSpPr>
            <p:spPr bwMode="auto">
              <a:xfrm flipV="1">
                <a:off x="2624138" y="2705101"/>
                <a:ext cx="0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2" name="Line 113"/>
              <p:cNvSpPr>
                <a:spLocks noChangeShapeType="1"/>
              </p:cNvSpPr>
              <p:nvPr/>
            </p:nvSpPr>
            <p:spPr bwMode="auto">
              <a:xfrm flipV="1">
                <a:off x="2624138" y="2633663"/>
                <a:ext cx="0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3" name="Line 114"/>
              <p:cNvSpPr>
                <a:spLocks noChangeShapeType="1"/>
              </p:cNvSpPr>
              <p:nvPr/>
            </p:nvSpPr>
            <p:spPr bwMode="auto">
              <a:xfrm flipV="1">
                <a:off x="2624138" y="2562226"/>
                <a:ext cx="1111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4" name="Line 115"/>
              <p:cNvSpPr>
                <a:spLocks noChangeShapeType="1"/>
              </p:cNvSpPr>
              <p:nvPr/>
            </p:nvSpPr>
            <p:spPr bwMode="auto">
              <a:xfrm flipV="1">
                <a:off x="2635250" y="2490788"/>
                <a:ext cx="9525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5" name="Line 116"/>
              <p:cNvSpPr>
                <a:spLocks noChangeShapeType="1"/>
              </p:cNvSpPr>
              <p:nvPr/>
            </p:nvSpPr>
            <p:spPr bwMode="auto">
              <a:xfrm flipV="1">
                <a:off x="2644775" y="2420938"/>
                <a:ext cx="20638" cy="698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6" name="Line 117"/>
              <p:cNvSpPr>
                <a:spLocks noChangeShapeType="1"/>
              </p:cNvSpPr>
              <p:nvPr/>
            </p:nvSpPr>
            <p:spPr bwMode="auto">
              <a:xfrm flipV="1">
                <a:off x="2665413" y="2379663"/>
                <a:ext cx="9525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7" name="Line 118"/>
              <p:cNvSpPr>
                <a:spLocks noChangeShapeType="1"/>
              </p:cNvSpPr>
              <p:nvPr/>
            </p:nvSpPr>
            <p:spPr bwMode="auto">
              <a:xfrm flipV="1">
                <a:off x="2889250" y="2349501"/>
                <a:ext cx="9525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8" name="Line 119"/>
              <p:cNvSpPr>
                <a:spLocks noChangeShapeType="1"/>
              </p:cNvSpPr>
              <p:nvPr/>
            </p:nvSpPr>
            <p:spPr bwMode="auto">
              <a:xfrm flipV="1">
                <a:off x="2898775" y="2287588"/>
                <a:ext cx="41275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9" name="Line 120"/>
              <p:cNvSpPr>
                <a:spLocks noChangeShapeType="1"/>
              </p:cNvSpPr>
              <p:nvPr/>
            </p:nvSpPr>
            <p:spPr bwMode="auto">
              <a:xfrm flipV="1">
                <a:off x="2940050" y="2257426"/>
                <a:ext cx="206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0" name="Line 121"/>
              <p:cNvSpPr>
                <a:spLocks noChangeShapeType="1"/>
              </p:cNvSpPr>
              <p:nvPr/>
            </p:nvSpPr>
            <p:spPr bwMode="auto">
              <a:xfrm flipV="1">
                <a:off x="2960688" y="2216151"/>
                <a:ext cx="30163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1" name="Line 122"/>
              <p:cNvSpPr>
                <a:spLocks noChangeShapeType="1"/>
              </p:cNvSpPr>
              <p:nvPr/>
            </p:nvSpPr>
            <p:spPr bwMode="auto">
              <a:xfrm flipV="1">
                <a:off x="2990850" y="2165351"/>
                <a:ext cx="30163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2" name="Line 123"/>
              <p:cNvSpPr>
                <a:spLocks noChangeShapeType="1"/>
              </p:cNvSpPr>
              <p:nvPr/>
            </p:nvSpPr>
            <p:spPr bwMode="auto">
              <a:xfrm flipV="1">
                <a:off x="3021013" y="2144713"/>
                <a:ext cx="206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3" name="Line 124"/>
              <p:cNvSpPr>
                <a:spLocks noChangeShapeType="1"/>
              </p:cNvSpPr>
              <p:nvPr/>
            </p:nvSpPr>
            <p:spPr bwMode="auto">
              <a:xfrm flipV="1">
                <a:off x="3041650" y="2093913"/>
                <a:ext cx="50800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4" name="Line 125"/>
              <p:cNvSpPr>
                <a:spLocks noChangeShapeType="1"/>
              </p:cNvSpPr>
              <p:nvPr/>
            </p:nvSpPr>
            <p:spPr bwMode="auto">
              <a:xfrm flipV="1">
                <a:off x="3092450" y="2074863"/>
                <a:ext cx="20638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5" name="Line 126"/>
              <p:cNvSpPr>
                <a:spLocks noChangeShapeType="1"/>
              </p:cNvSpPr>
              <p:nvPr/>
            </p:nvSpPr>
            <p:spPr bwMode="auto">
              <a:xfrm flipV="1">
                <a:off x="3113088" y="2033588"/>
                <a:ext cx="50800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6" name="Line 127"/>
              <p:cNvSpPr>
                <a:spLocks noChangeShapeType="1"/>
              </p:cNvSpPr>
              <p:nvPr/>
            </p:nvSpPr>
            <p:spPr bwMode="auto">
              <a:xfrm flipV="1">
                <a:off x="3163888" y="2003426"/>
                <a:ext cx="50800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7" name="Line 128"/>
              <p:cNvSpPr>
                <a:spLocks noChangeShapeType="1"/>
              </p:cNvSpPr>
              <p:nvPr/>
            </p:nvSpPr>
            <p:spPr bwMode="auto">
              <a:xfrm flipV="1">
                <a:off x="3214688" y="1992313"/>
                <a:ext cx="20638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8" name="Line 129"/>
              <p:cNvSpPr>
                <a:spLocks noChangeShapeType="1"/>
              </p:cNvSpPr>
              <p:nvPr/>
            </p:nvSpPr>
            <p:spPr bwMode="auto">
              <a:xfrm flipV="1">
                <a:off x="3235325" y="1952626"/>
                <a:ext cx="71438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9" name="Line 130"/>
              <p:cNvSpPr>
                <a:spLocks noChangeShapeType="1"/>
              </p:cNvSpPr>
              <p:nvPr/>
            </p:nvSpPr>
            <p:spPr bwMode="auto">
              <a:xfrm flipV="1">
                <a:off x="3306763" y="1931988"/>
                <a:ext cx="3968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0" name="Line 131"/>
              <p:cNvSpPr>
                <a:spLocks noChangeShapeType="1"/>
              </p:cNvSpPr>
              <p:nvPr/>
            </p:nvSpPr>
            <p:spPr bwMode="auto">
              <a:xfrm flipV="1">
                <a:off x="3346450" y="1920876"/>
                <a:ext cx="30163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1" name="Line 132"/>
              <p:cNvSpPr>
                <a:spLocks noChangeShapeType="1"/>
              </p:cNvSpPr>
              <p:nvPr/>
            </p:nvSpPr>
            <p:spPr bwMode="auto">
              <a:xfrm flipV="1">
                <a:off x="3376613" y="1900238"/>
                <a:ext cx="61913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2" name="Line 133"/>
              <p:cNvSpPr>
                <a:spLocks noChangeShapeType="1"/>
              </p:cNvSpPr>
              <p:nvPr/>
            </p:nvSpPr>
            <p:spPr bwMode="auto">
              <a:xfrm flipV="1">
                <a:off x="3438525" y="1890713"/>
                <a:ext cx="71438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" name="Line 134"/>
              <p:cNvSpPr>
                <a:spLocks noChangeShapeType="1"/>
              </p:cNvSpPr>
              <p:nvPr/>
            </p:nvSpPr>
            <p:spPr bwMode="auto">
              <a:xfrm flipV="1">
                <a:off x="3509963" y="1881188"/>
                <a:ext cx="71438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" name="Line 135"/>
              <p:cNvSpPr>
                <a:spLocks noChangeShapeType="1"/>
              </p:cNvSpPr>
              <p:nvPr/>
            </p:nvSpPr>
            <p:spPr bwMode="auto">
              <a:xfrm>
                <a:off x="3581400" y="1881188"/>
                <a:ext cx="69850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5" name="Line 136"/>
              <p:cNvSpPr>
                <a:spLocks noChangeShapeType="1"/>
              </p:cNvSpPr>
              <p:nvPr/>
            </p:nvSpPr>
            <p:spPr bwMode="auto">
              <a:xfrm>
                <a:off x="3651250" y="1881188"/>
                <a:ext cx="714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6" name="Line 137"/>
              <p:cNvSpPr>
                <a:spLocks noChangeShapeType="1"/>
              </p:cNvSpPr>
              <p:nvPr/>
            </p:nvSpPr>
            <p:spPr bwMode="auto">
              <a:xfrm>
                <a:off x="3722688" y="1881188"/>
                <a:ext cx="71438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7" name="Line 138"/>
              <p:cNvSpPr>
                <a:spLocks noChangeShapeType="1"/>
              </p:cNvSpPr>
              <p:nvPr/>
            </p:nvSpPr>
            <p:spPr bwMode="auto">
              <a:xfrm>
                <a:off x="3794125" y="1890713"/>
                <a:ext cx="71438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8" name="Line 139"/>
              <p:cNvSpPr>
                <a:spLocks noChangeShapeType="1"/>
              </p:cNvSpPr>
              <p:nvPr/>
            </p:nvSpPr>
            <p:spPr bwMode="auto">
              <a:xfrm>
                <a:off x="3865563" y="1900238"/>
                <a:ext cx="60325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9" name="Line 140"/>
              <p:cNvSpPr>
                <a:spLocks noChangeShapeType="1"/>
              </p:cNvSpPr>
              <p:nvPr/>
            </p:nvSpPr>
            <p:spPr bwMode="auto">
              <a:xfrm>
                <a:off x="3925888" y="1920876"/>
                <a:ext cx="31750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0" name="Line 141"/>
              <p:cNvSpPr>
                <a:spLocks noChangeShapeType="1"/>
              </p:cNvSpPr>
              <p:nvPr/>
            </p:nvSpPr>
            <p:spPr bwMode="auto">
              <a:xfrm>
                <a:off x="3957638" y="1931988"/>
                <a:ext cx="3968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1" name="Line 142"/>
              <p:cNvSpPr>
                <a:spLocks noChangeShapeType="1"/>
              </p:cNvSpPr>
              <p:nvPr/>
            </p:nvSpPr>
            <p:spPr bwMode="auto">
              <a:xfrm>
                <a:off x="3997325" y="1952626"/>
                <a:ext cx="71438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2" name="Line 143"/>
              <p:cNvSpPr>
                <a:spLocks noChangeShapeType="1"/>
              </p:cNvSpPr>
              <p:nvPr/>
            </p:nvSpPr>
            <p:spPr bwMode="auto">
              <a:xfrm>
                <a:off x="4068763" y="1992313"/>
                <a:ext cx="20638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3" name="Line 144"/>
              <p:cNvSpPr>
                <a:spLocks noChangeShapeType="1"/>
              </p:cNvSpPr>
              <p:nvPr/>
            </p:nvSpPr>
            <p:spPr bwMode="auto">
              <a:xfrm>
                <a:off x="4089400" y="2003426"/>
                <a:ext cx="50800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4" name="Line 145"/>
              <p:cNvSpPr>
                <a:spLocks noChangeShapeType="1"/>
              </p:cNvSpPr>
              <p:nvPr/>
            </p:nvSpPr>
            <p:spPr bwMode="auto">
              <a:xfrm>
                <a:off x="4140200" y="2033588"/>
                <a:ext cx="50800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5" name="Line 146"/>
              <p:cNvSpPr>
                <a:spLocks noChangeShapeType="1"/>
              </p:cNvSpPr>
              <p:nvPr/>
            </p:nvSpPr>
            <p:spPr bwMode="auto">
              <a:xfrm>
                <a:off x="4191000" y="2074863"/>
                <a:ext cx="20638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6" name="Line 147"/>
              <p:cNvSpPr>
                <a:spLocks noChangeShapeType="1"/>
              </p:cNvSpPr>
              <p:nvPr/>
            </p:nvSpPr>
            <p:spPr bwMode="auto">
              <a:xfrm>
                <a:off x="4211638" y="2093913"/>
                <a:ext cx="50800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7" name="Line 148"/>
              <p:cNvSpPr>
                <a:spLocks noChangeShapeType="1"/>
              </p:cNvSpPr>
              <p:nvPr/>
            </p:nvSpPr>
            <p:spPr bwMode="auto">
              <a:xfrm>
                <a:off x="4262438" y="2144713"/>
                <a:ext cx="206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8" name="Line 149"/>
              <p:cNvSpPr>
                <a:spLocks noChangeShapeType="1"/>
              </p:cNvSpPr>
              <p:nvPr/>
            </p:nvSpPr>
            <p:spPr bwMode="auto">
              <a:xfrm>
                <a:off x="4283075" y="2165351"/>
                <a:ext cx="30163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9" name="Line 150"/>
              <p:cNvSpPr>
                <a:spLocks noChangeShapeType="1"/>
              </p:cNvSpPr>
              <p:nvPr/>
            </p:nvSpPr>
            <p:spPr bwMode="auto">
              <a:xfrm>
                <a:off x="4313238" y="2216151"/>
                <a:ext cx="30163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0" name="Line 151"/>
              <p:cNvSpPr>
                <a:spLocks noChangeShapeType="1"/>
              </p:cNvSpPr>
              <p:nvPr/>
            </p:nvSpPr>
            <p:spPr bwMode="auto">
              <a:xfrm>
                <a:off x="4343400" y="2257426"/>
                <a:ext cx="206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1" name="Line 152"/>
              <p:cNvSpPr>
                <a:spLocks noChangeShapeType="1"/>
              </p:cNvSpPr>
              <p:nvPr/>
            </p:nvSpPr>
            <p:spPr bwMode="auto">
              <a:xfrm>
                <a:off x="4364038" y="2287588"/>
                <a:ext cx="41275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2" name="Line 153"/>
              <p:cNvSpPr>
                <a:spLocks noChangeShapeType="1"/>
              </p:cNvSpPr>
              <p:nvPr/>
            </p:nvSpPr>
            <p:spPr bwMode="auto">
              <a:xfrm>
                <a:off x="4405313" y="2349501"/>
                <a:ext cx="9525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3" name="Line 154"/>
              <p:cNvSpPr>
                <a:spLocks noChangeShapeType="1"/>
              </p:cNvSpPr>
              <p:nvPr/>
            </p:nvSpPr>
            <p:spPr bwMode="auto">
              <a:xfrm>
                <a:off x="4414838" y="2400301"/>
                <a:ext cx="9525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4" name="Line 155"/>
              <p:cNvSpPr>
                <a:spLocks noChangeShapeType="1"/>
              </p:cNvSpPr>
              <p:nvPr/>
            </p:nvSpPr>
            <p:spPr bwMode="auto">
              <a:xfrm>
                <a:off x="4424363" y="2420938"/>
                <a:ext cx="20638" cy="698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5" name="Line 156"/>
              <p:cNvSpPr>
                <a:spLocks noChangeShapeType="1"/>
              </p:cNvSpPr>
              <p:nvPr/>
            </p:nvSpPr>
            <p:spPr bwMode="auto">
              <a:xfrm>
                <a:off x="4445000" y="2490788"/>
                <a:ext cx="20638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6" name="Line 157"/>
              <p:cNvSpPr>
                <a:spLocks noChangeShapeType="1"/>
              </p:cNvSpPr>
              <p:nvPr/>
            </p:nvSpPr>
            <p:spPr bwMode="auto">
              <a:xfrm>
                <a:off x="4465638" y="2562226"/>
                <a:ext cx="1111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7" name="Line 158"/>
              <p:cNvSpPr>
                <a:spLocks noChangeShapeType="1"/>
              </p:cNvSpPr>
              <p:nvPr/>
            </p:nvSpPr>
            <p:spPr bwMode="auto">
              <a:xfrm>
                <a:off x="4476750" y="2633663"/>
                <a:ext cx="0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8" name="Line 159"/>
              <p:cNvSpPr>
                <a:spLocks noChangeShapeType="1"/>
              </p:cNvSpPr>
              <p:nvPr/>
            </p:nvSpPr>
            <p:spPr bwMode="auto">
              <a:xfrm>
                <a:off x="4476750" y="2705101"/>
                <a:ext cx="0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9" name="Line 160"/>
              <p:cNvSpPr>
                <a:spLocks noChangeShapeType="1"/>
              </p:cNvSpPr>
              <p:nvPr/>
            </p:nvSpPr>
            <p:spPr bwMode="auto">
              <a:xfrm flipH="1">
                <a:off x="4465638" y="2767013"/>
                <a:ext cx="1111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0" name="Line 161"/>
              <p:cNvSpPr>
                <a:spLocks noChangeShapeType="1"/>
              </p:cNvSpPr>
              <p:nvPr/>
            </p:nvSpPr>
            <p:spPr bwMode="auto">
              <a:xfrm flipH="1">
                <a:off x="4445000" y="2838451"/>
                <a:ext cx="20638" cy="698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1" name="Line 162"/>
              <p:cNvSpPr>
                <a:spLocks noChangeShapeType="1"/>
              </p:cNvSpPr>
              <p:nvPr/>
            </p:nvSpPr>
            <p:spPr bwMode="auto">
              <a:xfrm flipH="1">
                <a:off x="4424363" y="2908301"/>
                <a:ext cx="20638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2" name="Line 163"/>
              <p:cNvSpPr>
                <a:spLocks noChangeShapeType="1"/>
              </p:cNvSpPr>
              <p:nvPr/>
            </p:nvSpPr>
            <p:spPr bwMode="auto">
              <a:xfrm flipH="1">
                <a:off x="4414838" y="2979738"/>
                <a:ext cx="9525" cy="317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3" name="Line 164"/>
              <p:cNvSpPr>
                <a:spLocks noChangeShapeType="1"/>
              </p:cNvSpPr>
              <p:nvPr/>
            </p:nvSpPr>
            <p:spPr bwMode="auto">
              <a:xfrm flipH="1">
                <a:off x="4405313" y="3011488"/>
                <a:ext cx="9525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4" name="Line 165"/>
              <p:cNvSpPr>
                <a:spLocks noChangeShapeType="1"/>
              </p:cNvSpPr>
              <p:nvPr/>
            </p:nvSpPr>
            <p:spPr bwMode="auto">
              <a:xfrm flipH="1">
                <a:off x="4364038" y="3051176"/>
                <a:ext cx="41275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5" name="Line 166"/>
              <p:cNvSpPr>
                <a:spLocks noChangeShapeType="1"/>
              </p:cNvSpPr>
              <p:nvPr/>
            </p:nvSpPr>
            <p:spPr bwMode="auto">
              <a:xfrm flipH="1">
                <a:off x="4343400" y="3122613"/>
                <a:ext cx="206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6" name="Line 167"/>
              <p:cNvSpPr>
                <a:spLocks noChangeShapeType="1"/>
              </p:cNvSpPr>
              <p:nvPr/>
            </p:nvSpPr>
            <p:spPr bwMode="auto">
              <a:xfrm flipH="1">
                <a:off x="4313238" y="3143251"/>
                <a:ext cx="30163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7" name="Line 168"/>
              <p:cNvSpPr>
                <a:spLocks noChangeShapeType="1"/>
              </p:cNvSpPr>
              <p:nvPr/>
            </p:nvSpPr>
            <p:spPr bwMode="auto">
              <a:xfrm flipH="1">
                <a:off x="4283075" y="3194051"/>
                <a:ext cx="30163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8" name="Line 169"/>
              <p:cNvSpPr>
                <a:spLocks noChangeShapeType="1"/>
              </p:cNvSpPr>
              <p:nvPr/>
            </p:nvSpPr>
            <p:spPr bwMode="auto">
              <a:xfrm flipH="1">
                <a:off x="4262438" y="3235326"/>
                <a:ext cx="206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9" name="Line 170"/>
              <p:cNvSpPr>
                <a:spLocks noChangeShapeType="1"/>
              </p:cNvSpPr>
              <p:nvPr/>
            </p:nvSpPr>
            <p:spPr bwMode="auto">
              <a:xfrm flipH="1">
                <a:off x="4211638" y="3255963"/>
                <a:ext cx="50800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0" name="Line 171"/>
              <p:cNvSpPr>
                <a:spLocks noChangeShapeType="1"/>
              </p:cNvSpPr>
              <p:nvPr/>
            </p:nvSpPr>
            <p:spPr bwMode="auto">
              <a:xfrm flipH="1">
                <a:off x="4191000" y="3306763"/>
                <a:ext cx="20638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1" name="Line 172"/>
              <p:cNvSpPr>
                <a:spLocks noChangeShapeType="1"/>
              </p:cNvSpPr>
              <p:nvPr/>
            </p:nvSpPr>
            <p:spPr bwMode="auto">
              <a:xfrm flipH="1">
                <a:off x="4140200" y="3325813"/>
                <a:ext cx="50800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2" name="Line 173"/>
              <p:cNvSpPr>
                <a:spLocks noChangeShapeType="1"/>
              </p:cNvSpPr>
              <p:nvPr/>
            </p:nvSpPr>
            <p:spPr bwMode="auto">
              <a:xfrm flipH="1">
                <a:off x="4089400" y="3367088"/>
                <a:ext cx="50800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3" name="Line 174"/>
              <p:cNvSpPr>
                <a:spLocks noChangeShapeType="1"/>
              </p:cNvSpPr>
              <p:nvPr/>
            </p:nvSpPr>
            <p:spPr bwMode="auto">
              <a:xfrm flipH="1">
                <a:off x="4068763" y="3397251"/>
                <a:ext cx="206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4" name="Line 175"/>
              <p:cNvSpPr>
                <a:spLocks noChangeShapeType="1"/>
              </p:cNvSpPr>
              <p:nvPr/>
            </p:nvSpPr>
            <p:spPr bwMode="auto">
              <a:xfrm flipH="1">
                <a:off x="3997325" y="3417888"/>
                <a:ext cx="714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5" name="Line 176"/>
              <p:cNvSpPr>
                <a:spLocks noChangeShapeType="1"/>
              </p:cNvSpPr>
              <p:nvPr/>
            </p:nvSpPr>
            <p:spPr bwMode="auto">
              <a:xfrm flipH="1">
                <a:off x="3957638" y="3448051"/>
                <a:ext cx="3968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6" name="Line 177"/>
              <p:cNvSpPr>
                <a:spLocks noChangeShapeType="1"/>
              </p:cNvSpPr>
              <p:nvPr/>
            </p:nvSpPr>
            <p:spPr bwMode="auto">
              <a:xfrm flipH="1">
                <a:off x="3925888" y="3468688"/>
                <a:ext cx="31750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7" name="Line 178"/>
              <p:cNvSpPr>
                <a:spLocks noChangeShapeType="1"/>
              </p:cNvSpPr>
              <p:nvPr/>
            </p:nvSpPr>
            <p:spPr bwMode="auto">
              <a:xfrm flipH="1">
                <a:off x="3865563" y="3479801"/>
                <a:ext cx="60325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8" name="Line 179"/>
              <p:cNvSpPr>
                <a:spLocks noChangeShapeType="1"/>
              </p:cNvSpPr>
              <p:nvPr/>
            </p:nvSpPr>
            <p:spPr bwMode="auto">
              <a:xfrm flipH="1">
                <a:off x="3794125" y="3498851"/>
                <a:ext cx="714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9" name="Line 180"/>
              <p:cNvSpPr>
                <a:spLocks noChangeShapeType="1"/>
              </p:cNvSpPr>
              <p:nvPr/>
            </p:nvSpPr>
            <p:spPr bwMode="auto">
              <a:xfrm flipH="1">
                <a:off x="3722688" y="3519488"/>
                <a:ext cx="714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0" name="Line 181"/>
              <p:cNvSpPr>
                <a:spLocks noChangeShapeType="1"/>
              </p:cNvSpPr>
              <p:nvPr/>
            </p:nvSpPr>
            <p:spPr bwMode="auto">
              <a:xfrm flipH="1">
                <a:off x="3651250" y="3519488"/>
                <a:ext cx="71438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1" name="Line 182"/>
              <p:cNvSpPr>
                <a:spLocks noChangeShapeType="1"/>
              </p:cNvSpPr>
              <p:nvPr/>
            </p:nvSpPr>
            <p:spPr bwMode="auto">
              <a:xfrm flipH="1" flipV="1">
                <a:off x="3581400" y="3519488"/>
                <a:ext cx="69850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" name="Line 183"/>
              <p:cNvSpPr>
                <a:spLocks noChangeShapeType="1"/>
              </p:cNvSpPr>
              <p:nvPr/>
            </p:nvSpPr>
            <p:spPr bwMode="auto">
              <a:xfrm flipH="1">
                <a:off x="3509963" y="3519488"/>
                <a:ext cx="714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3" name="Line 184"/>
              <p:cNvSpPr>
                <a:spLocks noChangeShapeType="1"/>
              </p:cNvSpPr>
              <p:nvPr/>
            </p:nvSpPr>
            <p:spPr bwMode="auto">
              <a:xfrm flipH="1" flipV="1">
                <a:off x="3438525" y="3498851"/>
                <a:ext cx="714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4" name="Line 185"/>
              <p:cNvSpPr>
                <a:spLocks noChangeShapeType="1"/>
              </p:cNvSpPr>
              <p:nvPr/>
            </p:nvSpPr>
            <p:spPr bwMode="auto">
              <a:xfrm flipH="1" flipV="1">
                <a:off x="3376613" y="3479801"/>
                <a:ext cx="61913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5" name="Line 186"/>
              <p:cNvSpPr>
                <a:spLocks noChangeShapeType="1"/>
              </p:cNvSpPr>
              <p:nvPr/>
            </p:nvSpPr>
            <p:spPr bwMode="auto">
              <a:xfrm flipH="1" flipV="1">
                <a:off x="3346450" y="3468688"/>
                <a:ext cx="30163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6" name="Line 187"/>
              <p:cNvSpPr>
                <a:spLocks noChangeShapeType="1"/>
              </p:cNvSpPr>
              <p:nvPr/>
            </p:nvSpPr>
            <p:spPr bwMode="auto">
              <a:xfrm flipH="1" flipV="1">
                <a:off x="3306763" y="3448051"/>
                <a:ext cx="3968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7" name="Line 188"/>
              <p:cNvSpPr>
                <a:spLocks noChangeShapeType="1"/>
              </p:cNvSpPr>
              <p:nvPr/>
            </p:nvSpPr>
            <p:spPr bwMode="auto">
              <a:xfrm flipH="1" flipV="1">
                <a:off x="3235325" y="3417888"/>
                <a:ext cx="714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8" name="Line 189"/>
              <p:cNvSpPr>
                <a:spLocks noChangeShapeType="1"/>
              </p:cNvSpPr>
              <p:nvPr/>
            </p:nvSpPr>
            <p:spPr bwMode="auto">
              <a:xfrm flipH="1" flipV="1">
                <a:off x="3214688" y="3397251"/>
                <a:ext cx="206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9" name="Line 190"/>
              <p:cNvSpPr>
                <a:spLocks noChangeShapeType="1"/>
              </p:cNvSpPr>
              <p:nvPr/>
            </p:nvSpPr>
            <p:spPr bwMode="auto">
              <a:xfrm flipH="1" flipV="1">
                <a:off x="3163888" y="3367088"/>
                <a:ext cx="50800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0" name="Line 191"/>
              <p:cNvSpPr>
                <a:spLocks noChangeShapeType="1"/>
              </p:cNvSpPr>
              <p:nvPr/>
            </p:nvSpPr>
            <p:spPr bwMode="auto">
              <a:xfrm flipH="1" flipV="1">
                <a:off x="3113088" y="3325813"/>
                <a:ext cx="50800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1" name="Line 192"/>
              <p:cNvSpPr>
                <a:spLocks noChangeShapeType="1"/>
              </p:cNvSpPr>
              <p:nvPr/>
            </p:nvSpPr>
            <p:spPr bwMode="auto">
              <a:xfrm flipH="1" flipV="1">
                <a:off x="3092450" y="3306763"/>
                <a:ext cx="20638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2" name="Line 193"/>
              <p:cNvSpPr>
                <a:spLocks noChangeShapeType="1"/>
              </p:cNvSpPr>
              <p:nvPr/>
            </p:nvSpPr>
            <p:spPr bwMode="auto">
              <a:xfrm flipH="1" flipV="1">
                <a:off x="3041650" y="3255963"/>
                <a:ext cx="50800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3" name="Line 194"/>
              <p:cNvSpPr>
                <a:spLocks noChangeShapeType="1"/>
              </p:cNvSpPr>
              <p:nvPr/>
            </p:nvSpPr>
            <p:spPr bwMode="auto">
              <a:xfrm flipH="1" flipV="1">
                <a:off x="3021013" y="3235326"/>
                <a:ext cx="206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4" name="Line 195"/>
              <p:cNvSpPr>
                <a:spLocks noChangeShapeType="1"/>
              </p:cNvSpPr>
              <p:nvPr/>
            </p:nvSpPr>
            <p:spPr bwMode="auto">
              <a:xfrm flipH="1" flipV="1">
                <a:off x="2990850" y="3194051"/>
                <a:ext cx="30163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5" name="Line 196"/>
              <p:cNvSpPr>
                <a:spLocks noChangeShapeType="1"/>
              </p:cNvSpPr>
              <p:nvPr/>
            </p:nvSpPr>
            <p:spPr bwMode="auto">
              <a:xfrm flipH="1" flipV="1">
                <a:off x="2960688" y="3143251"/>
                <a:ext cx="30163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6" name="Line 197"/>
              <p:cNvSpPr>
                <a:spLocks noChangeShapeType="1"/>
              </p:cNvSpPr>
              <p:nvPr/>
            </p:nvSpPr>
            <p:spPr bwMode="auto">
              <a:xfrm flipH="1" flipV="1">
                <a:off x="2940050" y="3122613"/>
                <a:ext cx="206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7" name="Line 198"/>
              <p:cNvSpPr>
                <a:spLocks noChangeShapeType="1"/>
              </p:cNvSpPr>
              <p:nvPr/>
            </p:nvSpPr>
            <p:spPr bwMode="auto">
              <a:xfrm flipH="1" flipV="1">
                <a:off x="2898775" y="3051176"/>
                <a:ext cx="41275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8" name="Line 199"/>
              <p:cNvSpPr>
                <a:spLocks noChangeShapeType="1"/>
              </p:cNvSpPr>
              <p:nvPr/>
            </p:nvSpPr>
            <p:spPr bwMode="auto">
              <a:xfrm flipH="1" flipV="1">
                <a:off x="2889250" y="3011488"/>
                <a:ext cx="9525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9" name="Line 200"/>
              <p:cNvSpPr>
                <a:spLocks noChangeShapeType="1"/>
              </p:cNvSpPr>
              <p:nvPr/>
            </p:nvSpPr>
            <p:spPr bwMode="auto">
              <a:xfrm flipH="1" flipV="1">
                <a:off x="2878138" y="2979738"/>
                <a:ext cx="11113" cy="317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0" name="Line 201"/>
              <p:cNvSpPr>
                <a:spLocks noChangeShapeType="1"/>
              </p:cNvSpPr>
              <p:nvPr/>
            </p:nvSpPr>
            <p:spPr bwMode="auto">
              <a:xfrm flipH="1" flipV="1">
                <a:off x="2859088" y="2908301"/>
                <a:ext cx="19050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1" name="Line 202"/>
              <p:cNvSpPr>
                <a:spLocks noChangeShapeType="1"/>
              </p:cNvSpPr>
              <p:nvPr/>
            </p:nvSpPr>
            <p:spPr bwMode="auto">
              <a:xfrm flipH="1" flipV="1">
                <a:off x="2838450" y="2838451"/>
                <a:ext cx="20638" cy="698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2" name="Line 203"/>
              <p:cNvSpPr>
                <a:spLocks noChangeShapeType="1"/>
              </p:cNvSpPr>
              <p:nvPr/>
            </p:nvSpPr>
            <p:spPr bwMode="auto">
              <a:xfrm flipH="1" flipV="1">
                <a:off x="2827338" y="2767013"/>
                <a:ext cx="1111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3" name="Line 204"/>
              <p:cNvSpPr>
                <a:spLocks noChangeShapeType="1"/>
              </p:cNvSpPr>
              <p:nvPr/>
            </p:nvSpPr>
            <p:spPr bwMode="auto">
              <a:xfrm flipV="1">
                <a:off x="2827338" y="2705101"/>
                <a:ext cx="0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4" name="Line 205"/>
              <p:cNvSpPr>
                <a:spLocks noChangeShapeType="1"/>
              </p:cNvSpPr>
              <p:nvPr/>
            </p:nvSpPr>
            <p:spPr bwMode="auto">
              <a:xfrm flipV="1">
                <a:off x="2827338" y="2633663"/>
                <a:ext cx="0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2" name="Group 407"/>
            <p:cNvGrpSpPr>
              <a:grpSpLocks/>
            </p:cNvGrpSpPr>
            <p:nvPr/>
          </p:nvGrpSpPr>
          <p:grpSpPr bwMode="auto">
            <a:xfrm>
              <a:off x="2827338" y="2022475"/>
              <a:ext cx="1506538" cy="1355725"/>
              <a:chOff x="1781" y="1274"/>
              <a:chExt cx="949" cy="854"/>
            </a:xfrm>
          </p:grpSpPr>
          <p:sp>
            <p:nvSpPr>
              <p:cNvPr id="577" name="Line 207"/>
              <p:cNvSpPr>
                <a:spLocks noChangeShapeType="1"/>
              </p:cNvSpPr>
              <p:nvPr/>
            </p:nvSpPr>
            <p:spPr bwMode="auto">
              <a:xfrm flipV="1">
                <a:off x="1781" y="1614"/>
                <a:ext cx="7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8" name="Line 208"/>
              <p:cNvSpPr>
                <a:spLocks noChangeShapeType="1"/>
              </p:cNvSpPr>
              <p:nvPr/>
            </p:nvSpPr>
            <p:spPr bwMode="auto">
              <a:xfrm flipV="1">
                <a:off x="1788" y="1569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9" name="Line 209"/>
              <p:cNvSpPr>
                <a:spLocks noChangeShapeType="1"/>
              </p:cNvSpPr>
              <p:nvPr/>
            </p:nvSpPr>
            <p:spPr bwMode="auto">
              <a:xfrm flipV="1">
                <a:off x="1801" y="1525"/>
                <a:ext cx="12" cy="44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0" name="Line 210"/>
              <p:cNvSpPr>
                <a:spLocks noChangeShapeType="1"/>
              </p:cNvSpPr>
              <p:nvPr/>
            </p:nvSpPr>
            <p:spPr bwMode="auto">
              <a:xfrm flipV="1">
                <a:off x="1813" y="1512"/>
                <a:ext cx="7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1" name="Line 211"/>
              <p:cNvSpPr>
                <a:spLocks noChangeShapeType="1"/>
              </p:cNvSpPr>
              <p:nvPr/>
            </p:nvSpPr>
            <p:spPr bwMode="auto">
              <a:xfrm flipV="1">
                <a:off x="1903" y="1525"/>
                <a:ext cx="6" cy="1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2" name="Line 212"/>
              <p:cNvSpPr>
                <a:spLocks noChangeShapeType="1"/>
              </p:cNvSpPr>
              <p:nvPr/>
            </p:nvSpPr>
            <p:spPr bwMode="auto">
              <a:xfrm flipV="1">
                <a:off x="1909" y="1480"/>
                <a:ext cx="26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3" name="Line 213"/>
              <p:cNvSpPr>
                <a:spLocks noChangeShapeType="1"/>
              </p:cNvSpPr>
              <p:nvPr/>
            </p:nvSpPr>
            <p:spPr bwMode="auto">
              <a:xfrm flipV="1">
                <a:off x="1935" y="1460"/>
                <a:ext cx="13" cy="2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4" name="Line 214"/>
              <p:cNvSpPr>
                <a:spLocks noChangeShapeType="1"/>
              </p:cNvSpPr>
              <p:nvPr/>
            </p:nvSpPr>
            <p:spPr bwMode="auto">
              <a:xfrm flipV="1">
                <a:off x="1948" y="1441"/>
                <a:ext cx="19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5" name="Line 215"/>
              <p:cNvSpPr>
                <a:spLocks noChangeShapeType="1"/>
              </p:cNvSpPr>
              <p:nvPr/>
            </p:nvSpPr>
            <p:spPr bwMode="auto">
              <a:xfrm flipV="1">
                <a:off x="1967" y="1403"/>
                <a:ext cx="26" cy="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6" name="Line 216"/>
              <p:cNvSpPr>
                <a:spLocks noChangeShapeType="1"/>
              </p:cNvSpPr>
              <p:nvPr/>
            </p:nvSpPr>
            <p:spPr bwMode="auto">
              <a:xfrm flipV="1">
                <a:off x="1993" y="1396"/>
                <a:ext cx="13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7" name="Line 217"/>
              <p:cNvSpPr>
                <a:spLocks noChangeShapeType="1"/>
              </p:cNvSpPr>
              <p:nvPr/>
            </p:nvSpPr>
            <p:spPr bwMode="auto">
              <a:xfrm flipV="1">
                <a:off x="2006" y="1364"/>
                <a:ext cx="32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8" name="Line 218"/>
              <p:cNvSpPr>
                <a:spLocks noChangeShapeType="1"/>
              </p:cNvSpPr>
              <p:nvPr/>
            </p:nvSpPr>
            <p:spPr bwMode="auto">
              <a:xfrm flipV="1">
                <a:off x="2038" y="1351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9" name="Line 219"/>
              <p:cNvSpPr>
                <a:spLocks noChangeShapeType="1"/>
              </p:cNvSpPr>
              <p:nvPr/>
            </p:nvSpPr>
            <p:spPr bwMode="auto">
              <a:xfrm flipV="1">
                <a:off x="2057" y="1332"/>
                <a:ext cx="26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0" name="Line 220"/>
              <p:cNvSpPr>
                <a:spLocks noChangeShapeType="1"/>
              </p:cNvSpPr>
              <p:nvPr/>
            </p:nvSpPr>
            <p:spPr bwMode="auto">
              <a:xfrm flipV="1">
                <a:off x="2083" y="1313"/>
                <a:ext cx="44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1" name="Line 221"/>
              <p:cNvSpPr>
                <a:spLocks noChangeShapeType="1"/>
              </p:cNvSpPr>
              <p:nvPr/>
            </p:nvSpPr>
            <p:spPr bwMode="auto">
              <a:xfrm flipV="1">
                <a:off x="2127" y="1307"/>
                <a:ext cx="13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2" name="Line 222"/>
              <p:cNvSpPr>
                <a:spLocks noChangeShapeType="1"/>
              </p:cNvSpPr>
              <p:nvPr/>
            </p:nvSpPr>
            <p:spPr bwMode="auto">
              <a:xfrm flipV="1">
                <a:off x="2140" y="1294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3" name="Line 223"/>
              <p:cNvSpPr>
                <a:spLocks noChangeShapeType="1"/>
              </p:cNvSpPr>
              <p:nvPr/>
            </p:nvSpPr>
            <p:spPr bwMode="auto">
              <a:xfrm flipV="1">
                <a:off x="2166" y="1281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" name="Line 224"/>
              <p:cNvSpPr>
                <a:spLocks noChangeShapeType="1"/>
              </p:cNvSpPr>
              <p:nvPr/>
            </p:nvSpPr>
            <p:spPr bwMode="auto">
              <a:xfrm flipV="1">
                <a:off x="2211" y="1274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5" name="Line 225"/>
              <p:cNvSpPr>
                <a:spLocks noChangeShapeType="1"/>
              </p:cNvSpPr>
              <p:nvPr/>
            </p:nvSpPr>
            <p:spPr bwMode="auto">
              <a:xfrm>
                <a:off x="2256" y="1274"/>
                <a:ext cx="44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6" name="Line 226"/>
              <p:cNvSpPr>
                <a:spLocks noChangeShapeType="1"/>
              </p:cNvSpPr>
              <p:nvPr/>
            </p:nvSpPr>
            <p:spPr bwMode="auto">
              <a:xfrm>
                <a:off x="2300" y="1274"/>
                <a:ext cx="45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7" name="Line 227"/>
              <p:cNvSpPr>
                <a:spLocks noChangeShapeType="1"/>
              </p:cNvSpPr>
              <p:nvPr/>
            </p:nvSpPr>
            <p:spPr bwMode="auto">
              <a:xfrm>
                <a:off x="2345" y="1274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8" name="Line 228"/>
              <p:cNvSpPr>
                <a:spLocks noChangeShapeType="1"/>
              </p:cNvSpPr>
              <p:nvPr/>
            </p:nvSpPr>
            <p:spPr bwMode="auto">
              <a:xfrm>
                <a:off x="2390" y="1281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9" name="Line 229"/>
              <p:cNvSpPr>
                <a:spLocks noChangeShapeType="1"/>
              </p:cNvSpPr>
              <p:nvPr/>
            </p:nvSpPr>
            <p:spPr bwMode="auto">
              <a:xfrm>
                <a:off x="2435" y="1294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0" name="Line 230"/>
              <p:cNvSpPr>
                <a:spLocks noChangeShapeType="1"/>
              </p:cNvSpPr>
              <p:nvPr/>
            </p:nvSpPr>
            <p:spPr bwMode="auto">
              <a:xfrm>
                <a:off x="2461" y="1307"/>
                <a:ext cx="12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1" name="Line 231"/>
              <p:cNvSpPr>
                <a:spLocks noChangeShapeType="1"/>
              </p:cNvSpPr>
              <p:nvPr/>
            </p:nvSpPr>
            <p:spPr bwMode="auto">
              <a:xfrm>
                <a:off x="2473" y="1313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2" name="Line 232"/>
              <p:cNvSpPr>
                <a:spLocks noChangeShapeType="1"/>
              </p:cNvSpPr>
              <p:nvPr/>
            </p:nvSpPr>
            <p:spPr bwMode="auto">
              <a:xfrm>
                <a:off x="2518" y="1332"/>
                <a:ext cx="26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3" name="Line 233"/>
              <p:cNvSpPr>
                <a:spLocks noChangeShapeType="1"/>
              </p:cNvSpPr>
              <p:nvPr/>
            </p:nvSpPr>
            <p:spPr bwMode="auto">
              <a:xfrm>
                <a:off x="2544" y="1351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" name="Line 234"/>
              <p:cNvSpPr>
                <a:spLocks noChangeShapeType="1"/>
              </p:cNvSpPr>
              <p:nvPr/>
            </p:nvSpPr>
            <p:spPr bwMode="auto">
              <a:xfrm>
                <a:off x="2563" y="1364"/>
                <a:ext cx="32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5" name="Line 235"/>
              <p:cNvSpPr>
                <a:spLocks noChangeShapeType="1"/>
              </p:cNvSpPr>
              <p:nvPr/>
            </p:nvSpPr>
            <p:spPr bwMode="auto">
              <a:xfrm>
                <a:off x="2595" y="1396"/>
                <a:ext cx="13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6" name="Line 236"/>
              <p:cNvSpPr>
                <a:spLocks noChangeShapeType="1"/>
              </p:cNvSpPr>
              <p:nvPr/>
            </p:nvSpPr>
            <p:spPr bwMode="auto">
              <a:xfrm>
                <a:off x="2608" y="1403"/>
                <a:ext cx="26" cy="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7" name="Line 237"/>
              <p:cNvSpPr>
                <a:spLocks noChangeShapeType="1"/>
              </p:cNvSpPr>
              <p:nvPr/>
            </p:nvSpPr>
            <p:spPr bwMode="auto">
              <a:xfrm>
                <a:off x="2634" y="1441"/>
                <a:ext cx="19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8" name="Line 238"/>
              <p:cNvSpPr>
                <a:spLocks noChangeShapeType="1"/>
              </p:cNvSpPr>
              <p:nvPr/>
            </p:nvSpPr>
            <p:spPr bwMode="auto">
              <a:xfrm>
                <a:off x="2653" y="1460"/>
                <a:ext cx="13" cy="2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9" name="Line 239"/>
              <p:cNvSpPr>
                <a:spLocks noChangeShapeType="1"/>
              </p:cNvSpPr>
              <p:nvPr/>
            </p:nvSpPr>
            <p:spPr bwMode="auto">
              <a:xfrm>
                <a:off x="2666" y="1480"/>
                <a:ext cx="25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0" name="Line 240"/>
              <p:cNvSpPr>
                <a:spLocks noChangeShapeType="1"/>
              </p:cNvSpPr>
              <p:nvPr/>
            </p:nvSpPr>
            <p:spPr bwMode="auto">
              <a:xfrm>
                <a:off x="2691" y="1525"/>
                <a:ext cx="7" cy="1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1" name="Line 241"/>
              <p:cNvSpPr>
                <a:spLocks noChangeShapeType="1"/>
              </p:cNvSpPr>
              <p:nvPr/>
            </p:nvSpPr>
            <p:spPr bwMode="auto">
              <a:xfrm>
                <a:off x="2698" y="1537"/>
                <a:ext cx="6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2" name="Line 242"/>
              <p:cNvSpPr>
                <a:spLocks noChangeShapeType="1"/>
              </p:cNvSpPr>
              <p:nvPr/>
            </p:nvSpPr>
            <p:spPr bwMode="auto">
              <a:xfrm>
                <a:off x="2704" y="1569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3" name="Line 243"/>
              <p:cNvSpPr>
                <a:spLocks noChangeShapeType="1"/>
              </p:cNvSpPr>
              <p:nvPr/>
            </p:nvSpPr>
            <p:spPr bwMode="auto">
              <a:xfrm>
                <a:off x="2717" y="1614"/>
                <a:ext cx="6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4" name="Line 244"/>
              <p:cNvSpPr>
                <a:spLocks noChangeShapeType="1"/>
              </p:cNvSpPr>
              <p:nvPr/>
            </p:nvSpPr>
            <p:spPr bwMode="auto">
              <a:xfrm>
                <a:off x="2723" y="1659"/>
                <a:ext cx="7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5" name="Line 245"/>
              <p:cNvSpPr>
                <a:spLocks noChangeShapeType="1"/>
              </p:cNvSpPr>
              <p:nvPr/>
            </p:nvSpPr>
            <p:spPr bwMode="auto">
              <a:xfrm flipH="1">
                <a:off x="2723" y="1704"/>
                <a:ext cx="7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6" name="Line 246"/>
              <p:cNvSpPr>
                <a:spLocks noChangeShapeType="1"/>
              </p:cNvSpPr>
              <p:nvPr/>
            </p:nvSpPr>
            <p:spPr bwMode="auto">
              <a:xfrm flipH="1">
                <a:off x="2717" y="1743"/>
                <a:ext cx="6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7" name="Line 247"/>
              <p:cNvSpPr>
                <a:spLocks noChangeShapeType="1"/>
              </p:cNvSpPr>
              <p:nvPr/>
            </p:nvSpPr>
            <p:spPr bwMode="auto">
              <a:xfrm flipH="1">
                <a:off x="2704" y="1788"/>
                <a:ext cx="13" cy="44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8" name="Line 248"/>
              <p:cNvSpPr>
                <a:spLocks noChangeShapeType="1"/>
              </p:cNvSpPr>
              <p:nvPr/>
            </p:nvSpPr>
            <p:spPr bwMode="auto">
              <a:xfrm flipH="1">
                <a:off x="2698" y="1832"/>
                <a:ext cx="6" cy="3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9" name="Line 249"/>
              <p:cNvSpPr>
                <a:spLocks noChangeShapeType="1"/>
              </p:cNvSpPr>
              <p:nvPr/>
            </p:nvSpPr>
            <p:spPr bwMode="auto">
              <a:xfrm flipH="1">
                <a:off x="2691" y="1865"/>
                <a:ext cx="7" cy="1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0" name="Line 250"/>
              <p:cNvSpPr>
                <a:spLocks noChangeShapeType="1"/>
              </p:cNvSpPr>
              <p:nvPr/>
            </p:nvSpPr>
            <p:spPr bwMode="auto">
              <a:xfrm flipH="1">
                <a:off x="2666" y="1877"/>
                <a:ext cx="25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1" name="Line 251"/>
              <p:cNvSpPr>
                <a:spLocks noChangeShapeType="1"/>
              </p:cNvSpPr>
              <p:nvPr/>
            </p:nvSpPr>
            <p:spPr bwMode="auto">
              <a:xfrm flipH="1">
                <a:off x="2653" y="1922"/>
                <a:ext cx="13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2" name="Line 252"/>
              <p:cNvSpPr>
                <a:spLocks noChangeShapeType="1"/>
              </p:cNvSpPr>
              <p:nvPr/>
            </p:nvSpPr>
            <p:spPr bwMode="auto">
              <a:xfrm flipH="1">
                <a:off x="2634" y="1948"/>
                <a:ext cx="19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3" name="Line 253"/>
              <p:cNvSpPr>
                <a:spLocks noChangeShapeType="1"/>
              </p:cNvSpPr>
              <p:nvPr/>
            </p:nvSpPr>
            <p:spPr bwMode="auto">
              <a:xfrm flipH="1">
                <a:off x="2608" y="1967"/>
                <a:ext cx="26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4" name="Line 254"/>
              <p:cNvSpPr>
                <a:spLocks noChangeShapeType="1"/>
              </p:cNvSpPr>
              <p:nvPr/>
            </p:nvSpPr>
            <p:spPr bwMode="auto">
              <a:xfrm flipH="1">
                <a:off x="2595" y="1999"/>
                <a:ext cx="13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" name="Line 255"/>
              <p:cNvSpPr>
                <a:spLocks noChangeShapeType="1"/>
              </p:cNvSpPr>
              <p:nvPr/>
            </p:nvSpPr>
            <p:spPr bwMode="auto">
              <a:xfrm flipH="1">
                <a:off x="2563" y="2012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6" name="Line 256"/>
              <p:cNvSpPr>
                <a:spLocks noChangeShapeType="1"/>
              </p:cNvSpPr>
              <p:nvPr/>
            </p:nvSpPr>
            <p:spPr bwMode="auto">
              <a:xfrm flipH="1">
                <a:off x="2544" y="2038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7" name="Line 257"/>
              <p:cNvSpPr>
                <a:spLocks noChangeShapeType="1"/>
              </p:cNvSpPr>
              <p:nvPr/>
            </p:nvSpPr>
            <p:spPr bwMode="auto">
              <a:xfrm flipH="1">
                <a:off x="2518" y="2051"/>
                <a:ext cx="26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8" name="Line 258"/>
              <p:cNvSpPr>
                <a:spLocks noChangeShapeType="1"/>
              </p:cNvSpPr>
              <p:nvPr/>
            </p:nvSpPr>
            <p:spPr bwMode="auto">
              <a:xfrm flipH="1">
                <a:off x="2473" y="2070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9" name="Line 259"/>
              <p:cNvSpPr>
                <a:spLocks noChangeShapeType="1"/>
              </p:cNvSpPr>
              <p:nvPr/>
            </p:nvSpPr>
            <p:spPr bwMode="auto">
              <a:xfrm flipH="1">
                <a:off x="2461" y="2089"/>
                <a:ext cx="12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0" name="Line 260"/>
              <p:cNvSpPr>
                <a:spLocks noChangeShapeType="1"/>
              </p:cNvSpPr>
              <p:nvPr/>
            </p:nvSpPr>
            <p:spPr bwMode="auto">
              <a:xfrm flipH="1">
                <a:off x="2435" y="2095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1" name="Line 261"/>
              <p:cNvSpPr>
                <a:spLocks noChangeShapeType="1"/>
              </p:cNvSpPr>
              <p:nvPr/>
            </p:nvSpPr>
            <p:spPr bwMode="auto">
              <a:xfrm flipH="1">
                <a:off x="2390" y="2108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2" name="Line 262"/>
              <p:cNvSpPr>
                <a:spLocks noChangeShapeType="1"/>
              </p:cNvSpPr>
              <p:nvPr/>
            </p:nvSpPr>
            <p:spPr bwMode="auto">
              <a:xfrm flipH="1">
                <a:off x="2345" y="2121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3" name="Line 263"/>
              <p:cNvSpPr>
                <a:spLocks noChangeShapeType="1"/>
              </p:cNvSpPr>
              <p:nvPr/>
            </p:nvSpPr>
            <p:spPr bwMode="auto">
              <a:xfrm flipH="1">
                <a:off x="2300" y="2128"/>
                <a:ext cx="45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4" name="Line 264"/>
              <p:cNvSpPr>
                <a:spLocks noChangeShapeType="1"/>
              </p:cNvSpPr>
              <p:nvPr/>
            </p:nvSpPr>
            <p:spPr bwMode="auto">
              <a:xfrm flipH="1">
                <a:off x="2256" y="2128"/>
                <a:ext cx="44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5" name="Line 265"/>
              <p:cNvSpPr>
                <a:spLocks noChangeShapeType="1"/>
              </p:cNvSpPr>
              <p:nvPr/>
            </p:nvSpPr>
            <p:spPr bwMode="auto">
              <a:xfrm flipH="1" flipV="1">
                <a:off x="2211" y="2121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6" name="Line 266"/>
              <p:cNvSpPr>
                <a:spLocks noChangeShapeType="1"/>
              </p:cNvSpPr>
              <p:nvPr/>
            </p:nvSpPr>
            <p:spPr bwMode="auto">
              <a:xfrm flipH="1" flipV="1">
                <a:off x="2166" y="2108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7" name="Line 267"/>
              <p:cNvSpPr>
                <a:spLocks noChangeShapeType="1"/>
              </p:cNvSpPr>
              <p:nvPr/>
            </p:nvSpPr>
            <p:spPr bwMode="auto">
              <a:xfrm flipH="1" flipV="1">
                <a:off x="2140" y="2095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8" name="Line 268"/>
              <p:cNvSpPr>
                <a:spLocks noChangeShapeType="1"/>
              </p:cNvSpPr>
              <p:nvPr/>
            </p:nvSpPr>
            <p:spPr bwMode="auto">
              <a:xfrm flipH="1" flipV="1">
                <a:off x="2127" y="2089"/>
                <a:ext cx="13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9" name="Line 269"/>
              <p:cNvSpPr>
                <a:spLocks noChangeShapeType="1"/>
              </p:cNvSpPr>
              <p:nvPr/>
            </p:nvSpPr>
            <p:spPr bwMode="auto">
              <a:xfrm flipH="1" flipV="1">
                <a:off x="2083" y="2070"/>
                <a:ext cx="44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0" name="Line 270"/>
              <p:cNvSpPr>
                <a:spLocks noChangeShapeType="1"/>
              </p:cNvSpPr>
              <p:nvPr/>
            </p:nvSpPr>
            <p:spPr bwMode="auto">
              <a:xfrm flipH="1" flipV="1">
                <a:off x="2057" y="2051"/>
                <a:ext cx="26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1" name="Line 271"/>
              <p:cNvSpPr>
                <a:spLocks noChangeShapeType="1"/>
              </p:cNvSpPr>
              <p:nvPr/>
            </p:nvSpPr>
            <p:spPr bwMode="auto">
              <a:xfrm flipH="1" flipV="1">
                <a:off x="2038" y="2038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2" name="Line 272"/>
              <p:cNvSpPr>
                <a:spLocks noChangeShapeType="1"/>
              </p:cNvSpPr>
              <p:nvPr/>
            </p:nvSpPr>
            <p:spPr bwMode="auto">
              <a:xfrm flipH="1" flipV="1">
                <a:off x="2006" y="2012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3" name="Line 273"/>
              <p:cNvSpPr>
                <a:spLocks noChangeShapeType="1"/>
              </p:cNvSpPr>
              <p:nvPr/>
            </p:nvSpPr>
            <p:spPr bwMode="auto">
              <a:xfrm flipH="1" flipV="1">
                <a:off x="1993" y="1999"/>
                <a:ext cx="13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4" name="Line 274"/>
              <p:cNvSpPr>
                <a:spLocks noChangeShapeType="1"/>
              </p:cNvSpPr>
              <p:nvPr/>
            </p:nvSpPr>
            <p:spPr bwMode="auto">
              <a:xfrm flipH="1" flipV="1">
                <a:off x="1967" y="1967"/>
                <a:ext cx="26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5" name="Line 275"/>
              <p:cNvSpPr>
                <a:spLocks noChangeShapeType="1"/>
              </p:cNvSpPr>
              <p:nvPr/>
            </p:nvSpPr>
            <p:spPr bwMode="auto">
              <a:xfrm flipH="1" flipV="1">
                <a:off x="1948" y="1948"/>
                <a:ext cx="19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6" name="Line 276"/>
              <p:cNvSpPr>
                <a:spLocks noChangeShapeType="1"/>
              </p:cNvSpPr>
              <p:nvPr/>
            </p:nvSpPr>
            <p:spPr bwMode="auto">
              <a:xfrm flipH="1" flipV="1">
                <a:off x="1935" y="1922"/>
                <a:ext cx="13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7" name="Line 277"/>
              <p:cNvSpPr>
                <a:spLocks noChangeShapeType="1"/>
              </p:cNvSpPr>
              <p:nvPr/>
            </p:nvSpPr>
            <p:spPr bwMode="auto">
              <a:xfrm flipH="1" flipV="1">
                <a:off x="1909" y="1877"/>
                <a:ext cx="26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8" name="Line 278"/>
              <p:cNvSpPr>
                <a:spLocks noChangeShapeType="1"/>
              </p:cNvSpPr>
              <p:nvPr/>
            </p:nvSpPr>
            <p:spPr bwMode="auto">
              <a:xfrm flipH="1" flipV="1">
                <a:off x="1903" y="1865"/>
                <a:ext cx="6" cy="1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9" name="Line 279"/>
              <p:cNvSpPr>
                <a:spLocks noChangeShapeType="1"/>
              </p:cNvSpPr>
              <p:nvPr/>
            </p:nvSpPr>
            <p:spPr bwMode="auto">
              <a:xfrm flipH="1" flipV="1">
                <a:off x="1897" y="1832"/>
                <a:ext cx="6" cy="3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0" name="Line 280"/>
              <p:cNvSpPr>
                <a:spLocks noChangeShapeType="1"/>
              </p:cNvSpPr>
              <p:nvPr/>
            </p:nvSpPr>
            <p:spPr bwMode="auto">
              <a:xfrm flipH="1" flipV="1">
                <a:off x="1884" y="1788"/>
                <a:ext cx="13" cy="44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1" name="Line 281"/>
              <p:cNvSpPr>
                <a:spLocks noChangeShapeType="1"/>
              </p:cNvSpPr>
              <p:nvPr/>
            </p:nvSpPr>
            <p:spPr bwMode="auto">
              <a:xfrm flipH="1" flipV="1">
                <a:off x="1877" y="1743"/>
                <a:ext cx="7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2" name="Line 282"/>
              <p:cNvSpPr>
                <a:spLocks noChangeShapeType="1"/>
              </p:cNvSpPr>
              <p:nvPr/>
            </p:nvSpPr>
            <p:spPr bwMode="auto">
              <a:xfrm flipH="1" flipV="1">
                <a:off x="1871" y="1704"/>
                <a:ext cx="6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3" name="Line 283"/>
              <p:cNvSpPr>
                <a:spLocks noChangeShapeType="1"/>
              </p:cNvSpPr>
              <p:nvPr/>
            </p:nvSpPr>
            <p:spPr bwMode="auto">
              <a:xfrm flipV="1">
                <a:off x="1871" y="1659"/>
                <a:ext cx="6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4" name="Line 284"/>
              <p:cNvSpPr>
                <a:spLocks noChangeShapeType="1"/>
              </p:cNvSpPr>
              <p:nvPr/>
            </p:nvSpPr>
            <p:spPr bwMode="auto">
              <a:xfrm flipV="1">
                <a:off x="1877" y="1614"/>
                <a:ext cx="7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5" name="Line 285"/>
              <p:cNvSpPr>
                <a:spLocks noChangeShapeType="1"/>
              </p:cNvSpPr>
              <p:nvPr/>
            </p:nvSpPr>
            <p:spPr bwMode="auto">
              <a:xfrm flipV="1">
                <a:off x="1884" y="1569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6" name="Line 286"/>
              <p:cNvSpPr>
                <a:spLocks noChangeShapeType="1"/>
              </p:cNvSpPr>
              <p:nvPr/>
            </p:nvSpPr>
            <p:spPr bwMode="auto">
              <a:xfrm flipV="1">
                <a:off x="1897" y="1537"/>
                <a:ext cx="6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7" name="Line 287"/>
              <p:cNvSpPr>
                <a:spLocks noChangeShapeType="1"/>
              </p:cNvSpPr>
              <p:nvPr/>
            </p:nvSpPr>
            <p:spPr bwMode="auto">
              <a:xfrm flipV="1">
                <a:off x="1993" y="1525"/>
                <a:ext cx="6" cy="1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8" name="Line 288"/>
              <p:cNvSpPr>
                <a:spLocks noChangeShapeType="1"/>
              </p:cNvSpPr>
              <p:nvPr/>
            </p:nvSpPr>
            <p:spPr bwMode="auto">
              <a:xfrm flipV="1">
                <a:off x="1999" y="1480"/>
                <a:ext cx="32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9" name="Line 289"/>
              <p:cNvSpPr>
                <a:spLocks noChangeShapeType="1"/>
              </p:cNvSpPr>
              <p:nvPr/>
            </p:nvSpPr>
            <p:spPr bwMode="auto">
              <a:xfrm flipV="1">
                <a:off x="2031" y="1473"/>
                <a:ext cx="7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0" name="Line 290"/>
              <p:cNvSpPr>
                <a:spLocks noChangeShapeType="1"/>
              </p:cNvSpPr>
              <p:nvPr/>
            </p:nvSpPr>
            <p:spPr bwMode="auto">
              <a:xfrm flipV="1">
                <a:off x="2038" y="1441"/>
                <a:ext cx="38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1" name="Line 291"/>
              <p:cNvSpPr>
                <a:spLocks noChangeShapeType="1"/>
              </p:cNvSpPr>
              <p:nvPr/>
            </p:nvSpPr>
            <p:spPr bwMode="auto">
              <a:xfrm flipV="1">
                <a:off x="2076" y="1435"/>
                <a:ext cx="7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2" name="Line 292"/>
              <p:cNvSpPr>
                <a:spLocks noChangeShapeType="1"/>
              </p:cNvSpPr>
              <p:nvPr/>
            </p:nvSpPr>
            <p:spPr bwMode="auto">
              <a:xfrm flipV="1">
                <a:off x="2083" y="1403"/>
                <a:ext cx="44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3" name="Line 293"/>
              <p:cNvSpPr>
                <a:spLocks noChangeShapeType="1"/>
              </p:cNvSpPr>
              <p:nvPr/>
            </p:nvSpPr>
            <p:spPr bwMode="auto">
              <a:xfrm flipV="1">
                <a:off x="2127" y="1396"/>
                <a:ext cx="13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4" name="Line 294"/>
              <p:cNvSpPr>
                <a:spLocks noChangeShapeType="1"/>
              </p:cNvSpPr>
              <p:nvPr/>
            </p:nvSpPr>
            <p:spPr bwMode="auto">
              <a:xfrm flipV="1">
                <a:off x="2140" y="1383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5" name="Line 295"/>
              <p:cNvSpPr>
                <a:spLocks noChangeShapeType="1"/>
              </p:cNvSpPr>
              <p:nvPr/>
            </p:nvSpPr>
            <p:spPr bwMode="auto">
              <a:xfrm flipV="1">
                <a:off x="2166" y="1364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6" name="Line 296"/>
              <p:cNvSpPr>
                <a:spLocks noChangeShapeType="1"/>
              </p:cNvSpPr>
              <p:nvPr/>
            </p:nvSpPr>
            <p:spPr bwMode="auto">
              <a:xfrm flipV="1">
                <a:off x="2211" y="135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7" name="Line 297"/>
              <p:cNvSpPr>
                <a:spLocks noChangeShapeType="1"/>
              </p:cNvSpPr>
              <p:nvPr/>
            </p:nvSpPr>
            <p:spPr bwMode="auto">
              <a:xfrm flipV="1">
                <a:off x="2256" y="1351"/>
                <a:ext cx="44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8" name="Line 298"/>
              <p:cNvSpPr>
                <a:spLocks noChangeShapeType="1"/>
              </p:cNvSpPr>
              <p:nvPr/>
            </p:nvSpPr>
            <p:spPr bwMode="auto">
              <a:xfrm>
                <a:off x="2300" y="1351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9" name="Line 299"/>
              <p:cNvSpPr>
                <a:spLocks noChangeShapeType="1"/>
              </p:cNvSpPr>
              <p:nvPr/>
            </p:nvSpPr>
            <p:spPr bwMode="auto">
              <a:xfrm>
                <a:off x="2345" y="135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0" name="Line 300"/>
              <p:cNvSpPr>
                <a:spLocks noChangeShapeType="1"/>
              </p:cNvSpPr>
              <p:nvPr/>
            </p:nvSpPr>
            <p:spPr bwMode="auto">
              <a:xfrm>
                <a:off x="2390" y="1364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1" name="Line 301"/>
              <p:cNvSpPr>
                <a:spLocks noChangeShapeType="1"/>
              </p:cNvSpPr>
              <p:nvPr/>
            </p:nvSpPr>
            <p:spPr bwMode="auto">
              <a:xfrm>
                <a:off x="2435" y="1383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2" name="Line 302"/>
              <p:cNvSpPr>
                <a:spLocks noChangeShapeType="1"/>
              </p:cNvSpPr>
              <p:nvPr/>
            </p:nvSpPr>
            <p:spPr bwMode="auto">
              <a:xfrm>
                <a:off x="2461" y="1396"/>
                <a:ext cx="12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3" name="Line 303"/>
              <p:cNvSpPr>
                <a:spLocks noChangeShapeType="1"/>
              </p:cNvSpPr>
              <p:nvPr/>
            </p:nvSpPr>
            <p:spPr bwMode="auto">
              <a:xfrm>
                <a:off x="2473" y="1403"/>
                <a:ext cx="45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4" name="Line 304"/>
              <p:cNvSpPr>
                <a:spLocks noChangeShapeType="1"/>
              </p:cNvSpPr>
              <p:nvPr/>
            </p:nvSpPr>
            <p:spPr bwMode="auto">
              <a:xfrm>
                <a:off x="2518" y="1435"/>
                <a:ext cx="7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5" name="Line 305"/>
              <p:cNvSpPr>
                <a:spLocks noChangeShapeType="1"/>
              </p:cNvSpPr>
              <p:nvPr/>
            </p:nvSpPr>
            <p:spPr bwMode="auto">
              <a:xfrm>
                <a:off x="2525" y="1441"/>
                <a:ext cx="38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6" name="Line 306"/>
              <p:cNvSpPr>
                <a:spLocks noChangeShapeType="1"/>
              </p:cNvSpPr>
              <p:nvPr/>
            </p:nvSpPr>
            <p:spPr bwMode="auto">
              <a:xfrm>
                <a:off x="2563" y="1473"/>
                <a:ext cx="7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7" name="Line 307"/>
              <p:cNvSpPr>
                <a:spLocks noChangeShapeType="1"/>
              </p:cNvSpPr>
              <p:nvPr/>
            </p:nvSpPr>
            <p:spPr bwMode="auto">
              <a:xfrm>
                <a:off x="2570" y="1480"/>
                <a:ext cx="32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8" name="Line 308"/>
              <p:cNvSpPr>
                <a:spLocks noChangeShapeType="1"/>
              </p:cNvSpPr>
              <p:nvPr/>
            </p:nvSpPr>
            <p:spPr bwMode="auto">
              <a:xfrm>
                <a:off x="2602" y="1525"/>
                <a:ext cx="6" cy="1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9" name="Line 309"/>
              <p:cNvSpPr>
                <a:spLocks noChangeShapeType="1"/>
              </p:cNvSpPr>
              <p:nvPr/>
            </p:nvSpPr>
            <p:spPr bwMode="auto">
              <a:xfrm>
                <a:off x="2608" y="1537"/>
                <a:ext cx="13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0" name="Line 310"/>
              <p:cNvSpPr>
                <a:spLocks noChangeShapeType="1"/>
              </p:cNvSpPr>
              <p:nvPr/>
            </p:nvSpPr>
            <p:spPr bwMode="auto">
              <a:xfrm>
                <a:off x="2621" y="1569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1" name="Line 311"/>
              <p:cNvSpPr>
                <a:spLocks noChangeShapeType="1"/>
              </p:cNvSpPr>
              <p:nvPr/>
            </p:nvSpPr>
            <p:spPr bwMode="auto">
              <a:xfrm>
                <a:off x="2634" y="1614"/>
                <a:ext cx="12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2" name="Line 312"/>
              <p:cNvSpPr>
                <a:spLocks noChangeShapeType="1"/>
              </p:cNvSpPr>
              <p:nvPr/>
            </p:nvSpPr>
            <p:spPr bwMode="auto">
              <a:xfrm>
                <a:off x="2646" y="1659"/>
                <a:ext cx="0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3" name="Line 313"/>
              <p:cNvSpPr>
                <a:spLocks noChangeShapeType="1"/>
              </p:cNvSpPr>
              <p:nvPr/>
            </p:nvSpPr>
            <p:spPr bwMode="auto">
              <a:xfrm>
                <a:off x="2646" y="1704"/>
                <a:ext cx="0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4" name="Line 314"/>
              <p:cNvSpPr>
                <a:spLocks noChangeShapeType="1"/>
              </p:cNvSpPr>
              <p:nvPr/>
            </p:nvSpPr>
            <p:spPr bwMode="auto">
              <a:xfrm flipH="1">
                <a:off x="2634" y="1743"/>
                <a:ext cx="12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5" name="Line 315"/>
              <p:cNvSpPr>
                <a:spLocks noChangeShapeType="1"/>
              </p:cNvSpPr>
              <p:nvPr/>
            </p:nvSpPr>
            <p:spPr bwMode="auto">
              <a:xfrm flipH="1">
                <a:off x="2621" y="1788"/>
                <a:ext cx="13" cy="44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6" name="Line 316"/>
              <p:cNvSpPr>
                <a:spLocks noChangeShapeType="1"/>
              </p:cNvSpPr>
              <p:nvPr/>
            </p:nvSpPr>
            <p:spPr bwMode="auto">
              <a:xfrm flipH="1">
                <a:off x="2608" y="1832"/>
                <a:ext cx="13" cy="3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7" name="Line 317"/>
              <p:cNvSpPr>
                <a:spLocks noChangeShapeType="1"/>
              </p:cNvSpPr>
              <p:nvPr/>
            </p:nvSpPr>
            <p:spPr bwMode="auto">
              <a:xfrm flipH="1">
                <a:off x="2602" y="1865"/>
                <a:ext cx="6" cy="1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8" name="Line 318"/>
              <p:cNvSpPr>
                <a:spLocks noChangeShapeType="1"/>
              </p:cNvSpPr>
              <p:nvPr/>
            </p:nvSpPr>
            <p:spPr bwMode="auto">
              <a:xfrm flipH="1">
                <a:off x="2570" y="1877"/>
                <a:ext cx="32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9" name="Line 319"/>
              <p:cNvSpPr>
                <a:spLocks noChangeShapeType="1"/>
              </p:cNvSpPr>
              <p:nvPr/>
            </p:nvSpPr>
            <p:spPr bwMode="auto">
              <a:xfrm flipH="1">
                <a:off x="2563" y="1922"/>
                <a:ext cx="7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0" name="Line 320"/>
              <p:cNvSpPr>
                <a:spLocks noChangeShapeType="1"/>
              </p:cNvSpPr>
              <p:nvPr/>
            </p:nvSpPr>
            <p:spPr bwMode="auto">
              <a:xfrm flipH="1">
                <a:off x="2525" y="1929"/>
                <a:ext cx="38" cy="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1" name="Line 321"/>
              <p:cNvSpPr>
                <a:spLocks noChangeShapeType="1"/>
              </p:cNvSpPr>
              <p:nvPr/>
            </p:nvSpPr>
            <p:spPr bwMode="auto">
              <a:xfrm flipH="1">
                <a:off x="2518" y="1967"/>
                <a:ext cx="7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2" name="Line 322"/>
              <p:cNvSpPr>
                <a:spLocks noChangeShapeType="1"/>
              </p:cNvSpPr>
              <p:nvPr/>
            </p:nvSpPr>
            <p:spPr bwMode="auto">
              <a:xfrm flipH="1">
                <a:off x="2473" y="1974"/>
                <a:ext cx="45" cy="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3" name="Line 323"/>
              <p:cNvSpPr>
                <a:spLocks noChangeShapeType="1"/>
              </p:cNvSpPr>
              <p:nvPr/>
            </p:nvSpPr>
            <p:spPr bwMode="auto">
              <a:xfrm flipH="1">
                <a:off x="2461" y="1999"/>
                <a:ext cx="12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4" name="Line 324"/>
              <p:cNvSpPr>
                <a:spLocks noChangeShapeType="1"/>
              </p:cNvSpPr>
              <p:nvPr/>
            </p:nvSpPr>
            <p:spPr bwMode="auto">
              <a:xfrm flipH="1">
                <a:off x="2435" y="2012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5" name="Line 325"/>
              <p:cNvSpPr>
                <a:spLocks noChangeShapeType="1"/>
              </p:cNvSpPr>
              <p:nvPr/>
            </p:nvSpPr>
            <p:spPr bwMode="auto">
              <a:xfrm flipH="1">
                <a:off x="2390" y="2025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6" name="Line 326"/>
              <p:cNvSpPr>
                <a:spLocks noChangeShapeType="1"/>
              </p:cNvSpPr>
              <p:nvPr/>
            </p:nvSpPr>
            <p:spPr bwMode="auto">
              <a:xfrm flipH="1">
                <a:off x="2345" y="203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7" name="Line 327"/>
              <p:cNvSpPr>
                <a:spLocks noChangeShapeType="1"/>
              </p:cNvSpPr>
              <p:nvPr/>
            </p:nvSpPr>
            <p:spPr bwMode="auto">
              <a:xfrm flipH="1">
                <a:off x="2300" y="2044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8" name="Line 328"/>
              <p:cNvSpPr>
                <a:spLocks noChangeShapeType="1"/>
              </p:cNvSpPr>
              <p:nvPr/>
            </p:nvSpPr>
            <p:spPr bwMode="auto">
              <a:xfrm flipH="1" flipV="1">
                <a:off x="2256" y="2044"/>
                <a:ext cx="44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9" name="Line 329"/>
              <p:cNvSpPr>
                <a:spLocks noChangeShapeType="1"/>
              </p:cNvSpPr>
              <p:nvPr/>
            </p:nvSpPr>
            <p:spPr bwMode="auto">
              <a:xfrm flipH="1" flipV="1">
                <a:off x="2211" y="203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0" name="Line 330"/>
              <p:cNvSpPr>
                <a:spLocks noChangeShapeType="1"/>
              </p:cNvSpPr>
              <p:nvPr/>
            </p:nvSpPr>
            <p:spPr bwMode="auto">
              <a:xfrm flipH="1" flipV="1">
                <a:off x="2166" y="2025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1" name="Line 331"/>
              <p:cNvSpPr>
                <a:spLocks noChangeShapeType="1"/>
              </p:cNvSpPr>
              <p:nvPr/>
            </p:nvSpPr>
            <p:spPr bwMode="auto">
              <a:xfrm flipH="1" flipV="1">
                <a:off x="2140" y="2012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2" name="Line 332"/>
              <p:cNvSpPr>
                <a:spLocks noChangeShapeType="1"/>
              </p:cNvSpPr>
              <p:nvPr/>
            </p:nvSpPr>
            <p:spPr bwMode="auto">
              <a:xfrm flipH="1" flipV="1">
                <a:off x="2127" y="1999"/>
                <a:ext cx="13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3" name="Line 333"/>
              <p:cNvSpPr>
                <a:spLocks noChangeShapeType="1"/>
              </p:cNvSpPr>
              <p:nvPr/>
            </p:nvSpPr>
            <p:spPr bwMode="auto">
              <a:xfrm flipH="1" flipV="1">
                <a:off x="2083" y="1974"/>
                <a:ext cx="44" cy="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4" name="Line 334"/>
              <p:cNvSpPr>
                <a:spLocks noChangeShapeType="1"/>
              </p:cNvSpPr>
              <p:nvPr/>
            </p:nvSpPr>
            <p:spPr bwMode="auto">
              <a:xfrm flipH="1" flipV="1">
                <a:off x="2076" y="1967"/>
                <a:ext cx="7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5" name="Line 335"/>
              <p:cNvSpPr>
                <a:spLocks noChangeShapeType="1"/>
              </p:cNvSpPr>
              <p:nvPr/>
            </p:nvSpPr>
            <p:spPr bwMode="auto">
              <a:xfrm flipH="1" flipV="1">
                <a:off x="2038" y="1929"/>
                <a:ext cx="38" cy="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6" name="Line 336"/>
              <p:cNvSpPr>
                <a:spLocks noChangeShapeType="1"/>
              </p:cNvSpPr>
              <p:nvPr/>
            </p:nvSpPr>
            <p:spPr bwMode="auto">
              <a:xfrm flipH="1" flipV="1">
                <a:off x="2031" y="1922"/>
                <a:ext cx="7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7" name="Line 337"/>
              <p:cNvSpPr>
                <a:spLocks noChangeShapeType="1"/>
              </p:cNvSpPr>
              <p:nvPr/>
            </p:nvSpPr>
            <p:spPr bwMode="auto">
              <a:xfrm flipH="1" flipV="1">
                <a:off x="1999" y="1877"/>
                <a:ext cx="32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8" name="Line 338"/>
              <p:cNvSpPr>
                <a:spLocks noChangeShapeType="1"/>
              </p:cNvSpPr>
              <p:nvPr/>
            </p:nvSpPr>
            <p:spPr bwMode="auto">
              <a:xfrm flipH="1" flipV="1">
                <a:off x="1993" y="1865"/>
                <a:ext cx="6" cy="1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9" name="Line 339"/>
              <p:cNvSpPr>
                <a:spLocks noChangeShapeType="1"/>
              </p:cNvSpPr>
              <p:nvPr/>
            </p:nvSpPr>
            <p:spPr bwMode="auto">
              <a:xfrm flipH="1" flipV="1">
                <a:off x="1980" y="1832"/>
                <a:ext cx="13" cy="3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0" name="Line 340"/>
              <p:cNvSpPr>
                <a:spLocks noChangeShapeType="1"/>
              </p:cNvSpPr>
              <p:nvPr/>
            </p:nvSpPr>
            <p:spPr bwMode="auto">
              <a:xfrm flipH="1" flipV="1">
                <a:off x="1967" y="1788"/>
                <a:ext cx="13" cy="44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1" name="Line 341"/>
              <p:cNvSpPr>
                <a:spLocks noChangeShapeType="1"/>
              </p:cNvSpPr>
              <p:nvPr/>
            </p:nvSpPr>
            <p:spPr bwMode="auto">
              <a:xfrm flipH="1" flipV="1">
                <a:off x="1954" y="1743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2" name="Line 342"/>
              <p:cNvSpPr>
                <a:spLocks noChangeShapeType="1"/>
              </p:cNvSpPr>
              <p:nvPr/>
            </p:nvSpPr>
            <p:spPr bwMode="auto">
              <a:xfrm flipV="1">
                <a:off x="1954" y="1704"/>
                <a:ext cx="0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3" name="Line 343"/>
              <p:cNvSpPr>
                <a:spLocks noChangeShapeType="1"/>
              </p:cNvSpPr>
              <p:nvPr/>
            </p:nvSpPr>
            <p:spPr bwMode="auto">
              <a:xfrm flipV="1">
                <a:off x="1954" y="1659"/>
                <a:ext cx="0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4" name="Line 344"/>
              <p:cNvSpPr>
                <a:spLocks noChangeShapeType="1"/>
              </p:cNvSpPr>
              <p:nvPr/>
            </p:nvSpPr>
            <p:spPr bwMode="auto">
              <a:xfrm flipV="1">
                <a:off x="1954" y="1614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5" name="Line 345"/>
              <p:cNvSpPr>
                <a:spLocks noChangeShapeType="1"/>
              </p:cNvSpPr>
              <p:nvPr/>
            </p:nvSpPr>
            <p:spPr bwMode="auto">
              <a:xfrm flipV="1">
                <a:off x="1967" y="1569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6" name="Line 346"/>
              <p:cNvSpPr>
                <a:spLocks noChangeShapeType="1"/>
              </p:cNvSpPr>
              <p:nvPr/>
            </p:nvSpPr>
            <p:spPr bwMode="auto">
              <a:xfrm flipV="1">
                <a:off x="1980" y="1537"/>
                <a:ext cx="13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7" name="Line 347"/>
              <p:cNvSpPr>
                <a:spLocks noChangeShapeType="1"/>
              </p:cNvSpPr>
              <p:nvPr/>
            </p:nvSpPr>
            <p:spPr bwMode="auto">
              <a:xfrm flipV="1">
                <a:off x="2038" y="1614"/>
                <a:ext cx="6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8" name="Line 348"/>
              <p:cNvSpPr>
                <a:spLocks noChangeShapeType="1"/>
              </p:cNvSpPr>
              <p:nvPr/>
            </p:nvSpPr>
            <p:spPr bwMode="auto">
              <a:xfrm flipV="1">
                <a:off x="2044" y="1569"/>
                <a:ext cx="19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9" name="Line 349"/>
              <p:cNvSpPr>
                <a:spLocks noChangeShapeType="1"/>
              </p:cNvSpPr>
              <p:nvPr/>
            </p:nvSpPr>
            <p:spPr bwMode="auto">
              <a:xfrm flipV="1">
                <a:off x="2063" y="1544"/>
                <a:ext cx="20" cy="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0" name="Line 350"/>
              <p:cNvSpPr>
                <a:spLocks noChangeShapeType="1"/>
              </p:cNvSpPr>
              <p:nvPr/>
            </p:nvSpPr>
            <p:spPr bwMode="auto">
              <a:xfrm flipV="1">
                <a:off x="2083" y="1525"/>
                <a:ext cx="12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1" name="Line 351"/>
              <p:cNvSpPr>
                <a:spLocks noChangeShapeType="1"/>
              </p:cNvSpPr>
              <p:nvPr/>
            </p:nvSpPr>
            <p:spPr bwMode="auto">
              <a:xfrm flipV="1">
                <a:off x="2095" y="1499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2" name="Line 352"/>
              <p:cNvSpPr>
                <a:spLocks noChangeShapeType="1"/>
              </p:cNvSpPr>
              <p:nvPr/>
            </p:nvSpPr>
            <p:spPr bwMode="auto">
              <a:xfrm flipV="1">
                <a:off x="2127" y="1480"/>
                <a:ext cx="20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3" name="Line 353"/>
              <p:cNvSpPr>
                <a:spLocks noChangeShapeType="1"/>
              </p:cNvSpPr>
              <p:nvPr/>
            </p:nvSpPr>
            <p:spPr bwMode="auto">
              <a:xfrm flipV="1">
                <a:off x="2147" y="1467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4" name="Line 354"/>
              <p:cNvSpPr>
                <a:spLocks noChangeShapeType="1"/>
              </p:cNvSpPr>
              <p:nvPr/>
            </p:nvSpPr>
            <p:spPr bwMode="auto">
              <a:xfrm flipV="1">
                <a:off x="2166" y="1448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5" name="Line 355"/>
              <p:cNvSpPr>
                <a:spLocks noChangeShapeType="1"/>
              </p:cNvSpPr>
              <p:nvPr/>
            </p:nvSpPr>
            <p:spPr bwMode="auto">
              <a:xfrm flipV="1">
                <a:off x="2211" y="1441"/>
                <a:ext cx="38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6" name="Line 356"/>
              <p:cNvSpPr>
                <a:spLocks noChangeShapeType="1"/>
              </p:cNvSpPr>
              <p:nvPr/>
            </p:nvSpPr>
            <p:spPr bwMode="auto">
              <a:xfrm flipV="1">
                <a:off x="2249" y="1435"/>
                <a:ext cx="7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7" name="Line 357"/>
              <p:cNvSpPr>
                <a:spLocks noChangeShapeType="1"/>
              </p:cNvSpPr>
              <p:nvPr/>
            </p:nvSpPr>
            <p:spPr bwMode="auto">
              <a:xfrm>
                <a:off x="2256" y="1435"/>
                <a:ext cx="44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8" name="Line 358"/>
              <p:cNvSpPr>
                <a:spLocks noChangeShapeType="1"/>
              </p:cNvSpPr>
              <p:nvPr/>
            </p:nvSpPr>
            <p:spPr bwMode="auto">
              <a:xfrm>
                <a:off x="2300" y="1435"/>
                <a:ext cx="45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9" name="Line 359"/>
              <p:cNvSpPr>
                <a:spLocks noChangeShapeType="1"/>
              </p:cNvSpPr>
              <p:nvPr/>
            </p:nvSpPr>
            <p:spPr bwMode="auto">
              <a:xfrm>
                <a:off x="2345" y="1435"/>
                <a:ext cx="7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0" name="Line 360"/>
              <p:cNvSpPr>
                <a:spLocks noChangeShapeType="1"/>
              </p:cNvSpPr>
              <p:nvPr/>
            </p:nvSpPr>
            <p:spPr bwMode="auto">
              <a:xfrm>
                <a:off x="2352" y="1441"/>
                <a:ext cx="38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1" name="Line 361"/>
              <p:cNvSpPr>
                <a:spLocks noChangeShapeType="1"/>
              </p:cNvSpPr>
              <p:nvPr/>
            </p:nvSpPr>
            <p:spPr bwMode="auto">
              <a:xfrm>
                <a:off x="2390" y="1448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2" name="Line 362"/>
              <p:cNvSpPr>
                <a:spLocks noChangeShapeType="1"/>
              </p:cNvSpPr>
              <p:nvPr/>
            </p:nvSpPr>
            <p:spPr bwMode="auto">
              <a:xfrm>
                <a:off x="2435" y="1467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3" name="Line 363"/>
              <p:cNvSpPr>
                <a:spLocks noChangeShapeType="1"/>
              </p:cNvSpPr>
              <p:nvPr/>
            </p:nvSpPr>
            <p:spPr bwMode="auto">
              <a:xfrm>
                <a:off x="2454" y="1480"/>
                <a:ext cx="19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4" name="Line 364"/>
              <p:cNvSpPr>
                <a:spLocks noChangeShapeType="1"/>
              </p:cNvSpPr>
              <p:nvPr/>
            </p:nvSpPr>
            <p:spPr bwMode="auto">
              <a:xfrm>
                <a:off x="2473" y="1499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5" name="Line 365"/>
              <p:cNvSpPr>
                <a:spLocks noChangeShapeType="1"/>
              </p:cNvSpPr>
              <p:nvPr/>
            </p:nvSpPr>
            <p:spPr bwMode="auto">
              <a:xfrm>
                <a:off x="2505" y="1525"/>
                <a:ext cx="13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6" name="Line 366"/>
              <p:cNvSpPr>
                <a:spLocks noChangeShapeType="1"/>
              </p:cNvSpPr>
              <p:nvPr/>
            </p:nvSpPr>
            <p:spPr bwMode="auto">
              <a:xfrm>
                <a:off x="2518" y="1544"/>
                <a:ext cx="20" cy="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" name="Line 367"/>
              <p:cNvSpPr>
                <a:spLocks noChangeShapeType="1"/>
              </p:cNvSpPr>
              <p:nvPr/>
            </p:nvSpPr>
            <p:spPr bwMode="auto">
              <a:xfrm>
                <a:off x="2538" y="1569"/>
                <a:ext cx="19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8" name="Line 368"/>
              <p:cNvSpPr>
                <a:spLocks noChangeShapeType="1"/>
              </p:cNvSpPr>
              <p:nvPr/>
            </p:nvSpPr>
            <p:spPr bwMode="auto">
              <a:xfrm>
                <a:off x="2557" y="1614"/>
                <a:ext cx="6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9" name="Line 369"/>
              <p:cNvSpPr>
                <a:spLocks noChangeShapeType="1"/>
              </p:cNvSpPr>
              <p:nvPr/>
            </p:nvSpPr>
            <p:spPr bwMode="auto">
              <a:xfrm>
                <a:off x="2563" y="1646"/>
                <a:ext cx="0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0" name="Line 370"/>
              <p:cNvSpPr>
                <a:spLocks noChangeShapeType="1"/>
              </p:cNvSpPr>
              <p:nvPr/>
            </p:nvSpPr>
            <p:spPr bwMode="auto">
              <a:xfrm>
                <a:off x="2563" y="1659"/>
                <a:ext cx="7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1" name="Line 371"/>
              <p:cNvSpPr>
                <a:spLocks noChangeShapeType="1"/>
              </p:cNvSpPr>
              <p:nvPr/>
            </p:nvSpPr>
            <p:spPr bwMode="auto">
              <a:xfrm flipH="1">
                <a:off x="2563" y="1704"/>
                <a:ext cx="7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2" name="Line 372"/>
              <p:cNvSpPr>
                <a:spLocks noChangeShapeType="1"/>
              </p:cNvSpPr>
              <p:nvPr/>
            </p:nvSpPr>
            <p:spPr bwMode="auto">
              <a:xfrm>
                <a:off x="2563" y="1743"/>
                <a:ext cx="0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3" name="Line 373"/>
              <p:cNvSpPr>
                <a:spLocks noChangeShapeType="1"/>
              </p:cNvSpPr>
              <p:nvPr/>
            </p:nvSpPr>
            <p:spPr bwMode="auto">
              <a:xfrm flipH="1">
                <a:off x="2557" y="1756"/>
                <a:ext cx="6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4" name="Line 374"/>
              <p:cNvSpPr>
                <a:spLocks noChangeShapeType="1"/>
              </p:cNvSpPr>
              <p:nvPr/>
            </p:nvSpPr>
            <p:spPr bwMode="auto">
              <a:xfrm flipH="1">
                <a:off x="2538" y="1788"/>
                <a:ext cx="19" cy="44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5" name="Line 375"/>
              <p:cNvSpPr>
                <a:spLocks noChangeShapeType="1"/>
              </p:cNvSpPr>
              <p:nvPr/>
            </p:nvSpPr>
            <p:spPr bwMode="auto">
              <a:xfrm flipH="1">
                <a:off x="2518" y="1832"/>
                <a:ext cx="20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6" name="Line 376"/>
              <p:cNvSpPr>
                <a:spLocks noChangeShapeType="1"/>
              </p:cNvSpPr>
              <p:nvPr/>
            </p:nvSpPr>
            <p:spPr bwMode="auto">
              <a:xfrm flipH="1">
                <a:off x="2505" y="1858"/>
                <a:ext cx="13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7" name="Line 377"/>
              <p:cNvSpPr>
                <a:spLocks noChangeShapeType="1"/>
              </p:cNvSpPr>
              <p:nvPr/>
            </p:nvSpPr>
            <p:spPr bwMode="auto">
              <a:xfrm flipH="1">
                <a:off x="2473" y="1877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8" name="Line 378"/>
              <p:cNvSpPr>
                <a:spLocks noChangeShapeType="1"/>
              </p:cNvSpPr>
              <p:nvPr/>
            </p:nvSpPr>
            <p:spPr bwMode="auto">
              <a:xfrm flipH="1">
                <a:off x="2454" y="1903"/>
                <a:ext cx="19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9" name="Line 379"/>
              <p:cNvSpPr>
                <a:spLocks noChangeShapeType="1"/>
              </p:cNvSpPr>
              <p:nvPr/>
            </p:nvSpPr>
            <p:spPr bwMode="auto">
              <a:xfrm flipH="1">
                <a:off x="2435" y="1922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0" name="Line 380"/>
              <p:cNvSpPr>
                <a:spLocks noChangeShapeType="1"/>
              </p:cNvSpPr>
              <p:nvPr/>
            </p:nvSpPr>
            <p:spPr bwMode="auto">
              <a:xfrm flipH="1">
                <a:off x="2390" y="1935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1" name="Line 381"/>
              <p:cNvSpPr>
                <a:spLocks noChangeShapeType="1"/>
              </p:cNvSpPr>
              <p:nvPr/>
            </p:nvSpPr>
            <p:spPr bwMode="auto">
              <a:xfrm flipH="1">
                <a:off x="2352" y="1954"/>
                <a:ext cx="38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2" name="Line 382"/>
              <p:cNvSpPr>
                <a:spLocks noChangeShapeType="1"/>
              </p:cNvSpPr>
              <p:nvPr/>
            </p:nvSpPr>
            <p:spPr bwMode="auto">
              <a:xfrm flipH="1">
                <a:off x="2345" y="1967"/>
                <a:ext cx="7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3" name="Line 383"/>
              <p:cNvSpPr>
                <a:spLocks noChangeShapeType="1"/>
              </p:cNvSpPr>
              <p:nvPr/>
            </p:nvSpPr>
            <p:spPr bwMode="auto">
              <a:xfrm flipH="1">
                <a:off x="2300" y="1967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4" name="Line 384"/>
              <p:cNvSpPr>
                <a:spLocks noChangeShapeType="1"/>
              </p:cNvSpPr>
              <p:nvPr/>
            </p:nvSpPr>
            <p:spPr bwMode="auto">
              <a:xfrm flipH="1" flipV="1">
                <a:off x="2256" y="1967"/>
                <a:ext cx="44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5" name="Line 385"/>
              <p:cNvSpPr>
                <a:spLocks noChangeShapeType="1"/>
              </p:cNvSpPr>
              <p:nvPr/>
            </p:nvSpPr>
            <p:spPr bwMode="auto">
              <a:xfrm flipH="1">
                <a:off x="2249" y="1967"/>
                <a:ext cx="7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6" name="Line 386"/>
              <p:cNvSpPr>
                <a:spLocks noChangeShapeType="1"/>
              </p:cNvSpPr>
              <p:nvPr/>
            </p:nvSpPr>
            <p:spPr bwMode="auto">
              <a:xfrm flipH="1" flipV="1">
                <a:off x="2211" y="1954"/>
                <a:ext cx="38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7" name="Line 387"/>
              <p:cNvSpPr>
                <a:spLocks noChangeShapeType="1"/>
              </p:cNvSpPr>
              <p:nvPr/>
            </p:nvSpPr>
            <p:spPr bwMode="auto">
              <a:xfrm flipH="1" flipV="1">
                <a:off x="2166" y="1935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8" name="Line 388"/>
              <p:cNvSpPr>
                <a:spLocks noChangeShapeType="1"/>
              </p:cNvSpPr>
              <p:nvPr/>
            </p:nvSpPr>
            <p:spPr bwMode="auto">
              <a:xfrm flipH="1" flipV="1">
                <a:off x="2147" y="1922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9" name="Line 389"/>
              <p:cNvSpPr>
                <a:spLocks noChangeShapeType="1"/>
              </p:cNvSpPr>
              <p:nvPr/>
            </p:nvSpPr>
            <p:spPr bwMode="auto">
              <a:xfrm flipH="1" flipV="1">
                <a:off x="2127" y="1903"/>
                <a:ext cx="20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0" name="Line 390"/>
              <p:cNvSpPr>
                <a:spLocks noChangeShapeType="1"/>
              </p:cNvSpPr>
              <p:nvPr/>
            </p:nvSpPr>
            <p:spPr bwMode="auto">
              <a:xfrm flipH="1" flipV="1">
                <a:off x="2095" y="1877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1" name="Line 391"/>
              <p:cNvSpPr>
                <a:spLocks noChangeShapeType="1"/>
              </p:cNvSpPr>
              <p:nvPr/>
            </p:nvSpPr>
            <p:spPr bwMode="auto">
              <a:xfrm flipH="1" flipV="1">
                <a:off x="2083" y="1858"/>
                <a:ext cx="12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2" name="Line 392"/>
              <p:cNvSpPr>
                <a:spLocks noChangeShapeType="1"/>
              </p:cNvSpPr>
              <p:nvPr/>
            </p:nvSpPr>
            <p:spPr bwMode="auto">
              <a:xfrm flipH="1" flipV="1">
                <a:off x="2063" y="1832"/>
                <a:ext cx="20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3" name="Line 393"/>
              <p:cNvSpPr>
                <a:spLocks noChangeShapeType="1"/>
              </p:cNvSpPr>
              <p:nvPr/>
            </p:nvSpPr>
            <p:spPr bwMode="auto">
              <a:xfrm flipH="1" flipV="1">
                <a:off x="2044" y="1788"/>
                <a:ext cx="19" cy="44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4" name="Line 394"/>
              <p:cNvSpPr>
                <a:spLocks noChangeShapeType="1"/>
              </p:cNvSpPr>
              <p:nvPr/>
            </p:nvSpPr>
            <p:spPr bwMode="auto">
              <a:xfrm flipH="1" flipV="1">
                <a:off x="2038" y="1756"/>
                <a:ext cx="6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5" name="Line 395"/>
              <p:cNvSpPr>
                <a:spLocks noChangeShapeType="1"/>
              </p:cNvSpPr>
              <p:nvPr/>
            </p:nvSpPr>
            <p:spPr bwMode="auto">
              <a:xfrm flipV="1">
                <a:off x="2038" y="1743"/>
                <a:ext cx="0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6" name="Line 396"/>
              <p:cNvSpPr>
                <a:spLocks noChangeShapeType="1"/>
              </p:cNvSpPr>
              <p:nvPr/>
            </p:nvSpPr>
            <p:spPr bwMode="auto">
              <a:xfrm flipH="1" flipV="1">
                <a:off x="2031" y="1704"/>
                <a:ext cx="7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7" name="Line 397"/>
              <p:cNvSpPr>
                <a:spLocks noChangeShapeType="1"/>
              </p:cNvSpPr>
              <p:nvPr/>
            </p:nvSpPr>
            <p:spPr bwMode="auto">
              <a:xfrm flipV="1">
                <a:off x="2031" y="1659"/>
                <a:ext cx="7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8" name="Line 398"/>
              <p:cNvSpPr>
                <a:spLocks noChangeShapeType="1"/>
              </p:cNvSpPr>
              <p:nvPr/>
            </p:nvSpPr>
            <p:spPr bwMode="auto">
              <a:xfrm flipV="1">
                <a:off x="2038" y="1646"/>
                <a:ext cx="0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9" name="Line 399"/>
              <p:cNvSpPr>
                <a:spLocks noChangeShapeType="1"/>
              </p:cNvSpPr>
              <p:nvPr/>
            </p:nvSpPr>
            <p:spPr bwMode="auto">
              <a:xfrm flipV="1">
                <a:off x="2127" y="1614"/>
                <a:ext cx="13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0" name="Line 400"/>
              <p:cNvSpPr>
                <a:spLocks noChangeShapeType="1"/>
              </p:cNvSpPr>
              <p:nvPr/>
            </p:nvSpPr>
            <p:spPr bwMode="auto">
              <a:xfrm flipV="1">
                <a:off x="2140" y="1576"/>
                <a:ext cx="26" cy="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1" name="Line 401"/>
              <p:cNvSpPr>
                <a:spLocks noChangeShapeType="1"/>
              </p:cNvSpPr>
              <p:nvPr/>
            </p:nvSpPr>
            <p:spPr bwMode="auto">
              <a:xfrm flipV="1">
                <a:off x="2166" y="1569"/>
                <a:ext cx="6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2" name="Line 402"/>
              <p:cNvSpPr>
                <a:spLocks noChangeShapeType="1"/>
              </p:cNvSpPr>
              <p:nvPr/>
            </p:nvSpPr>
            <p:spPr bwMode="auto">
              <a:xfrm flipV="1">
                <a:off x="2172" y="1544"/>
                <a:ext cx="39" cy="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3" name="Line 403"/>
              <p:cNvSpPr>
                <a:spLocks noChangeShapeType="1"/>
              </p:cNvSpPr>
              <p:nvPr/>
            </p:nvSpPr>
            <p:spPr bwMode="auto">
              <a:xfrm flipV="1">
                <a:off x="2211" y="1525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4" name="Line 404"/>
              <p:cNvSpPr>
                <a:spLocks noChangeShapeType="1"/>
              </p:cNvSpPr>
              <p:nvPr/>
            </p:nvSpPr>
            <p:spPr bwMode="auto">
              <a:xfrm flipV="1">
                <a:off x="2256" y="1518"/>
                <a:ext cx="44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5" name="Line 405"/>
              <p:cNvSpPr>
                <a:spLocks noChangeShapeType="1"/>
              </p:cNvSpPr>
              <p:nvPr/>
            </p:nvSpPr>
            <p:spPr bwMode="auto">
              <a:xfrm>
                <a:off x="2300" y="1518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6" name="Line 406"/>
              <p:cNvSpPr>
                <a:spLocks noChangeShapeType="1"/>
              </p:cNvSpPr>
              <p:nvPr/>
            </p:nvSpPr>
            <p:spPr bwMode="auto">
              <a:xfrm>
                <a:off x="2345" y="1525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3" name="Group 608"/>
            <p:cNvGrpSpPr>
              <a:grpSpLocks/>
            </p:cNvGrpSpPr>
            <p:nvPr/>
          </p:nvGrpSpPr>
          <p:grpSpPr bwMode="auto">
            <a:xfrm>
              <a:off x="3275013" y="2451100"/>
              <a:ext cx="2697163" cy="1935163"/>
              <a:chOff x="2063" y="1544"/>
              <a:chExt cx="1699" cy="1219"/>
            </a:xfrm>
          </p:grpSpPr>
          <p:sp>
            <p:nvSpPr>
              <p:cNvPr id="377" name="Line 408"/>
              <p:cNvSpPr>
                <a:spLocks noChangeShapeType="1"/>
              </p:cNvSpPr>
              <p:nvPr/>
            </p:nvSpPr>
            <p:spPr bwMode="auto">
              <a:xfrm>
                <a:off x="2390" y="1544"/>
                <a:ext cx="39" cy="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8" name="Line 409"/>
              <p:cNvSpPr>
                <a:spLocks noChangeShapeType="1"/>
              </p:cNvSpPr>
              <p:nvPr/>
            </p:nvSpPr>
            <p:spPr bwMode="auto">
              <a:xfrm>
                <a:off x="2429" y="1569"/>
                <a:ext cx="6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" name="Line 410"/>
              <p:cNvSpPr>
                <a:spLocks noChangeShapeType="1"/>
              </p:cNvSpPr>
              <p:nvPr/>
            </p:nvSpPr>
            <p:spPr bwMode="auto">
              <a:xfrm>
                <a:off x="2435" y="1576"/>
                <a:ext cx="26" cy="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0" name="Line 411"/>
              <p:cNvSpPr>
                <a:spLocks noChangeShapeType="1"/>
              </p:cNvSpPr>
              <p:nvPr/>
            </p:nvSpPr>
            <p:spPr bwMode="auto">
              <a:xfrm>
                <a:off x="2461" y="1614"/>
                <a:ext cx="12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1" name="Line 412"/>
              <p:cNvSpPr>
                <a:spLocks noChangeShapeType="1"/>
              </p:cNvSpPr>
              <p:nvPr/>
            </p:nvSpPr>
            <p:spPr bwMode="auto">
              <a:xfrm>
                <a:off x="2473" y="1653"/>
                <a:ext cx="7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2" name="Line 413"/>
              <p:cNvSpPr>
                <a:spLocks noChangeShapeType="1"/>
              </p:cNvSpPr>
              <p:nvPr/>
            </p:nvSpPr>
            <p:spPr bwMode="auto">
              <a:xfrm>
                <a:off x="2480" y="1659"/>
                <a:ext cx="0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3" name="Line 414"/>
              <p:cNvSpPr>
                <a:spLocks noChangeShapeType="1"/>
              </p:cNvSpPr>
              <p:nvPr/>
            </p:nvSpPr>
            <p:spPr bwMode="auto">
              <a:xfrm>
                <a:off x="2480" y="1704"/>
                <a:ext cx="0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4" name="Line 415"/>
              <p:cNvSpPr>
                <a:spLocks noChangeShapeType="1"/>
              </p:cNvSpPr>
              <p:nvPr/>
            </p:nvSpPr>
            <p:spPr bwMode="auto">
              <a:xfrm flipH="1">
                <a:off x="2473" y="1743"/>
                <a:ext cx="7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5" name="Line 416"/>
              <p:cNvSpPr>
                <a:spLocks noChangeShapeType="1"/>
              </p:cNvSpPr>
              <p:nvPr/>
            </p:nvSpPr>
            <p:spPr bwMode="auto">
              <a:xfrm flipH="1">
                <a:off x="2461" y="1749"/>
                <a:ext cx="12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6" name="Line 417"/>
              <p:cNvSpPr>
                <a:spLocks noChangeShapeType="1"/>
              </p:cNvSpPr>
              <p:nvPr/>
            </p:nvSpPr>
            <p:spPr bwMode="auto">
              <a:xfrm flipH="1">
                <a:off x="2435" y="1788"/>
                <a:ext cx="26" cy="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7" name="Line 418"/>
              <p:cNvSpPr>
                <a:spLocks noChangeShapeType="1"/>
              </p:cNvSpPr>
              <p:nvPr/>
            </p:nvSpPr>
            <p:spPr bwMode="auto">
              <a:xfrm flipH="1">
                <a:off x="2429" y="1826"/>
                <a:ext cx="6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8" name="Line 419"/>
              <p:cNvSpPr>
                <a:spLocks noChangeShapeType="1"/>
              </p:cNvSpPr>
              <p:nvPr/>
            </p:nvSpPr>
            <p:spPr bwMode="auto">
              <a:xfrm flipH="1">
                <a:off x="2390" y="1832"/>
                <a:ext cx="39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" name="Line 420"/>
              <p:cNvSpPr>
                <a:spLocks noChangeShapeType="1"/>
              </p:cNvSpPr>
              <p:nvPr/>
            </p:nvSpPr>
            <p:spPr bwMode="auto">
              <a:xfrm flipH="1">
                <a:off x="2345" y="1858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0" name="Line 421"/>
              <p:cNvSpPr>
                <a:spLocks noChangeShapeType="1"/>
              </p:cNvSpPr>
              <p:nvPr/>
            </p:nvSpPr>
            <p:spPr bwMode="auto">
              <a:xfrm flipH="1">
                <a:off x="2300" y="1877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1" name="Line 422"/>
              <p:cNvSpPr>
                <a:spLocks noChangeShapeType="1"/>
              </p:cNvSpPr>
              <p:nvPr/>
            </p:nvSpPr>
            <p:spPr bwMode="auto">
              <a:xfrm flipH="1" flipV="1">
                <a:off x="2256" y="1877"/>
                <a:ext cx="44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2" name="Line 423"/>
              <p:cNvSpPr>
                <a:spLocks noChangeShapeType="1"/>
              </p:cNvSpPr>
              <p:nvPr/>
            </p:nvSpPr>
            <p:spPr bwMode="auto">
              <a:xfrm flipH="1" flipV="1">
                <a:off x="2211" y="1858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3" name="Line 424"/>
              <p:cNvSpPr>
                <a:spLocks noChangeShapeType="1"/>
              </p:cNvSpPr>
              <p:nvPr/>
            </p:nvSpPr>
            <p:spPr bwMode="auto">
              <a:xfrm flipH="1" flipV="1">
                <a:off x="2172" y="1832"/>
                <a:ext cx="39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4" name="Line 425"/>
              <p:cNvSpPr>
                <a:spLocks noChangeShapeType="1"/>
              </p:cNvSpPr>
              <p:nvPr/>
            </p:nvSpPr>
            <p:spPr bwMode="auto">
              <a:xfrm flipH="1" flipV="1">
                <a:off x="2166" y="1826"/>
                <a:ext cx="6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5" name="Line 426"/>
              <p:cNvSpPr>
                <a:spLocks noChangeShapeType="1"/>
              </p:cNvSpPr>
              <p:nvPr/>
            </p:nvSpPr>
            <p:spPr bwMode="auto">
              <a:xfrm flipH="1" flipV="1">
                <a:off x="2140" y="1788"/>
                <a:ext cx="26" cy="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6" name="Line 427"/>
              <p:cNvSpPr>
                <a:spLocks noChangeShapeType="1"/>
              </p:cNvSpPr>
              <p:nvPr/>
            </p:nvSpPr>
            <p:spPr bwMode="auto">
              <a:xfrm flipH="1" flipV="1">
                <a:off x="2127" y="1749"/>
                <a:ext cx="13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7" name="Line 428"/>
              <p:cNvSpPr>
                <a:spLocks noChangeShapeType="1"/>
              </p:cNvSpPr>
              <p:nvPr/>
            </p:nvSpPr>
            <p:spPr bwMode="auto">
              <a:xfrm flipH="1" flipV="1">
                <a:off x="2121" y="1743"/>
                <a:ext cx="6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8" name="Line 429"/>
              <p:cNvSpPr>
                <a:spLocks noChangeShapeType="1"/>
              </p:cNvSpPr>
              <p:nvPr/>
            </p:nvSpPr>
            <p:spPr bwMode="auto">
              <a:xfrm flipV="1">
                <a:off x="2121" y="1704"/>
                <a:ext cx="0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9" name="Line 430"/>
              <p:cNvSpPr>
                <a:spLocks noChangeShapeType="1"/>
              </p:cNvSpPr>
              <p:nvPr/>
            </p:nvSpPr>
            <p:spPr bwMode="auto">
              <a:xfrm flipV="1">
                <a:off x="2121" y="1659"/>
                <a:ext cx="0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0" name="Line 431"/>
              <p:cNvSpPr>
                <a:spLocks noChangeShapeType="1"/>
              </p:cNvSpPr>
              <p:nvPr/>
            </p:nvSpPr>
            <p:spPr bwMode="auto">
              <a:xfrm flipV="1">
                <a:off x="2121" y="1653"/>
                <a:ext cx="6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1" name="Line 432"/>
              <p:cNvSpPr>
                <a:spLocks noChangeShapeType="1"/>
              </p:cNvSpPr>
              <p:nvPr/>
            </p:nvSpPr>
            <p:spPr bwMode="auto">
              <a:xfrm>
                <a:off x="3749" y="2339"/>
                <a:ext cx="6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2" name="Line 433"/>
              <p:cNvSpPr>
                <a:spLocks noChangeShapeType="1"/>
              </p:cNvSpPr>
              <p:nvPr/>
            </p:nvSpPr>
            <p:spPr bwMode="auto">
              <a:xfrm>
                <a:off x="3755" y="2358"/>
                <a:ext cx="7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3" name="Line 434"/>
              <p:cNvSpPr>
                <a:spLocks noChangeShapeType="1"/>
              </p:cNvSpPr>
              <p:nvPr/>
            </p:nvSpPr>
            <p:spPr bwMode="auto">
              <a:xfrm flipH="1">
                <a:off x="3755" y="2403"/>
                <a:ext cx="7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" name="Line 435"/>
              <p:cNvSpPr>
                <a:spLocks noChangeShapeType="1"/>
              </p:cNvSpPr>
              <p:nvPr/>
            </p:nvSpPr>
            <p:spPr bwMode="auto">
              <a:xfrm flipH="1">
                <a:off x="3749" y="2448"/>
                <a:ext cx="6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5" name="Line 436"/>
              <p:cNvSpPr>
                <a:spLocks noChangeShapeType="1"/>
              </p:cNvSpPr>
              <p:nvPr/>
            </p:nvSpPr>
            <p:spPr bwMode="auto">
              <a:xfrm flipH="1">
                <a:off x="3736" y="2467"/>
                <a:ext cx="13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6" name="Line 437"/>
              <p:cNvSpPr>
                <a:spLocks noChangeShapeType="1"/>
              </p:cNvSpPr>
              <p:nvPr/>
            </p:nvSpPr>
            <p:spPr bwMode="auto">
              <a:xfrm flipH="1">
                <a:off x="3704" y="2493"/>
                <a:ext cx="32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7" name="Line 438"/>
              <p:cNvSpPr>
                <a:spLocks noChangeShapeType="1"/>
              </p:cNvSpPr>
              <p:nvPr/>
            </p:nvSpPr>
            <p:spPr bwMode="auto">
              <a:xfrm>
                <a:off x="3704" y="2532"/>
                <a:ext cx="0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8" name="Line 439"/>
              <p:cNvSpPr>
                <a:spLocks noChangeShapeType="1"/>
              </p:cNvSpPr>
              <p:nvPr/>
            </p:nvSpPr>
            <p:spPr bwMode="auto">
              <a:xfrm flipH="1">
                <a:off x="3659" y="2538"/>
                <a:ext cx="45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" name="Line 440"/>
              <p:cNvSpPr>
                <a:spLocks noChangeShapeType="1"/>
              </p:cNvSpPr>
              <p:nvPr/>
            </p:nvSpPr>
            <p:spPr bwMode="auto">
              <a:xfrm flipH="1">
                <a:off x="3653" y="2577"/>
                <a:ext cx="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0" name="Line 441"/>
              <p:cNvSpPr>
                <a:spLocks noChangeShapeType="1"/>
              </p:cNvSpPr>
              <p:nvPr/>
            </p:nvSpPr>
            <p:spPr bwMode="auto">
              <a:xfrm flipH="1">
                <a:off x="3614" y="2577"/>
                <a:ext cx="39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1" name="Line 442"/>
              <p:cNvSpPr>
                <a:spLocks noChangeShapeType="1"/>
              </p:cNvSpPr>
              <p:nvPr/>
            </p:nvSpPr>
            <p:spPr bwMode="auto">
              <a:xfrm flipH="1">
                <a:off x="3582" y="2602"/>
                <a:ext cx="3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2" name="Line 443"/>
              <p:cNvSpPr>
                <a:spLocks noChangeShapeType="1"/>
              </p:cNvSpPr>
              <p:nvPr/>
            </p:nvSpPr>
            <p:spPr bwMode="auto">
              <a:xfrm flipH="1">
                <a:off x="3569" y="2621"/>
                <a:ext cx="13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3" name="Line 444"/>
              <p:cNvSpPr>
                <a:spLocks noChangeShapeType="1"/>
              </p:cNvSpPr>
              <p:nvPr/>
            </p:nvSpPr>
            <p:spPr bwMode="auto">
              <a:xfrm flipH="1">
                <a:off x="3531" y="2628"/>
                <a:ext cx="38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4" name="Line 445"/>
              <p:cNvSpPr>
                <a:spLocks noChangeShapeType="1"/>
              </p:cNvSpPr>
              <p:nvPr/>
            </p:nvSpPr>
            <p:spPr bwMode="auto">
              <a:xfrm flipH="1">
                <a:off x="3486" y="2653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5" name="Line 446"/>
              <p:cNvSpPr>
                <a:spLocks noChangeShapeType="1"/>
              </p:cNvSpPr>
              <p:nvPr/>
            </p:nvSpPr>
            <p:spPr bwMode="auto">
              <a:xfrm flipH="1">
                <a:off x="3441" y="2666"/>
                <a:ext cx="45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6" name="Line 447"/>
              <p:cNvSpPr>
                <a:spLocks noChangeShapeType="1"/>
              </p:cNvSpPr>
              <p:nvPr/>
            </p:nvSpPr>
            <p:spPr bwMode="auto">
              <a:xfrm flipH="1">
                <a:off x="3396" y="2686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7" name="Line 448"/>
              <p:cNvSpPr>
                <a:spLocks noChangeShapeType="1"/>
              </p:cNvSpPr>
              <p:nvPr/>
            </p:nvSpPr>
            <p:spPr bwMode="auto">
              <a:xfrm flipH="1">
                <a:off x="3351" y="2698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8" name="Line 449"/>
              <p:cNvSpPr>
                <a:spLocks noChangeShapeType="1"/>
              </p:cNvSpPr>
              <p:nvPr/>
            </p:nvSpPr>
            <p:spPr bwMode="auto">
              <a:xfrm flipH="1">
                <a:off x="3345" y="2711"/>
                <a:ext cx="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9" name="Line 450"/>
              <p:cNvSpPr>
                <a:spLocks noChangeShapeType="1"/>
              </p:cNvSpPr>
              <p:nvPr/>
            </p:nvSpPr>
            <p:spPr bwMode="auto">
              <a:xfrm flipH="1">
                <a:off x="3307" y="2711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" name="Line 451"/>
              <p:cNvSpPr>
                <a:spLocks noChangeShapeType="1"/>
              </p:cNvSpPr>
              <p:nvPr/>
            </p:nvSpPr>
            <p:spPr bwMode="auto">
              <a:xfrm flipH="1">
                <a:off x="3262" y="2718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1" name="Line 452"/>
              <p:cNvSpPr>
                <a:spLocks noChangeShapeType="1"/>
              </p:cNvSpPr>
              <p:nvPr/>
            </p:nvSpPr>
            <p:spPr bwMode="auto">
              <a:xfrm flipH="1">
                <a:off x="3223" y="2730"/>
                <a:ext cx="39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2" name="Line 453"/>
              <p:cNvSpPr>
                <a:spLocks noChangeShapeType="1"/>
              </p:cNvSpPr>
              <p:nvPr/>
            </p:nvSpPr>
            <p:spPr bwMode="auto">
              <a:xfrm flipH="1">
                <a:off x="3178" y="2737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3" name="Line 454"/>
              <p:cNvSpPr>
                <a:spLocks noChangeShapeType="1"/>
              </p:cNvSpPr>
              <p:nvPr/>
            </p:nvSpPr>
            <p:spPr bwMode="auto">
              <a:xfrm flipH="1">
                <a:off x="3134" y="2743"/>
                <a:ext cx="44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4" name="Line 455"/>
              <p:cNvSpPr>
                <a:spLocks noChangeShapeType="1"/>
              </p:cNvSpPr>
              <p:nvPr/>
            </p:nvSpPr>
            <p:spPr bwMode="auto">
              <a:xfrm flipH="1">
                <a:off x="3089" y="2750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5" name="Line 456"/>
              <p:cNvSpPr>
                <a:spLocks noChangeShapeType="1"/>
              </p:cNvSpPr>
              <p:nvPr/>
            </p:nvSpPr>
            <p:spPr bwMode="auto">
              <a:xfrm flipH="1">
                <a:off x="3063" y="2756"/>
                <a:ext cx="2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6" name="Line 457"/>
              <p:cNvSpPr>
                <a:spLocks noChangeShapeType="1"/>
              </p:cNvSpPr>
              <p:nvPr/>
            </p:nvSpPr>
            <p:spPr bwMode="auto">
              <a:xfrm flipH="1">
                <a:off x="3044" y="2756"/>
                <a:ext cx="19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7" name="Line 458"/>
              <p:cNvSpPr>
                <a:spLocks noChangeShapeType="1"/>
              </p:cNvSpPr>
              <p:nvPr/>
            </p:nvSpPr>
            <p:spPr bwMode="auto">
              <a:xfrm flipH="1">
                <a:off x="2999" y="2756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8" name="Line 459"/>
              <p:cNvSpPr>
                <a:spLocks noChangeShapeType="1"/>
              </p:cNvSpPr>
              <p:nvPr/>
            </p:nvSpPr>
            <p:spPr bwMode="auto">
              <a:xfrm flipH="1">
                <a:off x="2961" y="2763"/>
                <a:ext cx="38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9" name="Line 460"/>
              <p:cNvSpPr>
                <a:spLocks noChangeShapeType="1"/>
              </p:cNvSpPr>
              <p:nvPr/>
            </p:nvSpPr>
            <p:spPr bwMode="auto">
              <a:xfrm flipH="1">
                <a:off x="2916" y="2763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0" name="Line 461"/>
              <p:cNvSpPr>
                <a:spLocks noChangeShapeType="1"/>
              </p:cNvSpPr>
              <p:nvPr/>
            </p:nvSpPr>
            <p:spPr bwMode="auto">
              <a:xfrm flipH="1">
                <a:off x="2871" y="2763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1" name="Line 462"/>
              <p:cNvSpPr>
                <a:spLocks noChangeShapeType="1"/>
              </p:cNvSpPr>
              <p:nvPr/>
            </p:nvSpPr>
            <p:spPr bwMode="auto">
              <a:xfrm flipH="1">
                <a:off x="2826" y="2763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2" name="Line 463"/>
              <p:cNvSpPr>
                <a:spLocks noChangeShapeType="1"/>
              </p:cNvSpPr>
              <p:nvPr/>
            </p:nvSpPr>
            <p:spPr bwMode="auto">
              <a:xfrm flipH="1" flipV="1">
                <a:off x="2781" y="2756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3" name="Line 464"/>
              <p:cNvSpPr>
                <a:spLocks noChangeShapeType="1"/>
              </p:cNvSpPr>
              <p:nvPr/>
            </p:nvSpPr>
            <p:spPr bwMode="auto">
              <a:xfrm flipH="1">
                <a:off x="2762" y="2756"/>
                <a:ext cx="19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4" name="Line 465"/>
              <p:cNvSpPr>
                <a:spLocks noChangeShapeType="1"/>
              </p:cNvSpPr>
              <p:nvPr/>
            </p:nvSpPr>
            <p:spPr bwMode="auto">
              <a:xfrm flipH="1">
                <a:off x="2736" y="2756"/>
                <a:ext cx="2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5" name="Line 466"/>
              <p:cNvSpPr>
                <a:spLocks noChangeShapeType="1"/>
              </p:cNvSpPr>
              <p:nvPr/>
            </p:nvSpPr>
            <p:spPr bwMode="auto">
              <a:xfrm flipH="1" flipV="1">
                <a:off x="2698" y="2750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6" name="Line 467"/>
              <p:cNvSpPr>
                <a:spLocks noChangeShapeType="1"/>
              </p:cNvSpPr>
              <p:nvPr/>
            </p:nvSpPr>
            <p:spPr bwMode="auto">
              <a:xfrm flipH="1" flipV="1">
                <a:off x="2653" y="2743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7" name="Line 468"/>
              <p:cNvSpPr>
                <a:spLocks noChangeShapeType="1"/>
              </p:cNvSpPr>
              <p:nvPr/>
            </p:nvSpPr>
            <p:spPr bwMode="auto">
              <a:xfrm flipH="1" flipV="1">
                <a:off x="2608" y="2737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8" name="Line 469"/>
              <p:cNvSpPr>
                <a:spLocks noChangeShapeType="1"/>
              </p:cNvSpPr>
              <p:nvPr/>
            </p:nvSpPr>
            <p:spPr bwMode="auto">
              <a:xfrm flipH="1" flipV="1">
                <a:off x="2563" y="2730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9" name="Line 470"/>
              <p:cNvSpPr>
                <a:spLocks noChangeShapeType="1"/>
              </p:cNvSpPr>
              <p:nvPr/>
            </p:nvSpPr>
            <p:spPr bwMode="auto">
              <a:xfrm flipH="1" flipV="1">
                <a:off x="2518" y="2718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" name="Line 471"/>
              <p:cNvSpPr>
                <a:spLocks noChangeShapeType="1"/>
              </p:cNvSpPr>
              <p:nvPr/>
            </p:nvSpPr>
            <p:spPr bwMode="auto">
              <a:xfrm flipH="1" flipV="1">
                <a:off x="2480" y="2711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1" name="Line 472"/>
              <p:cNvSpPr>
                <a:spLocks noChangeShapeType="1"/>
              </p:cNvSpPr>
              <p:nvPr/>
            </p:nvSpPr>
            <p:spPr bwMode="auto">
              <a:xfrm flipH="1">
                <a:off x="2473" y="2711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2" name="Line 473"/>
              <p:cNvSpPr>
                <a:spLocks noChangeShapeType="1"/>
              </p:cNvSpPr>
              <p:nvPr/>
            </p:nvSpPr>
            <p:spPr bwMode="auto">
              <a:xfrm flipH="1" flipV="1">
                <a:off x="2435" y="2698"/>
                <a:ext cx="38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3" name="Line 474"/>
              <p:cNvSpPr>
                <a:spLocks noChangeShapeType="1"/>
              </p:cNvSpPr>
              <p:nvPr/>
            </p:nvSpPr>
            <p:spPr bwMode="auto">
              <a:xfrm flipH="1" flipV="1">
                <a:off x="2390" y="2686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4" name="Line 475"/>
              <p:cNvSpPr>
                <a:spLocks noChangeShapeType="1"/>
              </p:cNvSpPr>
              <p:nvPr/>
            </p:nvSpPr>
            <p:spPr bwMode="auto">
              <a:xfrm flipH="1" flipV="1">
                <a:off x="2345" y="2666"/>
                <a:ext cx="45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5" name="Line 476"/>
              <p:cNvSpPr>
                <a:spLocks noChangeShapeType="1"/>
              </p:cNvSpPr>
              <p:nvPr/>
            </p:nvSpPr>
            <p:spPr bwMode="auto">
              <a:xfrm flipH="1">
                <a:off x="2339" y="2666"/>
                <a:ext cx="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6" name="Line 477"/>
              <p:cNvSpPr>
                <a:spLocks noChangeShapeType="1"/>
              </p:cNvSpPr>
              <p:nvPr/>
            </p:nvSpPr>
            <p:spPr bwMode="auto">
              <a:xfrm flipH="1" flipV="1">
                <a:off x="2300" y="2653"/>
                <a:ext cx="3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7" name="Line 478"/>
              <p:cNvSpPr>
                <a:spLocks noChangeShapeType="1"/>
              </p:cNvSpPr>
              <p:nvPr/>
            </p:nvSpPr>
            <p:spPr bwMode="auto">
              <a:xfrm flipH="1" flipV="1">
                <a:off x="2256" y="2628"/>
                <a:ext cx="44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8" name="Line 479"/>
              <p:cNvSpPr>
                <a:spLocks noChangeShapeType="1"/>
              </p:cNvSpPr>
              <p:nvPr/>
            </p:nvSpPr>
            <p:spPr bwMode="auto">
              <a:xfrm flipH="1" flipV="1">
                <a:off x="2243" y="2621"/>
                <a:ext cx="13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9" name="Line 480"/>
              <p:cNvSpPr>
                <a:spLocks noChangeShapeType="1"/>
              </p:cNvSpPr>
              <p:nvPr/>
            </p:nvSpPr>
            <p:spPr bwMode="auto">
              <a:xfrm flipH="1" flipV="1">
                <a:off x="2211" y="2602"/>
                <a:ext cx="3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0" name="Line 481"/>
              <p:cNvSpPr>
                <a:spLocks noChangeShapeType="1"/>
              </p:cNvSpPr>
              <p:nvPr/>
            </p:nvSpPr>
            <p:spPr bwMode="auto">
              <a:xfrm flipH="1" flipV="1">
                <a:off x="2179" y="2577"/>
                <a:ext cx="32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1" name="Line 482"/>
              <p:cNvSpPr>
                <a:spLocks noChangeShapeType="1"/>
              </p:cNvSpPr>
              <p:nvPr/>
            </p:nvSpPr>
            <p:spPr bwMode="auto">
              <a:xfrm flipH="1">
                <a:off x="2166" y="2577"/>
                <a:ext cx="13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2" name="Line 483"/>
              <p:cNvSpPr>
                <a:spLocks noChangeShapeType="1"/>
              </p:cNvSpPr>
              <p:nvPr/>
            </p:nvSpPr>
            <p:spPr bwMode="auto">
              <a:xfrm flipH="1" flipV="1">
                <a:off x="2127" y="2538"/>
                <a:ext cx="39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3" name="Line 484"/>
              <p:cNvSpPr>
                <a:spLocks noChangeShapeType="1"/>
              </p:cNvSpPr>
              <p:nvPr/>
            </p:nvSpPr>
            <p:spPr bwMode="auto">
              <a:xfrm flipV="1">
                <a:off x="2127" y="2532"/>
                <a:ext cx="0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4" name="Line 485"/>
              <p:cNvSpPr>
                <a:spLocks noChangeShapeType="1"/>
              </p:cNvSpPr>
              <p:nvPr/>
            </p:nvSpPr>
            <p:spPr bwMode="auto">
              <a:xfrm flipH="1" flipV="1">
                <a:off x="2095" y="2493"/>
                <a:ext cx="32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5" name="Line 486"/>
              <p:cNvSpPr>
                <a:spLocks noChangeShapeType="1"/>
              </p:cNvSpPr>
              <p:nvPr/>
            </p:nvSpPr>
            <p:spPr bwMode="auto">
              <a:xfrm flipH="1" flipV="1">
                <a:off x="2083" y="2467"/>
                <a:ext cx="12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6" name="Line 487"/>
              <p:cNvSpPr>
                <a:spLocks noChangeShapeType="1"/>
              </p:cNvSpPr>
              <p:nvPr/>
            </p:nvSpPr>
            <p:spPr bwMode="auto">
              <a:xfrm flipH="1" flipV="1">
                <a:off x="2070" y="2448"/>
                <a:ext cx="13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7" name="Line 488"/>
              <p:cNvSpPr>
                <a:spLocks noChangeShapeType="1"/>
              </p:cNvSpPr>
              <p:nvPr/>
            </p:nvSpPr>
            <p:spPr bwMode="auto">
              <a:xfrm flipH="1" flipV="1">
                <a:off x="2063" y="2403"/>
                <a:ext cx="7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8" name="Line 489"/>
              <p:cNvSpPr>
                <a:spLocks noChangeShapeType="1"/>
              </p:cNvSpPr>
              <p:nvPr/>
            </p:nvSpPr>
            <p:spPr bwMode="auto">
              <a:xfrm flipV="1">
                <a:off x="2063" y="2358"/>
                <a:ext cx="7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9" name="Line 490"/>
              <p:cNvSpPr>
                <a:spLocks noChangeShapeType="1"/>
              </p:cNvSpPr>
              <p:nvPr/>
            </p:nvSpPr>
            <p:spPr bwMode="auto">
              <a:xfrm flipV="1">
                <a:off x="2070" y="2339"/>
                <a:ext cx="13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0" name="Line 491"/>
              <p:cNvSpPr>
                <a:spLocks noChangeShapeType="1"/>
              </p:cNvSpPr>
              <p:nvPr/>
            </p:nvSpPr>
            <p:spPr bwMode="auto">
              <a:xfrm flipV="1">
                <a:off x="2083" y="2314"/>
                <a:ext cx="12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1" name="Line 492"/>
              <p:cNvSpPr>
                <a:spLocks noChangeShapeType="1"/>
              </p:cNvSpPr>
              <p:nvPr/>
            </p:nvSpPr>
            <p:spPr bwMode="auto">
              <a:xfrm flipV="1">
                <a:off x="2095" y="2275"/>
                <a:ext cx="32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2" name="Line 493"/>
              <p:cNvSpPr>
                <a:spLocks noChangeShapeType="1"/>
              </p:cNvSpPr>
              <p:nvPr/>
            </p:nvSpPr>
            <p:spPr bwMode="auto">
              <a:xfrm flipV="1">
                <a:off x="2127" y="2237"/>
                <a:ext cx="39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3" name="Line 494"/>
              <p:cNvSpPr>
                <a:spLocks noChangeShapeType="1"/>
              </p:cNvSpPr>
              <p:nvPr/>
            </p:nvSpPr>
            <p:spPr bwMode="auto">
              <a:xfrm flipV="1">
                <a:off x="2166" y="2230"/>
                <a:ext cx="13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4" name="Line 495"/>
              <p:cNvSpPr>
                <a:spLocks noChangeShapeType="1"/>
              </p:cNvSpPr>
              <p:nvPr/>
            </p:nvSpPr>
            <p:spPr bwMode="auto">
              <a:xfrm flipV="1">
                <a:off x="2179" y="2204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5" name="Line 496"/>
              <p:cNvSpPr>
                <a:spLocks noChangeShapeType="1"/>
              </p:cNvSpPr>
              <p:nvPr/>
            </p:nvSpPr>
            <p:spPr bwMode="auto">
              <a:xfrm flipV="1">
                <a:off x="2211" y="2185"/>
                <a:ext cx="3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6" name="Line 497"/>
              <p:cNvSpPr>
                <a:spLocks noChangeShapeType="1"/>
              </p:cNvSpPr>
              <p:nvPr/>
            </p:nvSpPr>
            <p:spPr bwMode="auto">
              <a:xfrm flipV="1">
                <a:off x="2243" y="2179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7" name="Line 498"/>
              <p:cNvSpPr>
                <a:spLocks noChangeShapeType="1"/>
              </p:cNvSpPr>
              <p:nvPr/>
            </p:nvSpPr>
            <p:spPr bwMode="auto">
              <a:xfrm flipV="1">
                <a:off x="2256" y="2160"/>
                <a:ext cx="44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8" name="Line 499"/>
              <p:cNvSpPr>
                <a:spLocks noChangeShapeType="1"/>
              </p:cNvSpPr>
              <p:nvPr/>
            </p:nvSpPr>
            <p:spPr bwMode="auto">
              <a:xfrm flipV="1">
                <a:off x="2300" y="2140"/>
                <a:ext cx="39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9" name="Line 500"/>
              <p:cNvSpPr>
                <a:spLocks noChangeShapeType="1"/>
              </p:cNvSpPr>
              <p:nvPr/>
            </p:nvSpPr>
            <p:spPr bwMode="auto">
              <a:xfrm>
                <a:off x="2339" y="2140"/>
                <a:ext cx="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0" name="Line 501"/>
              <p:cNvSpPr>
                <a:spLocks noChangeShapeType="1"/>
              </p:cNvSpPr>
              <p:nvPr/>
            </p:nvSpPr>
            <p:spPr bwMode="auto">
              <a:xfrm flipV="1">
                <a:off x="2345" y="2121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1" name="Line 502"/>
              <p:cNvSpPr>
                <a:spLocks noChangeShapeType="1"/>
              </p:cNvSpPr>
              <p:nvPr/>
            </p:nvSpPr>
            <p:spPr bwMode="auto">
              <a:xfrm flipV="1">
                <a:off x="2390" y="2108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2" name="Line 503"/>
              <p:cNvSpPr>
                <a:spLocks noChangeShapeType="1"/>
              </p:cNvSpPr>
              <p:nvPr/>
            </p:nvSpPr>
            <p:spPr bwMode="auto">
              <a:xfrm flipV="1">
                <a:off x="2435" y="2095"/>
                <a:ext cx="38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3" name="Line 504"/>
              <p:cNvSpPr>
                <a:spLocks noChangeShapeType="1"/>
              </p:cNvSpPr>
              <p:nvPr/>
            </p:nvSpPr>
            <p:spPr bwMode="auto">
              <a:xfrm>
                <a:off x="2473" y="2095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4" name="Line 505"/>
              <p:cNvSpPr>
                <a:spLocks noChangeShapeType="1"/>
              </p:cNvSpPr>
              <p:nvPr/>
            </p:nvSpPr>
            <p:spPr bwMode="auto">
              <a:xfrm flipV="1">
                <a:off x="2480" y="2089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5" name="Line 506"/>
              <p:cNvSpPr>
                <a:spLocks noChangeShapeType="1"/>
              </p:cNvSpPr>
              <p:nvPr/>
            </p:nvSpPr>
            <p:spPr bwMode="auto">
              <a:xfrm flipV="1">
                <a:off x="2518" y="2076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6" name="Line 507"/>
              <p:cNvSpPr>
                <a:spLocks noChangeShapeType="1"/>
              </p:cNvSpPr>
              <p:nvPr/>
            </p:nvSpPr>
            <p:spPr bwMode="auto">
              <a:xfrm flipV="1">
                <a:off x="2563" y="2070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7" name="Line 508"/>
              <p:cNvSpPr>
                <a:spLocks noChangeShapeType="1"/>
              </p:cNvSpPr>
              <p:nvPr/>
            </p:nvSpPr>
            <p:spPr bwMode="auto">
              <a:xfrm flipV="1">
                <a:off x="2608" y="2063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8" name="Line 509"/>
              <p:cNvSpPr>
                <a:spLocks noChangeShapeType="1"/>
              </p:cNvSpPr>
              <p:nvPr/>
            </p:nvSpPr>
            <p:spPr bwMode="auto">
              <a:xfrm flipV="1">
                <a:off x="2653" y="2057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9" name="Line 510"/>
              <p:cNvSpPr>
                <a:spLocks noChangeShapeType="1"/>
              </p:cNvSpPr>
              <p:nvPr/>
            </p:nvSpPr>
            <p:spPr bwMode="auto">
              <a:xfrm>
                <a:off x="2698" y="2057"/>
                <a:ext cx="38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0" name="Line 511"/>
              <p:cNvSpPr>
                <a:spLocks noChangeShapeType="1"/>
              </p:cNvSpPr>
              <p:nvPr/>
            </p:nvSpPr>
            <p:spPr bwMode="auto">
              <a:xfrm flipV="1">
                <a:off x="2736" y="2051"/>
                <a:ext cx="26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1" name="Line 512"/>
              <p:cNvSpPr>
                <a:spLocks noChangeShapeType="1"/>
              </p:cNvSpPr>
              <p:nvPr/>
            </p:nvSpPr>
            <p:spPr bwMode="auto">
              <a:xfrm>
                <a:off x="2762" y="2051"/>
                <a:ext cx="19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2" name="Line 513"/>
              <p:cNvSpPr>
                <a:spLocks noChangeShapeType="1"/>
              </p:cNvSpPr>
              <p:nvPr/>
            </p:nvSpPr>
            <p:spPr bwMode="auto">
              <a:xfrm>
                <a:off x="2781" y="205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3" name="Line 514"/>
              <p:cNvSpPr>
                <a:spLocks noChangeShapeType="1"/>
              </p:cNvSpPr>
              <p:nvPr/>
            </p:nvSpPr>
            <p:spPr bwMode="auto">
              <a:xfrm flipV="1">
                <a:off x="2826" y="2044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4" name="Line 515"/>
              <p:cNvSpPr>
                <a:spLocks noChangeShapeType="1"/>
              </p:cNvSpPr>
              <p:nvPr/>
            </p:nvSpPr>
            <p:spPr bwMode="auto">
              <a:xfrm>
                <a:off x="2871" y="2044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5" name="Line 516"/>
              <p:cNvSpPr>
                <a:spLocks noChangeShapeType="1"/>
              </p:cNvSpPr>
              <p:nvPr/>
            </p:nvSpPr>
            <p:spPr bwMode="auto">
              <a:xfrm>
                <a:off x="2916" y="2044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6" name="Line 517"/>
              <p:cNvSpPr>
                <a:spLocks noChangeShapeType="1"/>
              </p:cNvSpPr>
              <p:nvPr/>
            </p:nvSpPr>
            <p:spPr bwMode="auto">
              <a:xfrm>
                <a:off x="2961" y="2044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7" name="Line 518"/>
              <p:cNvSpPr>
                <a:spLocks noChangeShapeType="1"/>
              </p:cNvSpPr>
              <p:nvPr/>
            </p:nvSpPr>
            <p:spPr bwMode="auto">
              <a:xfrm>
                <a:off x="2999" y="205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8" name="Line 519"/>
              <p:cNvSpPr>
                <a:spLocks noChangeShapeType="1"/>
              </p:cNvSpPr>
              <p:nvPr/>
            </p:nvSpPr>
            <p:spPr bwMode="auto">
              <a:xfrm>
                <a:off x="3044" y="2051"/>
                <a:ext cx="19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" name="Line 520"/>
              <p:cNvSpPr>
                <a:spLocks noChangeShapeType="1"/>
              </p:cNvSpPr>
              <p:nvPr/>
            </p:nvSpPr>
            <p:spPr bwMode="auto">
              <a:xfrm>
                <a:off x="3063" y="2051"/>
                <a:ext cx="26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" name="Line 521"/>
              <p:cNvSpPr>
                <a:spLocks noChangeShapeType="1"/>
              </p:cNvSpPr>
              <p:nvPr/>
            </p:nvSpPr>
            <p:spPr bwMode="auto">
              <a:xfrm>
                <a:off x="3089" y="2057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" name="Line 522"/>
              <p:cNvSpPr>
                <a:spLocks noChangeShapeType="1"/>
              </p:cNvSpPr>
              <p:nvPr/>
            </p:nvSpPr>
            <p:spPr bwMode="auto">
              <a:xfrm>
                <a:off x="3134" y="2057"/>
                <a:ext cx="44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" name="Line 523"/>
              <p:cNvSpPr>
                <a:spLocks noChangeShapeType="1"/>
              </p:cNvSpPr>
              <p:nvPr/>
            </p:nvSpPr>
            <p:spPr bwMode="auto">
              <a:xfrm>
                <a:off x="3178" y="2063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" name="Line 524"/>
              <p:cNvSpPr>
                <a:spLocks noChangeShapeType="1"/>
              </p:cNvSpPr>
              <p:nvPr/>
            </p:nvSpPr>
            <p:spPr bwMode="auto">
              <a:xfrm>
                <a:off x="3223" y="2070"/>
                <a:ext cx="39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" name="Line 525"/>
              <p:cNvSpPr>
                <a:spLocks noChangeShapeType="1"/>
              </p:cNvSpPr>
              <p:nvPr/>
            </p:nvSpPr>
            <p:spPr bwMode="auto">
              <a:xfrm>
                <a:off x="3262" y="2076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" name="Line 526"/>
              <p:cNvSpPr>
                <a:spLocks noChangeShapeType="1"/>
              </p:cNvSpPr>
              <p:nvPr/>
            </p:nvSpPr>
            <p:spPr bwMode="auto">
              <a:xfrm>
                <a:off x="3307" y="2089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" name="Line 527"/>
              <p:cNvSpPr>
                <a:spLocks noChangeShapeType="1"/>
              </p:cNvSpPr>
              <p:nvPr/>
            </p:nvSpPr>
            <p:spPr bwMode="auto">
              <a:xfrm>
                <a:off x="3345" y="2095"/>
                <a:ext cx="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" name="Line 528"/>
              <p:cNvSpPr>
                <a:spLocks noChangeShapeType="1"/>
              </p:cNvSpPr>
              <p:nvPr/>
            </p:nvSpPr>
            <p:spPr bwMode="auto">
              <a:xfrm>
                <a:off x="3351" y="2095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" name="Line 529"/>
              <p:cNvSpPr>
                <a:spLocks noChangeShapeType="1"/>
              </p:cNvSpPr>
              <p:nvPr/>
            </p:nvSpPr>
            <p:spPr bwMode="auto">
              <a:xfrm>
                <a:off x="3396" y="2108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" name="Line 530"/>
              <p:cNvSpPr>
                <a:spLocks noChangeShapeType="1"/>
              </p:cNvSpPr>
              <p:nvPr/>
            </p:nvSpPr>
            <p:spPr bwMode="auto">
              <a:xfrm>
                <a:off x="3441" y="2121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" name="Line 531"/>
              <p:cNvSpPr>
                <a:spLocks noChangeShapeType="1"/>
              </p:cNvSpPr>
              <p:nvPr/>
            </p:nvSpPr>
            <p:spPr bwMode="auto">
              <a:xfrm>
                <a:off x="3486" y="2140"/>
                <a:ext cx="45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" name="Line 532"/>
              <p:cNvSpPr>
                <a:spLocks noChangeShapeType="1"/>
              </p:cNvSpPr>
              <p:nvPr/>
            </p:nvSpPr>
            <p:spPr bwMode="auto">
              <a:xfrm>
                <a:off x="3531" y="2160"/>
                <a:ext cx="38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" name="Line 533"/>
              <p:cNvSpPr>
                <a:spLocks noChangeShapeType="1"/>
              </p:cNvSpPr>
              <p:nvPr/>
            </p:nvSpPr>
            <p:spPr bwMode="auto">
              <a:xfrm>
                <a:off x="3569" y="2179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" name="Line 534"/>
              <p:cNvSpPr>
                <a:spLocks noChangeShapeType="1"/>
              </p:cNvSpPr>
              <p:nvPr/>
            </p:nvSpPr>
            <p:spPr bwMode="auto">
              <a:xfrm>
                <a:off x="3582" y="2185"/>
                <a:ext cx="3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" name="Line 535"/>
              <p:cNvSpPr>
                <a:spLocks noChangeShapeType="1"/>
              </p:cNvSpPr>
              <p:nvPr/>
            </p:nvSpPr>
            <p:spPr bwMode="auto">
              <a:xfrm>
                <a:off x="3614" y="2204"/>
                <a:ext cx="39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" name="Line 536"/>
              <p:cNvSpPr>
                <a:spLocks noChangeShapeType="1"/>
              </p:cNvSpPr>
              <p:nvPr/>
            </p:nvSpPr>
            <p:spPr bwMode="auto">
              <a:xfrm>
                <a:off x="3653" y="2230"/>
                <a:ext cx="6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" name="Line 537"/>
              <p:cNvSpPr>
                <a:spLocks noChangeShapeType="1"/>
              </p:cNvSpPr>
              <p:nvPr/>
            </p:nvSpPr>
            <p:spPr bwMode="auto">
              <a:xfrm>
                <a:off x="3659" y="2237"/>
                <a:ext cx="45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" name="Line 538"/>
              <p:cNvSpPr>
                <a:spLocks noChangeShapeType="1"/>
              </p:cNvSpPr>
              <p:nvPr/>
            </p:nvSpPr>
            <p:spPr bwMode="auto">
              <a:xfrm>
                <a:off x="3704" y="2275"/>
                <a:ext cx="32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8" name="Line 539"/>
              <p:cNvSpPr>
                <a:spLocks noChangeShapeType="1"/>
              </p:cNvSpPr>
              <p:nvPr/>
            </p:nvSpPr>
            <p:spPr bwMode="auto">
              <a:xfrm>
                <a:off x="3736" y="2314"/>
                <a:ext cx="13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" name="Line 540"/>
              <p:cNvSpPr>
                <a:spLocks noChangeShapeType="1"/>
              </p:cNvSpPr>
              <p:nvPr/>
            </p:nvSpPr>
            <p:spPr bwMode="auto">
              <a:xfrm>
                <a:off x="3569" y="2333"/>
                <a:ext cx="20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" name="Line 541"/>
              <p:cNvSpPr>
                <a:spLocks noChangeShapeType="1"/>
              </p:cNvSpPr>
              <p:nvPr/>
            </p:nvSpPr>
            <p:spPr bwMode="auto">
              <a:xfrm>
                <a:off x="3589" y="2358"/>
                <a:ext cx="6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" name="Line 542"/>
              <p:cNvSpPr>
                <a:spLocks noChangeShapeType="1"/>
              </p:cNvSpPr>
              <p:nvPr/>
            </p:nvSpPr>
            <p:spPr bwMode="auto">
              <a:xfrm flipH="1">
                <a:off x="3589" y="2403"/>
                <a:ext cx="6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" name="Line 543"/>
              <p:cNvSpPr>
                <a:spLocks noChangeShapeType="1"/>
              </p:cNvSpPr>
              <p:nvPr/>
            </p:nvSpPr>
            <p:spPr bwMode="auto">
              <a:xfrm flipH="1">
                <a:off x="3569" y="2448"/>
                <a:ext cx="20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" name="Line 544"/>
              <p:cNvSpPr>
                <a:spLocks noChangeShapeType="1"/>
              </p:cNvSpPr>
              <p:nvPr/>
            </p:nvSpPr>
            <p:spPr bwMode="auto">
              <a:xfrm flipH="1">
                <a:off x="3563" y="2474"/>
                <a:ext cx="6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" name="Line 545"/>
              <p:cNvSpPr>
                <a:spLocks noChangeShapeType="1"/>
              </p:cNvSpPr>
              <p:nvPr/>
            </p:nvSpPr>
            <p:spPr bwMode="auto">
              <a:xfrm flipH="1">
                <a:off x="3531" y="2493"/>
                <a:ext cx="32" cy="3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" name="Line 546"/>
              <p:cNvSpPr>
                <a:spLocks noChangeShapeType="1"/>
              </p:cNvSpPr>
              <p:nvPr/>
            </p:nvSpPr>
            <p:spPr bwMode="auto">
              <a:xfrm flipH="1">
                <a:off x="3518" y="2525"/>
                <a:ext cx="13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" name="Line 547"/>
              <p:cNvSpPr>
                <a:spLocks noChangeShapeType="1"/>
              </p:cNvSpPr>
              <p:nvPr/>
            </p:nvSpPr>
            <p:spPr bwMode="auto">
              <a:xfrm flipH="1">
                <a:off x="3486" y="2538"/>
                <a:ext cx="3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" name="Line 548"/>
              <p:cNvSpPr>
                <a:spLocks noChangeShapeType="1"/>
              </p:cNvSpPr>
              <p:nvPr/>
            </p:nvSpPr>
            <p:spPr bwMode="auto">
              <a:xfrm flipH="1">
                <a:off x="3454" y="2557"/>
                <a:ext cx="32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" name="Line 549"/>
              <p:cNvSpPr>
                <a:spLocks noChangeShapeType="1"/>
              </p:cNvSpPr>
              <p:nvPr/>
            </p:nvSpPr>
            <p:spPr bwMode="auto">
              <a:xfrm flipH="1">
                <a:off x="3441" y="2577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" name="Line 550"/>
              <p:cNvSpPr>
                <a:spLocks noChangeShapeType="1"/>
              </p:cNvSpPr>
              <p:nvPr/>
            </p:nvSpPr>
            <p:spPr bwMode="auto">
              <a:xfrm flipH="1">
                <a:off x="3396" y="2583"/>
                <a:ext cx="45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" name="Line 551"/>
              <p:cNvSpPr>
                <a:spLocks noChangeShapeType="1"/>
              </p:cNvSpPr>
              <p:nvPr/>
            </p:nvSpPr>
            <p:spPr bwMode="auto">
              <a:xfrm flipH="1">
                <a:off x="3351" y="2609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" name="Line 552"/>
              <p:cNvSpPr>
                <a:spLocks noChangeShapeType="1"/>
              </p:cNvSpPr>
              <p:nvPr/>
            </p:nvSpPr>
            <p:spPr bwMode="auto">
              <a:xfrm flipH="1">
                <a:off x="3307" y="2621"/>
                <a:ext cx="44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" name="Line 553"/>
              <p:cNvSpPr>
                <a:spLocks noChangeShapeType="1"/>
              </p:cNvSpPr>
              <p:nvPr/>
            </p:nvSpPr>
            <p:spPr bwMode="auto">
              <a:xfrm flipH="1">
                <a:off x="3262" y="2641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" name="Line 554"/>
              <p:cNvSpPr>
                <a:spLocks noChangeShapeType="1"/>
              </p:cNvSpPr>
              <p:nvPr/>
            </p:nvSpPr>
            <p:spPr bwMode="auto">
              <a:xfrm flipH="1">
                <a:off x="3223" y="2647"/>
                <a:ext cx="3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" name="Line 555"/>
              <p:cNvSpPr>
                <a:spLocks noChangeShapeType="1"/>
              </p:cNvSpPr>
              <p:nvPr/>
            </p:nvSpPr>
            <p:spPr bwMode="auto">
              <a:xfrm flipH="1">
                <a:off x="3178" y="2660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" name="Line 556"/>
              <p:cNvSpPr>
                <a:spLocks noChangeShapeType="1"/>
              </p:cNvSpPr>
              <p:nvPr/>
            </p:nvSpPr>
            <p:spPr bwMode="auto">
              <a:xfrm flipH="1">
                <a:off x="3134" y="2666"/>
                <a:ext cx="44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" name="Line 557"/>
              <p:cNvSpPr>
                <a:spLocks noChangeShapeType="1"/>
              </p:cNvSpPr>
              <p:nvPr/>
            </p:nvSpPr>
            <p:spPr bwMode="auto">
              <a:xfrm flipH="1">
                <a:off x="3089" y="2673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" name="Line 558"/>
              <p:cNvSpPr>
                <a:spLocks noChangeShapeType="1"/>
              </p:cNvSpPr>
              <p:nvPr/>
            </p:nvSpPr>
            <p:spPr bwMode="auto">
              <a:xfrm flipH="1">
                <a:off x="3044" y="2679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8" name="Line 559"/>
              <p:cNvSpPr>
                <a:spLocks noChangeShapeType="1"/>
              </p:cNvSpPr>
              <p:nvPr/>
            </p:nvSpPr>
            <p:spPr bwMode="auto">
              <a:xfrm flipH="1">
                <a:off x="2999" y="2686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9" name="Line 560"/>
              <p:cNvSpPr>
                <a:spLocks noChangeShapeType="1"/>
              </p:cNvSpPr>
              <p:nvPr/>
            </p:nvSpPr>
            <p:spPr bwMode="auto">
              <a:xfrm flipH="1">
                <a:off x="2961" y="2692"/>
                <a:ext cx="38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0" name="Line 561"/>
              <p:cNvSpPr>
                <a:spLocks noChangeShapeType="1"/>
              </p:cNvSpPr>
              <p:nvPr/>
            </p:nvSpPr>
            <p:spPr bwMode="auto">
              <a:xfrm flipH="1">
                <a:off x="2916" y="2692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" name="Line 562"/>
              <p:cNvSpPr>
                <a:spLocks noChangeShapeType="1"/>
              </p:cNvSpPr>
              <p:nvPr/>
            </p:nvSpPr>
            <p:spPr bwMode="auto">
              <a:xfrm flipH="1">
                <a:off x="2871" y="2692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" name="Line 563"/>
              <p:cNvSpPr>
                <a:spLocks noChangeShapeType="1"/>
              </p:cNvSpPr>
              <p:nvPr/>
            </p:nvSpPr>
            <p:spPr bwMode="auto">
              <a:xfrm flipH="1">
                <a:off x="2826" y="2692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" name="Line 564"/>
              <p:cNvSpPr>
                <a:spLocks noChangeShapeType="1"/>
              </p:cNvSpPr>
              <p:nvPr/>
            </p:nvSpPr>
            <p:spPr bwMode="auto">
              <a:xfrm flipH="1" flipV="1">
                <a:off x="2781" y="2686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" name="Line 565"/>
              <p:cNvSpPr>
                <a:spLocks noChangeShapeType="1"/>
              </p:cNvSpPr>
              <p:nvPr/>
            </p:nvSpPr>
            <p:spPr bwMode="auto">
              <a:xfrm flipH="1" flipV="1">
                <a:off x="2736" y="2679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" name="Line 566"/>
              <p:cNvSpPr>
                <a:spLocks noChangeShapeType="1"/>
              </p:cNvSpPr>
              <p:nvPr/>
            </p:nvSpPr>
            <p:spPr bwMode="auto">
              <a:xfrm flipH="1" flipV="1">
                <a:off x="2698" y="2673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" name="Line 567"/>
              <p:cNvSpPr>
                <a:spLocks noChangeShapeType="1"/>
              </p:cNvSpPr>
              <p:nvPr/>
            </p:nvSpPr>
            <p:spPr bwMode="auto">
              <a:xfrm flipH="1" flipV="1">
                <a:off x="2653" y="2666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" name="Line 568"/>
              <p:cNvSpPr>
                <a:spLocks noChangeShapeType="1"/>
              </p:cNvSpPr>
              <p:nvPr/>
            </p:nvSpPr>
            <p:spPr bwMode="auto">
              <a:xfrm flipH="1">
                <a:off x="2646" y="2666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" name="Line 569"/>
              <p:cNvSpPr>
                <a:spLocks noChangeShapeType="1"/>
              </p:cNvSpPr>
              <p:nvPr/>
            </p:nvSpPr>
            <p:spPr bwMode="auto">
              <a:xfrm flipH="1" flipV="1">
                <a:off x="2608" y="2660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" name="Line 570"/>
              <p:cNvSpPr>
                <a:spLocks noChangeShapeType="1"/>
              </p:cNvSpPr>
              <p:nvPr/>
            </p:nvSpPr>
            <p:spPr bwMode="auto">
              <a:xfrm flipH="1" flipV="1">
                <a:off x="2563" y="2647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" name="Line 571"/>
              <p:cNvSpPr>
                <a:spLocks noChangeShapeType="1"/>
              </p:cNvSpPr>
              <p:nvPr/>
            </p:nvSpPr>
            <p:spPr bwMode="auto">
              <a:xfrm flipH="1" flipV="1">
                <a:off x="2518" y="2641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" name="Line 572"/>
              <p:cNvSpPr>
                <a:spLocks noChangeShapeType="1"/>
              </p:cNvSpPr>
              <p:nvPr/>
            </p:nvSpPr>
            <p:spPr bwMode="auto">
              <a:xfrm flipH="1" flipV="1">
                <a:off x="2480" y="2621"/>
                <a:ext cx="38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" name="Line 573"/>
              <p:cNvSpPr>
                <a:spLocks noChangeShapeType="1"/>
              </p:cNvSpPr>
              <p:nvPr/>
            </p:nvSpPr>
            <p:spPr bwMode="auto">
              <a:xfrm flipH="1">
                <a:off x="2473" y="2621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3" name="Line 574"/>
              <p:cNvSpPr>
                <a:spLocks noChangeShapeType="1"/>
              </p:cNvSpPr>
              <p:nvPr/>
            </p:nvSpPr>
            <p:spPr bwMode="auto">
              <a:xfrm flipH="1" flipV="1">
                <a:off x="2435" y="2609"/>
                <a:ext cx="38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" name="Line 575"/>
              <p:cNvSpPr>
                <a:spLocks noChangeShapeType="1"/>
              </p:cNvSpPr>
              <p:nvPr/>
            </p:nvSpPr>
            <p:spPr bwMode="auto">
              <a:xfrm flipH="1" flipV="1">
                <a:off x="2390" y="2583"/>
                <a:ext cx="45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" name="Line 576"/>
              <p:cNvSpPr>
                <a:spLocks noChangeShapeType="1"/>
              </p:cNvSpPr>
              <p:nvPr/>
            </p:nvSpPr>
            <p:spPr bwMode="auto">
              <a:xfrm flipH="1" flipV="1">
                <a:off x="2377" y="2577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" name="Line 577"/>
              <p:cNvSpPr>
                <a:spLocks noChangeShapeType="1"/>
              </p:cNvSpPr>
              <p:nvPr/>
            </p:nvSpPr>
            <p:spPr bwMode="auto">
              <a:xfrm flipH="1" flipV="1">
                <a:off x="2345" y="2557"/>
                <a:ext cx="32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" name="Line 578"/>
              <p:cNvSpPr>
                <a:spLocks noChangeShapeType="1"/>
              </p:cNvSpPr>
              <p:nvPr/>
            </p:nvSpPr>
            <p:spPr bwMode="auto">
              <a:xfrm flipH="1" flipV="1">
                <a:off x="2313" y="2538"/>
                <a:ext cx="3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" name="Line 579"/>
              <p:cNvSpPr>
                <a:spLocks noChangeShapeType="1"/>
              </p:cNvSpPr>
              <p:nvPr/>
            </p:nvSpPr>
            <p:spPr bwMode="auto">
              <a:xfrm flipH="1" flipV="1">
                <a:off x="2300" y="2525"/>
                <a:ext cx="13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9" name="Line 580"/>
              <p:cNvSpPr>
                <a:spLocks noChangeShapeType="1"/>
              </p:cNvSpPr>
              <p:nvPr/>
            </p:nvSpPr>
            <p:spPr bwMode="auto">
              <a:xfrm flipH="1" flipV="1">
                <a:off x="2268" y="2493"/>
                <a:ext cx="32" cy="3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0" name="Line 581"/>
              <p:cNvSpPr>
                <a:spLocks noChangeShapeType="1"/>
              </p:cNvSpPr>
              <p:nvPr/>
            </p:nvSpPr>
            <p:spPr bwMode="auto">
              <a:xfrm flipH="1" flipV="1">
                <a:off x="2256" y="2474"/>
                <a:ext cx="1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1" name="Line 582"/>
              <p:cNvSpPr>
                <a:spLocks noChangeShapeType="1"/>
              </p:cNvSpPr>
              <p:nvPr/>
            </p:nvSpPr>
            <p:spPr bwMode="auto">
              <a:xfrm flipH="1" flipV="1">
                <a:off x="2243" y="2448"/>
                <a:ext cx="13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2" name="Line 583"/>
              <p:cNvSpPr>
                <a:spLocks noChangeShapeType="1"/>
              </p:cNvSpPr>
              <p:nvPr/>
            </p:nvSpPr>
            <p:spPr bwMode="auto">
              <a:xfrm flipH="1" flipV="1">
                <a:off x="2236" y="2403"/>
                <a:ext cx="7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3" name="Line 584"/>
              <p:cNvSpPr>
                <a:spLocks noChangeShapeType="1"/>
              </p:cNvSpPr>
              <p:nvPr/>
            </p:nvSpPr>
            <p:spPr bwMode="auto">
              <a:xfrm flipV="1">
                <a:off x="2236" y="2358"/>
                <a:ext cx="7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4" name="Line 585"/>
              <p:cNvSpPr>
                <a:spLocks noChangeShapeType="1"/>
              </p:cNvSpPr>
              <p:nvPr/>
            </p:nvSpPr>
            <p:spPr bwMode="auto">
              <a:xfrm flipV="1">
                <a:off x="2243" y="2333"/>
                <a:ext cx="13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5" name="Line 586"/>
              <p:cNvSpPr>
                <a:spLocks noChangeShapeType="1"/>
              </p:cNvSpPr>
              <p:nvPr/>
            </p:nvSpPr>
            <p:spPr bwMode="auto">
              <a:xfrm flipV="1">
                <a:off x="2256" y="2314"/>
                <a:ext cx="1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6" name="Line 587"/>
              <p:cNvSpPr>
                <a:spLocks noChangeShapeType="1"/>
              </p:cNvSpPr>
              <p:nvPr/>
            </p:nvSpPr>
            <p:spPr bwMode="auto">
              <a:xfrm flipV="1">
                <a:off x="2268" y="2281"/>
                <a:ext cx="32" cy="3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7" name="Line 588"/>
              <p:cNvSpPr>
                <a:spLocks noChangeShapeType="1"/>
              </p:cNvSpPr>
              <p:nvPr/>
            </p:nvSpPr>
            <p:spPr bwMode="auto">
              <a:xfrm flipV="1">
                <a:off x="2300" y="2275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8" name="Line 589"/>
              <p:cNvSpPr>
                <a:spLocks noChangeShapeType="1"/>
              </p:cNvSpPr>
              <p:nvPr/>
            </p:nvSpPr>
            <p:spPr bwMode="auto">
              <a:xfrm flipV="1">
                <a:off x="2313" y="2249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9" name="Line 590"/>
              <p:cNvSpPr>
                <a:spLocks noChangeShapeType="1"/>
              </p:cNvSpPr>
              <p:nvPr/>
            </p:nvSpPr>
            <p:spPr bwMode="auto">
              <a:xfrm flipV="1">
                <a:off x="2345" y="2230"/>
                <a:ext cx="3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0" name="Line 591"/>
              <p:cNvSpPr>
                <a:spLocks noChangeShapeType="1"/>
              </p:cNvSpPr>
              <p:nvPr/>
            </p:nvSpPr>
            <p:spPr bwMode="auto">
              <a:xfrm flipV="1">
                <a:off x="2377" y="2224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1" name="Line 592"/>
              <p:cNvSpPr>
                <a:spLocks noChangeShapeType="1"/>
              </p:cNvSpPr>
              <p:nvPr/>
            </p:nvSpPr>
            <p:spPr bwMode="auto">
              <a:xfrm flipV="1">
                <a:off x="2390" y="2204"/>
                <a:ext cx="45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2" name="Line 593"/>
              <p:cNvSpPr>
                <a:spLocks noChangeShapeType="1"/>
              </p:cNvSpPr>
              <p:nvPr/>
            </p:nvSpPr>
            <p:spPr bwMode="auto">
              <a:xfrm flipV="1">
                <a:off x="2435" y="2185"/>
                <a:ext cx="38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3" name="Line 594"/>
              <p:cNvSpPr>
                <a:spLocks noChangeShapeType="1"/>
              </p:cNvSpPr>
              <p:nvPr/>
            </p:nvSpPr>
            <p:spPr bwMode="auto">
              <a:xfrm>
                <a:off x="2473" y="2185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4" name="Line 595"/>
              <p:cNvSpPr>
                <a:spLocks noChangeShapeType="1"/>
              </p:cNvSpPr>
              <p:nvPr/>
            </p:nvSpPr>
            <p:spPr bwMode="auto">
              <a:xfrm flipV="1">
                <a:off x="2480" y="2172"/>
                <a:ext cx="38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5" name="Line 596"/>
              <p:cNvSpPr>
                <a:spLocks noChangeShapeType="1"/>
              </p:cNvSpPr>
              <p:nvPr/>
            </p:nvSpPr>
            <p:spPr bwMode="auto">
              <a:xfrm flipV="1">
                <a:off x="2518" y="2160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6" name="Line 597"/>
              <p:cNvSpPr>
                <a:spLocks noChangeShapeType="1"/>
              </p:cNvSpPr>
              <p:nvPr/>
            </p:nvSpPr>
            <p:spPr bwMode="auto">
              <a:xfrm flipV="1">
                <a:off x="2563" y="2147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7" name="Line 598"/>
              <p:cNvSpPr>
                <a:spLocks noChangeShapeType="1"/>
              </p:cNvSpPr>
              <p:nvPr/>
            </p:nvSpPr>
            <p:spPr bwMode="auto">
              <a:xfrm flipV="1">
                <a:off x="2608" y="2140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8" name="Line 599"/>
              <p:cNvSpPr>
                <a:spLocks noChangeShapeType="1"/>
              </p:cNvSpPr>
              <p:nvPr/>
            </p:nvSpPr>
            <p:spPr bwMode="auto">
              <a:xfrm>
                <a:off x="2646" y="2140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9" name="Line 600"/>
              <p:cNvSpPr>
                <a:spLocks noChangeShapeType="1"/>
              </p:cNvSpPr>
              <p:nvPr/>
            </p:nvSpPr>
            <p:spPr bwMode="auto">
              <a:xfrm flipV="1">
                <a:off x="2653" y="2134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0" name="Line 601"/>
              <p:cNvSpPr>
                <a:spLocks noChangeShapeType="1"/>
              </p:cNvSpPr>
              <p:nvPr/>
            </p:nvSpPr>
            <p:spPr bwMode="auto">
              <a:xfrm flipV="1">
                <a:off x="2698" y="2128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1" name="Line 602"/>
              <p:cNvSpPr>
                <a:spLocks noChangeShapeType="1"/>
              </p:cNvSpPr>
              <p:nvPr/>
            </p:nvSpPr>
            <p:spPr bwMode="auto">
              <a:xfrm flipV="1">
                <a:off x="2736" y="2121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2" name="Line 603"/>
              <p:cNvSpPr>
                <a:spLocks noChangeShapeType="1"/>
              </p:cNvSpPr>
              <p:nvPr/>
            </p:nvSpPr>
            <p:spPr bwMode="auto">
              <a:xfrm>
                <a:off x="2781" y="212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3" name="Line 604"/>
              <p:cNvSpPr>
                <a:spLocks noChangeShapeType="1"/>
              </p:cNvSpPr>
              <p:nvPr/>
            </p:nvSpPr>
            <p:spPr bwMode="auto">
              <a:xfrm flipV="1">
                <a:off x="2826" y="2115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4" name="Line 605"/>
              <p:cNvSpPr>
                <a:spLocks noChangeShapeType="1"/>
              </p:cNvSpPr>
              <p:nvPr/>
            </p:nvSpPr>
            <p:spPr bwMode="auto">
              <a:xfrm>
                <a:off x="2871" y="2115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5" name="Line 606"/>
              <p:cNvSpPr>
                <a:spLocks noChangeShapeType="1"/>
              </p:cNvSpPr>
              <p:nvPr/>
            </p:nvSpPr>
            <p:spPr bwMode="auto">
              <a:xfrm>
                <a:off x="2916" y="2115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6" name="Line 607"/>
              <p:cNvSpPr>
                <a:spLocks noChangeShapeType="1"/>
              </p:cNvSpPr>
              <p:nvPr/>
            </p:nvSpPr>
            <p:spPr bwMode="auto">
              <a:xfrm>
                <a:off x="2961" y="2115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4" name="Group 809"/>
            <p:cNvGrpSpPr>
              <a:grpSpLocks/>
            </p:cNvGrpSpPr>
            <p:nvPr/>
          </p:nvGrpSpPr>
          <p:grpSpPr bwMode="auto">
            <a:xfrm>
              <a:off x="3733800" y="3367088"/>
              <a:ext cx="1931988" cy="825500"/>
              <a:chOff x="2352" y="2121"/>
              <a:chExt cx="1217" cy="520"/>
            </a:xfrm>
          </p:grpSpPr>
          <p:sp>
            <p:nvSpPr>
              <p:cNvPr id="172" name="Line 609"/>
              <p:cNvSpPr>
                <a:spLocks noChangeShapeType="1"/>
              </p:cNvSpPr>
              <p:nvPr/>
            </p:nvSpPr>
            <p:spPr bwMode="auto">
              <a:xfrm>
                <a:off x="2999" y="212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Line 610"/>
              <p:cNvSpPr>
                <a:spLocks noChangeShapeType="1"/>
              </p:cNvSpPr>
              <p:nvPr/>
            </p:nvSpPr>
            <p:spPr bwMode="auto">
              <a:xfrm>
                <a:off x="3044" y="2121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Line 611"/>
              <p:cNvSpPr>
                <a:spLocks noChangeShapeType="1"/>
              </p:cNvSpPr>
              <p:nvPr/>
            </p:nvSpPr>
            <p:spPr bwMode="auto">
              <a:xfrm>
                <a:off x="3089" y="212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Line 612"/>
              <p:cNvSpPr>
                <a:spLocks noChangeShapeType="1"/>
              </p:cNvSpPr>
              <p:nvPr/>
            </p:nvSpPr>
            <p:spPr bwMode="auto">
              <a:xfrm>
                <a:off x="3134" y="2134"/>
                <a:ext cx="44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Line 613"/>
              <p:cNvSpPr>
                <a:spLocks noChangeShapeType="1"/>
              </p:cNvSpPr>
              <p:nvPr/>
            </p:nvSpPr>
            <p:spPr bwMode="auto">
              <a:xfrm>
                <a:off x="3178" y="2140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Line 614"/>
              <p:cNvSpPr>
                <a:spLocks noChangeShapeType="1"/>
              </p:cNvSpPr>
              <p:nvPr/>
            </p:nvSpPr>
            <p:spPr bwMode="auto">
              <a:xfrm>
                <a:off x="3223" y="2147"/>
                <a:ext cx="3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Line 615"/>
              <p:cNvSpPr>
                <a:spLocks noChangeShapeType="1"/>
              </p:cNvSpPr>
              <p:nvPr/>
            </p:nvSpPr>
            <p:spPr bwMode="auto">
              <a:xfrm>
                <a:off x="3262" y="2160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Line 616"/>
              <p:cNvSpPr>
                <a:spLocks noChangeShapeType="1"/>
              </p:cNvSpPr>
              <p:nvPr/>
            </p:nvSpPr>
            <p:spPr bwMode="auto">
              <a:xfrm>
                <a:off x="3307" y="2172"/>
                <a:ext cx="44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Line 617"/>
              <p:cNvSpPr>
                <a:spLocks noChangeShapeType="1"/>
              </p:cNvSpPr>
              <p:nvPr/>
            </p:nvSpPr>
            <p:spPr bwMode="auto">
              <a:xfrm>
                <a:off x="3351" y="2185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Line 618"/>
              <p:cNvSpPr>
                <a:spLocks noChangeShapeType="1"/>
              </p:cNvSpPr>
              <p:nvPr/>
            </p:nvSpPr>
            <p:spPr bwMode="auto">
              <a:xfrm>
                <a:off x="3396" y="2204"/>
                <a:ext cx="45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Line 619"/>
              <p:cNvSpPr>
                <a:spLocks noChangeShapeType="1"/>
              </p:cNvSpPr>
              <p:nvPr/>
            </p:nvSpPr>
            <p:spPr bwMode="auto">
              <a:xfrm>
                <a:off x="3441" y="2224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Line 620"/>
              <p:cNvSpPr>
                <a:spLocks noChangeShapeType="1"/>
              </p:cNvSpPr>
              <p:nvPr/>
            </p:nvSpPr>
            <p:spPr bwMode="auto">
              <a:xfrm>
                <a:off x="3454" y="2230"/>
                <a:ext cx="3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Line 621"/>
              <p:cNvSpPr>
                <a:spLocks noChangeShapeType="1"/>
              </p:cNvSpPr>
              <p:nvPr/>
            </p:nvSpPr>
            <p:spPr bwMode="auto">
              <a:xfrm>
                <a:off x="3486" y="2249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Line 622"/>
              <p:cNvSpPr>
                <a:spLocks noChangeShapeType="1"/>
              </p:cNvSpPr>
              <p:nvPr/>
            </p:nvSpPr>
            <p:spPr bwMode="auto">
              <a:xfrm>
                <a:off x="3518" y="2275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Line 623"/>
              <p:cNvSpPr>
                <a:spLocks noChangeShapeType="1"/>
              </p:cNvSpPr>
              <p:nvPr/>
            </p:nvSpPr>
            <p:spPr bwMode="auto">
              <a:xfrm>
                <a:off x="3531" y="2281"/>
                <a:ext cx="32" cy="3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Line 624"/>
              <p:cNvSpPr>
                <a:spLocks noChangeShapeType="1"/>
              </p:cNvSpPr>
              <p:nvPr/>
            </p:nvSpPr>
            <p:spPr bwMode="auto">
              <a:xfrm>
                <a:off x="3563" y="2314"/>
                <a:ext cx="6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Line 625"/>
              <p:cNvSpPr>
                <a:spLocks noChangeShapeType="1"/>
              </p:cNvSpPr>
              <p:nvPr/>
            </p:nvSpPr>
            <p:spPr bwMode="auto">
              <a:xfrm>
                <a:off x="3441" y="2326"/>
                <a:ext cx="26" cy="3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Line 626"/>
              <p:cNvSpPr>
                <a:spLocks noChangeShapeType="1"/>
              </p:cNvSpPr>
              <p:nvPr/>
            </p:nvSpPr>
            <p:spPr bwMode="auto">
              <a:xfrm>
                <a:off x="3467" y="2358"/>
                <a:ext cx="6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Line 627"/>
              <p:cNvSpPr>
                <a:spLocks noChangeShapeType="1"/>
              </p:cNvSpPr>
              <p:nvPr/>
            </p:nvSpPr>
            <p:spPr bwMode="auto">
              <a:xfrm flipH="1">
                <a:off x="3467" y="2403"/>
                <a:ext cx="6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Line 628"/>
              <p:cNvSpPr>
                <a:spLocks noChangeShapeType="1"/>
              </p:cNvSpPr>
              <p:nvPr/>
            </p:nvSpPr>
            <p:spPr bwMode="auto">
              <a:xfrm flipH="1">
                <a:off x="3441" y="2448"/>
                <a:ext cx="26" cy="3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Line 629"/>
              <p:cNvSpPr>
                <a:spLocks noChangeShapeType="1"/>
              </p:cNvSpPr>
              <p:nvPr/>
            </p:nvSpPr>
            <p:spPr bwMode="auto">
              <a:xfrm flipH="1">
                <a:off x="3435" y="2480"/>
                <a:ext cx="6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Line 630"/>
              <p:cNvSpPr>
                <a:spLocks noChangeShapeType="1"/>
              </p:cNvSpPr>
              <p:nvPr/>
            </p:nvSpPr>
            <p:spPr bwMode="auto">
              <a:xfrm flipH="1">
                <a:off x="3396" y="2493"/>
                <a:ext cx="39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Line 631"/>
              <p:cNvSpPr>
                <a:spLocks noChangeShapeType="1"/>
              </p:cNvSpPr>
              <p:nvPr/>
            </p:nvSpPr>
            <p:spPr bwMode="auto">
              <a:xfrm flipH="1">
                <a:off x="3377" y="2519"/>
                <a:ext cx="19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Line 632"/>
              <p:cNvSpPr>
                <a:spLocks noChangeShapeType="1"/>
              </p:cNvSpPr>
              <p:nvPr/>
            </p:nvSpPr>
            <p:spPr bwMode="auto">
              <a:xfrm flipH="1">
                <a:off x="3351" y="2538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Line 633"/>
              <p:cNvSpPr>
                <a:spLocks noChangeShapeType="1"/>
              </p:cNvSpPr>
              <p:nvPr/>
            </p:nvSpPr>
            <p:spPr bwMode="auto">
              <a:xfrm flipH="1">
                <a:off x="3307" y="2551"/>
                <a:ext cx="44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Line 634"/>
              <p:cNvSpPr>
                <a:spLocks noChangeShapeType="1"/>
              </p:cNvSpPr>
              <p:nvPr/>
            </p:nvSpPr>
            <p:spPr bwMode="auto">
              <a:xfrm flipH="1">
                <a:off x="3287" y="2570"/>
                <a:ext cx="20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Line 635"/>
              <p:cNvSpPr>
                <a:spLocks noChangeShapeType="1"/>
              </p:cNvSpPr>
              <p:nvPr/>
            </p:nvSpPr>
            <p:spPr bwMode="auto">
              <a:xfrm flipH="1">
                <a:off x="3262" y="2577"/>
                <a:ext cx="2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Line 636"/>
              <p:cNvSpPr>
                <a:spLocks noChangeShapeType="1"/>
              </p:cNvSpPr>
              <p:nvPr/>
            </p:nvSpPr>
            <p:spPr bwMode="auto">
              <a:xfrm flipH="1">
                <a:off x="3223" y="2589"/>
                <a:ext cx="3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Line 637"/>
              <p:cNvSpPr>
                <a:spLocks noChangeShapeType="1"/>
              </p:cNvSpPr>
              <p:nvPr/>
            </p:nvSpPr>
            <p:spPr bwMode="auto">
              <a:xfrm flipH="1">
                <a:off x="3178" y="2602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Line 638"/>
              <p:cNvSpPr>
                <a:spLocks noChangeShapeType="1"/>
              </p:cNvSpPr>
              <p:nvPr/>
            </p:nvSpPr>
            <p:spPr bwMode="auto">
              <a:xfrm flipH="1">
                <a:off x="3134" y="2609"/>
                <a:ext cx="44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Line 639"/>
              <p:cNvSpPr>
                <a:spLocks noChangeShapeType="1"/>
              </p:cNvSpPr>
              <p:nvPr/>
            </p:nvSpPr>
            <p:spPr bwMode="auto">
              <a:xfrm flipH="1">
                <a:off x="3114" y="2621"/>
                <a:ext cx="20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Line 640"/>
              <p:cNvSpPr>
                <a:spLocks noChangeShapeType="1"/>
              </p:cNvSpPr>
              <p:nvPr/>
            </p:nvSpPr>
            <p:spPr bwMode="auto">
              <a:xfrm flipH="1">
                <a:off x="3089" y="2621"/>
                <a:ext cx="2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Line 641"/>
              <p:cNvSpPr>
                <a:spLocks noChangeShapeType="1"/>
              </p:cNvSpPr>
              <p:nvPr/>
            </p:nvSpPr>
            <p:spPr bwMode="auto">
              <a:xfrm flipH="1">
                <a:off x="3044" y="262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Line 642"/>
              <p:cNvSpPr>
                <a:spLocks noChangeShapeType="1"/>
              </p:cNvSpPr>
              <p:nvPr/>
            </p:nvSpPr>
            <p:spPr bwMode="auto">
              <a:xfrm flipH="1">
                <a:off x="2999" y="2634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Line 643"/>
              <p:cNvSpPr>
                <a:spLocks noChangeShapeType="1"/>
              </p:cNvSpPr>
              <p:nvPr/>
            </p:nvSpPr>
            <p:spPr bwMode="auto">
              <a:xfrm flipH="1">
                <a:off x="2961" y="2634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Line 644"/>
              <p:cNvSpPr>
                <a:spLocks noChangeShapeType="1"/>
              </p:cNvSpPr>
              <p:nvPr/>
            </p:nvSpPr>
            <p:spPr bwMode="auto">
              <a:xfrm flipH="1">
                <a:off x="2916" y="264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Line 645"/>
              <p:cNvSpPr>
                <a:spLocks noChangeShapeType="1"/>
              </p:cNvSpPr>
              <p:nvPr/>
            </p:nvSpPr>
            <p:spPr bwMode="auto">
              <a:xfrm flipH="1">
                <a:off x="2871" y="264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Line 646"/>
              <p:cNvSpPr>
                <a:spLocks noChangeShapeType="1"/>
              </p:cNvSpPr>
              <p:nvPr/>
            </p:nvSpPr>
            <p:spPr bwMode="auto">
              <a:xfrm flipH="1" flipV="1">
                <a:off x="2826" y="2634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Line 647"/>
              <p:cNvSpPr>
                <a:spLocks noChangeShapeType="1"/>
              </p:cNvSpPr>
              <p:nvPr/>
            </p:nvSpPr>
            <p:spPr bwMode="auto">
              <a:xfrm flipH="1">
                <a:off x="2781" y="2634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Line 648"/>
              <p:cNvSpPr>
                <a:spLocks noChangeShapeType="1"/>
              </p:cNvSpPr>
              <p:nvPr/>
            </p:nvSpPr>
            <p:spPr bwMode="auto">
              <a:xfrm flipH="1" flipV="1">
                <a:off x="2736" y="262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Line 649"/>
              <p:cNvSpPr>
                <a:spLocks noChangeShapeType="1"/>
              </p:cNvSpPr>
              <p:nvPr/>
            </p:nvSpPr>
            <p:spPr bwMode="auto">
              <a:xfrm flipH="1" flipV="1">
                <a:off x="2711" y="2621"/>
                <a:ext cx="2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Line 650"/>
              <p:cNvSpPr>
                <a:spLocks noChangeShapeType="1"/>
              </p:cNvSpPr>
              <p:nvPr/>
            </p:nvSpPr>
            <p:spPr bwMode="auto">
              <a:xfrm flipH="1">
                <a:off x="2698" y="2621"/>
                <a:ext cx="13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Line 651"/>
              <p:cNvSpPr>
                <a:spLocks noChangeShapeType="1"/>
              </p:cNvSpPr>
              <p:nvPr/>
            </p:nvSpPr>
            <p:spPr bwMode="auto">
              <a:xfrm flipH="1" flipV="1">
                <a:off x="2653" y="2609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Line 652"/>
              <p:cNvSpPr>
                <a:spLocks noChangeShapeType="1"/>
              </p:cNvSpPr>
              <p:nvPr/>
            </p:nvSpPr>
            <p:spPr bwMode="auto">
              <a:xfrm flipH="1" flipV="1">
                <a:off x="2608" y="2602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Line 653"/>
              <p:cNvSpPr>
                <a:spLocks noChangeShapeType="1"/>
              </p:cNvSpPr>
              <p:nvPr/>
            </p:nvSpPr>
            <p:spPr bwMode="auto">
              <a:xfrm flipH="1" flipV="1">
                <a:off x="2563" y="2589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Line 654"/>
              <p:cNvSpPr>
                <a:spLocks noChangeShapeType="1"/>
              </p:cNvSpPr>
              <p:nvPr/>
            </p:nvSpPr>
            <p:spPr bwMode="auto">
              <a:xfrm flipH="1" flipV="1">
                <a:off x="2544" y="2577"/>
                <a:ext cx="19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Line 655"/>
              <p:cNvSpPr>
                <a:spLocks noChangeShapeType="1"/>
              </p:cNvSpPr>
              <p:nvPr/>
            </p:nvSpPr>
            <p:spPr bwMode="auto">
              <a:xfrm flipH="1" flipV="1">
                <a:off x="2518" y="2570"/>
                <a:ext cx="26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Line 656"/>
              <p:cNvSpPr>
                <a:spLocks noChangeShapeType="1"/>
              </p:cNvSpPr>
              <p:nvPr/>
            </p:nvSpPr>
            <p:spPr bwMode="auto">
              <a:xfrm flipH="1" flipV="1">
                <a:off x="2473" y="2551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Line 657"/>
              <p:cNvSpPr>
                <a:spLocks noChangeShapeType="1"/>
              </p:cNvSpPr>
              <p:nvPr/>
            </p:nvSpPr>
            <p:spPr bwMode="auto">
              <a:xfrm flipH="1" flipV="1">
                <a:off x="2448" y="2538"/>
                <a:ext cx="2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Line 658"/>
              <p:cNvSpPr>
                <a:spLocks noChangeShapeType="1"/>
              </p:cNvSpPr>
              <p:nvPr/>
            </p:nvSpPr>
            <p:spPr bwMode="auto">
              <a:xfrm flipH="1" flipV="1">
                <a:off x="2435" y="2519"/>
                <a:ext cx="13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Line 659"/>
              <p:cNvSpPr>
                <a:spLocks noChangeShapeType="1"/>
              </p:cNvSpPr>
              <p:nvPr/>
            </p:nvSpPr>
            <p:spPr bwMode="auto">
              <a:xfrm flipH="1" flipV="1">
                <a:off x="2397" y="2493"/>
                <a:ext cx="38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Line 660"/>
              <p:cNvSpPr>
                <a:spLocks noChangeShapeType="1"/>
              </p:cNvSpPr>
              <p:nvPr/>
            </p:nvSpPr>
            <p:spPr bwMode="auto">
              <a:xfrm flipH="1" flipV="1">
                <a:off x="2390" y="2480"/>
                <a:ext cx="7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Line 661"/>
              <p:cNvSpPr>
                <a:spLocks noChangeShapeType="1"/>
              </p:cNvSpPr>
              <p:nvPr/>
            </p:nvSpPr>
            <p:spPr bwMode="auto">
              <a:xfrm flipH="1" flipV="1">
                <a:off x="2364" y="2448"/>
                <a:ext cx="26" cy="3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Line 662"/>
              <p:cNvSpPr>
                <a:spLocks noChangeShapeType="1"/>
              </p:cNvSpPr>
              <p:nvPr/>
            </p:nvSpPr>
            <p:spPr bwMode="auto">
              <a:xfrm flipH="1" flipV="1">
                <a:off x="2352" y="2403"/>
                <a:ext cx="12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Line 663"/>
              <p:cNvSpPr>
                <a:spLocks noChangeShapeType="1"/>
              </p:cNvSpPr>
              <p:nvPr/>
            </p:nvSpPr>
            <p:spPr bwMode="auto">
              <a:xfrm flipV="1">
                <a:off x="2352" y="2358"/>
                <a:ext cx="12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Line 664"/>
              <p:cNvSpPr>
                <a:spLocks noChangeShapeType="1"/>
              </p:cNvSpPr>
              <p:nvPr/>
            </p:nvSpPr>
            <p:spPr bwMode="auto">
              <a:xfrm flipV="1">
                <a:off x="2364" y="2326"/>
                <a:ext cx="26" cy="3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Line 665"/>
              <p:cNvSpPr>
                <a:spLocks noChangeShapeType="1"/>
              </p:cNvSpPr>
              <p:nvPr/>
            </p:nvSpPr>
            <p:spPr bwMode="auto">
              <a:xfrm flipV="1">
                <a:off x="2390" y="2314"/>
                <a:ext cx="7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Line 666"/>
              <p:cNvSpPr>
                <a:spLocks noChangeShapeType="1"/>
              </p:cNvSpPr>
              <p:nvPr/>
            </p:nvSpPr>
            <p:spPr bwMode="auto">
              <a:xfrm flipV="1">
                <a:off x="2397" y="2288"/>
                <a:ext cx="38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Line 667"/>
              <p:cNvSpPr>
                <a:spLocks noChangeShapeType="1"/>
              </p:cNvSpPr>
              <p:nvPr/>
            </p:nvSpPr>
            <p:spPr bwMode="auto">
              <a:xfrm flipV="1">
                <a:off x="2435" y="2275"/>
                <a:ext cx="13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Line 668"/>
              <p:cNvSpPr>
                <a:spLocks noChangeShapeType="1"/>
              </p:cNvSpPr>
              <p:nvPr/>
            </p:nvSpPr>
            <p:spPr bwMode="auto">
              <a:xfrm flipV="1">
                <a:off x="2448" y="2256"/>
                <a:ext cx="2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Line 669"/>
              <p:cNvSpPr>
                <a:spLocks noChangeShapeType="1"/>
              </p:cNvSpPr>
              <p:nvPr/>
            </p:nvSpPr>
            <p:spPr bwMode="auto">
              <a:xfrm flipV="1">
                <a:off x="2473" y="2237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Line 670"/>
              <p:cNvSpPr>
                <a:spLocks noChangeShapeType="1"/>
              </p:cNvSpPr>
              <p:nvPr/>
            </p:nvSpPr>
            <p:spPr bwMode="auto">
              <a:xfrm flipV="1">
                <a:off x="2518" y="2230"/>
                <a:ext cx="26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Line 671"/>
              <p:cNvSpPr>
                <a:spLocks noChangeShapeType="1"/>
              </p:cNvSpPr>
              <p:nvPr/>
            </p:nvSpPr>
            <p:spPr bwMode="auto">
              <a:xfrm flipV="1">
                <a:off x="2544" y="2217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Line 672"/>
              <p:cNvSpPr>
                <a:spLocks noChangeShapeType="1"/>
              </p:cNvSpPr>
              <p:nvPr/>
            </p:nvSpPr>
            <p:spPr bwMode="auto">
              <a:xfrm flipV="1">
                <a:off x="2563" y="2204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Line 673"/>
              <p:cNvSpPr>
                <a:spLocks noChangeShapeType="1"/>
              </p:cNvSpPr>
              <p:nvPr/>
            </p:nvSpPr>
            <p:spPr bwMode="auto">
              <a:xfrm flipV="1">
                <a:off x="2608" y="219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Line 674"/>
              <p:cNvSpPr>
                <a:spLocks noChangeShapeType="1"/>
              </p:cNvSpPr>
              <p:nvPr/>
            </p:nvSpPr>
            <p:spPr bwMode="auto">
              <a:xfrm flipV="1">
                <a:off x="2653" y="2185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Line 675"/>
              <p:cNvSpPr>
                <a:spLocks noChangeShapeType="1"/>
              </p:cNvSpPr>
              <p:nvPr/>
            </p:nvSpPr>
            <p:spPr bwMode="auto">
              <a:xfrm>
                <a:off x="2698" y="2185"/>
                <a:ext cx="13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Line 676"/>
              <p:cNvSpPr>
                <a:spLocks noChangeShapeType="1"/>
              </p:cNvSpPr>
              <p:nvPr/>
            </p:nvSpPr>
            <p:spPr bwMode="auto">
              <a:xfrm flipV="1">
                <a:off x="2711" y="2179"/>
                <a:ext cx="2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Line 677"/>
              <p:cNvSpPr>
                <a:spLocks noChangeShapeType="1"/>
              </p:cNvSpPr>
              <p:nvPr/>
            </p:nvSpPr>
            <p:spPr bwMode="auto">
              <a:xfrm flipV="1">
                <a:off x="2736" y="2172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Line 678"/>
              <p:cNvSpPr>
                <a:spLocks noChangeShapeType="1"/>
              </p:cNvSpPr>
              <p:nvPr/>
            </p:nvSpPr>
            <p:spPr bwMode="auto">
              <a:xfrm>
                <a:off x="2781" y="2172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Line 679"/>
              <p:cNvSpPr>
                <a:spLocks noChangeShapeType="1"/>
              </p:cNvSpPr>
              <p:nvPr/>
            </p:nvSpPr>
            <p:spPr bwMode="auto">
              <a:xfrm flipV="1">
                <a:off x="2826" y="2166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Line 680"/>
              <p:cNvSpPr>
                <a:spLocks noChangeShapeType="1"/>
              </p:cNvSpPr>
              <p:nvPr/>
            </p:nvSpPr>
            <p:spPr bwMode="auto">
              <a:xfrm>
                <a:off x="2871" y="2166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Line 681"/>
              <p:cNvSpPr>
                <a:spLocks noChangeShapeType="1"/>
              </p:cNvSpPr>
              <p:nvPr/>
            </p:nvSpPr>
            <p:spPr bwMode="auto">
              <a:xfrm>
                <a:off x="2916" y="2166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Line 682"/>
              <p:cNvSpPr>
                <a:spLocks noChangeShapeType="1"/>
              </p:cNvSpPr>
              <p:nvPr/>
            </p:nvSpPr>
            <p:spPr bwMode="auto">
              <a:xfrm>
                <a:off x="2961" y="2166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Line 683"/>
              <p:cNvSpPr>
                <a:spLocks noChangeShapeType="1"/>
              </p:cNvSpPr>
              <p:nvPr/>
            </p:nvSpPr>
            <p:spPr bwMode="auto">
              <a:xfrm>
                <a:off x="2999" y="2172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Line 684"/>
              <p:cNvSpPr>
                <a:spLocks noChangeShapeType="1"/>
              </p:cNvSpPr>
              <p:nvPr/>
            </p:nvSpPr>
            <p:spPr bwMode="auto">
              <a:xfrm>
                <a:off x="3044" y="2172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Line 685"/>
              <p:cNvSpPr>
                <a:spLocks noChangeShapeType="1"/>
              </p:cNvSpPr>
              <p:nvPr/>
            </p:nvSpPr>
            <p:spPr bwMode="auto">
              <a:xfrm>
                <a:off x="3089" y="2179"/>
                <a:ext cx="2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Line 686"/>
              <p:cNvSpPr>
                <a:spLocks noChangeShapeType="1"/>
              </p:cNvSpPr>
              <p:nvPr/>
            </p:nvSpPr>
            <p:spPr bwMode="auto">
              <a:xfrm>
                <a:off x="3114" y="2185"/>
                <a:ext cx="20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Line 687"/>
              <p:cNvSpPr>
                <a:spLocks noChangeShapeType="1"/>
              </p:cNvSpPr>
              <p:nvPr/>
            </p:nvSpPr>
            <p:spPr bwMode="auto">
              <a:xfrm>
                <a:off x="3134" y="2185"/>
                <a:ext cx="44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Line 688"/>
              <p:cNvSpPr>
                <a:spLocks noChangeShapeType="1"/>
              </p:cNvSpPr>
              <p:nvPr/>
            </p:nvSpPr>
            <p:spPr bwMode="auto">
              <a:xfrm>
                <a:off x="3178" y="219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Line 689"/>
              <p:cNvSpPr>
                <a:spLocks noChangeShapeType="1"/>
              </p:cNvSpPr>
              <p:nvPr/>
            </p:nvSpPr>
            <p:spPr bwMode="auto">
              <a:xfrm>
                <a:off x="3223" y="2204"/>
                <a:ext cx="3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Line 690"/>
              <p:cNvSpPr>
                <a:spLocks noChangeShapeType="1"/>
              </p:cNvSpPr>
              <p:nvPr/>
            </p:nvSpPr>
            <p:spPr bwMode="auto">
              <a:xfrm>
                <a:off x="3262" y="2217"/>
                <a:ext cx="2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Line 691"/>
              <p:cNvSpPr>
                <a:spLocks noChangeShapeType="1"/>
              </p:cNvSpPr>
              <p:nvPr/>
            </p:nvSpPr>
            <p:spPr bwMode="auto">
              <a:xfrm>
                <a:off x="3287" y="2230"/>
                <a:ext cx="20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Line 692"/>
              <p:cNvSpPr>
                <a:spLocks noChangeShapeType="1"/>
              </p:cNvSpPr>
              <p:nvPr/>
            </p:nvSpPr>
            <p:spPr bwMode="auto">
              <a:xfrm>
                <a:off x="3307" y="2237"/>
                <a:ext cx="44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Line 693"/>
              <p:cNvSpPr>
                <a:spLocks noChangeShapeType="1"/>
              </p:cNvSpPr>
              <p:nvPr/>
            </p:nvSpPr>
            <p:spPr bwMode="auto">
              <a:xfrm>
                <a:off x="3351" y="2256"/>
                <a:ext cx="26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Line 694"/>
              <p:cNvSpPr>
                <a:spLocks noChangeShapeType="1"/>
              </p:cNvSpPr>
              <p:nvPr/>
            </p:nvSpPr>
            <p:spPr bwMode="auto">
              <a:xfrm>
                <a:off x="3377" y="2275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Line 695"/>
              <p:cNvSpPr>
                <a:spLocks noChangeShapeType="1"/>
              </p:cNvSpPr>
              <p:nvPr/>
            </p:nvSpPr>
            <p:spPr bwMode="auto">
              <a:xfrm>
                <a:off x="3396" y="2288"/>
                <a:ext cx="39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Line 696"/>
              <p:cNvSpPr>
                <a:spLocks noChangeShapeType="1"/>
              </p:cNvSpPr>
              <p:nvPr/>
            </p:nvSpPr>
            <p:spPr bwMode="auto">
              <a:xfrm>
                <a:off x="3435" y="2314"/>
                <a:ext cx="6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Line 697"/>
              <p:cNvSpPr>
                <a:spLocks noChangeShapeType="1"/>
              </p:cNvSpPr>
              <p:nvPr/>
            </p:nvSpPr>
            <p:spPr bwMode="auto">
              <a:xfrm>
                <a:off x="3351" y="2352"/>
                <a:ext cx="7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Line 698"/>
              <p:cNvSpPr>
                <a:spLocks noChangeShapeType="1"/>
              </p:cNvSpPr>
              <p:nvPr/>
            </p:nvSpPr>
            <p:spPr bwMode="auto">
              <a:xfrm>
                <a:off x="3358" y="2358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Line 699"/>
              <p:cNvSpPr>
                <a:spLocks noChangeShapeType="1"/>
              </p:cNvSpPr>
              <p:nvPr/>
            </p:nvSpPr>
            <p:spPr bwMode="auto">
              <a:xfrm flipH="1">
                <a:off x="3358" y="2403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Line 700"/>
              <p:cNvSpPr>
                <a:spLocks noChangeShapeType="1"/>
              </p:cNvSpPr>
              <p:nvPr/>
            </p:nvSpPr>
            <p:spPr bwMode="auto">
              <a:xfrm flipH="1">
                <a:off x="3351" y="2448"/>
                <a:ext cx="7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Line 701"/>
              <p:cNvSpPr>
                <a:spLocks noChangeShapeType="1"/>
              </p:cNvSpPr>
              <p:nvPr/>
            </p:nvSpPr>
            <p:spPr bwMode="auto">
              <a:xfrm flipH="1">
                <a:off x="3319" y="2455"/>
                <a:ext cx="32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Line 702"/>
              <p:cNvSpPr>
                <a:spLocks noChangeShapeType="1"/>
              </p:cNvSpPr>
              <p:nvPr/>
            </p:nvSpPr>
            <p:spPr bwMode="auto">
              <a:xfrm flipH="1">
                <a:off x="3307" y="2493"/>
                <a:ext cx="12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Line 703"/>
              <p:cNvSpPr>
                <a:spLocks noChangeShapeType="1"/>
              </p:cNvSpPr>
              <p:nvPr/>
            </p:nvSpPr>
            <p:spPr bwMode="auto">
              <a:xfrm flipH="1">
                <a:off x="3262" y="2500"/>
                <a:ext cx="45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" name="Line 704"/>
              <p:cNvSpPr>
                <a:spLocks noChangeShapeType="1"/>
              </p:cNvSpPr>
              <p:nvPr/>
            </p:nvSpPr>
            <p:spPr bwMode="auto">
              <a:xfrm flipH="1">
                <a:off x="3243" y="2525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Line 705"/>
              <p:cNvSpPr>
                <a:spLocks noChangeShapeType="1"/>
              </p:cNvSpPr>
              <p:nvPr/>
            </p:nvSpPr>
            <p:spPr bwMode="auto">
              <a:xfrm flipH="1">
                <a:off x="3223" y="2538"/>
                <a:ext cx="20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Line 706"/>
              <p:cNvSpPr>
                <a:spLocks noChangeShapeType="1"/>
              </p:cNvSpPr>
              <p:nvPr/>
            </p:nvSpPr>
            <p:spPr bwMode="auto">
              <a:xfrm flipH="1">
                <a:off x="3178" y="2544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Line 707"/>
              <p:cNvSpPr>
                <a:spLocks noChangeShapeType="1"/>
              </p:cNvSpPr>
              <p:nvPr/>
            </p:nvSpPr>
            <p:spPr bwMode="auto">
              <a:xfrm flipH="1">
                <a:off x="3134" y="2557"/>
                <a:ext cx="44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" name="Line 708"/>
              <p:cNvSpPr>
                <a:spLocks noChangeShapeType="1"/>
              </p:cNvSpPr>
              <p:nvPr/>
            </p:nvSpPr>
            <p:spPr bwMode="auto">
              <a:xfrm flipH="1">
                <a:off x="3095" y="2570"/>
                <a:ext cx="39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Line 709"/>
              <p:cNvSpPr>
                <a:spLocks noChangeShapeType="1"/>
              </p:cNvSpPr>
              <p:nvPr/>
            </p:nvSpPr>
            <p:spPr bwMode="auto">
              <a:xfrm flipH="1">
                <a:off x="3089" y="2577"/>
                <a:ext cx="6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Line 710"/>
              <p:cNvSpPr>
                <a:spLocks noChangeShapeType="1"/>
              </p:cNvSpPr>
              <p:nvPr/>
            </p:nvSpPr>
            <p:spPr bwMode="auto">
              <a:xfrm flipH="1">
                <a:off x="3044" y="2583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Line 711"/>
              <p:cNvSpPr>
                <a:spLocks noChangeShapeType="1"/>
              </p:cNvSpPr>
              <p:nvPr/>
            </p:nvSpPr>
            <p:spPr bwMode="auto">
              <a:xfrm flipH="1">
                <a:off x="2999" y="2589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Line 712"/>
              <p:cNvSpPr>
                <a:spLocks noChangeShapeType="1"/>
              </p:cNvSpPr>
              <p:nvPr/>
            </p:nvSpPr>
            <p:spPr bwMode="auto">
              <a:xfrm flipH="1">
                <a:off x="2961" y="2589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Line 713"/>
              <p:cNvSpPr>
                <a:spLocks noChangeShapeType="1"/>
              </p:cNvSpPr>
              <p:nvPr/>
            </p:nvSpPr>
            <p:spPr bwMode="auto">
              <a:xfrm flipH="1">
                <a:off x="2916" y="2596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Line 714"/>
              <p:cNvSpPr>
                <a:spLocks noChangeShapeType="1"/>
              </p:cNvSpPr>
              <p:nvPr/>
            </p:nvSpPr>
            <p:spPr bwMode="auto">
              <a:xfrm flipH="1">
                <a:off x="2871" y="2596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Line 715"/>
              <p:cNvSpPr>
                <a:spLocks noChangeShapeType="1"/>
              </p:cNvSpPr>
              <p:nvPr/>
            </p:nvSpPr>
            <p:spPr bwMode="auto">
              <a:xfrm flipH="1" flipV="1">
                <a:off x="2826" y="2589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Line 716"/>
              <p:cNvSpPr>
                <a:spLocks noChangeShapeType="1"/>
              </p:cNvSpPr>
              <p:nvPr/>
            </p:nvSpPr>
            <p:spPr bwMode="auto">
              <a:xfrm flipH="1">
                <a:off x="2781" y="2589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Line 717"/>
              <p:cNvSpPr>
                <a:spLocks noChangeShapeType="1"/>
              </p:cNvSpPr>
              <p:nvPr/>
            </p:nvSpPr>
            <p:spPr bwMode="auto">
              <a:xfrm flipH="1" flipV="1">
                <a:off x="2736" y="2583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Line 718"/>
              <p:cNvSpPr>
                <a:spLocks noChangeShapeType="1"/>
              </p:cNvSpPr>
              <p:nvPr/>
            </p:nvSpPr>
            <p:spPr bwMode="auto">
              <a:xfrm flipV="1">
                <a:off x="2736" y="2577"/>
                <a:ext cx="0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Line 719"/>
              <p:cNvSpPr>
                <a:spLocks noChangeShapeType="1"/>
              </p:cNvSpPr>
              <p:nvPr/>
            </p:nvSpPr>
            <p:spPr bwMode="auto">
              <a:xfrm flipH="1" flipV="1">
                <a:off x="2698" y="2570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Line 720"/>
              <p:cNvSpPr>
                <a:spLocks noChangeShapeType="1"/>
              </p:cNvSpPr>
              <p:nvPr/>
            </p:nvSpPr>
            <p:spPr bwMode="auto">
              <a:xfrm flipH="1" flipV="1">
                <a:off x="2653" y="2557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Line 721"/>
              <p:cNvSpPr>
                <a:spLocks noChangeShapeType="1"/>
              </p:cNvSpPr>
              <p:nvPr/>
            </p:nvSpPr>
            <p:spPr bwMode="auto">
              <a:xfrm flipH="1" flipV="1">
                <a:off x="2608" y="2544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Line 722"/>
              <p:cNvSpPr>
                <a:spLocks noChangeShapeType="1"/>
              </p:cNvSpPr>
              <p:nvPr/>
            </p:nvSpPr>
            <p:spPr bwMode="auto">
              <a:xfrm flipH="1" flipV="1">
                <a:off x="2582" y="2538"/>
                <a:ext cx="26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Line 723"/>
              <p:cNvSpPr>
                <a:spLocks noChangeShapeType="1"/>
              </p:cNvSpPr>
              <p:nvPr/>
            </p:nvSpPr>
            <p:spPr bwMode="auto">
              <a:xfrm flipH="1" flipV="1">
                <a:off x="2563" y="2525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Line 724"/>
              <p:cNvSpPr>
                <a:spLocks noChangeShapeType="1"/>
              </p:cNvSpPr>
              <p:nvPr/>
            </p:nvSpPr>
            <p:spPr bwMode="auto">
              <a:xfrm flipH="1" flipV="1">
                <a:off x="2518" y="2500"/>
                <a:ext cx="45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Line 725"/>
              <p:cNvSpPr>
                <a:spLocks noChangeShapeType="1"/>
              </p:cNvSpPr>
              <p:nvPr/>
            </p:nvSpPr>
            <p:spPr bwMode="auto">
              <a:xfrm flipH="1" flipV="1">
                <a:off x="2512" y="2493"/>
                <a:ext cx="6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Line 726"/>
              <p:cNvSpPr>
                <a:spLocks noChangeShapeType="1"/>
              </p:cNvSpPr>
              <p:nvPr/>
            </p:nvSpPr>
            <p:spPr bwMode="auto">
              <a:xfrm flipH="1" flipV="1">
                <a:off x="2473" y="2455"/>
                <a:ext cx="39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Line 727"/>
              <p:cNvSpPr>
                <a:spLocks noChangeShapeType="1"/>
              </p:cNvSpPr>
              <p:nvPr/>
            </p:nvSpPr>
            <p:spPr bwMode="auto">
              <a:xfrm flipV="1">
                <a:off x="2473" y="2448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Line 728"/>
              <p:cNvSpPr>
                <a:spLocks noChangeShapeType="1"/>
              </p:cNvSpPr>
              <p:nvPr/>
            </p:nvSpPr>
            <p:spPr bwMode="auto">
              <a:xfrm flipH="1" flipV="1">
                <a:off x="2461" y="2403"/>
                <a:ext cx="12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Line 729"/>
              <p:cNvSpPr>
                <a:spLocks noChangeShapeType="1"/>
              </p:cNvSpPr>
              <p:nvPr/>
            </p:nvSpPr>
            <p:spPr bwMode="auto">
              <a:xfrm flipV="1">
                <a:off x="2461" y="2358"/>
                <a:ext cx="12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Line 730"/>
              <p:cNvSpPr>
                <a:spLocks noChangeShapeType="1"/>
              </p:cNvSpPr>
              <p:nvPr/>
            </p:nvSpPr>
            <p:spPr bwMode="auto">
              <a:xfrm flipV="1">
                <a:off x="2473" y="2352"/>
                <a:ext cx="0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Line 731"/>
              <p:cNvSpPr>
                <a:spLocks noChangeShapeType="1"/>
              </p:cNvSpPr>
              <p:nvPr/>
            </p:nvSpPr>
            <p:spPr bwMode="auto">
              <a:xfrm flipV="1">
                <a:off x="2473" y="2314"/>
                <a:ext cx="39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Line 732"/>
              <p:cNvSpPr>
                <a:spLocks noChangeShapeType="1"/>
              </p:cNvSpPr>
              <p:nvPr/>
            </p:nvSpPr>
            <p:spPr bwMode="auto">
              <a:xfrm flipV="1">
                <a:off x="2512" y="2307"/>
                <a:ext cx="6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Line 733"/>
              <p:cNvSpPr>
                <a:spLocks noChangeShapeType="1"/>
              </p:cNvSpPr>
              <p:nvPr/>
            </p:nvSpPr>
            <p:spPr bwMode="auto">
              <a:xfrm flipV="1">
                <a:off x="2518" y="2281"/>
                <a:ext cx="45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Line 734"/>
              <p:cNvSpPr>
                <a:spLocks noChangeShapeType="1"/>
              </p:cNvSpPr>
              <p:nvPr/>
            </p:nvSpPr>
            <p:spPr bwMode="auto">
              <a:xfrm flipV="1">
                <a:off x="2563" y="2275"/>
                <a:ext cx="19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Line 735"/>
              <p:cNvSpPr>
                <a:spLocks noChangeShapeType="1"/>
              </p:cNvSpPr>
              <p:nvPr/>
            </p:nvSpPr>
            <p:spPr bwMode="auto">
              <a:xfrm flipV="1">
                <a:off x="2582" y="2262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Line 736"/>
              <p:cNvSpPr>
                <a:spLocks noChangeShapeType="1"/>
              </p:cNvSpPr>
              <p:nvPr/>
            </p:nvSpPr>
            <p:spPr bwMode="auto">
              <a:xfrm flipV="1">
                <a:off x="2608" y="2249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" name="Line 737"/>
              <p:cNvSpPr>
                <a:spLocks noChangeShapeType="1"/>
              </p:cNvSpPr>
              <p:nvPr/>
            </p:nvSpPr>
            <p:spPr bwMode="auto">
              <a:xfrm flipV="1">
                <a:off x="2653" y="2237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Line 738"/>
              <p:cNvSpPr>
                <a:spLocks noChangeShapeType="1"/>
              </p:cNvSpPr>
              <p:nvPr/>
            </p:nvSpPr>
            <p:spPr bwMode="auto">
              <a:xfrm flipV="1">
                <a:off x="2698" y="2230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Line 739"/>
              <p:cNvSpPr>
                <a:spLocks noChangeShapeType="1"/>
              </p:cNvSpPr>
              <p:nvPr/>
            </p:nvSpPr>
            <p:spPr bwMode="auto">
              <a:xfrm flipV="1">
                <a:off x="2736" y="2217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" name="Line 740"/>
              <p:cNvSpPr>
                <a:spLocks noChangeShapeType="1"/>
              </p:cNvSpPr>
              <p:nvPr/>
            </p:nvSpPr>
            <p:spPr bwMode="auto">
              <a:xfrm>
                <a:off x="2781" y="2217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Line 741"/>
              <p:cNvSpPr>
                <a:spLocks noChangeShapeType="1"/>
              </p:cNvSpPr>
              <p:nvPr/>
            </p:nvSpPr>
            <p:spPr bwMode="auto">
              <a:xfrm flipV="1">
                <a:off x="2826" y="2211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Line 742"/>
              <p:cNvSpPr>
                <a:spLocks noChangeShapeType="1"/>
              </p:cNvSpPr>
              <p:nvPr/>
            </p:nvSpPr>
            <p:spPr bwMode="auto">
              <a:xfrm>
                <a:off x="2871" y="221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Line 743"/>
              <p:cNvSpPr>
                <a:spLocks noChangeShapeType="1"/>
              </p:cNvSpPr>
              <p:nvPr/>
            </p:nvSpPr>
            <p:spPr bwMode="auto">
              <a:xfrm>
                <a:off x="2916" y="221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Line 744"/>
              <p:cNvSpPr>
                <a:spLocks noChangeShapeType="1"/>
              </p:cNvSpPr>
              <p:nvPr/>
            </p:nvSpPr>
            <p:spPr bwMode="auto">
              <a:xfrm>
                <a:off x="2961" y="2211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Line 745"/>
              <p:cNvSpPr>
                <a:spLocks noChangeShapeType="1"/>
              </p:cNvSpPr>
              <p:nvPr/>
            </p:nvSpPr>
            <p:spPr bwMode="auto">
              <a:xfrm>
                <a:off x="2999" y="2217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Line 746"/>
              <p:cNvSpPr>
                <a:spLocks noChangeShapeType="1"/>
              </p:cNvSpPr>
              <p:nvPr/>
            </p:nvSpPr>
            <p:spPr bwMode="auto">
              <a:xfrm>
                <a:off x="3044" y="2217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" name="Line 747"/>
              <p:cNvSpPr>
                <a:spLocks noChangeShapeType="1"/>
              </p:cNvSpPr>
              <p:nvPr/>
            </p:nvSpPr>
            <p:spPr bwMode="auto">
              <a:xfrm>
                <a:off x="3089" y="2230"/>
                <a:ext cx="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" name="Line 748"/>
              <p:cNvSpPr>
                <a:spLocks noChangeShapeType="1"/>
              </p:cNvSpPr>
              <p:nvPr/>
            </p:nvSpPr>
            <p:spPr bwMode="auto">
              <a:xfrm>
                <a:off x="3095" y="2230"/>
                <a:ext cx="39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" name="Line 749"/>
              <p:cNvSpPr>
                <a:spLocks noChangeShapeType="1"/>
              </p:cNvSpPr>
              <p:nvPr/>
            </p:nvSpPr>
            <p:spPr bwMode="auto">
              <a:xfrm>
                <a:off x="3134" y="2237"/>
                <a:ext cx="44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" name="Line 750"/>
              <p:cNvSpPr>
                <a:spLocks noChangeShapeType="1"/>
              </p:cNvSpPr>
              <p:nvPr/>
            </p:nvSpPr>
            <p:spPr bwMode="auto">
              <a:xfrm>
                <a:off x="3178" y="2249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" name="Line 751"/>
              <p:cNvSpPr>
                <a:spLocks noChangeShapeType="1"/>
              </p:cNvSpPr>
              <p:nvPr/>
            </p:nvSpPr>
            <p:spPr bwMode="auto">
              <a:xfrm>
                <a:off x="3223" y="2262"/>
                <a:ext cx="20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" name="Line 752"/>
              <p:cNvSpPr>
                <a:spLocks noChangeShapeType="1"/>
              </p:cNvSpPr>
              <p:nvPr/>
            </p:nvSpPr>
            <p:spPr bwMode="auto">
              <a:xfrm>
                <a:off x="3243" y="2275"/>
                <a:ext cx="19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" name="Line 753"/>
              <p:cNvSpPr>
                <a:spLocks noChangeShapeType="1"/>
              </p:cNvSpPr>
              <p:nvPr/>
            </p:nvSpPr>
            <p:spPr bwMode="auto">
              <a:xfrm>
                <a:off x="3262" y="2281"/>
                <a:ext cx="45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" name="Line 754"/>
              <p:cNvSpPr>
                <a:spLocks noChangeShapeType="1"/>
              </p:cNvSpPr>
              <p:nvPr/>
            </p:nvSpPr>
            <p:spPr bwMode="auto">
              <a:xfrm>
                <a:off x="3307" y="2307"/>
                <a:ext cx="12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" name="Line 755"/>
              <p:cNvSpPr>
                <a:spLocks noChangeShapeType="1"/>
              </p:cNvSpPr>
              <p:nvPr/>
            </p:nvSpPr>
            <p:spPr bwMode="auto">
              <a:xfrm>
                <a:off x="3319" y="2314"/>
                <a:ext cx="32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" name="Line 756"/>
              <p:cNvSpPr>
                <a:spLocks noChangeShapeType="1"/>
              </p:cNvSpPr>
              <p:nvPr/>
            </p:nvSpPr>
            <p:spPr bwMode="auto">
              <a:xfrm>
                <a:off x="3262" y="2397"/>
                <a:ext cx="6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" name="Line 757"/>
              <p:cNvSpPr>
                <a:spLocks noChangeShapeType="1"/>
              </p:cNvSpPr>
              <p:nvPr/>
            </p:nvSpPr>
            <p:spPr bwMode="auto">
              <a:xfrm flipH="1">
                <a:off x="3262" y="2403"/>
                <a:ext cx="6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" name="Line 758"/>
              <p:cNvSpPr>
                <a:spLocks noChangeShapeType="1"/>
              </p:cNvSpPr>
              <p:nvPr/>
            </p:nvSpPr>
            <p:spPr bwMode="auto">
              <a:xfrm flipH="1">
                <a:off x="3249" y="2410"/>
                <a:ext cx="13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" name="Line 759"/>
              <p:cNvSpPr>
                <a:spLocks noChangeShapeType="1"/>
              </p:cNvSpPr>
              <p:nvPr/>
            </p:nvSpPr>
            <p:spPr bwMode="auto">
              <a:xfrm flipH="1">
                <a:off x="3223" y="2448"/>
                <a:ext cx="26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" name="Line 760"/>
              <p:cNvSpPr>
                <a:spLocks noChangeShapeType="1"/>
              </p:cNvSpPr>
              <p:nvPr/>
            </p:nvSpPr>
            <p:spPr bwMode="auto">
              <a:xfrm flipH="1">
                <a:off x="3198" y="2474"/>
                <a:ext cx="2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" name="Line 761"/>
              <p:cNvSpPr>
                <a:spLocks noChangeShapeType="1"/>
              </p:cNvSpPr>
              <p:nvPr/>
            </p:nvSpPr>
            <p:spPr bwMode="auto">
              <a:xfrm flipH="1">
                <a:off x="3178" y="2493"/>
                <a:ext cx="20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" name="Line 762"/>
              <p:cNvSpPr>
                <a:spLocks noChangeShapeType="1"/>
              </p:cNvSpPr>
              <p:nvPr/>
            </p:nvSpPr>
            <p:spPr bwMode="auto">
              <a:xfrm flipH="1">
                <a:off x="3134" y="2500"/>
                <a:ext cx="44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" name="Line 763"/>
              <p:cNvSpPr>
                <a:spLocks noChangeShapeType="1"/>
              </p:cNvSpPr>
              <p:nvPr/>
            </p:nvSpPr>
            <p:spPr bwMode="auto">
              <a:xfrm flipH="1">
                <a:off x="3089" y="2519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" name="Line 764"/>
              <p:cNvSpPr>
                <a:spLocks noChangeShapeType="1"/>
              </p:cNvSpPr>
              <p:nvPr/>
            </p:nvSpPr>
            <p:spPr bwMode="auto">
              <a:xfrm flipH="1">
                <a:off x="3076" y="2532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" name="Line 765"/>
              <p:cNvSpPr>
                <a:spLocks noChangeShapeType="1"/>
              </p:cNvSpPr>
              <p:nvPr/>
            </p:nvSpPr>
            <p:spPr bwMode="auto">
              <a:xfrm flipH="1">
                <a:off x="3044" y="2538"/>
                <a:ext cx="32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" name="Line 766"/>
              <p:cNvSpPr>
                <a:spLocks noChangeShapeType="1"/>
              </p:cNvSpPr>
              <p:nvPr/>
            </p:nvSpPr>
            <p:spPr bwMode="auto">
              <a:xfrm flipH="1">
                <a:off x="2999" y="253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Line 767"/>
              <p:cNvSpPr>
                <a:spLocks noChangeShapeType="1"/>
              </p:cNvSpPr>
              <p:nvPr/>
            </p:nvSpPr>
            <p:spPr bwMode="auto">
              <a:xfrm flipH="1">
                <a:off x="2961" y="2544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Line 768"/>
              <p:cNvSpPr>
                <a:spLocks noChangeShapeType="1"/>
              </p:cNvSpPr>
              <p:nvPr/>
            </p:nvSpPr>
            <p:spPr bwMode="auto">
              <a:xfrm flipH="1">
                <a:off x="2916" y="255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Line 769"/>
              <p:cNvSpPr>
                <a:spLocks noChangeShapeType="1"/>
              </p:cNvSpPr>
              <p:nvPr/>
            </p:nvSpPr>
            <p:spPr bwMode="auto">
              <a:xfrm flipH="1">
                <a:off x="2871" y="255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Line 770"/>
              <p:cNvSpPr>
                <a:spLocks noChangeShapeType="1"/>
              </p:cNvSpPr>
              <p:nvPr/>
            </p:nvSpPr>
            <p:spPr bwMode="auto">
              <a:xfrm flipH="1" flipV="1">
                <a:off x="2826" y="2544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Line 771"/>
              <p:cNvSpPr>
                <a:spLocks noChangeShapeType="1"/>
              </p:cNvSpPr>
              <p:nvPr/>
            </p:nvSpPr>
            <p:spPr bwMode="auto">
              <a:xfrm flipH="1" flipV="1">
                <a:off x="2781" y="253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Line 772"/>
              <p:cNvSpPr>
                <a:spLocks noChangeShapeType="1"/>
              </p:cNvSpPr>
              <p:nvPr/>
            </p:nvSpPr>
            <p:spPr bwMode="auto">
              <a:xfrm flipH="1">
                <a:off x="2755" y="2538"/>
                <a:ext cx="2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Line 773"/>
              <p:cNvSpPr>
                <a:spLocks noChangeShapeType="1"/>
              </p:cNvSpPr>
              <p:nvPr/>
            </p:nvSpPr>
            <p:spPr bwMode="auto">
              <a:xfrm flipH="1" flipV="1">
                <a:off x="2736" y="2532"/>
                <a:ext cx="19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Line 774"/>
              <p:cNvSpPr>
                <a:spLocks noChangeShapeType="1"/>
              </p:cNvSpPr>
              <p:nvPr/>
            </p:nvSpPr>
            <p:spPr bwMode="auto">
              <a:xfrm flipH="1" flipV="1">
                <a:off x="2698" y="2519"/>
                <a:ext cx="38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Line 775"/>
              <p:cNvSpPr>
                <a:spLocks noChangeShapeType="1"/>
              </p:cNvSpPr>
              <p:nvPr/>
            </p:nvSpPr>
            <p:spPr bwMode="auto">
              <a:xfrm flipH="1" flipV="1">
                <a:off x="2653" y="2500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Line 776"/>
              <p:cNvSpPr>
                <a:spLocks noChangeShapeType="1"/>
              </p:cNvSpPr>
              <p:nvPr/>
            </p:nvSpPr>
            <p:spPr bwMode="auto">
              <a:xfrm flipH="1" flipV="1">
                <a:off x="2634" y="2493"/>
                <a:ext cx="19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Line 777"/>
              <p:cNvSpPr>
                <a:spLocks noChangeShapeType="1"/>
              </p:cNvSpPr>
              <p:nvPr/>
            </p:nvSpPr>
            <p:spPr bwMode="auto">
              <a:xfrm flipH="1" flipV="1">
                <a:off x="2608" y="2474"/>
                <a:ext cx="26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Line 778"/>
              <p:cNvSpPr>
                <a:spLocks noChangeShapeType="1"/>
              </p:cNvSpPr>
              <p:nvPr/>
            </p:nvSpPr>
            <p:spPr bwMode="auto">
              <a:xfrm flipH="1" flipV="1">
                <a:off x="2576" y="2448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Line 779"/>
              <p:cNvSpPr>
                <a:spLocks noChangeShapeType="1"/>
              </p:cNvSpPr>
              <p:nvPr/>
            </p:nvSpPr>
            <p:spPr bwMode="auto">
              <a:xfrm flipH="1" flipV="1">
                <a:off x="2563" y="2410"/>
                <a:ext cx="13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Line 780"/>
              <p:cNvSpPr>
                <a:spLocks noChangeShapeType="1"/>
              </p:cNvSpPr>
              <p:nvPr/>
            </p:nvSpPr>
            <p:spPr bwMode="auto">
              <a:xfrm flipV="1">
                <a:off x="2563" y="240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Line 781"/>
              <p:cNvSpPr>
                <a:spLocks noChangeShapeType="1"/>
              </p:cNvSpPr>
              <p:nvPr/>
            </p:nvSpPr>
            <p:spPr bwMode="auto">
              <a:xfrm flipV="1">
                <a:off x="2563" y="2397"/>
                <a:ext cx="0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Line 782"/>
              <p:cNvSpPr>
                <a:spLocks noChangeShapeType="1"/>
              </p:cNvSpPr>
              <p:nvPr/>
            </p:nvSpPr>
            <p:spPr bwMode="auto">
              <a:xfrm flipV="1">
                <a:off x="2563" y="2358"/>
                <a:ext cx="13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Line 783"/>
              <p:cNvSpPr>
                <a:spLocks noChangeShapeType="1"/>
              </p:cNvSpPr>
              <p:nvPr/>
            </p:nvSpPr>
            <p:spPr bwMode="auto">
              <a:xfrm flipV="1">
                <a:off x="2576" y="2333"/>
                <a:ext cx="32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Line 784"/>
              <p:cNvSpPr>
                <a:spLocks noChangeShapeType="1"/>
              </p:cNvSpPr>
              <p:nvPr/>
            </p:nvSpPr>
            <p:spPr bwMode="auto">
              <a:xfrm flipV="1">
                <a:off x="2608" y="2314"/>
                <a:ext cx="26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Line 785"/>
              <p:cNvSpPr>
                <a:spLocks noChangeShapeType="1"/>
              </p:cNvSpPr>
              <p:nvPr/>
            </p:nvSpPr>
            <p:spPr bwMode="auto">
              <a:xfrm flipV="1">
                <a:off x="2634" y="2307"/>
                <a:ext cx="19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Line 786"/>
              <p:cNvSpPr>
                <a:spLocks noChangeShapeType="1"/>
              </p:cNvSpPr>
              <p:nvPr/>
            </p:nvSpPr>
            <p:spPr bwMode="auto">
              <a:xfrm flipV="1">
                <a:off x="2653" y="2288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Line 787"/>
              <p:cNvSpPr>
                <a:spLocks noChangeShapeType="1"/>
              </p:cNvSpPr>
              <p:nvPr/>
            </p:nvSpPr>
            <p:spPr bwMode="auto">
              <a:xfrm flipV="1">
                <a:off x="2698" y="2275"/>
                <a:ext cx="38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" name="Line 788"/>
              <p:cNvSpPr>
                <a:spLocks noChangeShapeType="1"/>
              </p:cNvSpPr>
              <p:nvPr/>
            </p:nvSpPr>
            <p:spPr bwMode="auto">
              <a:xfrm>
                <a:off x="2736" y="2275"/>
                <a:ext cx="19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Line 789"/>
              <p:cNvSpPr>
                <a:spLocks noChangeShapeType="1"/>
              </p:cNvSpPr>
              <p:nvPr/>
            </p:nvSpPr>
            <p:spPr bwMode="auto">
              <a:xfrm flipV="1">
                <a:off x="2755" y="2269"/>
                <a:ext cx="26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Line 790"/>
              <p:cNvSpPr>
                <a:spLocks noChangeShapeType="1"/>
              </p:cNvSpPr>
              <p:nvPr/>
            </p:nvSpPr>
            <p:spPr bwMode="auto">
              <a:xfrm flipV="1">
                <a:off x="2781" y="2262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Line 791"/>
              <p:cNvSpPr>
                <a:spLocks noChangeShapeType="1"/>
              </p:cNvSpPr>
              <p:nvPr/>
            </p:nvSpPr>
            <p:spPr bwMode="auto">
              <a:xfrm flipV="1">
                <a:off x="2826" y="2256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Line 792"/>
              <p:cNvSpPr>
                <a:spLocks noChangeShapeType="1"/>
              </p:cNvSpPr>
              <p:nvPr/>
            </p:nvSpPr>
            <p:spPr bwMode="auto">
              <a:xfrm>
                <a:off x="2871" y="2256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Line 793"/>
              <p:cNvSpPr>
                <a:spLocks noChangeShapeType="1"/>
              </p:cNvSpPr>
              <p:nvPr/>
            </p:nvSpPr>
            <p:spPr bwMode="auto">
              <a:xfrm>
                <a:off x="2916" y="2256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" name="Line 794"/>
              <p:cNvSpPr>
                <a:spLocks noChangeShapeType="1"/>
              </p:cNvSpPr>
              <p:nvPr/>
            </p:nvSpPr>
            <p:spPr bwMode="auto">
              <a:xfrm>
                <a:off x="2961" y="2256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Line 795"/>
              <p:cNvSpPr>
                <a:spLocks noChangeShapeType="1"/>
              </p:cNvSpPr>
              <p:nvPr/>
            </p:nvSpPr>
            <p:spPr bwMode="auto">
              <a:xfrm>
                <a:off x="2999" y="2262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Line 796"/>
              <p:cNvSpPr>
                <a:spLocks noChangeShapeType="1"/>
              </p:cNvSpPr>
              <p:nvPr/>
            </p:nvSpPr>
            <p:spPr bwMode="auto">
              <a:xfrm>
                <a:off x="3044" y="2269"/>
                <a:ext cx="32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Line 797"/>
              <p:cNvSpPr>
                <a:spLocks noChangeShapeType="1"/>
              </p:cNvSpPr>
              <p:nvPr/>
            </p:nvSpPr>
            <p:spPr bwMode="auto">
              <a:xfrm>
                <a:off x="3076" y="2275"/>
                <a:ext cx="13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Line 798"/>
              <p:cNvSpPr>
                <a:spLocks noChangeShapeType="1"/>
              </p:cNvSpPr>
              <p:nvPr/>
            </p:nvSpPr>
            <p:spPr bwMode="auto">
              <a:xfrm>
                <a:off x="3089" y="2275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Line 799"/>
              <p:cNvSpPr>
                <a:spLocks noChangeShapeType="1"/>
              </p:cNvSpPr>
              <p:nvPr/>
            </p:nvSpPr>
            <p:spPr bwMode="auto">
              <a:xfrm>
                <a:off x="3134" y="2288"/>
                <a:ext cx="44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Line 800"/>
              <p:cNvSpPr>
                <a:spLocks noChangeShapeType="1"/>
              </p:cNvSpPr>
              <p:nvPr/>
            </p:nvSpPr>
            <p:spPr bwMode="auto">
              <a:xfrm>
                <a:off x="3178" y="2307"/>
                <a:ext cx="20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Line 801"/>
              <p:cNvSpPr>
                <a:spLocks noChangeShapeType="1"/>
              </p:cNvSpPr>
              <p:nvPr/>
            </p:nvSpPr>
            <p:spPr bwMode="auto">
              <a:xfrm>
                <a:off x="3198" y="2314"/>
                <a:ext cx="2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Line 802"/>
              <p:cNvSpPr>
                <a:spLocks noChangeShapeType="1"/>
              </p:cNvSpPr>
              <p:nvPr/>
            </p:nvSpPr>
            <p:spPr bwMode="auto">
              <a:xfrm>
                <a:off x="3223" y="2333"/>
                <a:ext cx="26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Line 803"/>
              <p:cNvSpPr>
                <a:spLocks noChangeShapeType="1"/>
              </p:cNvSpPr>
              <p:nvPr/>
            </p:nvSpPr>
            <p:spPr bwMode="auto">
              <a:xfrm>
                <a:off x="3249" y="2358"/>
                <a:ext cx="13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Line 804"/>
              <p:cNvSpPr>
                <a:spLocks noChangeShapeType="1"/>
              </p:cNvSpPr>
              <p:nvPr/>
            </p:nvSpPr>
            <p:spPr bwMode="auto">
              <a:xfrm>
                <a:off x="3134" y="2365"/>
                <a:ext cx="19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Line 805"/>
              <p:cNvSpPr>
                <a:spLocks noChangeShapeType="1"/>
              </p:cNvSpPr>
              <p:nvPr/>
            </p:nvSpPr>
            <p:spPr bwMode="auto">
              <a:xfrm flipH="1">
                <a:off x="3134" y="2403"/>
                <a:ext cx="19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Line 806"/>
              <p:cNvSpPr>
                <a:spLocks noChangeShapeType="1"/>
              </p:cNvSpPr>
              <p:nvPr/>
            </p:nvSpPr>
            <p:spPr bwMode="auto">
              <a:xfrm flipH="1">
                <a:off x="3127" y="2442"/>
                <a:ext cx="7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5" name="Line 807"/>
              <p:cNvSpPr>
                <a:spLocks noChangeShapeType="1"/>
              </p:cNvSpPr>
              <p:nvPr/>
            </p:nvSpPr>
            <p:spPr bwMode="auto">
              <a:xfrm flipH="1">
                <a:off x="3089" y="2448"/>
                <a:ext cx="38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6" name="Line 808"/>
              <p:cNvSpPr>
                <a:spLocks noChangeShapeType="1"/>
              </p:cNvSpPr>
              <p:nvPr/>
            </p:nvSpPr>
            <p:spPr bwMode="auto">
              <a:xfrm flipH="1">
                <a:off x="3044" y="2467"/>
                <a:ext cx="45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5" name="Line 810"/>
            <p:cNvSpPr>
              <a:spLocks noChangeShapeType="1"/>
            </p:cNvSpPr>
            <p:nvPr/>
          </p:nvSpPr>
          <p:spPr bwMode="auto">
            <a:xfrm flipH="1">
              <a:off x="4811713" y="3948113"/>
              <a:ext cx="20638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Line 811"/>
            <p:cNvSpPr>
              <a:spLocks noChangeShapeType="1"/>
            </p:cNvSpPr>
            <p:nvPr/>
          </p:nvSpPr>
          <p:spPr bwMode="auto">
            <a:xfrm flipH="1">
              <a:off x="4760913" y="3957638"/>
              <a:ext cx="50800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Line 812"/>
            <p:cNvSpPr>
              <a:spLocks noChangeShapeType="1"/>
            </p:cNvSpPr>
            <p:nvPr/>
          </p:nvSpPr>
          <p:spPr bwMode="auto">
            <a:xfrm flipH="1">
              <a:off x="4700588" y="3968750"/>
              <a:ext cx="60325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Line 813"/>
            <p:cNvSpPr>
              <a:spLocks noChangeShapeType="1"/>
            </p:cNvSpPr>
            <p:nvPr/>
          </p:nvSpPr>
          <p:spPr bwMode="auto">
            <a:xfrm flipH="1">
              <a:off x="4629150" y="3968750"/>
              <a:ext cx="71438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Line 814"/>
            <p:cNvSpPr>
              <a:spLocks noChangeShapeType="1"/>
            </p:cNvSpPr>
            <p:nvPr/>
          </p:nvSpPr>
          <p:spPr bwMode="auto">
            <a:xfrm flipH="1" flipV="1">
              <a:off x="4557713" y="3968750"/>
              <a:ext cx="71438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Line 815"/>
            <p:cNvSpPr>
              <a:spLocks noChangeShapeType="1"/>
            </p:cNvSpPr>
            <p:nvPr/>
          </p:nvSpPr>
          <p:spPr bwMode="auto">
            <a:xfrm flipH="1">
              <a:off x="4486275" y="3968750"/>
              <a:ext cx="71438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Line 816"/>
            <p:cNvSpPr>
              <a:spLocks noChangeShapeType="1"/>
            </p:cNvSpPr>
            <p:nvPr/>
          </p:nvSpPr>
          <p:spPr bwMode="auto">
            <a:xfrm flipH="1" flipV="1">
              <a:off x="4445000" y="3957638"/>
              <a:ext cx="41275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Line 817"/>
            <p:cNvSpPr>
              <a:spLocks noChangeShapeType="1"/>
            </p:cNvSpPr>
            <p:nvPr/>
          </p:nvSpPr>
          <p:spPr bwMode="auto">
            <a:xfrm flipH="1" flipV="1">
              <a:off x="4414838" y="3948113"/>
              <a:ext cx="30163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Line 818"/>
            <p:cNvSpPr>
              <a:spLocks noChangeShapeType="1"/>
            </p:cNvSpPr>
            <p:nvPr/>
          </p:nvSpPr>
          <p:spPr bwMode="auto">
            <a:xfrm flipH="1" flipV="1">
              <a:off x="4343400" y="3916363"/>
              <a:ext cx="71438" cy="3175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Line 819"/>
            <p:cNvSpPr>
              <a:spLocks noChangeShapeType="1"/>
            </p:cNvSpPr>
            <p:nvPr/>
          </p:nvSpPr>
          <p:spPr bwMode="auto">
            <a:xfrm flipH="1" flipV="1">
              <a:off x="4283075" y="3886200"/>
              <a:ext cx="60325" cy="301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Line 820"/>
            <p:cNvSpPr>
              <a:spLocks noChangeShapeType="1"/>
            </p:cNvSpPr>
            <p:nvPr/>
          </p:nvSpPr>
          <p:spPr bwMode="auto">
            <a:xfrm flipV="1">
              <a:off x="4283075" y="3876675"/>
              <a:ext cx="0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Line 821"/>
            <p:cNvSpPr>
              <a:spLocks noChangeShapeType="1"/>
            </p:cNvSpPr>
            <p:nvPr/>
          </p:nvSpPr>
          <p:spPr bwMode="auto">
            <a:xfrm flipH="1" flipV="1">
              <a:off x="4252913" y="3814763"/>
              <a:ext cx="30163" cy="619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Line 822"/>
            <p:cNvSpPr>
              <a:spLocks noChangeShapeType="1"/>
            </p:cNvSpPr>
            <p:nvPr/>
          </p:nvSpPr>
          <p:spPr bwMode="auto">
            <a:xfrm flipV="1">
              <a:off x="4252913" y="3754438"/>
              <a:ext cx="30163" cy="603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Line 823"/>
            <p:cNvSpPr>
              <a:spLocks noChangeShapeType="1"/>
            </p:cNvSpPr>
            <p:nvPr/>
          </p:nvSpPr>
          <p:spPr bwMode="auto">
            <a:xfrm flipV="1">
              <a:off x="4283075" y="3743325"/>
              <a:ext cx="0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Line 824"/>
            <p:cNvSpPr>
              <a:spLocks noChangeShapeType="1"/>
            </p:cNvSpPr>
            <p:nvPr/>
          </p:nvSpPr>
          <p:spPr bwMode="auto">
            <a:xfrm flipV="1">
              <a:off x="4283075" y="3713163"/>
              <a:ext cx="60325" cy="301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Line 825"/>
            <p:cNvSpPr>
              <a:spLocks noChangeShapeType="1"/>
            </p:cNvSpPr>
            <p:nvPr/>
          </p:nvSpPr>
          <p:spPr bwMode="auto">
            <a:xfrm flipV="1">
              <a:off x="4343400" y="3683000"/>
              <a:ext cx="71438" cy="301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Line 826"/>
            <p:cNvSpPr>
              <a:spLocks noChangeShapeType="1"/>
            </p:cNvSpPr>
            <p:nvPr/>
          </p:nvSpPr>
          <p:spPr bwMode="auto">
            <a:xfrm flipV="1">
              <a:off x="4414838" y="3673475"/>
              <a:ext cx="30163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Line 827"/>
            <p:cNvSpPr>
              <a:spLocks noChangeShapeType="1"/>
            </p:cNvSpPr>
            <p:nvPr/>
          </p:nvSpPr>
          <p:spPr bwMode="auto">
            <a:xfrm>
              <a:off x="4445000" y="3673475"/>
              <a:ext cx="41275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Line 828"/>
            <p:cNvSpPr>
              <a:spLocks noChangeShapeType="1"/>
            </p:cNvSpPr>
            <p:nvPr/>
          </p:nvSpPr>
          <p:spPr bwMode="auto">
            <a:xfrm flipV="1">
              <a:off x="4486275" y="3662363"/>
              <a:ext cx="71438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Line 829"/>
            <p:cNvSpPr>
              <a:spLocks noChangeShapeType="1"/>
            </p:cNvSpPr>
            <p:nvPr/>
          </p:nvSpPr>
          <p:spPr bwMode="auto">
            <a:xfrm>
              <a:off x="4557713" y="3662363"/>
              <a:ext cx="71438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Line 830"/>
            <p:cNvSpPr>
              <a:spLocks noChangeShapeType="1"/>
            </p:cNvSpPr>
            <p:nvPr/>
          </p:nvSpPr>
          <p:spPr bwMode="auto">
            <a:xfrm>
              <a:off x="4629150" y="3662363"/>
              <a:ext cx="71438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Line 831"/>
            <p:cNvSpPr>
              <a:spLocks noChangeShapeType="1"/>
            </p:cNvSpPr>
            <p:nvPr/>
          </p:nvSpPr>
          <p:spPr bwMode="auto">
            <a:xfrm>
              <a:off x="4700588" y="3662363"/>
              <a:ext cx="60325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Line 832"/>
            <p:cNvSpPr>
              <a:spLocks noChangeShapeType="1"/>
            </p:cNvSpPr>
            <p:nvPr/>
          </p:nvSpPr>
          <p:spPr bwMode="auto">
            <a:xfrm>
              <a:off x="4760913" y="3673475"/>
              <a:ext cx="50800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Line 833"/>
            <p:cNvSpPr>
              <a:spLocks noChangeShapeType="1"/>
            </p:cNvSpPr>
            <p:nvPr/>
          </p:nvSpPr>
          <p:spPr bwMode="auto">
            <a:xfrm>
              <a:off x="4811713" y="3673475"/>
              <a:ext cx="20638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Line 834"/>
            <p:cNvSpPr>
              <a:spLocks noChangeShapeType="1"/>
            </p:cNvSpPr>
            <p:nvPr/>
          </p:nvSpPr>
          <p:spPr bwMode="auto">
            <a:xfrm>
              <a:off x="4832350" y="3683000"/>
              <a:ext cx="71438" cy="301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Line 835"/>
            <p:cNvSpPr>
              <a:spLocks noChangeShapeType="1"/>
            </p:cNvSpPr>
            <p:nvPr/>
          </p:nvSpPr>
          <p:spPr bwMode="auto">
            <a:xfrm>
              <a:off x="4903788" y="3713163"/>
              <a:ext cx="60325" cy="301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Line 836"/>
            <p:cNvSpPr>
              <a:spLocks noChangeShapeType="1"/>
            </p:cNvSpPr>
            <p:nvPr/>
          </p:nvSpPr>
          <p:spPr bwMode="auto">
            <a:xfrm>
              <a:off x="4964113" y="3743325"/>
              <a:ext cx="11113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Rectangle 837"/>
            <p:cNvSpPr>
              <a:spLocks noChangeArrowheads="1"/>
            </p:cNvSpPr>
            <p:nvPr/>
          </p:nvSpPr>
          <p:spPr bwMode="auto">
            <a:xfrm>
              <a:off x="4760913" y="3051175"/>
              <a:ext cx="142875" cy="142875"/>
            </a:xfrm>
            <a:prstGeom prst="rect">
              <a:avLst/>
            </a:prstGeom>
            <a:solidFill>
              <a:srgbClr val="00FF00"/>
            </a:solidFill>
            <a:ln w="0">
              <a:solidFill>
                <a:srgbClr val="00FF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Rectangle 838"/>
            <p:cNvSpPr>
              <a:spLocks noChangeArrowheads="1"/>
            </p:cNvSpPr>
            <p:nvPr/>
          </p:nvSpPr>
          <p:spPr bwMode="auto">
            <a:xfrm>
              <a:off x="4760913" y="3673475"/>
              <a:ext cx="142875" cy="141288"/>
            </a:xfrm>
            <a:prstGeom prst="rect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Rectangle 839"/>
            <p:cNvSpPr>
              <a:spLocks noChangeArrowheads="1"/>
            </p:cNvSpPr>
            <p:nvPr/>
          </p:nvSpPr>
          <p:spPr bwMode="auto">
            <a:xfrm>
              <a:off x="3997325" y="2767013"/>
              <a:ext cx="142875" cy="141288"/>
            </a:xfrm>
            <a:prstGeom prst="rect">
              <a:avLst/>
            </a:prstGeom>
            <a:solidFill>
              <a:srgbClr val="00FFFF"/>
            </a:solidFill>
            <a:ln w="0">
              <a:solidFill>
                <a:srgbClr val="00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Line 840"/>
            <p:cNvSpPr>
              <a:spLocks noChangeShapeType="1"/>
            </p:cNvSpPr>
            <p:nvPr/>
          </p:nvSpPr>
          <p:spPr bwMode="auto">
            <a:xfrm>
              <a:off x="4811713" y="3122613"/>
              <a:ext cx="41275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Line 841"/>
            <p:cNvSpPr>
              <a:spLocks noChangeShapeType="1"/>
            </p:cNvSpPr>
            <p:nvPr/>
          </p:nvSpPr>
          <p:spPr bwMode="auto">
            <a:xfrm>
              <a:off x="4832350" y="3101975"/>
              <a:ext cx="0" cy="41275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Line 842"/>
            <p:cNvSpPr>
              <a:spLocks noChangeShapeType="1"/>
            </p:cNvSpPr>
            <p:nvPr/>
          </p:nvSpPr>
          <p:spPr bwMode="auto">
            <a:xfrm>
              <a:off x="4811713" y="3743325"/>
              <a:ext cx="41275" cy="0"/>
            </a:xfrm>
            <a:prstGeom prst="line">
              <a:avLst/>
            </a:prstGeom>
            <a:noFill/>
            <a:ln w="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Line 843"/>
            <p:cNvSpPr>
              <a:spLocks noChangeShapeType="1"/>
            </p:cNvSpPr>
            <p:nvPr/>
          </p:nvSpPr>
          <p:spPr bwMode="auto">
            <a:xfrm>
              <a:off x="4832350" y="3724275"/>
              <a:ext cx="0" cy="39688"/>
            </a:xfrm>
            <a:prstGeom prst="line">
              <a:avLst/>
            </a:prstGeom>
            <a:noFill/>
            <a:ln w="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Line 844"/>
            <p:cNvSpPr>
              <a:spLocks noChangeShapeType="1"/>
            </p:cNvSpPr>
            <p:nvPr/>
          </p:nvSpPr>
          <p:spPr bwMode="auto">
            <a:xfrm>
              <a:off x="4048125" y="2838450"/>
              <a:ext cx="41275" cy="0"/>
            </a:xfrm>
            <a:prstGeom prst="line">
              <a:avLst/>
            </a:prstGeom>
            <a:noFill/>
            <a:ln w="0">
              <a:solidFill>
                <a:srgbClr val="00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Line 845"/>
            <p:cNvSpPr>
              <a:spLocks noChangeShapeType="1"/>
            </p:cNvSpPr>
            <p:nvPr/>
          </p:nvSpPr>
          <p:spPr bwMode="auto">
            <a:xfrm>
              <a:off x="4068763" y="2817813"/>
              <a:ext cx="0" cy="39688"/>
            </a:xfrm>
            <a:prstGeom prst="line">
              <a:avLst/>
            </a:prstGeom>
            <a:noFill/>
            <a:ln w="0">
              <a:solidFill>
                <a:srgbClr val="00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Line 846"/>
            <p:cNvSpPr>
              <a:spLocks noChangeShapeType="1"/>
            </p:cNvSpPr>
            <p:nvPr/>
          </p:nvSpPr>
          <p:spPr bwMode="auto">
            <a:xfrm>
              <a:off x="4811713" y="3122613"/>
              <a:ext cx="412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Line 847"/>
            <p:cNvSpPr>
              <a:spLocks noChangeShapeType="1"/>
            </p:cNvSpPr>
            <p:nvPr/>
          </p:nvSpPr>
          <p:spPr bwMode="auto">
            <a:xfrm>
              <a:off x="4832350" y="3101975"/>
              <a:ext cx="0" cy="412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Line 848"/>
            <p:cNvSpPr>
              <a:spLocks noChangeShapeType="1"/>
            </p:cNvSpPr>
            <p:nvPr/>
          </p:nvSpPr>
          <p:spPr bwMode="auto">
            <a:xfrm>
              <a:off x="4811713" y="3743325"/>
              <a:ext cx="412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Line 849"/>
            <p:cNvSpPr>
              <a:spLocks noChangeShapeType="1"/>
            </p:cNvSpPr>
            <p:nvPr/>
          </p:nvSpPr>
          <p:spPr bwMode="auto">
            <a:xfrm>
              <a:off x="4832350" y="3724275"/>
              <a:ext cx="0" cy="396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Line 850"/>
            <p:cNvSpPr>
              <a:spLocks noChangeShapeType="1"/>
            </p:cNvSpPr>
            <p:nvPr/>
          </p:nvSpPr>
          <p:spPr bwMode="auto">
            <a:xfrm>
              <a:off x="4048125" y="2838450"/>
              <a:ext cx="412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Line 851"/>
            <p:cNvSpPr>
              <a:spLocks noChangeShapeType="1"/>
            </p:cNvSpPr>
            <p:nvPr/>
          </p:nvSpPr>
          <p:spPr bwMode="auto">
            <a:xfrm>
              <a:off x="4068763" y="2817813"/>
              <a:ext cx="0" cy="396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Line 852"/>
            <p:cNvSpPr>
              <a:spLocks noChangeShapeType="1"/>
            </p:cNvSpPr>
            <p:nvPr/>
          </p:nvSpPr>
          <p:spPr bwMode="auto">
            <a:xfrm>
              <a:off x="4811713" y="3122613"/>
              <a:ext cx="412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Line 853"/>
            <p:cNvSpPr>
              <a:spLocks noChangeShapeType="1"/>
            </p:cNvSpPr>
            <p:nvPr/>
          </p:nvSpPr>
          <p:spPr bwMode="auto">
            <a:xfrm>
              <a:off x="4832350" y="3101975"/>
              <a:ext cx="0" cy="412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Line 854"/>
            <p:cNvSpPr>
              <a:spLocks noChangeShapeType="1"/>
            </p:cNvSpPr>
            <p:nvPr/>
          </p:nvSpPr>
          <p:spPr bwMode="auto">
            <a:xfrm>
              <a:off x="4811713" y="3743325"/>
              <a:ext cx="412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Line 855"/>
            <p:cNvSpPr>
              <a:spLocks noChangeShapeType="1"/>
            </p:cNvSpPr>
            <p:nvPr/>
          </p:nvSpPr>
          <p:spPr bwMode="auto">
            <a:xfrm>
              <a:off x="4832350" y="3724275"/>
              <a:ext cx="0" cy="396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Line 856"/>
            <p:cNvSpPr>
              <a:spLocks noChangeShapeType="1"/>
            </p:cNvSpPr>
            <p:nvPr/>
          </p:nvSpPr>
          <p:spPr bwMode="auto">
            <a:xfrm>
              <a:off x="4048125" y="2838450"/>
              <a:ext cx="412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Line 857"/>
            <p:cNvSpPr>
              <a:spLocks noChangeShapeType="1"/>
            </p:cNvSpPr>
            <p:nvPr/>
          </p:nvSpPr>
          <p:spPr bwMode="auto">
            <a:xfrm>
              <a:off x="4068763" y="2817813"/>
              <a:ext cx="0" cy="396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2233277" y="1027453"/>
              <a:ext cx="4775587" cy="6136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Distribution of </a:t>
              </a:r>
              <a:r>
                <a:rPr lang="en-US" i="1" dirty="0" err="1">
                  <a:solidFill>
                    <a:srgbClr val="FF0000"/>
                  </a:solidFill>
                </a:rPr>
                <a:t>Cx</a:t>
              </a:r>
              <a:r>
                <a:rPr lang="en-US" i="1" dirty="0">
                  <a:solidFill>
                    <a:srgbClr val="FF0000"/>
                  </a:solidFill>
                </a:rPr>
                <a:t>. </a:t>
              </a:r>
              <a:r>
                <a:rPr lang="en-US" i="1" dirty="0" err="1" smtClean="0">
                  <a:solidFill>
                    <a:srgbClr val="FF0000"/>
                  </a:solidFill>
                </a:rPr>
                <a:t>stigmatosoma</a:t>
              </a:r>
              <a:r>
                <a:rPr lang="en-US" i="1" dirty="0" smtClean="0">
                  <a:solidFill>
                    <a:srgbClr val="FF0000"/>
                  </a:solidFill>
                </a:rPr>
                <a:t> </a:t>
              </a:r>
              <a:r>
                <a:rPr lang="en-US" i="1" dirty="0">
                  <a:solidFill>
                    <a:srgbClr val="FF0000"/>
                  </a:solidFill>
                </a:rPr>
                <a:t>♀</a:t>
              </a: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2482729" y="4468637"/>
              <a:ext cx="3986714" cy="6136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Distribution of </a:t>
              </a:r>
              <a:r>
                <a:rPr lang="en-US" i="1" dirty="0" err="1" smtClean="0">
                  <a:solidFill>
                    <a:srgbClr val="0000FF"/>
                  </a:solidFill>
                </a:rPr>
                <a:t>Ae</a:t>
              </a:r>
              <a:r>
                <a:rPr lang="en-US" i="1" dirty="0" smtClean="0">
                  <a:solidFill>
                    <a:srgbClr val="0000FF"/>
                  </a:solidFill>
                </a:rPr>
                <a:t>. </a:t>
              </a:r>
              <a:r>
                <a:rPr lang="en-US" i="1" dirty="0" err="1" smtClean="0">
                  <a:solidFill>
                    <a:srgbClr val="0000FF"/>
                  </a:solidFill>
                </a:rPr>
                <a:t>aegypti</a:t>
              </a:r>
              <a:r>
                <a:rPr lang="en-US" i="1" dirty="0" smtClean="0">
                  <a:solidFill>
                    <a:srgbClr val="0000FF"/>
                  </a:solidFill>
                </a:rPr>
                <a:t> ♀</a:t>
              </a:r>
            </a:p>
          </p:txBody>
        </p:sp>
        <p:cxnSp>
          <p:nvCxnSpPr>
            <p:cNvPr id="165" name="Straight Arrow Connector 164"/>
            <p:cNvCxnSpPr/>
            <p:nvPr/>
          </p:nvCxnSpPr>
          <p:spPr>
            <a:xfrm flipH="1">
              <a:off x="4494362" y="2674189"/>
              <a:ext cx="1147313" cy="69011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TextBox 165"/>
            <p:cNvSpPr txBox="1"/>
            <p:nvPr/>
          </p:nvSpPr>
          <p:spPr>
            <a:xfrm>
              <a:off x="4066620" y="2410993"/>
              <a:ext cx="569343" cy="7670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S</a:t>
              </a:r>
              <a:r>
                <a:rPr lang="en-US" sz="2400" baseline="-25000" dirty="0"/>
                <a:t>1</a:t>
              </a:r>
              <a:endParaRPr lang="en-US" sz="2400" dirty="0"/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4840118" y="2701415"/>
              <a:ext cx="569343" cy="7670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S</a:t>
              </a:r>
              <a:r>
                <a:rPr lang="en-US" sz="2400" baseline="-25000" dirty="0" smtClean="0"/>
                <a:t>2</a:t>
              </a:r>
              <a:endParaRPr lang="en-US" sz="2400" dirty="0"/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4845172" y="3358511"/>
              <a:ext cx="569343" cy="7670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S</a:t>
              </a:r>
              <a:r>
                <a:rPr lang="en-US" sz="2400" baseline="-25000" dirty="0" smtClean="0"/>
                <a:t>3</a:t>
              </a:r>
              <a:endParaRPr lang="en-US" sz="2400" dirty="0"/>
            </a:p>
          </p:txBody>
        </p:sp>
        <p:cxnSp>
          <p:nvCxnSpPr>
            <p:cNvPr id="169" name="Straight Arrow Connector 168"/>
            <p:cNvCxnSpPr/>
            <p:nvPr/>
          </p:nvCxnSpPr>
          <p:spPr>
            <a:xfrm flipH="1">
              <a:off x="5216106" y="2855343"/>
              <a:ext cx="494581" cy="186906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Arrow Connector 169"/>
            <p:cNvCxnSpPr/>
            <p:nvPr/>
          </p:nvCxnSpPr>
          <p:spPr>
            <a:xfrm flipH="1">
              <a:off x="5253489" y="3010619"/>
              <a:ext cx="569341" cy="595223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1" name="TextBox 170"/>
            <p:cNvSpPr txBox="1"/>
            <p:nvPr/>
          </p:nvSpPr>
          <p:spPr>
            <a:xfrm>
              <a:off x="5734540" y="2426390"/>
              <a:ext cx="2207856" cy="6136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Sensor locations</a:t>
              </a:r>
              <a:endParaRPr lang="en-US" dirty="0"/>
            </a:p>
          </p:txBody>
        </p:sp>
      </p:grpSp>
      <p:sp>
        <p:nvSpPr>
          <p:cNvPr id="975" name="Title 1"/>
          <p:cNvSpPr>
            <a:spLocks noGrp="1"/>
          </p:cNvSpPr>
          <p:nvPr>
            <p:ph type="title"/>
          </p:nvPr>
        </p:nvSpPr>
        <p:spPr>
          <a:xfrm>
            <a:off x="2581276" y="413604"/>
            <a:ext cx="8639174" cy="132556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Additional Feature: </a:t>
            </a:r>
            <a:r>
              <a:rPr lang="en-US" sz="4000" dirty="0" smtClean="0"/>
              <a:t>location-of-intercept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36778279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8811" y="1745517"/>
            <a:ext cx="5181600" cy="4351338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Add to Training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2000" dirty="0" smtClean="0"/>
              <a:t>Learn </a:t>
            </a:r>
            <a:r>
              <a:rPr lang="en-US" sz="2000" dirty="0"/>
              <a:t>the </a:t>
            </a:r>
            <a:r>
              <a:rPr lang="en-US" sz="2000" dirty="0" smtClean="0"/>
              <a:t>insects’ geographic distributions: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 </a:t>
            </a:r>
          </a:p>
          <a:p>
            <a:pPr marL="0" indent="0">
              <a:buNone/>
            </a:pPr>
            <a:endParaRPr lang="en-US" sz="2000" dirty="0">
              <a:solidFill>
                <a:srgbClr val="00B0F0"/>
              </a:solidFill>
            </a:endParaRPr>
          </a:p>
        </p:txBody>
      </p:sp>
      <p:sp>
        <p:nvSpPr>
          <p:cNvPr id="31" name="Content Placeholder 2"/>
          <p:cNvSpPr>
            <a:spLocks noGrp="1"/>
          </p:cNvSpPr>
          <p:nvPr>
            <p:ph sz="half" idx="1"/>
          </p:nvPr>
        </p:nvSpPr>
        <p:spPr>
          <a:xfrm>
            <a:off x="6439388" y="1655468"/>
            <a:ext cx="5433917" cy="4656871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Classification using three features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700" dirty="0" smtClean="0"/>
              <a:t>    Given </a:t>
            </a:r>
            <a:r>
              <a:rPr lang="en-US" sz="1700" dirty="0"/>
              <a:t>an unknown sound </a:t>
            </a:r>
            <a:r>
              <a:rPr lang="en-US" sz="1700" i="1" dirty="0" smtClean="0"/>
              <a:t>U </a:t>
            </a:r>
            <a:r>
              <a:rPr lang="en-US" sz="1700" dirty="0" smtClean="0"/>
              <a:t>captured </a:t>
            </a:r>
            <a:r>
              <a:rPr lang="en-US" sz="1700" dirty="0"/>
              <a:t>at time </a:t>
            </a:r>
            <a:r>
              <a:rPr lang="en-US" sz="1700" i="1" dirty="0" smtClean="0"/>
              <a:t>t, </a:t>
            </a:r>
            <a:r>
              <a:rPr lang="en-US" sz="1700" dirty="0" smtClean="0"/>
              <a:t>location </a:t>
            </a:r>
            <a:r>
              <a:rPr lang="en-US" sz="1700" i="1" dirty="0" smtClean="0"/>
              <a:t>s</a:t>
            </a:r>
            <a:r>
              <a:rPr lang="en-US" sz="1700" dirty="0" smtClean="0"/>
              <a:t>: 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7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sz="1700" dirty="0" smtClean="0"/>
              <a:t>        </a:t>
            </a:r>
            <a:endParaRPr lang="en-US" sz="1700" dirty="0">
              <a:latin typeface="Cambria Math" panose="02040503050406030204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1" name="TextBox 190"/>
              <p:cNvSpPr txBox="1"/>
              <p:nvPr/>
            </p:nvSpPr>
            <p:spPr>
              <a:xfrm>
                <a:off x="6604553" y="2466204"/>
                <a:ext cx="4528943" cy="91345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700" dirty="0" smtClean="0"/>
                  <a:t>(1) compute </a:t>
                </a:r>
                <a:r>
                  <a:rPr lang="en-US" sz="1700" dirty="0"/>
                  <a:t>the probability:</a:t>
                </a:r>
                <a:endParaRPr lang="en-US" sz="1700" dirty="0" smtClean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700">
                          <a:latin typeface="Cambria Math" panose="02040503050406030204" pitchFamily="18" charset="0"/>
                        </a:rPr>
                        <m:t>P</m:t>
                      </m:r>
                      <m:d>
                        <m:d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sz="1700" i="1" dirty="0"/>
                            <m:t>s</m:t>
                          </m:r>
                        </m:e>
                        <m:e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e>
                      </m:d>
                      <m:r>
                        <a:rPr lang="en-US" sz="170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700" b="0" i="0" smtClean="0">
                              <a:latin typeface="Cambria Math" panose="02040503050406030204" pitchFamily="18" charset="0"/>
                            </a:rPr>
                            <m:t>GeoDist</m:t>
                          </m:r>
                        </m:e>
                        <m:sub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sub>
                      </m:sSub>
                      <m:r>
                        <a:rPr lang="en-US" sz="170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700" b="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sz="17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700" dirty="0"/>
              </a:p>
            </p:txBody>
          </p:sp>
        </mc:Choice>
        <mc:Fallback xmlns="">
          <p:sp>
            <p:nvSpPr>
              <p:cNvPr id="191" name="TextBox 1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4553" y="2466204"/>
                <a:ext cx="4528943" cy="913455"/>
              </a:xfrm>
              <a:prstGeom prst="rect">
                <a:avLst/>
              </a:prstGeom>
              <a:blipFill rotWithShape="0">
                <a:blip r:embed="rId2"/>
                <a:stretch>
                  <a:fillRect l="-80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2" name="TextBox 191"/>
              <p:cNvSpPr txBox="1"/>
              <p:nvPr/>
            </p:nvSpPr>
            <p:spPr>
              <a:xfrm>
                <a:off x="6604553" y="3370723"/>
                <a:ext cx="4528943" cy="12480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700" dirty="0" smtClean="0"/>
                  <a:t>(2) compute the probability: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700" b="0" i="0" smtClean="0">
                          <a:latin typeface="Cambria Math" panose="02040503050406030204" pitchFamily="18" charset="0"/>
                        </a:rPr>
                        <m:t>              </m:t>
                      </m:r>
                      <m:r>
                        <m:rPr>
                          <m:sty m:val="p"/>
                        </m:rPr>
                        <a:rPr lang="en-US" sz="1700">
                          <a:latin typeface="Cambria Math" panose="02040503050406030204" pitchFamily="18" charset="0"/>
                        </a:rPr>
                        <m:t>P</m:t>
                      </m:r>
                      <m:d>
                        <m:d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e>
                        <m:e>
                          <m:r>
                            <m:rPr>
                              <m:nor/>
                            </m:rPr>
                            <a:rPr lang="en-US" sz="1700" i="1" dirty="0"/>
                            <m:t>U</m:t>
                          </m:r>
                          <m:r>
                            <m:rPr>
                              <m:nor/>
                            </m:rPr>
                            <a:rPr lang="en-US" sz="1700" i="1" dirty="0"/>
                            <m:t> </m:t>
                          </m:r>
                        </m:e>
                      </m:d>
                      <m:r>
                        <a:rPr lang="en-US" sz="17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7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sz="17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700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17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sub>
                          </m:sSub>
                        </m:num>
                        <m:den>
                          <m:r>
                            <a:rPr lang="en-US" sz="1700" i="1">
                              <a:latin typeface="Cambria Math" panose="02040503050406030204" pitchFamily="18" charset="0"/>
                            </a:rPr>
                            <m:t>𝑘</m:t>
                          </m:r>
                        </m:den>
                      </m:f>
                      <m:r>
                        <a:rPr lang="en-US" sz="17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lang="en-US" sz="1700">
                          <a:latin typeface="Cambria Math" panose="02040503050406030204" pitchFamily="18" charset="0"/>
                        </a:rPr>
                        <m:t>P</m:t>
                      </m:r>
                      <m:d>
                        <m:d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sz="1700" b="0" i="1" dirty="0" smtClean="0"/>
                            <m:t>t</m:t>
                          </m:r>
                        </m:e>
                        <m:e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e>
                      </m:d>
                      <m:r>
                        <a:rPr lang="en-US" sz="170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700">
                              <a:latin typeface="Cambria Math" panose="02040503050406030204" pitchFamily="18" charset="0"/>
                            </a:rPr>
                            <m:t>FACR</m:t>
                          </m:r>
                        </m:e>
                        <m:sub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sub>
                      </m:sSub>
                      <m:r>
                        <a:rPr lang="en-US" sz="170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7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17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700" dirty="0"/>
              </a:p>
              <a:p>
                <a:endParaRPr lang="en-US" sz="1700" dirty="0"/>
              </a:p>
            </p:txBody>
          </p:sp>
        </mc:Choice>
        <mc:Fallback xmlns="">
          <p:sp>
            <p:nvSpPr>
              <p:cNvPr id="192" name="TextBox 1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4553" y="3370723"/>
                <a:ext cx="4528943" cy="1248099"/>
              </a:xfrm>
              <a:prstGeom prst="rect">
                <a:avLst/>
              </a:prstGeom>
              <a:blipFill rotWithShape="0">
                <a:blip r:embed="rId3"/>
                <a:stretch>
                  <a:fillRect l="-80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3" name="TextBox 192"/>
              <p:cNvSpPr txBox="1"/>
              <p:nvPr/>
            </p:nvSpPr>
            <p:spPr>
              <a:xfrm>
                <a:off x="6604553" y="4404829"/>
                <a:ext cx="4939747" cy="87716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700" dirty="0" smtClean="0"/>
                  <a:t>(</a:t>
                </a:r>
                <a:r>
                  <a:rPr lang="en-US" sz="1700" dirty="0"/>
                  <a:t>3) </a:t>
                </a:r>
                <a:r>
                  <a:rPr lang="en-US" sz="1700" dirty="0" smtClean="0"/>
                  <a:t>compute </a:t>
                </a:r>
                <a:r>
                  <a:rPr lang="en-US" sz="1700" dirty="0"/>
                  <a:t>posterior </a:t>
                </a:r>
                <a:r>
                  <a:rPr lang="en-US" sz="1700" dirty="0" smtClean="0"/>
                  <a:t>probability: </a:t>
                </a:r>
                <a:endParaRPr lang="en-US" sz="1700" dirty="0"/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700">
                          <a:latin typeface="Cambria Math" panose="02040503050406030204" pitchFamily="18" charset="0"/>
                        </a:rPr>
                        <m:t>P</m:t>
                      </m:r>
                      <m:d>
                        <m:d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e>
                        <m:e>
                          <m:r>
                            <m:rPr>
                              <m:nor/>
                            </m:rPr>
                            <a:rPr lang="en-US" sz="1700" i="1">
                              <a:latin typeface="Cambria Math" panose="02040503050406030204" pitchFamily="18" charset="0"/>
                            </a:rPr>
                            <m:t>U</m:t>
                          </m:r>
                          <m:r>
                            <m:rPr>
                              <m:nor/>
                            </m:rPr>
                            <a:rPr lang="en-US" sz="1700" i="1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m:rPr>
                              <m:nor/>
                            </m:rPr>
                            <a:rPr lang="en-US" sz="1700" i="1" dirty="0"/>
                            <m:t>t</m:t>
                          </m:r>
                          <m:r>
                            <m:rPr>
                              <m:nor/>
                            </m:rPr>
                            <a:rPr lang="en-US" sz="1700" b="0" i="1" dirty="0" smtClean="0"/>
                            <m:t>,</m:t>
                          </m:r>
                          <m:r>
                            <m:rPr>
                              <m:nor/>
                            </m:rPr>
                            <a:rPr lang="en-US" sz="1700" b="0" i="1" dirty="0" smtClean="0"/>
                            <m:t>s</m:t>
                          </m:r>
                          <m:r>
                            <m:rPr>
                              <m:nor/>
                            </m:rPr>
                            <a:rPr lang="en-US" sz="1700" i="1" dirty="0"/>
                            <m:t> </m:t>
                          </m:r>
                        </m:e>
                      </m:d>
                      <m:r>
                        <a:rPr lang="en-US" sz="1700" i="1">
                          <a:latin typeface="Cambria Math" panose="02040503050406030204" pitchFamily="18" charset="0"/>
                        </a:rPr>
                        <m:t>∝</m:t>
                      </m:r>
                      <m:r>
                        <m:rPr>
                          <m:sty m:val="p"/>
                        </m:rPr>
                        <a:rPr lang="en-US" sz="1700">
                          <a:latin typeface="Cambria Math" panose="02040503050406030204" pitchFamily="18" charset="0"/>
                        </a:rPr>
                        <m:t>P</m:t>
                      </m:r>
                      <m:d>
                        <m:d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e>
                        <m:e>
                          <m:r>
                            <m:rPr>
                              <m:nor/>
                            </m:rPr>
                            <a:rPr lang="en-US" sz="1700" i="1" dirty="0"/>
                            <m:t>U</m:t>
                          </m:r>
                          <m:r>
                            <m:rPr>
                              <m:nor/>
                            </m:rPr>
                            <a:rPr lang="en-US" sz="1700" i="1" dirty="0"/>
                            <m:t> </m:t>
                          </m:r>
                        </m:e>
                      </m:d>
                      <m:r>
                        <a:rPr lang="en-US" sz="1700" dirty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m:rPr>
                          <m:sty m:val="p"/>
                        </m:rPr>
                        <a:rPr lang="en-US" sz="1700">
                          <a:latin typeface="Cambria Math" panose="02040503050406030204" pitchFamily="18" charset="0"/>
                        </a:rPr>
                        <m:t>P</m:t>
                      </m:r>
                      <m:d>
                        <m:d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sz="1700" i="1" dirty="0"/>
                            <m:t>t</m:t>
                          </m:r>
                        </m:e>
                        <m:e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e>
                      </m:d>
                      <m:r>
                        <a:rPr lang="en-US" sz="1700" b="0" i="0" dirty="0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m:rPr>
                          <m:sty m:val="p"/>
                        </m:rPr>
                        <a:rPr lang="en-US" sz="1700">
                          <a:latin typeface="Cambria Math" panose="02040503050406030204" pitchFamily="18" charset="0"/>
                        </a:rPr>
                        <m:t>P</m:t>
                      </m:r>
                      <m:d>
                        <m:d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sz="1700" i="1" dirty="0"/>
                            <m:t>s</m:t>
                          </m:r>
                        </m:e>
                        <m:e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700" dirty="0"/>
              </a:p>
            </p:txBody>
          </p:sp>
        </mc:Choice>
        <mc:Fallback xmlns="">
          <p:sp>
            <p:nvSpPr>
              <p:cNvPr id="193" name="TextBox 19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4553" y="4404829"/>
                <a:ext cx="4939747" cy="877163"/>
              </a:xfrm>
              <a:prstGeom prst="rect">
                <a:avLst/>
              </a:prstGeom>
              <a:blipFill rotWithShape="0">
                <a:blip r:embed="rId4"/>
                <a:stretch>
                  <a:fillRect l="-74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0" name="Group 109"/>
          <p:cNvGrpSpPr/>
          <p:nvPr/>
        </p:nvGrpSpPr>
        <p:grpSpPr>
          <a:xfrm>
            <a:off x="772522" y="3012719"/>
            <a:ext cx="4405556" cy="2930881"/>
            <a:chOff x="2233277" y="1027453"/>
            <a:chExt cx="5709119" cy="4054805"/>
          </a:xfrm>
        </p:grpSpPr>
        <p:grpSp>
          <p:nvGrpSpPr>
            <p:cNvPr id="111" name="Group 110"/>
            <p:cNvGrpSpPr/>
            <p:nvPr/>
          </p:nvGrpSpPr>
          <p:grpSpPr>
            <a:xfrm>
              <a:off x="2624138" y="1676401"/>
              <a:ext cx="2055813" cy="2057400"/>
              <a:chOff x="2624138" y="1676401"/>
              <a:chExt cx="2055813" cy="2057400"/>
            </a:xfrm>
          </p:grpSpPr>
          <p:sp>
            <p:nvSpPr>
              <p:cNvPr id="777" name="Line 8"/>
              <p:cNvSpPr>
                <a:spLocks noChangeShapeType="1"/>
              </p:cNvSpPr>
              <p:nvPr/>
            </p:nvSpPr>
            <p:spPr bwMode="auto">
              <a:xfrm flipV="1">
                <a:off x="2674938" y="2349501"/>
                <a:ext cx="11113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8" name="Line 9"/>
              <p:cNvSpPr>
                <a:spLocks noChangeShapeType="1"/>
              </p:cNvSpPr>
              <p:nvPr/>
            </p:nvSpPr>
            <p:spPr bwMode="auto">
              <a:xfrm flipV="1">
                <a:off x="2686050" y="2287588"/>
                <a:ext cx="30163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9" name="Line 10"/>
              <p:cNvSpPr>
                <a:spLocks noChangeShapeType="1"/>
              </p:cNvSpPr>
              <p:nvPr/>
            </p:nvSpPr>
            <p:spPr bwMode="auto">
              <a:xfrm flipV="1">
                <a:off x="2716213" y="2216151"/>
                <a:ext cx="3016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0" name="Line 11"/>
              <p:cNvSpPr>
                <a:spLocks noChangeShapeType="1"/>
              </p:cNvSpPr>
              <p:nvPr/>
            </p:nvSpPr>
            <p:spPr bwMode="auto">
              <a:xfrm flipV="1">
                <a:off x="2746375" y="2144713"/>
                <a:ext cx="41275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1" name="Line 12"/>
              <p:cNvSpPr>
                <a:spLocks noChangeShapeType="1"/>
              </p:cNvSpPr>
              <p:nvPr/>
            </p:nvSpPr>
            <p:spPr bwMode="auto">
              <a:xfrm flipV="1">
                <a:off x="2787650" y="2105026"/>
                <a:ext cx="30163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2" name="Line 13"/>
              <p:cNvSpPr>
                <a:spLocks noChangeShapeType="1"/>
              </p:cNvSpPr>
              <p:nvPr/>
            </p:nvSpPr>
            <p:spPr bwMode="auto">
              <a:xfrm flipV="1">
                <a:off x="2817813" y="2074863"/>
                <a:ext cx="206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3" name="Line 14"/>
              <p:cNvSpPr>
                <a:spLocks noChangeShapeType="1"/>
              </p:cNvSpPr>
              <p:nvPr/>
            </p:nvSpPr>
            <p:spPr bwMode="auto">
              <a:xfrm flipV="1">
                <a:off x="2838450" y="2012951"/>
                <a:ext cx="50800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4" name="Line 15"/>
              <p:cNvSpPr>
                <a:spLocks noChangeShapeType="1"/>
              </p:cNvSpPr>
              <p:nvPr/>
            </p:nvSpPr>
            <p:spPr bwMode="auto">
              <a:xfrm flipV="1">
                <a:off x="2889250" y="2003426"/>
                <a:ext cx="9525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5" name="Line 16"/>
              <p:cNvSpPr>
                <a:spLocks noChangeShapeType="1"/>
              </p:cNvSpPr>
              <p:nvPr/>
            </p:nvSpPr>
            <p:spPr bwMode="auto">
              <a:xfrm flipV="1">
                <a:off x="2898775" y="1941513"/>
                <a:ext cx="61913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6" name="Line 17"/>
              <p:cNvSpPr>
                <a:spLocks noChangeShapeType="1"/>
              </p:cNvSpPr>
              <p:nvPr/>
            </p:nvSpPr>
            <p:spPr bwMode="auto">
              <a:xfrm flipV="1">
                <a:off x="2960688" y="1931988"/>
                <a:ext cx="9525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7" name="Line 18"/>
              <p:cNvSpPr>
                <a:spLocks noChangeShapeType="1"/>
              </p:cNvSpPr>
              <p:nvPr/>
            </p:nvSpPr>
            <p:spPr bwMode="auto">
              <a:xfrm flipV="1">
                <a:off x="2970213" y="1881188"/>
                <a:ext cx="50800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8" name="Line 19"/>
              <p:cNvSpPr>
                <a:spLocks noChangeShapeType="1"/>
              </p:cNvSpPr>
              <p:nvPr/>
            </p:nvSpPr>
            <p:spPr bwMode="auto">
              <a:xfrm flipV="1">
                <a:off x="3021013" y="1870076"/>
                <a:ext cx="30163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9" name="Line 20"/>
              <p:cNvSpPr>
                <a:spLocks noChangeShapeType="1"/>
              </p:cNvSpPr>
              <p:nvPr/>
            </p:nvSpPr>
            <p:spPr bwMode="auto">
              <a:xfrm flipV="1">
                <a:off x="3051175" y="1839913"/>
                <a:ext cx="41275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0" name="Line 21"/>
              <p:cNvSpPr>
                <a:spLocks noChangeShapeType="1"/>
              </p:cNvSpPr>
              <p:nvPr/>
            </p:nvSpPr>
            <p:spPr bwMode="auto">
              <a:xfrm flipV="1">
                <a:off x="3092450" y="1798638"/>
                <a:ext cx="71438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1" name="Line 22"/>
              <p:cNvSpPr>
                <a:spLocks noChangeShapeType="1"/>
              </p:cNvSpPr>
              <p:nvPr/>
            </p:nvSpPr>
            <p:spPr bwMode="auto">
              <a:xfrm flipV="1">
                <a:off x="3163888" y="1758951"/>
                <a:ext cx="71438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2" name="Line 23"/>
              <p:cNvSpPr>
                <a:spLocks noChangeShapeType="1"/>
              </p:cNvSpPr>
              <p:nvPr/>
            </p:nvSpPr>
            <p:spPr bwMode="auto">
              <a:xfrm flipV="1">
                <a:off x="3235325" y="1738313"/>
                <a:ext cx="714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3" name="Line 24"/>
              <p:cNvSpPr>
                <a:spLocks noChangeShapeType="1"/>
              </p:cNvSpPr>
              <p:nvPr/>
            </p:nvSpPr>
            <p:spPr bwMode="auto">
              <a:xfrm flipV="1">
                <a:off x="3306763" y="1727201"/>
                <a:ext cx="19050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4" name="Line 25"/>
              <p:cNvSpPr>
                <a:spLocks noChangeShapeType="1"/>
              </p:cNvSpPr>
              <p:nvPr/>
            </p:nvSpPr>
            <p:spPr bwMode="auto">
              <a:xfrm flipV="1">
                <a:off x="3325813" y="1708151"/>
                <a:ext cx="50800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5" name="Line 26"/>
              <p:cNvSpPr>
                <a:spLocks noChangeShapeType="1"/>
              </p:cNvSpPr>
              <p:nvPr/>
            </p:nvSpPr>
            <p:spPr bwMode="auto">
              <a:xfrm flipV="1">
                <a:off x="3376613" y="1697038"/>
                <a:ext cx="61913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6" name="Line 27"/>
              <p:cNvSpPr>
                <a:spLocks noChangeShapeType="1"/>
              </p:cNvSpPr>
              <p:nvPr/>
            </p:nvSpPr>
            <p:spPr bwMode="auto">
              <a:xfrm flipV="1">
                <a:off x="3438525" y="1676401"/>
                <a:ext cx="714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7" name="Line 28"/>
              <p:cNvSpPr>
                <a:spLocks noChangeShapeType="1"/>
              </p:cNvSpPr>
              <p:nvPr/>
            </p:nvSpPr>
            <p:spPr bwMode="auto">
              <a:xfrm>
                <a:off x="3509963" y="1676401"/>
                <a:ext cx="714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8" name="Line 29"/>
              <p:cNvSpPr>
                <a:spLocks noChangeShapeType="1"/>
              </p:cNvSpPr>
              <p:nvPr/>
            </p:nvSpPr>
            <p:spPr bwMode="auto">
              <a:xfrm>
                <a:off x="3581400" y="1676401"/>
                <a:ext cx="69850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9" name="Line 30"/>
              <p:cNvSpPr>
                <a:spLocks noChangeShapeType="1"/>
              </p:cNvSpPr>
              <p:nvPr/>
            </p:nvSpPr>
            <p:spPr bwMode="auto">
              <a:xfrm>
                <a:off x="3651250" y="1676401"/>
                <a:ext cx="714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0" name="Line 31"/>
              <p:cNvSpPr>
                <a:spLocks noChangeShapeType="1"/>
              </p:cNvSpPr>
              <p:nvPr/>
            </p:nvSpPr>
            <p:spPr bwMode="auto">
              <a:xfrm>
                <a:off x="3722688" y="1676401"/>
                <a:ext cx="714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1" name="Line 32"/>
              <p:cNvSpPr>
                <a:spLocks noChangeShapeType="1"/>
              </p:cNvSpPr>
              <p:nvPr/>
            </p:nvSpPr>
            <p:spPr bwMode="auto">
              <a:xfrm>
                <a:off x="3794125" y="1676401"/>
                <a:ext cx="714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2" name="Line 33"/>
              <p:cNvSpPr>
                <a:spLocks noChangeShapeType="1"/>
              </p:cNvSpPr>
              <p:nvPr/>
            </p:nvSpPr>
            <p:spPr bwMode="auto">
              <a:xfrm>
                <a:off x="3865563" y="1697038"/>
                <a:ext cx="60325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3" name="Line 34"/>
              <p:cNvSpPr>
                <a:spLocks noChangeShapeType="1"/>
              </p:cNvSpPr>
              <p:nvPr/>
            </p:nvSpPr>
            <p:spPr bwMode="auto">
              <a:xfrm>
                <a:off x="3925888" y="1708151"/>
                <a:ext cx="50800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4" name="Line 35"/>
              <p:cNvSpPr>
                <a:spLocks noChangeShapeType="1"/>
              </p:cNvSpPr>
              <p:nvPr/>
            </p:nvSpPr>
            <p:spPr bwMode="auto">
              <a:xfrm>
                <a:off x="3976688" y="1727201"/>
                <a:ext cx="20638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5" name="Line 36"/>
              <p:cNvSpPr>
                <a:spLocks noChangeShapeType="1"/>
              </p:cNvSpPr>
              <p:nvPr/>
            </p:nvSpPr>
            <p:spPr bwMode="auto">
              <a:xfrm>
                <a:off x="3997325" y="1738313"/>
                <a:ext cx="714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6" name="Line 37"/>
              <p:cNvSpPr>
                <a:spLocks noChangeShapeType="1"/>
              </p:cNvSpPr>
              <p:nvPr/>
            </p:nvSpPr>
            <p:spPr bwMode="auto">
              <a:xfrm>
                <a:off x="4068763" y="1758951"/>
                <a:ext cx="71438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7" name="Line 38"/>
              <p:cNvSpPr>
                <a:spLocks noChangeShapeType="1"/>
              </p:cNvSpPr>
              <p:nvPr/>
            </p:nvSpPr>
            <p:spPr bwMode="auto">
              <a:xfrm>
                <a:off x="4140200" y="1798638"/>
                <a:ext cx="71438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8" name="Line 39"/>
              <p:cNvSpPr>
                <a:spLocks noChangeShapeType="1"/>
              </p:cNvSpPr>
              <p:nvPr/>
            </p:nvSpPr>
            <p:spPr bwMode="auto">
              <a:xfrm>
                <a:off x="4211638" y="1839913"/>
                <a:ext cx="41275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9" name="Line 40"/>
              <p:cNvSpPr>
                <a:spLocks noChangeShapeType="1"/>
              </p:cNvSpPr>
              <p:nvPr/>
            </p:nvSpPr>
            <p:spPr bwMode="auto">
              <a:xfrm>
                <a:off x="4252913" y="1870076"/>
                <a:ext cx="30163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0" name="Line 41"/>
              <p:cNvSpPr>
                <a:spLocks noChangeShapeType="1"/>
              </p:cNvSpPr>
              <p:nvPr/>
            </p:nvSpPr>
            <p:spPr bwMode="auto">
              <a:xfrm>
                <a:off x="4283075" y="1881188"/>
                <a:ext cx="50800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1" name="Line 42"/>
              <p:cNvSpPr>
                <a:spLocks noChangeShapeType="1"/>
              </p:cNvSpPr>
              <p:nvPr/>
            </p:nvSpPr>
            <p:spPr bwMode="auto">
              <a:xfrm>
                <a:off x="4333875" y="1931988"/>
                <a:ext cx="9525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2" name="Line 43"/>
              <p:cNvSpPr>
                <a:spLocks noChangeShapeType="1"/>
              </p:cNvSpPr>
              <p:nvPr/>
            </p:nvSpPr>
            <p:spPr bwMode="auto">
              <a:xfrm>
                <a:off x="4343400" y="1941513"/>
                <a:ext cx="61913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3" name="Line 44"/>
              <p:cNvSpPr>
                <a:spLocks noChangeShapeType="1"/>
              </p:cNvSpPr>
              <p:nvPr/>
            </p:nvSpPr>
            <p:spPr bwMode="auto">
              <a:xfrm>
                <a:off x="4405313" y="2003426"/>
                <a:ext cx="9525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4" name="Line 45"/>
              <p:cNvSpPr>
                <a:spLocks noChangeShapeType="1"/>
              </p:cNvSpPr>
              <p:nvPr/>
            </p:nvSpPr>
            <p:spPr bwMode="auto">
              <a:xfrm>
                <a:off x="4414838" y="2012951"/>
                <a:ext cx="50800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5" name="Line 46"/>
              <p:cNvSpPr>
                <a:spLocks noChangeShapeType="1"/>
              </p:cNvSpPr>
              <p:nvPr/>
            </p:nvSpPr>
            <p:spPr bwMode="auto">
              <a:xfrm>
                <a:off x="4465638" y="2074863"/>
                <a:ext cx="206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6" name="Line 47"/>
              <p:cNvSpPr>
                <a:spLocks noChangeShapeType="1"/>
              </p:cNvSpPr>
              <p:nvPr/>
            </p:nvSpPr>
            <p:spPr bwMode="auto">
              <a:xfrm>
                <a:off x="4486275" y="2105026"/>
                <a:ext cx="30163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7" name="Line 48"/>
              <p:cNvSpPr>
                <a:spLocks noChangeShapeType="1"/>
              </p:cNvSpPr>
              <p:nvPr/>
            </p:nvSpPr>
            <p:spPr bwMode="auto">
              <a:xfrm>
                <a:off x="4516438" y="2144713"/>
                <a:ext cx="41275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8" name="Line 49"/>
              <p:cNvSpPr>
                <a:spLocks noChangeShapeType="1"/>
              </p:cNvSpPr>
              <p:nvPr/>
            </p:nvSpPr>
            <p:spPr bwMode="auto">
              <a:xfrm>
                <a:off x="4557713" y="2216151"/>
                <a:ext cx="3016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" name="Line 50"/>
              <p:cNvSpPr>
                <a:spLocks noChangeShapeType="1"/>
              </p:cNvSpPr>
              <p:nvPr/>
            </p:nvSpPr>
            <p:spPr bwMode="auto">
              <a:xfrm>
                <a:off x="4587875" y="2287588"/>
                <a:ext cx="30163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0" name="Line 51"/>
              <p:cNvSpPr>
                <a:spLocks noChangeShapeType="1"/>
              </p:cNvSpPr>
              <p:nvPr/>
            </p:nvSpPr>
            <p:spPr bwMode="auto">
              <a:xfrm>
                <a:off x="4618038" y="2349501"/>
                <a:ext cx="11113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1" name="Line 52"/>
              <p:cNvSpPr>
                <a:spLocks noChangeShapeType="1"/>
              </p:cNvSpPr>
              <p:nvPr/>
            </p:nvSpPr>
            <p:spPr bwMode="auto">
              <a:xfrm>
                <a:off x="4629150" y="2379663"/>
                <a:ext cx="9525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2" name="Line 53"/>
              <p:cNvSpPr>
                <a:spLocks noChangeShapeType="1"/>
              </p:cNvSpPr>
              <p:nvPr/>
            </p:nvSpPr>
            <p:spPr bwMode="auto">
              <a:xfrm>
                <a:off x="4638675" y="2420938"/>
                <a:ext cx="20638" cy="698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3" name="Line 54"/>
              <p:cNvSpPr>
                <a:spLocks noChangeShapeType="1"/>
              </p:cNvSpPr>
              <p:nvPr/>
            </p:nvSpPr>
            <p:spPr bwMode="auto">
              <a:xfrm>
                <a:off x="4659313" y="2490788"/>
                <a:ext cx="9525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4" name="Line 55"/>
              <p:cNvSpPr>
                <a:spLocks noChangeShapeType="1"/>
              </p:cNvSpPr>
              <p:nvPr/>
            </p:nvSpPr>
            <p:spPr bwMode="auto">
              <a:xfrm>
                <a:off x="4668838" y="2562226"/>
                <a:ext cx="1111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5" name="Line 56"/>
              <p:cNvSpPr>
                <a:spLocks noChangeShapeType="1"/>
              </p:cNvSpPr>
              <p:nvPr/>
            </p:nvSpPr>
            <p:spPr bwMode="auto">
              <a:xfrm>
                <a:off x="4679950" y="2633663"/>
                <a:ext cx="0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6" name="Line 57"/>
              <p:cNvSpPr>
                <a:spLocks noChangeShapeType="1"/>
              </p:cNvSpPr>
              <p:nvPr/>
            </p:nvSpPr>
            <p:spPr bwMode="auto">
              <a:xfrm>
                <a:off x="4679950" y="2705101"/>
                <a:ext cx="0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7" name="Line 58"/>
              <p:cNvSpPr>
                <a:spLocks noChangeShapeType="1"/>
              </p:cNvSpPr>
              <p:nvPr/>
            </p:nvSpPr>
            <p:spPr bwMode="auto">
              <a:xfrm flipH="1">
                <a:off x="4668838" y="2767013"/>
                <a:ext cx="1111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8" name="Line 59"/>
              <p:cNvSpPr>
                <a:spLocks noChangeShapeType="1"/>
              </p:cNvSpPr>
              <p:nvPr/>
            </p:nvSpPr>
            <p:spPr bwMode="auto">
              <a:xfrm flipH="1">
                <a:off x="4659313" y="2838451"/>
                <a:ext cx="9525" cy="698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9" name="Line 60"/>
              <p:cNvSpPr>
                <a:spLocks noChangeShapeType="1"/>
              </p:cNvSpPr>
              <p:nvPr/>
            </p:nvSpPr>
            <p:spPr bwMode="auto">
              <a:xfrm flipH="1">
                <a:off x="4638675" y="2908301"/>
                <a:ext cx="20638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0" name="Line 61"/>
              <p:cNvSpPr>
                <a:spLocks noChangeShapeType="1"/>
              </p:cNvSpPr>
              <p:nvPr/>
            </p:nvSpPr>
            <p:spPr bwMode="auto">
              <a:xfrm flipH="1">
                <a:off x="4629150" y="2979738"/>
                <a:ext cx="9525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1" name="Line 62"/>
              <p:cNvSpPr>
                <a:spLocks noChangeShapeType="1"/>
              </p:cNvSpPr>
              <p:nvPr/>
            </p:nvSpPr>
            <p:spPr bwMode="auto">
              <a:xfrm flipH="1">
                <a:off x="4618038" y="3030538"/>
                <a:ext cx="11113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2" name="Line 63"/>
              <p:cNvSpPr>
                <a:spLocks noChangeShapeType="1"/>
              </p:cNvSpPr>
              <p:nvPr/>
            </p:nvSpPr>
            <p:spPr bwMode="auto">
              <a:xfrm flipH="1">
                <a:off x="4587875" y="3051176"/>
                <a:ext cx="3016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3" name="Line 64"/>
              <p:cNvSpPr>
                <a:spLocks noChangeShapeType="1"/>
              </p:cNvSpPr>
              <p:nvPr/>
            </p:nvSpPr>
            <p:spPr bwMode="auto">
              <a:xfrm flipH="1">
                <a:off x="4557713" y="3122613"/>
                <a:ext cx="30163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4" name="Line 65"/>
              <p:cNvSpPr>
                <a:spLocks noChangeShapeType="1"/>
              </p:cNvSpPr>
              <p:nvPr/>
            </p:nvSpPr>
            <p:spPr bwMode="auto">
              <a:xfrm>
                <a:off x="4557713" y="3184526"/>
                <a:ext cx="0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5" name="Line 66"/>
              <p:cNvSpPr>
                <a:spLocks noChangeShapeType="1"/>
              </p:cNvSpPr>
              <p:nvPr/>
            </p:nvSpPr>
            <p:spPr bwMode="auto">
              <a:xfrm flipH="1">
                <a:off x="4516438" y="3194051"/>
                <a:ext cx="41275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6" name="Line 67"/>
              <p:cNvSpPr>
                <a:spLocks noChangeShapeType="1"/>
              </p:cNvSpPr>
              <p:nvPr/>
            </p:nvSpPr>
            <p:spPr bwMode="auto">
              <a:xfrm flipH="1">
                <a:off x="4486275" y="3255963"/>
                <a:ext cx="30163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7" name="Line 68"/>
              <p:cNvSpPr>
                <a:spLocks noChangeShapeType="1"/>
              </p:cNvSpPr>
              <p:nvPr/>
            </p:nvSpPr>
            <p:spPr bwMode="auto">
              <a:xfrm flipH="1">
                <a:off x="4465638" y="3295651"/>
                <a:ext cx="206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8" name="Line 69"/>
              <p:cNvSpPr>
                <a:spLocks noChangeShapeType="1"/>
              </p:cNvSpPr>
              <p:nvPr/>
            </p:nvSpPr>
            <p:spPr bwMode="auto">
              <a:xfrm flipH="1">
                <a:off x="4414838" y="3325813"/>
                <a:ext cx="50800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9" name="Line 70"/>
              <p:cNvSpPr>
                <a:spLocks noChangeShapeType="1"/>
              </p:cNvSpPr>
              <p:nvPr/>
            </p:nvSpPr>
            <p:spPr bwMode="auto">
              <a:xfrm flipH="1">
                <a:off x="4405313" y="3387726"/>
                <a:ext cx="9525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0" name="Line 71"/>
              <p:cNvSpPr>
                <a:spLocks noChangeShapeType="1"/>
              </p:cNvSpPr>
              <p:nvPr/>
            </p:nvSpPr>
            <p:spPr bwMode="auto">
              <a:xfrm flipH="1">
                <a:off x="4343400" y="3397251"/>
                <a:ext cx="61913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1" name="Line 72"/>
              <p:cNvSpPr>
                <a:spLocks noChangeShapeType="1"/>
              </p:cNvSpPr>
              <p:nvPr/>
            </p:nvSpPr>
            <p:spPr bwMode="auto">
              <a:xfrm flipH="1">
                <a:off x="4333875" y="3459163"/>
                <a:ext cx="9525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2" name="Line 73"/>
              <p:cNvSpPr>
                <a:spLocks noChangeShapeType="1"/>
              </p:cNvSpPr>
              <p:nvPr/>
            </p:nvSpPr>
            <p:spPr bwMode="auto">
              <a:xfrm flipH="1">
                <a:off x="4283075" y="3468688"/>
                <a:ext cx="50800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3" name="Line 74"/>
              <p:cNvSpPr>
                <a:spLocks noChangeShapeType="1"/>
              </p:cNvSpPr>
              <p:nvPr/>
            </p:nvSpPr>
            <p:spPr bwMode="auto">
              <a:xfrm flipH="1">
                <a:off x="4252913" y="3519488"/>
                <a:ext cx="30163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4" name="Line 75"/>
              <p:cNvSpPr>
                <a:spLocks noChangeShapeType="1"/>
              </p:cNvSpPr>
              <p:nvPr/>
            </p:nvSpPr>
            <p:spPr bwMode="auto">
              <a:xfrm flipH="1">
                <a:off x="4211638" y="3540126"/>
                <a:ext cx="41275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5" name="Line 76"/>
              <p:cNvSpPr>
                <a:spLocks noChangeShapeType="1"/>
              </p:cNvSpPr>
              <p:nvPr/>
            </p:nvSpPr>
            <p:spPr bwMode="auto">
              <a:xfrm flipH="1">
                <a:off x="4140200" y="3570288"/>
                <a:ext cx="71438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6" name="Line 77"/>
              <p:cNvSpPr>
                <a:spLocks noChangeShapeType="1"/>
              </p:cNvSpPr>
              <p:nvPr/>
            </p:nvSpPr>
            <p:spPr bwMode="auto">
              <a:xfrm flipH="1">
                <a:off x="4068763" y="3611563"/>
                <a:ext cx="714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7" name="Line 78"/>
              <p:cNvSpPr>
                <a:spLocks noChangeShapeType="1"/>
              </p:cNvSpPr>
              <p:nvPr/>
            </p:nvSpPr>
            <p:spPr bwMode="auto">
              <a:xfrm flipH="1">
                <a:off x="3997325" y="3641726"/>
                <a:ext cx="71438" cy="317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8" name="Line 79"/>
              <p:cNvSpPr>
                <a:spLocks noChangeShapeType="1"/>
              </p:cNvSpPr>
              <p:nvPr/>
            </p:nvSpPr>
            <p:spPr bwMode="auto">
              <a:xfrm flipH="1">
                <a:off x="3976688" y="3673476"/>
                <a:ext cx="206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9" name="Line 80"/>
              <p:cNvSpPr>
                <a:spLocks noChangeShapeType="1"/>
              </p:cNvSpPr>
              <p:nvPr/>
            </p:nvSpPr>
            <p:spPr bwMode="auto">
              <a:xfrm flipH="1">
                <a:off x="3925888" y="3673476"/>
                <a:ext cx="50800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0" name="Line 81"/>
              <p:cNvSpPr>
                <a:spLocks noChangeShapeType="1"/>
              </p:cNvSpPr>
              <p:nvPr/>
            </p:nvSpPr>
            <p:spPr bwMode="auto">
              <a:xfrm flipH="1">
                <a:off x="3865563" y="3692526"/>
                <a:ext cx="60325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1" name="Line 82"/>
              <p:cNvSpPr>
                <a:spLocks noChangeShapeType="1"/>
              </p:cNvSpPr>
              <p:nvPr/>
            </p:nvSpPr>
            <p:spPr bwMode="auto">
              <a:xfrm flipH="1">
                <a:off x="3794125" y="3713163"/>
                <a:ext cx="71438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2" name="Line 83"/>
              <p:cNvSpPr>
                <a:spLocks noChangeShapeType="1"/>
              </p:cNvSpPr>
              <p:nvPr/>
            </p:nvSpPr>
            <p:spPr bwMode="auto">
              <a:xfrm flipH="1">
                <a:off x="3722688" y="3724276"/>
                <a:ext cx="714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3" name="Line 84"/>
              <p:cNvSpPr>
                <a:spLocks noChangeShapeType="1"/>
              </p:cNvSpPr>
              <p:nvPr/>
            </p:nvSpPr>
            <p:spPr bwMode="auto">
              <a:xfrm flipH="1">
                <a:off x="3651250" y="3724276"/>
                <a:ext cx="71438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4" name="Line 85"/>
              <p:cNvSpPr>
                <a:spLocks noChangeShapeType="1"/>
              </p:cNvSpPr>
              <p:nvPr/>
            </p:nvSpPr>
            <p:spPr bwMode="auto">
              <a:xfrm flipH="1" flipV="1">
                <a:off x="3581400" y="3724276"/>
                <a:ext cx="69850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5" name="Line 86"/>
              <p:cNvSpPr>
                <a:spLocks noChangeShapeType="1"/>
              </p:cNvSpPr>
              <p:nvPr/>
            </p:nvSpPr>
            <p:spPr bwMode="auto">
              <a:xfrm flipH="1">
                <a:off x="3509963" y="3724276"/>
                <a:ext cx="714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6" name="Line 87"/>
              <p:cNvSpPr>
                <a:spLocks noChangeShapeType="1"/>
              </p:cNvSpPr>
              <p:nvPr/>
            </p:nvSpPr>
            <p:spPr bwMode="auto">
              <a:xfrm flipH="1" flipV="1">
                <a:off x="3438525" y="3713163"/>
                <a:ext cx="71438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7" name="Line 88"/>
              <p:cNvSpPr>
                <a:spLocks noChangeShapeType="1"/>
              </p:cNvSpPr>
              <p:nvPr/>
            </p:nvSpPr>
            <p:spPr bwMode="auto">
              <a:xfrm flipH="1" flipV="1">
                <a:off x="3376613" y="3692526"/>
                <a:ext cx="61913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8" name="Line 89"/>
              <p:cNvSpPr>
                <a:spLocks noChangeShapeType="1"/>
              </p:cNvSpPr>
              <p:nvPr/>
            </p:nvSpPr>
            <p:spPr bwMode="auto">
              <a:xfrm flipH="1" flipV="1">
                <a:off x="3325813" y="3673476"/>
                <a:ext cx="50800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9" name="Line 90"/>
              <p:cNvSpPr>
                <a:spLocks noChangeShapeType="1"/>
              </p:cNvSpPr>
              <p:nvPr/>
            </p:nvSpPr>
            <p:spPr bwMode="auto">
              <a:xfrm flipH="1">
                <a:off x="3306763" y="3673476"/>
                <a:ext cx="19050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0" name="Line 91"/>
              <p:cNvSpPr>
                <a:spLocks noChangeShapeType="1"/>
              </p:cNvSpPr>
              <p:nvPr/>
            </p:nvSpPr>
            <p:spPr bwMode="auto">
              <a:xfrm flipH="1" flipV="1">
                <a:off x="3235325" y="3641726"/>
                <a:ext cx="71438" cy="317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1" name="Line 92"/>
              <p:cNvSpPr>
                <a:spLocks noChangeShapeType="1"/>
              </p:cNvSpPr>
              <p:nvPr/>
            </p:nvSpPr>
            <p:spPr bwMode="auto">
              <a:xfrm flipH="1" flipV="1">
                <a:off x="3163888" y="3611563"/>
                <a:ext cx="714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2" name="Line 93"/>
              <p:cNvSpPr>
                <a:spLocks noChangeShapeType="1"/>
              </p:cNvSpPr>
              <p:nvPr/>
            </p:nvSpPr>
            <p:spPr bwMode="auto">
              <a:xfrm flipH="1" flipV="1">
                <a:off x="3092450" y="3570288"/>
                <a:ext cx="71438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3" name="Line 94"/>
              <p:cNvSpPr>
                <a:spLocks noChangeShapeType="1"/>
              </p:cNvSpPr>
              <p:nvPr/>
            </p:nvSpPr>
            <p:spPr bwMode="auto">
              <a:xfrm flipH="1" flipV="1">
                <a:off x="3051175" y="3540126"/>
                <a:ext cx="41275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4" name="Line 95"/>
              <p:cNvSpPr>
                <a:spLocks noChangeShapeType="1"/>
              </p:cNvSpPr>
              <p:nvPr/>
            </p:nvSpPr>
            <p:spPr bwMode="auto">
              <a:xfrm flipH="1" flipV="1">
                <a:off x="3021013" y="3519488"/>
                <a:ext cx="30163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5" name="Line 96"/>
              <p:cNvSpPr>
                <a:spLocks noChangeShapeType="1"/>
              </p:cNvSpPr>
              <p:nvPr/>
            </p:nvSpPr>
            <p:spPr bwMode="auto">
              <a:xfrm flipH="1" flipV="1">
                <a:off x="2970213" y="3468688"/>
                <a:ext cx="50800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6" name="Line 97"/>
              <p:cNvSpPr>
                <a:spLocks noChangeShapeType="1"/>
              </p:cNvSpPr>
              <p:nvPr/>
            </p:nvSpPr>
            <p:spPr bwMode="auto">
              <a:xfrm flipH="1" flipV="1">
                <a:off x="2960688" y="3459163"/>
                <a:ext cx="9525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7" name="Line 98"/>
              <p:cNvSpPr>
                <a:spLocks noChangeShapeType="1"/>
              </p:cNvSpPr>
              <p:nvPr/>
            </p:nvSpPr>
            <p:spPr bwMode="auto">
              <a:xfrm flipH="1" flipV="1">
                <a:off x="2898775" y="3397251"/>
                <a:ext cx="61913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8" name="Line 99"/>
              <p:cNvSpPr>
                <a:spLocks noChangeShapeType="1"/>
              </p:cNvSpPr>
              <p:nvPr/>
            </p:nvSpPr>
            <p:spPr bwMode="auto">
              <a:xfrm flipH="1" flipV="1">
                <a:off x="2889250" y="3387726"/>
                <a:ext cx="9525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9" name="Line 100"/>
              <p:cNvSpPr>
                <a:spLocks noChangeShapeType="1"/>
              </p:cNvSpPr>
              <p:nvPr/>
            </p:nvSpPr>
            <p:spPr bwMode="auto">
              <a:xfrm flipH="1" flipV="1">
                <a:off x="2838450" y="3325813"/>
                <a:ext cx="50800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0" name="Line 101"/>
              <p:cNvSpPr>
                <a:spLocks noChangeShapeType="1"/>
              </p:cNvSpPr>
              <p:nvPr/>
            </p:nvSpPr>
            <p:spPr bwMode="auto">
              <a:xfrm flipH="1" flipV="1">
                <a:off x="2817813" y="3295651"/>
                <a:ext cx="206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1" name="Line 102"/>
              <p:cNvSpPr>
                <a:spLocks noChangeShapeType="1"/>
              </p:cNvSpPr>
              <p:nvPr/>
            </p:nvSpPr>
            <p:spPr bwMode="auto">
              <a:xfrm flipH="1" flipV="1">
                <a:off x="2787650" y="3255963"/>
                <a:ext cx="30163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2" name="Line 103"/>
              <p:cNvSpPr>
                <a:spLocks noChangeShapeType="1"/>
              </p:cNvSpPr>
              <p:nvPr/>
            </p:nvSpPr>
            <p:spPr bwMode="auto">
              <a:xfrm flipH="1" flipV="1">
                <a:off x="2746375" y="3194051"/>
                <a:ext cx="41275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3" name="Line 104"/>
              <p:cNvSpPr>
                <a:spLocks noChangeShapeType="1"/>
              </p:cNvSpPr>
              <p:nvPr/>
            </p:nvSpPr>
            <p:spPr bwMode="auto">
              <a:xfrm flipV="1">
                <a:off x="2746375" y="3184526"/>
                <a:ext cx="0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4" name="Line 105"/>
              <p:cNvSpPr>
                <a:spLocks noChangeShapeType="1"/>
              </p:cNvSpPr>
              <p:nvPr/>
            </p:nvSpPr>
            <p:spPr bwMode="auto">
              <a:xfrm flipH="1" flipV="1">
                <a:off x="2716213" y="3122613"/>
                <a:ext cx="30163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5" name="Line 106"/>
              <p:cNvSpPr>
                <a:spLocks noChangeShapeType="1"/>
              </p:cNvSpPr>
              <p:nvPr/>
            </p:nvSpPr>
            <p:spPr bwMode="auto">
              <a:xfrm flipH="1" flipV="1">
                <a:off x="2686050" y="3051176"/>
                <a:ext cx="3016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6" name="Line 107"/>
              <p:cNvSpPr>
                <a:spLocks noChangeShapeType="1"/>
              </p:cNvSpPr>
              <p:nvPr/>
            </p:nvSpPr>
            <p:spPr bwMode="auto">
              <a:xfrm flipH="1" flipV="1">
                <a:off x="2674938" y="3030538"/>
                <a:ext cx="11113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7" name="Line 108"/>
              <p:cNvSpPr>
                <a:spLocks noChangeShapeType="1"/>
              </p:cNvSpPr>
              <p:nvPr/>
            </p:nvSpPr>
            <p:spPr bwMode="auto">
              <a:xfrm flipH="1" flipV="1">
                <a:off x="2665413" y="2979738"/>
                <a:ext cx="9525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8" name="Line 109"/>
              <p:cNvSpPr>
                <a:spLocks noChangeShapeType="1"/>
              </p:cNvSpPr>
              <p:nvPr/>
            </p:nvSpPr>
            <p:spPr bwMode="auto">
              <a:xfrm flipH="1" flipV="1">
                <a:off x="2644775" y="2908301"/>
                <a:ext cx="20638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9" name="Line 110"/>
              <p:cNvSpPr>
                <a:spLocks noChangeShapeType="1"/>
              </p:cNvSpPr>
              <p:nvPr/>
            </p:nvSpPr>
            <p:spPr bwMode="auto">
              <a:xfrm flipH="1" flipV="1">
                <a:off x="2635250" y="2838451"/>
                <a:ext cx="9525" cy="698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0" name="Line 111"/>
              <p:cNvSpPr>
                <a:spLocks noChangeShapeType="1"/>
              </p:cNvSpPr>
              <p:nvPr/>
            </p:nvSpPr>
            <p:spPr bwMode="auto">
              <a:xfrm flipH="1" flipV="1">
                <a:off x="2624138" y="2767013"/>
                <a:ext cx="1111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1" name="Line 112"/>
              <p:cNvSpPr>
                <a:spLocks noChangeShapeType="1"/>
              </p:cNvSpPr>
              <p:nvPr/>
            </p:nvSpPr>
            <p:spPr bwMode="auto">
              <a:xfrm flipV="1">
                <a:off x="2624138" y="2705101"/>
                <a:ext cx="0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2" name="Line 113"/>
              <p:cNvSpPr>
                <a:spLocks noChangeShapeType="1"/>
              </p:cNvSpPr>
              <p:nvPr/>
            </p:nvSpPr>
            <p:spPr bwMode="auto">
              <a:xfrm flipV="1">
                <a:off x="2624138" y="2633663"/>
                <a:ext cx="0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3" name="Line 114"/>
              <p:cNvSpPr>
                <a:spLocks noChangeShapeType="1"/>
              </p:cNvSpPr>
              <p:nvPr/>
            </p:nvSpPr>
            <p:spPr bwMode="auto">
              <a:xfrm flipV="1">
                <a:off x="2624138" y="2562226"/>
                <a:ext cx="1111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4" name="Line 115"/>
              <p:cNvSpPr>
                <a:spLocks noChangeShapeType="1"/>
              </p:cNvSpPr>
              <p:nvPr/>
            </p:nvSpPr>
            <p:spPr bwMode="auto">
              <a:xfrm flipV="1">
                <a:off x="2635250" y="2490788"/>
                <a:ext cx="9525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5" name="Line 116"/>
              <p:cNvSpPr>
                <a:spLocks noChangeShapeType="1"/>
              </p:cNvSpPr>
              <p:nvPr/>
            </p:nvSpPr>
            <p:spPr bwMode="auto">
              <a:xfrm flipV="1">
                <a:off x="2644775" y="2420938"/>
                <a:ext cx="20638" cy="698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6" name="Line 117"/>
              <p:cNvSpPr>
                <a:spLocks noChangeShapeType="1"/>
              </p:cNvSpPr>
              <p:nvPr/>
            </p:nvSpPr>
            <p:spPr bwMode="auto">
              <a:xfrm flipV="1">
                <a:off x="2665413" y="2379663"/>
                <a:ext cx="9525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7" name="Line 118"/>
              <p:cNvSpPr>
                <a:spLocks noChangeShapeType="1"/>
              </p:cNvSpPr>
              <p:nvPr/>
            </p:nvSpPr>
            <p:spPr bwMode="auto">
              <a:xfrm flipV="1">
                <a:off x="2889250" y="2349501"/>
                <a:ext cx="9525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8" name="Line 119"/>
              <p:cNvSpPr>
                <a:spLocks noChangeShapeType="1"/>
              </p:cNvSpPr>
              <p:nvPr/>
            </p:nvSpPr>
            <p:spPr bwMode="auto">
              <a:xfrm flipV="1">
                <a:off x="2898775" y="2287588"/>
                <a:ext cx="41275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9" name="Line 120"/>
              <p:cNvSpPr>
                <a:spLocks noChangeShapeType="1"/>
              </p:cNvSpPr>
              <p:nvPr/>
            </p:nvSpPr>
            <p:spPr bwMode="auto">
              <a:xfrm flipV="1">
                <a:off x="2940050" y="2257426"/>
                <a:ext cx="206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0" name="Line 121"/>
              <p:cNvSpPr>
                <a:spLocks noChangeShapeType="1"/>
              </p:cNvSpPr>
              <p:nvPr/>
            </p:nvSpPr>
            <p:spPr bwMode="auto">
              <a:xfrm flipV="1">
                <a:off x="2960688" y="2216151"/>
                <a:ext cx="30163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1" name="Line 122"/>
              <p:cNvSpPr>
                <a:spLocks noChangeShapeType="1"/>
              </p:cNvSpPr>
              <p:nvPr/>
            </p:nvSpPr>
            <p:spPr bwMode="auto">
              <a:xfrm flipV="1">
                <a:off x="2990850" y="2165351"/>
                <a:ext cx="30163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2" name="Line 123"/>
              <p:cNvSpPr>
                <a:spLocks noChangeShapeType="1"/>
              </p:cNvSpPr>
              <p:nvPr/>
            </p:nvSpPr>
            <p:spPr bwMode="auto">
              <a:xfrm flipV="1">
                <a:off x="3021013" y="2144713"/>
                <a:ext cx="206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3" name="Line 124"/>
              <p:cNvSpPr>
                <a:spLocks noChangeShapeType="1"/>
              </p:cNvSpPr>
              <p:nvPr/>
            </p:nvSpPr>
            <p:spPr bwMode="auto">
              <a:xfrm flipV="1">
                <a:off x="3041650" y="2093913"/>
                <a:ext cx="50800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4" name="Line 125"/>
              <p:cNvSpPr>
                <a:spLocks noChangeShapeType="1"/>
              </p:cNvSpPr>
              <p:nvPr/>
            </p:nvSpPr>
            <p:spPr bwMode="auto">
              <a:xfrm flipV="1">
                <a:off x="3092450" y="2074863"/>
                <a:ext cx="20638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5" name="Line 126"/>
              <p:cNvSpPr>
                <a:spLocks noChangeShapeType="1"/>
              </p:cNvSpPr>
              <p:nvPr/>
            </p:nvSpPr>
            <p:spPr bwMode="auto">
              <a:xfrm flipV="1">
                <a:off x="3113088" y="2033588"/>
                <a:ext cx="50800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6" name="Line 127"/>
              <p:cNvSpPr>
                <a:spLocks noChangeShapeType="1"/>
              </p:cNvSpPr>
              <p:nvPr/>
            </p:nvSpPr>
            <p:spPr bwMode="auto">
              <a:xfrm flipV="1">
                <a:off x="3163888" y="2003426"/>
                <a:ext cx="50800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7" name="Line 128"/>
              <p:cNvSpPr>
                <a:spLocks noChangeShapeType="1"/>
              </p:cNvSpPr>
              <p:nvPr/>
            </p:nvSpPr>
            <p:spPr bwMode="auto">
              <a:xfrm flipV="1">
                <a:off x="3214688" y="1992313"/>
                <a:ext cx="20638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8" name="Line 129"/>
              <p:cNvSpPr>
                <a:spLocks noChangeShapeType="1"/>
              </p:cNvSpPr>
              <p:nvPr/>
            </p:nvSpPr>
            <p:spPr bwMode="auto">
              <a:xfrm flipV="1">
                <a:off x="3235325" y="1952626"/>
                <a:ext cx="71438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9" name="Line 130"/>
              <p:cNvSpPr>
                <a:spLocks noChangeShapeType="1"/>
              </p:cNvSpPr>
              <p:nvPr/>
            </p:nvSpPr>
            <p:spPr bwMode="auto">
              <a:xfrm flipV="1">
                <a:off x="3306763" y="1931988"/>
                <a:ext cx="3968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0" name="Line 131"/>
              <p:cNvSpPr>
                <a:spLocks noChangeShapeType="1"/>
              </p:cNvSpPr>
              <p:nvPr/>
            </p:nvSpPr>
            <p:spPr bwMode="auto">
              <a:xfrm flipV="1">
                <a:off x="3346450" y="1920876"/>
                <a:ext cx="30163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1" name="Line 132"/>
              <p:cNvSpPr>
                <a:spLocks noChangeShapeType="1"/>
              </p:cNvSpPr>
              <p:nvPr/>
            </p:nvSpPr>
            <p:spPr bwMode="auto">
              <a:xfrm flipV="1">
                <a:off x="3376613" y="1900238"/>
                <a:ext cx="61913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2" name="Line 133"/>
              <p:cNvSpPr>
                <a:spLocks noChangeShapeType="1"/>
              </p:cNvSpPr>
              <p:nvPr/>
            </p:nvSpPr>
            <p:spPr bwMode="auto">
              <a:xfrm flipV="1">
                <a:off x="3438525" y="1890713"/>
                <a:ext cx="71438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" name="Line 134"/>
              <p:cNvSpPr>
                <a:spLocks noChangeShapeType="1"/>
              </p:cNvSpPr>
              <p:nvPr/>
            </p:nvSpPr>
            <p:spPr bwMode="auto">
              <a:xfrm flipV="1">
                <a:off x="3509963" y="1881188"/>
                <a:ext cx="71438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" name="Line 135"/>
              <p:cNvSpPr>
                <a:spLocks noChangeShapeType="1"/>
              </p:cNvSpPr>
              <p:nvPr/>
            </p:nvSpPr>
            <p:spPr bwMode="auto">
              <a:xfrm>
                <a:off x="3581400" y="1881188"/>
                <a:ext cx="69850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5" name="Line 136"/>
              <p:cNvSpPr>
                <a:spLocks noChangeShapeType="1"/>
              </p:cNvSpPr>
              <p:nvPr/>
            </p:nvSpPr>
            <p:spPr bwMode="auto">
              <a:xfrm>
                <a:off x="3651250" y="1881188"/>
                <a:ext cx="714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6" name="Line 137"/>
              <p:cNvSpPr>
                <a:spLocks noChangeShapeType="1"/>
              </p:cNvSpPr>
              <p:nvPr/>
            </p:nvSpPr>
            <p:spPr bwMode="auto">
              <a:xfrm>
                <a:off x="3722688" y="1881188"/>
                <a:ext cx="71438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7" name="Line 138"/>
              <p:cNvSpPr>
                <a:spLocks noChangeShapeType="1"/>
              </p:cNvSpPr>
              <p:nvPr/>
            </p:nvSpPr>
            <p:spPr bwMode="auto">
              <a:xfrm>
                <a:off x="3794125" y="1890713"/>
                <a:ext cx="71438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8" name="Line 139"/>
              <p:cNvSpPr>
                <a:spLocks noChangeShapeType="1"/>
              </p:cNvSpPr>
              <p:nvPr/>
            </p:nvSpPr>
            <p:spPr bwMode="auto">
              <a:xfrm>
                <a:off x="3865563" y="1900238"/>
                <a:ext cx="60325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9" name="Line 140"/>
              <p:cNvSpPr>
                <a:spLocks noChangeShapeType="1"/>
              </p:cNvSpPr>
              <p:nvPr/>
            </p:nvSpPr>
            <p:spPr bwMode="auto">
              <a:xfrm>
                <a:off x="3925888" y="1920876"/>
                <a:ext cx="31750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0" name="Line 141"/>
              <p:cNvSpPr>
                <a:spLocks noChangeShapeType="1"/>
              </p:cNvSpPr>
              <p:nvPr/>
            </p:nvSpPr>
            <p:spPr bwMode="auto">
              <a:xfrm>
                <a:off x="3957638" y="1931988"/>
                <a:ext cx="3968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1" name="Line 142"/>
              <p:cNvSpPr>
                <a:spLocks noChangeShapeType="1"/>
              </p:cNvSpPr>
              <p:nvPr/>
            </p:nvSpPr>
            <p:spPr bwMode="auto">
              <a:xfrm>
                <a:off x="3997325" y="1952626"/>
                <a:ext cx="71438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2" name="Line 143"/>
              <p:cNvSpPr>
                <a:spLocks noChangeShapeType="1"/>
              </p:cNvSpPr>
              <p:nvPr/>
            </p:nvSpPr>
            <p:spPr bwMode="auto">
              <a:xfrm>
                <a:off x="4068763" y="1992313"/>
                <a:ext cx="20638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3" name="Line 144"/>
              <p:cNvSpPr>
                <a:spLocks noChangeShapeType="1"/>
              </p:cNvSpPr>
              <p:nvPr/>
            </p:nvSpPr>
            <p:spPr bwMode="auto">
              <a:xfrm>
                <a:off x="4089400" y="2003426"/>
                <a:ext cx="50800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4" name="Line 145"/>
              <p:cNvSpPr>
                <a:spLocks noChangeShapeType="1"/>
              </p:cNvSpPr>
              <p:nvPr/>
            </p:nvSpPr>
            <p:spPr bwMode="auto">
              <a:xfrm>
                <a:off x="4140200" y="2033588"/>
                <a:ext cx="50800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5" name="Line 146"/>
              <p:cNvSpPr>
                <a:spLocks noChangeShapeType="1"/>
              </p:cNvSpPr>
              <p:nvPr/>
            </p:nvSpPr>
            <p:spPr bwMode="auto">
              <a:xfrm>
                <a:off x="4191000" y="2074863"/>
                <a:ext cx="20638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6" name="Line 147"/>
              <p:cNvSpPr>
                <a:spLocks noChangeShapeType="1"/>
              </p:cNvSpPr>
              <p:nvPr/>
            </p:nvSpPr>
            <p:spPr bwMode="auto">
              <a:xfrm>
                <a:off x="4211638" y="2093913"/>
                <a:ext cx="50800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7" name="Line 148"/>
              <p:cNvSpPr>
                <a:spLocks noChangeShapeType="1"/>
              </p:cNvSpPr>
              <p:nvPr/>
            </p:nvSpPr>
            <p:spPr bwMode="auto">
              <a:xfrm>
                <a:off x="4262438" y="2144713"/>
                <a:ext cx="206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8" name="Line 149"/>
              <p:cNvSpPr>
                <a:spLocks noChangeShapeType="1"/>
              </p:cNvSpPr>
              <p:nvPr/>
            </p:nvSpPr>
            <p:spPr bwMode="auto">
              <a:xfrm>
                <a:off x="4283075" y="2165351"/>
                <a:ext cx="30163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9" name="Line 150"/>
              <p:cNvSpPr>
                <a:spLocks noChangeShapeType="1"/>
              </p:cNvSpPr>
              <p:nvPr/>
            </p:nvSpPr>
            <p:spPr bwMode="auto">
              <a:xfrm>
                <a:off x="4313238" y="2216151"/>
                <a:ext cx="30163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0" name="Line 151"/>
              <p:cNvSpPr>
                <a:spLocks noChangeShapeType="1"/>
              </p:cNvSpPr>
              <p:nvPr/>
            </p:nvSpPr>
            <p:spPr bwMode="auto">
              <a:xfrm>
                <a:off x="4343400" y="2257426"/>
                <a:ext cx="206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1" name="Line 152"/>
              <p:cNvSpPr>
                <a:spLocks noChangeShapeType="1"/>
              </p:cNvSpPr>
              <p:nvPr/>
            </p:nvSpPr>
            <p:spPr bwMode="auto">
              <a:xfrm>
                <a:off x="4364038" y="2287588"/>
                <a:ext cx="41275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2" name="Line 153"/>
              <p:cNvSpPr>
                <a:spLocks noChangeShapeType="1"/>
              </p:cNvSpPr>
              <p:nvPr/>
            </p:nvSpPr>
            <p:spPr bwMode="auto">
              <a:xfrm>
                <a:off x="4405313" y="2349501"/>
                <a:ext cx="9525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3" name="Line 154"/>
              <p:cNvSpPr>
                <a:spLocks noChangeShapeType="1"/>
              </p:cNvSpPr>
              <p:nvPr/>
            </p:nvSpPr>
            <p:spPr bwMode="auto">
              <a:xfrm>
                <a:off x="4414838" y="2400301"/>
                <a:ext cx="9525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4" name="Line 155"/>
              <p:cNvSpPr>
                <a:spLocks noChangeShapeType="1"/>
              </p:cNvSpPr>
              <p:nvPr/>
            </p:nvSpPr>
            <p:spPr bwMode="auto">
              <a:xfrm>
                <a:off x="4424363" y="2420938"/>
                <a:ext cx="20638" cy="698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5" name="Line 156"/>
              <p:cNvSpPr>
                <a:spLocks noChangeShapeType="1"/>
              </p:cNvSpPr>
              <p:nvPr/>
            </p:nvSpPr>
            <p:spPr bwMode="auto">
              <a:xfrm>
                <a:off x="4445000" y="2490788"/>
                <a:ext cx="20638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6" name="Line 157"/>
              <p:cNvSpPr>
                <a:spLocks noChangeShapeType="1"/>
              </p:cNvSpPr>
              <p:nvPr/>
            </p:nvSpPr>
            <p:spPr bwMode="auto">
              <a:xfrm>
                <a:off x="4465638" y="2562226"/>
                <a:ext cx="1111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7" name="Line 158"/>
              <p:cNvSpPr>
                <a:spLocks noChangeShapeType="1"/>
              </p:cNvSpPr>
              <p:nvPr/>
            </p:nvSpPr>
            <p:spPr bwMode="auto">
              <a:xfrm>
                <a:off x="4476750" y="2633663"/>
                <a:ext cx="0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8" name="Line 159"/>
              <p:cNvSpPr>
                <a:spLocks noChangeShapeType="1"/>
              </p:cNvSpPr>
              <p:nvPr/>
            </p:nvSpPr>
            <p:spPr bwMode="auto">
              <a:xfrm>
                <a:off x="4476750" y="2705101"/>
                <a:ext cx="0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9" name="Line 160"/>
              <p:cNvSpPr>
                <a:spLocks noChangeShapeType="1"/>
              </p:cNvSpPr>
              <p:nvPr/>
            </p:nvSpPr>
            <p:spPr bwMode="auto">
              <a:xfrm flipH="1">
                <a:off x="4465638" y="2767013"/>
                <a:ext cx="1111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0" name="Line 161"/>
              <p:cNvSpPr>
                <a:spLocks noChangeShapeType="1"/>
              </p:cNvSpPr>
              <p:nvPr/>
            </p:nvSpPr>
            <p:spPr bwMode="auto">
              <a:xfrm flipH="1">
                <a:off x="4445000" y="2838451"/>
                <a:ext cx="20638" cy="698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1" name="Line 162"/>
              <p:cNvSpPr>
                <a:spLocks noChangeShapeType="1"/>
              </p:cNvSpPr>
              <p:nvPr/>
            </p:nvSpPr>
            <p:spPr bwMode="auto">
              <a:xfrm flipH="1">
                <a:off x="4424363" y="2908301"/>
                <a:ext cx="20638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2" name="Line 163"/>
              <p:cNvSpPr>
                <a:spLocks noChangeShapeType="1"/>
              </p:cNvSpPr>
              <p:nvPr/>
            </p:nvSpPr>
            <p:spPr bwMode="auto">
              <a:xfrm flipH="1">
                <a:off x="4414838" y="2979738"/>
                <a:ext cx="9525" cy="317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3" name="Line 164"/>
              <p:cNvSpPr>
                <a:spLocks noChangeShapeType="1"/>
              </p:cNvSpPr>
              <p:nvPr/>
            </p:nvSpPr>
            <p:spPr bwMode="auto">
              <a:xfrm flipH="1">
                <a:off x="4405313" y="3011488"/>
                <a:ext cx="9525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4" name="Line 165"/>
              <p:cNvSpPr>
                <a:spLocks noChangeShapeType="1"/>
              </p:cNvSpPr>
              <p:nvPr/>
            </p:nvSpPr>
            <p:spPr bwMode="auto">
              <a:xfrm flipH="1">
                <a:off x="4364038" y="3051176"/>
                <a:ext cx="41275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5" name="Line 166"/>
              <p:cNvSpPr>
                <a:spLocks noChangeShapeType="1"/>
              </p:cNvSpPr>
              <p:nvPr/>
            </p:nvSpPr>
            <p:spPr bwMode="auto">
              <a:xfrm flipH="1">
                <a:off x="4343400" y="3122613"/>
                <a:ext cx="206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6" name="Line 167"/>
              <p:cNvSpPr>
                <a:spLocks noChangeShapeType="1"/>
              </p:cNvSpPr>
              <p:nvPr/>
            </p:nvSpPr>
            <p:spPr bwMode="auto">
              <a:xfrm flipH="1">
                <a:off x="4313238" y="3143251"/>
                <a:ext cx="30163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7" name="Line 168"/>
              <p:cNvSpPr>
                <a:spLocks noChangeShapeType="1"/>
              </p:cNvSpPr>
              <p:nvPr/>
            </p:nvSpPr>
            <p:spPr bwMode="auto">
              <a:xfrm flipH="1">
                <a:off x="4283075" y="3194051"/>
                <a:ext cx="30163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8" name="Line 169"/>
              <p:cNvSpPr>
                <a:spLocks noChangeShapeType="1"/>
              </p:cNvSpPr>
              <p:nvPr/>
            </p:nvSpPr>
            <p:spPr bwMode="auto">
              <a:xfrm flipH="1">
                <a:off x="4262438" y="3235326"/>
                <a:ext cx="206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9" name="Line 170"/>
              <p:cNvSpPr>
                <a:spLocks noChangeShapeType="1"/>
              </p:cNvSpPr>
              <p:nvPr/>
            </p:nvSpPr>
            <p:spPr bwMode="auto">
              <a:xfrm flipH="1">
                <a:off x="4211638" y="3255963"/>
                <a:ext cx="50800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0" name="Line 171"/>
              <p:cNvSpPr>
                <a:spLocks noChangeShapeType="1"/>
              </p:cNvSpPr>
              <p:nvPr/>
            </p:nvSpPr>
            <p:spPr bwMode="auto">
              <a:xfrm flipH="1">
                <a:off x="4191000" y="3306763"/>
                <a:ext cx="20638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1" name="Line 172"/>
              <p:cNvSpPr>
                <a:spLocks noChangeShapeType="1"/>
              </p:cNvSpPr>
              <p:nvPr/>
            </p:nvSpPr>
            <p:spPr bwMode="auto">
              <a:xfrm flipH="1">
                <a:off x="4140200" y="3325813"/>
                <a:ext cx="50800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2" name="Line 173"/>
              <p:cNvSpPr>
                <a:spLocks noChangeShapeType="1"/>
              </p:cNvSpPr>
              <p:nvPr/>
            </p:nvSpPr>
            <p:spPr bwMode="auto">
              <a:xfrm flipH="1">
                <a:off x="4089400" y="3367088"/>
                <a:ext cx="50800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3" name="Line 174"/>
              <p:cNvSpPr>
                <a:spLocks noChangeShapeType="1"/>
              </p:cNvSpPr>
              <p:nvPr/>
            </p:nvSpPr>
            <p:spPr bwMode="auto">
              <a:xfrm flipH="1">
                <a:off x="4068763" y="3397251"/>
                <a:ext cx="206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4" name="Line 175"/>
              <p:cNvSpPr>
                <a:spLocks noChangeShapeType="1"/>
              </p:cNvSpPr>
              <p:nvPr/>
            </p:nvSpPr>
            <p:spPr bwMode="auto">
              <a:xfrm flipH="1">
                <a:off x="3997325" y="3417888"/>
                <a:ext cx="714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5" name="Line 176"/>
              <p:cNvSpPr>
                <a:spLocks noChangeShapeType="1"/>
              </p:cNvSpPr>
              <p:nvPr/>
            </p:nvSpPr>
            <p:spPr bwMode="auto">
              <a:xfrm flipH="1">
                <a:off x="3957638" y="3448051"/>
                <a:ext cx="3968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6" name="Line 177"/>
              <p:cNvSpPr>
                <a:spLocks noChangeShapeType="1"/>
              </p:cNvSpPr>
              <p:nvPr/>
            </p:nvSpPr>
            <p:spPr bwMode="auto">
              <a:xfrm flipH="1">
                <a:off x="3925888" y="3468688"/>
                <a:ext cx="31750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7" name="Line 178"/>
              <p:cNvSpPr>
                <a:spLocks noChangeShapeType="1"/>
              </p:cNvSpPr>
              <p:nvPr/>
            </p:nvSpPr>
            <p:spPr bwMode="auto">
              <a:xfrm flipH="1">
                <a:off x="3865563" y="3479801"/>
                <a:ext cx="60325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8" name="Line 179"/>
              <p:cNvSpPr>
                <a:spLocks noChangeShapeType="1"/>
              </p:cNvSpPr>
              <p:nvPr/>
            </p:nvSpPr>
            <p:spPr bwMode="auto">
              <a:xfrm flipH="1">
                <a:off x="3794125" y="3498851"/>
                <a:ext cx="714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9" name="Line 180"/>
              <p:cNvSpPr>
                <a:spLocks noChangeShapeType="1"/>
              </p:cNvSpPr>
              <p:nvPr/>
            </p:nvSpPr>
            <p:spPr bwMode="auto">
              <a:xfrm flipH="1">
                <a:off x="3722688" y="3519488"/>
                <a:ext cx="714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0" name="Line 181"/>
              <p:cNvSpPr>
                <a:spLocks noChangeShapeType="1"/>
              </p:cNvSpPr>
              <p:nvPr/>
            </p:nvSpPr>
            <p:spPr bwMode="auto">
              <a:xfrm flipH="1">
                <a:off x="3651250" y="3519488"/>
                <a:ext cx="71438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1" name="Line 182"/>
              <p:cNvSpPr>
                <a:spLocks noChangeShapeType="1"/>
              </p:cNvSpPr>
              <p:nvPr/>
            </p:nvSpPr>
            <p:spPr bwMode="auto">
              <a:xfrm flipH="1" flipV="1">
                <a:off x="3581400" y="3519488"/>
                <a:ext cx="69850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" name="Line 183"/>
              <p:cNvSpPr>
                <a:spLocks noChangeShapeType="1"/>
              </p:cNvSpPr>
              <p:nvPr/>
            </p:nvSpPr>
            <p:spPr bwMode="auto">
              <a:xfrm flipH="1">
                <a:off x="3509963" y="3519488"/>
                <a:ext cx="714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3" name="Line 184"/>
              <p:cNvSpPr>
                <a:spLocks noChangeShapeType="1"/>
              </p:cNvSpPr>
              <p:nvPr/>
            </p:nvSpPr>
            <p:spPr bwMode="auto">
              <a:xfrm flipH="1" flipV="1">
                <a:off x="3438525" y="3498851"/>
                <a:ext cx="714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4" name="Line 185"/>
              <p:cNvSpPr>
                <a:spLocks noChangeShapeType="1"/>
              </p:cNvSpPr>
              <p:nvPr/>
            </p:nvSpPr>
            <p:spPr bwMode="auto">
              <a:xfrm flipH="1" flipV="1">
                <a:off x="3376613" y="3479801"/>
                <a:ext cx="61913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5" name="Line 186"/>
              <p:cNvSpPr>
                <a:spLocks noChangeShapeType="1"/>
              </p:cNvSpPr>
              <p:nvPr/>
            </p:nvSpPr>
            <p:spPr bwMode="auto">
              <a:xfrm flipH="1" flipV="1">
                <a:off x="3346450" y="3468688"/>
                <a:ext cx="30163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6" name="Line 187"/>
              <p:cNvSpPr>
                <a:spLocks noChangeShapeType="1"/>
              </p:cNvSpPr>
              <p:nvPr/>
            </p:nvSpPr>
            <p:spPr bwMode="auto">
              <a:xfrm flipH="1" flipV="1">
                <a:off x="3306763" y="3448051"/>
                <a:ext cx="3968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7" name="Line 188"/>
              <p:cNvSpPr>
                <a:spLocks noChangeShapeType="1"/>
              </p:cNvSpPr>
              <p:nvPr/>
            </p:nvSpPr>
            <p:spPr bwMode="auto">
              <a:xfrm flipH="1" flipV="1">
                <a:off x="3235325" y="3417888"/>
                <a:ext cx="714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8" name="Line 189"/>
              <p:cNvSpPr>
                <a:spLocks noChangeShapeType="1"/>
              </p:cNvSpPr>
              <p:nvPr/>
            </p:nvSpPr>
            <p:spPr bwMode="auto">
              <a:xfrm flipH="1" flipV="1">
                <a:off x="3214688" y="3397251"/>
                <a:ext cx="206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9" name="Line 190"/>
              <p:cNvSpPr>
                <a:spLocks noChangeShapeType="1"/>
              </p:cNvSpPr>
              <p:nvPr/>
            </p:nvSpPr>
            <p:spPr bwMode="auto">
              <a:xfrm flipH="1" flipV="1">
                <a:off x="3163888" y="3367088"/>
                <a:ext cx="50800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0" name="Line 191"/>
              <p:cNvSpPr>
                <a:spLocks noChangeShapeType="1"/>
              </p:cNvSpPr>
              <p:nvPr/>
            </p:nvSpPr>
            <p:spPr bwMode="auto">
              <a:xfrm flipH="1" flipV="1">
                <a:off x="3113088" y="3325813"/>
                <a:ext cx="50800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1" name="Line 192"/>
              <p:cNvSpPr>
                <a:spLocks noChangeShapeType="1"/>
              </p:cNvSpPr>
              <p:nvPr/>
            </p:nvSpPr>
            <p:spPr bwMode="auto">
              <a:xfrm flipH="1" flipV="1">
                <a:off x="3092450" y="3306763"/>
                <a:ext cx="20638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2" name="Line 193"/>
              <p:cNvSpPr>
                <a:spLocks noChangeShapeType="1"/>
              </p:cNvSpPr>
              <p:nvPr/>
            </p:nvSpPr>
            <p:spPr bwMode="auto">
              <a:xfrm flipH="1" flipV="1">
                <a:off x="3041650" y="3255963"/>
                <a:ext cx="50800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3" name="Line 194"/>
              <p:cNvSpPr>
                <a:spLocks noChangeShapeType="1"/>
              </p:cNvSpPr>
              <p:nvPr/>
            </p:nvSpPr>
            <p:spPr bwMode="auto">
              <a:xfrm flipH="1" flipV="1">
                <a:off x="3021013" y="3235326"/>
                <a:ext cx="206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4" name="Line 195"/>
              <p:cNvSpPr>
                <a:spLocks noChangeShapeType="1"/>
              </p:cNvSpPr>
              <p:nvPr/>
            </p:nvSpPr>
            <p:spPr bwMode="auto">
              <a:xfrm flipH="1" flipV="1">
                <a:off x="2990850" y="3194051"/>
                <a:ext cx="30163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5" name="Line 196"/>
              <p:cNvSpPr>
                <a:spLocks noChangeShapeType="1"/>
              </p:cNvSpPr>
              <p:nvPr/>
            </p:nvSpPr>
            <p:spPr bwMode="auto">
              <a:xfrm flipH="1" flipV="1">
                <a:off x="2960688" y="3143251"/>
                <a:ext cx="30163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6" name="Line 197"/>
              <p:cNvSpPr>
                <a:spLocks noChangeShapeType="1"/>
              </p:cNvSpPr>
              <p:nvPr/>
            </p:nvSpPr>
            <p:spPr bwMode="auto">
              <a:xfrm flipH="1" flipV="1">
                <a:off x="2940050" y="3122613"/>
                <a:ext cx="206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7" name="Line 198"/>
              <p:cNvSpPr>
                <a:spLocks noChangeShapeType="1"/>
              </p:cNvSpPr>
              <p:nvPr/>
            </p:nvSpPr>
            <p:spPr bwMode="auto">
              <a:xfrm flipH="1" flipV="1">
                <a:off x="2898775" y="3051176"/>
                <a:ext cx="41275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8" name="Line 199"/>
              <p:cNvSpPr>
                <a:spLocks noChangeShapeType="1"/>
              </p:cNvSpPr>
              <p:nvPr/>
            </p:nvSpPr>
            <p:spPr bwMode="auto">
              <a:xfrm flipH="1" flipV="1">
                <a:off x="2889250" y="3011488"/>
                <a:ext cx="9525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9" name="Line 200"/>
              <p:cNvSpPr>
                <a:spLocks noChangeShapeType="1"/>
              </p:cNvSpPr>
              <p:nvPr/>
            </p:nvSpPr>
            <p:spPr bwMode="auto">
              <a:xfrm flipH="1" flipV="1">
                <a:off x="2878138" y="2979738"/>
                <a:ext cx="11113" cy="317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0" name="Line 201"/>
              <p:cNvSpPr>
                <a:spLocks noChangeShapeType="1"/>
              </p:cNvSpPr>
              <p:nvPr/>
            </p:nvSpPr>
            <p:spPr bwMode="auto">
              <a:xfrm flipH="1" flipV="1">
                <a:off x="2859088" y="2908301"/>
                <a:ext cx="19050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1" name="Line 202"/>
              <p:cNvSpPr>
                <a:spLocks noChangeShapeType="1"/>
              </p:cNvSpPr>
              <p:nvPr/>
            </p:nvSpPr>
            <p:spPr bwMode="auto">
              <a:xfrm flipH="1" flipV="1">
                <a:off x="2838450" y="2838451"/>
                <a:ext cx="20638" cy="698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2" name="Line 203"/>
              <p:cNvSpPr>
                <a:spLocks noChangeShapeType="1"/>
              </p:cNvSpPr>
              <p:nvPr/>
            </p:nvSpPr>
            <p:spPr bwMode="auto">
              <a:xfrm flipH="1" flipV="1">
                <a:off x="2827338" y="2767013"/>
                <a:ext cx="1111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3" name="Line 204"/>
              <p:cNvSpPr>
                <a:spLocks noChangeShapeType="1"/>
              </p:cNvSpPr>
              <p:nvPr/>
            </p:nvSpPr>
            <p:spPr bwMode="auto">
              <a:xfrm flipV="1">
                <a:off x="2827338" y="2705101"/>
                <a:ext cx="0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4" name="Line 205"/>
              <p:cNvSpPr>
                <a:spLocks noChangeShapeType="1"/>
              </p:cNvSpPr>
              <p:nvPr/>
            </p:nvSpPr>
            <p:spPr bwMode="auto">
              <a:xfrm flipV="1">
                <a:off x="2827338" y="2633663"/>
                <a:ext cx="0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2" name="Group 407"/>
            <p:cNvGrpSpPr>
              <a:grpSpLocks/>
            </p:cNvGrpSpPr>
            <p:nvPr/>
          </p:nvGrpSpPr>
          <p:grpSpPr bwMode="auto">
            <a:xfrm>
              <a:off x="2827338" y="2022475"/>
              <a:ext cx="1506538" cy="1355725"/>
              <a:chOff x="1781" y="1274"/>
              <a:chExt cx="949" cy="854"/>
            </a:xfrm>
          </p:grpSpPr>
          <p:sp>
            <p:nvSpPr>
              <p:cNvPr id="577" name="Line 207"/>
              <p:cNvSpPr>
                <a:spLocks noChangeShapeType="1"/>
              </p:cNvSpPr>
              <p:nvPr/>
            </p:nvSpPr>
            <p:spPr bwMode="auto">
              <a:xfrm flipV="1">
                <a:off x="1781" y="1614"/>
                <a:ext cx="7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8" name="Line 208"/>
              <p:cNvSpPr>
                <a:spLocks noChangeShapeType="1"/>
              </p:cNvSpPr>
              <p:nvPr/>
            </p:nvSpPr>
            <p:spPr bwMode="auto">
              <a:xfrm flipV="1">
                <a:off x="1788" y="1569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9" name="Line 209"/>
              <p:cNvSpPr>
                <a:spLocks noChangeShapeType="1"/>
              </p:cNvSpPr>
              <p:nvPr/>
            </p:nvSpPr>
            <p:spPr bwMode="auto">
              <a:xfrm flipV="1">
                <a:off x="1801" y="1525"/>
                <a:ext cx="12" cy="44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0" name="Line 210"/>
              <p:cNvSpPr>
                <a:spLocks noChangeShapeType="1"/>
              </p:cNvSpPr>
              <p:nvPr/>
            </p:nvSpPr>
            <p:spPr bwMode="auto">
              <a:xfrm flipV="1">
                <a:off x="1813" y="1512"/>
                <a:ext cx="7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1" name="Line 211"/>
              <p:cNvSpPr>
                <a:spLocks noChangeShapeType="1"/>
              </p:cNvSpPr>
              <p:nvPr/>
            </p:nvSpPr>
            <p:spPr bwMode="auto">
              <a:xfrm flipV="1">
                <a:off x="1903" y="1525"/>
                <a:ext cx="6" cy="1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2" name="Line 212"/>
              <p:cNvSpPr>
                <a:spLocks noChangeShapeType="1"/>
              </p:cNvSpPr>
              <p:nvPr/>
            </p:nvSpPr>
            <p:spPr bwMode="auto">
              <a:xfrm flipV="1">
                <a:off x="1909" y="1480"/>
                <a:ext cx="26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3" name="Line 213"/>
              <p:cNvSpPr>
                <a:spLocks noChangeShapeType="1"/>
              </p:cNvSpPr>
              <p:nvPr/>
            </p:nvSpPr>
            <p:spPr bwMode="auto">
              <a:xfrm flipV="1">
                <a:off x="1935" y="1460"/>
                <a:ext cx="13" cy="2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4" name="Line 214"/>
              <p:cNvSpPr>
                <a:spLocks noChangeShapeType="1"/>
              </p:cNvSpPr>
              <p:nvPr/>
            </p:nvSpPr>
            <p:spPr bwMode="auto">
              <a:xfrm flipV="1">
                <a:off x="1948" y="1441"/>
                <a:ext cx="19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5" name="Line 215"/>
              <p:cNvSpPr>
                <a:spLocks noChangeShapeType="1"/>
              </p:cNvSpPr>
              <p:nvPr/>
            </p:nvSpPr>
            <p:spPr bwMode="auto">
              <a:xfrm flipV="1">
                <a:off x="1967" y="1403"/>
                <a:ext cx="26" cy="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6" name="Line 216"/>
              <p:cNvSpPr>
                <a:spLocks noChangeShapeType="1"/>
              </p:cNvSpPr>
              <p:nvPr/>
            </p:nvSpPr>
            <p:spPr bwMode="auto">
              <a:xfrm flipV="1">
                <a:off x="1993" y="1396"/>
                <a:ext cx="13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7" name="Line 217"/>
              <p:cNvSpPr>
                <a:spLocks noChangeShapeType="1"/>
              </p:cNvSpPr>
              <p:nvPr/>
            </p:nvSpPr>
            <p:spPr bwMode="auto">
              <a:xfrm flipV="1">
                <a:off x="2006" y="1364"/>
                <a:ext cx="32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8" name="Line 218"/>
              <p:cNvSpPr>
                <a:spLocks noChangeShapeType="1"/>
              </p:cNvSpPr>
              <p:nvPr/>
            </p:nvSpPr>
            <p:spPr bwMode="auto">
              <a:xfrm flipV="1">
                <a:off x="2038" y="1351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9" name="Line 219"/>
              <p:cNvSpPr>
                <a:spLocks noChangeShapeType="1"/>
              </p:cNvSpPr>
              <p:nvPr/>
            </p:nvSpPr>
            <p:spPr bwMode="auto">
              <a:xfrm flipV="1">
                <a:off x="2057" y="1332"/>
                <a:ext cx="26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0" name="Line 220"/>
              <p:cNvSpPr>
                <a:spLocks noChangeShapeType="1"/>
              </p:cNvSpPr>
              <p:nvPr/>
            </p:nvSpPr>
            <p:spPr bwMode="auto">
              <a:xfrm flipV="1">
                <a:off x="2083" y="1313"/>
                <a:ext cx="44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1" name="Line 221"/>
              <p:cNvSpPr>
                <a:spLocks noChangeShapeType="1"/>
              </p:cNvSpPr>
              <p:nvPr/>
            </p:nvSpPr>
            <p:spPr bwMode="auto">
              <a:xfrm flipV="1">
                <a:off x="2127" y="1307"/>
                <a:ext cx="13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2" name="Line 222"/>
              <p:cNvSpPr>
                <a:spLocks noChangeShapeType="1"/>
              </p:cNvSpPr>
              <p:nvPr/>
            </p:nvSpPr>
            <p:spPr bwMode="auto">
              <a:xfrm flipV="1">
                <a:off x="2140" y="1294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3" name="Line 223"/>
              <p:cNvSpPr>
                <a:spLocks noChangeShapeType="1"/>
              </p:cNvSpPr>
              <p:nvPr/>
            </p:nvSpPr>
            <p:spPr bwMode="auto">
              <a:xfrm flipV="1">
                <a:off x="2166" y="1281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" name="Line 224"/>
              <p:cNvSpPr>
                <a:spLocks noChangeShapeType="1"/>
              </p:cNvSpPr>
              <p:nvPr/>
            </p:nvSpPr>
            <p:spPr bwMode="auto">
              <a:xfrm flipV="1">
                <a:off x="2211" y="1274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5" name="Line 225"/>
              <p:cNvSpPr>
                <a:spLocks noChangeShapeType="1"/>
              </p:cNvSpPr>
              <p:nvPr/>
            </p:nvSpPr>
            <p:spPr bwMode="auto">
              <a:xfrm>
                <a:off x="2256" y="1274"/>
                <a:ext cx="44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6" name="Line 226"/>
              <p:cNvSpPr>
                <a:spLocks noChangeShapeType="1"/>
              </p:cNvSpPr>
              <p:nvPr/>
            </p:nvSpPr>
            <p:spPr bwMode="auto">
              <a:xfrm>
                <a:off x="2300" y="1274"/>
                <a:ext cx="45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7" name="Line 227"/>
              <p:cNvSpPr>
                <a:spLocks noChangeShapeType="1"/>
              </p:cNvSpPr>
              <p:nvPr/>
            </p:nvSpPr>
            <p:spPr bwMode="auto">
              <a:xfrm>
                <a:off x="2345" y="1274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8" name="Line 228"/>
              <p:cNvSpPr>
                <a:spLocks noChangeShapeType="1"/>
              </p:cNvSpPr>
              <p:nvPr/>
            </p:nvSpPr>
            <p:spPr bwMode="auto">
              <a:xfrm>
                <a:off x="2390" y="1281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9" name="Line 229"/>
              <p:cNvSpPr>
                <a:spLocks noChangeShapeType="1"/>
              </p:cNvSpPr>
              <p:nvPr/>
            </p:nvSpPr>
            <p:spPr bwMode="auto">
              <a:xfrm>
                <a:off x="2435" y="1294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0" name="Line 230"/>
              <p:cNvSpPr>
                <a:spLocks noChangeShapeType="1"/>
              </p:cNvSpPr>
              <p:nvPr/>
            </p:nvSpPr>
            <p:spPr bwMode="auto">
              <a:xfrm>
                <a:off x="2461" y="1307"/>
                <a:ext cx="12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1" name="Line 231"/>
              <p:cNvSpPr>
                <a:spLocks noChangeShapeType="1"/>
              </p:cNvSpPr>
              <p:nvPr/>
            </p:nvSpPr>
            <p:spPr bwMode="auto">
              <a:xfrm>
                <a:off x="2473" y="1313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2" name="Line 232"/>
              <p:cNvSpPr>
                <a:spLocks noChangeShapeType="1"/>
              </p:cNvSpPr>
              <p:nvPr/>
            </p:nvSpPr>
            <p:spPr bwMode="auto">
              <a:xfrm>
                <a:off x="2518" y="1332"/>
                <a:ext cx="26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3" name="Line 233"/>
              <p:cNvSpPr>
                <a:spLocks noChangeShapeType="1"/>
              </p:cNvSpPr>
              <p:nvPr/>
            </p:nvSpPr>
            <p:spPr bwMode="auto">
              <a:xfrm>
                <a:off x="2544" y="1351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" name="Line 234"/>
              <p:cNvSpPr>
                <a:spLocks noChangeShapeType="1"/>
              </p:cNvSpPr>
              <p:nvPr/>
            </p:nvSpPr>
            <p:spPr bwMode="auto">
              <a:xfrm>
                <a:off x="2563" y="1364"/>
                <a:ext cx="32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5" name="Line 235"/>
              <p:cNvSpPr>
                <a:spLocks noChangeShapeType="1"/>
              </p:cNvSpPr>
              <p:nvPr/>
            </p:nvSpPr>
            <p:spPr bwMode="auto">
              <a:xfrm>
                <a:off x="2595" y="1396"/>
                <a:ext cx="13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6" name="Line 236"/>
              <p:cNvSpPr>
                <a:spLocks noChangeShapeType="1"/>
              </p:cNvSpPr>
              <p:nvPr/>
            </p:nvSpPr>
            <p:spPr bwMode="auto">
              <a:xfrm>
                <a:off x="2608" y="1403"/>
                <a:ext cx="26" cy="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7" name="Line 237"/>
              <p:cNvSpPr>
                <a:spLocks noChangeShapeType="1"/>
              </p:cNvSpPr>
              <p:nvPr/>
            </p:nvSpPr>
            <p:spPr bwMode="auto">
              <a:xfrm>
                <a:off x="2634" y="1441"/>
                <a:ext cx="19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8" name="Line 238"/>
              <p:cNvSpPr>
                <a:spLocks noChangeShapeType="1"/>
              </p:cNvSpPr>
              <p:nvPr/>
            </p:nvSpPr>
            <p:spPr bwMode="auto">
              <a:xfrm>
                <a:off x="2653" y="1460"/>
                <a:ext cx="13" cy="2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9" name="Line 239"/>
              <p:cNvSpPr>
                <a:spLocks noChangeShapeType="1"/>
              </p:cNvSpPr>
              <p:nvPr/>
            </p:nvSpPr>
            <p:spPr bwMode="auto">
              <a:xfrm>
                <a:off x="2666" y="1480"/>
                <a:ext cx="25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0" name="Line 240"/>
              <p:cNvSpPr>
                <a:spLocks noChangeShapeType="1"/>
              </p:cNvSpPr>
              <p:nvPr/>
            </p:nvSpPr>
            <p:spPr bwMode="auto">
              <a:xfrm>
                <a:off x="2691" y="1525"/>
                <a:ext cx="7" cy="1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1" name="Line 241"/>
              <p:cNvSpPr>
                <a:spLocks noChangeShapeType="1"/>
              </p:cNvSpPr>
              <p:nvPr/>
            </p:nvSpPr>
            <p:spPr bwMode="auto">
              <a:xfrm>
                <a:off x="2698" y="1537"/>
                <a:ext cx="6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2" name="Line 242"/>
              <p:cNvSpPr>
                <a:spLocks noChangeShapeType="1"/>
              </p:cNvSpPr>
              <p:nvPr/>
            </p:nvSpPr>
            <p:spPr bwMode="auto">
              <a:xfrm>
                <a:off x="2704" y="1569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3" name="Line 243"/>
              <p:cNvSpPr>
                <a:spLocks noChangeShapeType="1"/>
              </p:cNvSpPr>
              <p:nvPr/>
            </p:nvSpPr>
            <p:spPr bwMode="auto">
              <a:xfrm>
                <a:off x="2717" y="1614"/>
                <a:ext cx="6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4" name="Line 244"/>
              <p:cNvSpPr>
                <a:spLocks noChangeShapeType="1"/>
              </p:cNvSpPr>
              <p:nvPr/>
            </p:nvSpPr>
            <p:spPr bwMode="auto">
              <a:xfrm>
                <a:off x="2723" y="1659"/>
                <a:ext cx="7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5" name="Line 245"/>
              <p:cNvSpPr>
                <a:spLocks noChangeShapeType="1"/>
              </p:cNvSpPr>
              <p:nvPr/>
            </p:nvSpPr>
            <p:spPr bwMode="auto">
              <a:xfrm flipH="1">
                <a:off x="2723" y="1704"/>
                <a:ext cx="7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6" name="Line 246"/>
              <p:cNvSpPr>
                <a:spLocks noChangeShapeType="1"/>
              </p:cNvSpPr>
              <p:nvPr/>
            </p:nvSpPr>
            <p:spPr bwMode="auto">
              <a:xfrm flipH="1">
                <a:off x="2717" y="1743"/>
                <a:ext cx="6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7" name="Line 247"/>
              <p:cNvSpPr>
                <a:spLocks noChangeShapeType="1"/>
              </p:cNvSpPr>
              <p:nvPr/>
            </p:nvSpPr>
            <p:spPr bwMode="auto">
              <a:xfrm flipH="1">
                <a:off x="2704" y="1788"/>
                <a:ext cx="13" cy="44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8" name="Line 248"/>
              <p:cNvSpPr>
                <a:spLocks noChangeShapeType="1"/>
              </p:cNvSpPr>
              <p:nvPr/>
            </p:nvSpPr>
            <p:spPr bwMode="auto">
              <a:xfrm flipH="1">
                <a:off x="2698" y="1832"/>
                <a:ext cx="6" cy="3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9" name="Line 249"/>
              <p:cNvSpPr>
                <a:spLocks noChangeShapeType="1"/>
              </p:cNvSpPr>
              <p:nvPr/>
            </p:nvSpPr>
            <p:spPr bwMode="auto">
              <a:xfrm flipH="1">
                <a:off x="2691" y="1865"/>
                <a:ext cx="7" cy="1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0" name="Line 250"/>
              <p:cNvSpPr>
                <a:spLocks noChangeShapeType="1"/>
              </p:cNvSpPr>
              <p:nvPr/>
            </p:nvSpPr>
            <p:spPr bwMode="auto">
              <a:xfrm flipH="1">
                <a:off x="2666" y="1877"/>
                <a:ext cx="25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1" name="Line 251"/>
              <p:cNvSpPr>
                <a:spLocks noChangeShapeType="1"/>
              </p:cNvSpPr>
              <p:nvPr/>
            </p:nvSpPr>
            <p:spPr bwMode="auto">
              <a:xfrm flipH="1">
                <a:off x="2653" y="1922"/>
                <a:ext cx="13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2" name="Line 252"/>
              <p:cNvSpPr>
                <a:spLocks noChangeShapeType="1"/>
              </p:cNvSpPr>
              <p:nvPr/>
            </p:nvSpPr>
            <p:spPr bwMode="auto">
              <a:xfrm flipH="1">
                <a:off x="2634" y="1948"/>
                <a:ext cx="19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3" name="Line 253"/>
              <p:cNvSpPr>
                <a:spLocks noChangeShapeType="1"/>
              </p:cNvSpPr>
              <p:nvPr/>
            </p:nvSpPr>
            <p:spPr bwMode="auto">
              <a:xfrm flipH="1">
                <a:off x="2608" y="1967"/>
                <a:ext cx="26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4" name="Line 254"/>
              <p:cNvSpPr>
                <a:spLocks noChangeShapeType="1"/>
              </p:cNvSpPr>
              <p:nvPr/>
            </p:nvSpPr>
            <p:spPr bwMode="auto">
              <a:xfrm flipH="1">
                <a:off x="2595" y="1999"/>
                <a:ext cx="13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" name="Line 255"/>
              <p:cNvSpPr>
                <a:spLocks noChangeShapeType="1"/>
              </p:cNvSpPr>
              <p:nvPr/>
            </p:nvSpPr>
            <p:spPr bwMode="auto">
              <a:xfrm flipH="1">
                <a:off x="2563" y="2012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6" name="Line 256"/>
              <p:cNvSpPr>
                <a:spLocks noChangeShapeType="1"/>
              </p:cNvSpPr>
              <p:nvPr/>
            </p:nvSpPr>
            <p:spPr bwMode="auto">
              <a:xfrm flipH="1">
                <a:off x="2544" y="2038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7" name="Line 257"/>
              <p:cNvSpPr>
                <a:spLocks noChangeShapeType="1"/>
              </p:cNvSpPr>
              <p:nvPr/>
            </p:nvSpPr>
            <p:spPr bwMode="auto">
              <a:xfrm flipH="1">
                <a:off x="2518" y="2051"/>
                <a:ext cx="26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8" name="Line 258"/>
              <p:cNvSpPr>
                <a:spLocks noChangeShapeType="1"/>
              </p:cNvSpPr>
              <p:nvPr/>
            </p:nvSpPr>
            <p:spPr bwMode="auto">
              <a:xfrm flipH="1">
                <a:off x="2473" y="2070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9" name="Line 259"/>
              <p:cNvSpPr>
                <a:spLocks noChangeShapeType="1"/>
              </p:cNvSpPr>
              <p:nvPr/>
            </p:nvSpPr>
            <p:spPr bwMode="auto">
              <a:xfrm flipH="1">
                <a:off x="2461" y="2089"/>
                <a:ext cx="12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0" name="Line 260"/>
              <p:cNvSpPr>
                <a:spLocks noChangeShapeType="1"/>
              </p:cNvSpPr>
              <p:nvPr/>
            </p:nvSpPr>
            <p:spPr bwMode="auto">
              <a:xfrm flipH="1">
                <a:off x="2435" y="2095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1" name="Line 261"/>
              <p:cNvSpPr>
                <a:spLocks noChangeShapeType="1"/>
              </p:cNvSpPr>
              <p:nvPr/>
            </p:nvSpPr>
            <p:spPr bwMode="auto">
              <a:xfrm flipH="1">
                <a:off x="2390" y="2108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2" name="Line 262"/>
              <p:cNvSpPr>
                <a:spLocks noChangeShapeType="1"/>
              </p:cNvSpPr>
              <p:nvPr/>
            </p:nvSpPr>
            <p:spPr bwMode="auto">
              <a:xfrm flipH="1">
                <a:off x="2345" y="2121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3" name="Line 263"/>
              <p:cNvSpPr>
                <a:spLocks noChangeShapeType="1"/>
              </p:cNvSpPr>
              <p:nvPr/>
            </p:nvSpPr>
            <p:spPr bwMode="auto">
              <a:xfrm flipH="1">
                <a:off x="2300" y="2128"/>
                <a:ext cx="45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4" name="Line 264"/>
              <p:cNvSpPr>
                <a:spLocks noChangeShapeType="1"/>
              </p:cNvSpPr>
              <p:nvPr/>
            </p:nvSpPr>
            <p:spPr bwMode="auto">
              <a:xfrm flipH="1">
                <a:off x="2256" y="2128"/>
                <a:ext cx="44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5" name="Line 265"/>
              <p:cNvSpPr>
                <a:spLocks noChangeShapeType="1"/>
              </p:cNvSpPr>
              <p:nvPr/>
            </p:nvSpPr>
            <p:spPr bwMode="auto">
              <a:xfrm flipH="1" flipV="1">
                <a:off x="2211" y="2121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6" name="Line 266"/>
              <p:cNvSpPr>
                <a:spLocks noChangeShapeType="1"/>
              </p:cNvSpPr>
              <p:nvPr/>
            </p:nvSpPr>
            <p:spPr bwMode="auto">
              <a:xfrm flipH="1" flipV="1">
                <a:off x="2166" y="2108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7" name="Line 267"/>
              <p:cNvSpPr>
                <a:spLocks noChangeShapeType="1"/>
              </p:cNvSpPr>
              <p:nvPr/>
            </p:nvSpPr>
            <p:spPr bwMode="auto">
              <a:xfrm flipH="1" flipV="1">
                <a:off x="2140" y="2095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8" name="Line 268"/>
              <p:cNvSpPr>
                <a:spLocks noChangeShapeType="1"/>
              </p:cNvSpPr>
              <p:nvPr/>
            </p:nvSpPr>
            <p:spPr bwMode="auto">
              <a:xfrm flipH="1" flipV="1">
                <a:off x="2127" y="2089"/>
                <a:ext cx="13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9" name="Line 269"/>
              <p:cNvSpPr>
                <a:spLocks noChangeShapeType="1"/>
              </p:cNvSpPr>
              <p:nvPr/>
            </p:nvSpPr>
            <p:spPr bwMode="auto">
              <a:xfrm flipH="1" flipV="1">
                <a:off x="2083" y="2070"/>
                <a:ext cx="44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0" name="Line 270"/>
              <p:cNvSpPr>
                <a:spLocks noChangeShapeType="1"/>
              </p:cNvSpPr>
              <p:nvPr/>
            </p:nvSpPr>
            <p:spPr bwMode="auto">
              <a:xfrm flipH="1" flipV="1">
                <a:off x="2057" y="2051"/>
                <a:ext cx="26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1" name="Line 271"/>
              <p:cNvSpPr>
                <a:spLocks noChangeShapeType="1"/>
              </p:cNvSpPr>
              <p:nvPr/>
            </p:nvSpPr>
            <p:spPr bwMode="auto">
              <a:xfrm flipH="1" flipV="1">
                <a:off x="2038" y="2038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2" name="Line 272"/>
              <p:cNvSpPr>
                <a:spLocks noChangeShapeType="1"/>
              </p:cNvSpPr>
              <p:nvPr/>
            </p:nvSpPr>
            <p:spPr bwMode="auto">
              <a:xfrm flipH="1" flipV="1">
                <a:off x="2006" y="2012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3" name="Line 273"/>
              <p:cNvSpPr>
                <a:spLocks noChangeShapeType="1"/>
              </p:cNvSpPr>
              <p:nvPr/>
            </p:nvSpPr>
            <p:spPr bwMode="auto">
              <a:xfrm flipH="1" flipV="1">
                <a:off x="1993" y="1999"/>
                <a:ext cx="13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4" name="Line 274"/>
              <p:cNvSpPr>
                <a:spLocks noChangeShapeType="1"/>
              </p:cNvSpPr>
              <p:nvPr/>
            </p:nvSpPr>
            <p:spPr bwMode="auto">
              <a:xfrm flipH="1" flipV="1">
                <a:off x="1967" y="1967"/>
                <a:ext cx="26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5" name="Line 275"/>
              <p:cNvSpPr>
                <a:spLocks noChangeShapeType="1"/>
              </p:cNvSpPr>
              <p:nvPr/>
            </p:nvSpPr>
            <p:spPr bwMode="auto">
              <a:xfrm flipH="1" flipV="1">
                <a:off x="1948" y="1948"/>
                <a:ext cx="19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6" name="Line 276"/>
              <p:cNvSpPr>
                <a:spLocks noChangeShapeType="1"/>
              </p:cNvSpPr>
              <p:nvPr/>
            </p:nvSpPr>
            <p:spPr bwMode="auto">
              <a:xfrm flipH="1" flipV="1">
                <a:off x="1935" y="1922"/>
                <a:ext cx="13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7" name="Line 277"/>
              <p:cNvSpPr>
                <a:spLocks noChangeShapeType="1"/>
              </p:cNvSpPr>
              <p:nvPr/>
            </p:nvSpPr>
            <p:spPr bwMode="auto">
              <a:xfrm flipH="1" flipV="1">
                <a:off x="1909" y="1877"/>
                <a:ext cx="26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8" name="Line 278"/>
              <p:cNvSpPr>
                <a:spLocks noChangeShapeType="1"/>
              </p:cNvSpPr>
              <p:nvPr/>
            </p:nvSpPr>
            <p:spPr bwMode="auto">
              <a:xfrm flipH="1" flipV="1">
                <a:off x="1903" y="1865"/>
                <a:ext cx="6" cy="1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9" name="Line 279"/>
              <p:cNvSpPr>
                <a:spLocks noChangeShapeType="1"/>
              </p:cNvSpPr>
              <p:nvPr/>
            </p:nvSpPr>
            <p:spPr bwMode="auto">
              <a:xfrm flipH="1" flipV="1">
                <a:off x="1897" y="1832"/>
                <a:ext cx="6" cy="3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0" name="Line 280"/>
              <p:cNvSpPr>
                <a:spLocks noChangeShapeType="1"/>
              </p:cNvSpPr>
              <p:nvPr/>
            </p:nvSpPr>
            <p:spPr bwMode="auto">
              <a:xfrm flipH="1" flipV="1">
                <a:off x="1884" y="1788"/>
                <a:ext cx="13" cy="44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1" name="Line 281"/>
              <p:cNvSpPr>
                <a:spLocks noChangeShapeType="1"/>
              </p:cNvSpPr>
              <p:nvPr/>
            </p:nvSpPr>
            <p:spPr bwMode="auto">
              <a:xfrm flipH="1" flipV="1">
                <a:off x="1877" y="1743"/>
                <a:ext cx="7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2" name="Line 282"/>
              <p:cNvSpPr>
                <a:spLocks noChangeShapeType="1"/>
              </p:cNvSpPr>
              <p:nvPr/>
            </p:nvSpPr>
            <p:spPr bwMode="auto">
              <a:xfrm flipH="1" flipV="1">
                <a:off x="1871" y="1704"/>
                <a:ext cx="6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3" name="Line 283"/>
              <p:cNvSpPr>
                <a:spLocks noChangeShapeType="1"/>
              </p:cNvSpPr>
              <p:nvPr/>
            </p:nvSpPr>
            <p:spPr bwMode="auto">
              <a:xfrm flipV="1">
                <a:off x="1871" y="1659"/>
                <a:ext cx="6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4" name="Line 284"/>
              <p:cNvSpPr>
                <a:spLocks noChangeShapeType="1"/>
              </p:cNvSpPr>
              <p:nvPr/>
            </p:nvSpPr>
            <p:spPr bwMode="auto">
              <a:xfrm flipV="1">
                <a:off x="1877" y="1614"/>
                <a:ext cx="7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5" name="Line 285"/>
              <p:cNvSpPr>
                <a:spLocks noChangeShapeType="1"/>
              </p:cNvSpPr>
              <p:nvPr/>
            </p:nvSpPr>
            <p:spPr bwMode="auto">
              <a:xfrm flipV="1">
                <a:off x="1884" y="1569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6" name="Line 286"/>
              <p:cNvSpPr>
                <a:spLocks noChangeShapeType="1"/>
              </p:cNvSpPr>
              <p:nvPr/>
            </p:nvSpPr>
            <p:spPr bwMode="auto">
              <a:xfrm flipV="1">
                <a:off x="1897" y="1537"/>
                <a:ext cx="6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7" name="Line 287"/>
              <p:cNvSpPr>
                <a:spLocks noChangeShapeType="1"/>
              </p:cNvSpPr>
              <p:nvPr/>
            </p:nvSpPr>
            <p:spPr bwMode="auto">
              <a:xfrm flipV="1">
                <a:off x="1993" y="1525"/>
                <a:ext cx="6" cy="1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8" name="Line 288"/>
              <p:cNvSpPr>
                <a:spLocks noChangeShapeType="1"/>
              </p:cNvSpPr>
              <p:nvPr/>
            </p:nvSpPr>
            <p:spPr bwMode="auto">
              <a:xfrm flipV="1">
                <a:off x="1999" y="1480"/>
                <a:ext cx="32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9" name="Line 289"/>
              <p:cNvSpPr>
                <a:spLocks noChangeShapeType="1"/>
              </p:cNvSpPr>
              <p:nvPr/>
            </p:nvSpPr>
            <p:spPr bwMode="auto">
              <a:xfrm flipV="1">
                <a:off x="2031" y="1473"/>
                <a:ext cx="7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0" name="Line 290"/>
              <p:cNvSpPr>
                <a:spLocks noChangeShapeType="1"/>
              </p:cNvSpPr>
              <p:nvPr/>
            </p:nvSpPr>
            <p:spPr bwMode="auto">
              <a:xfrm flipV="1">
                <a:off x="2038" y="1441"/>
                <a:ext cx="38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1" name="Line 291"/>
              <p:cNvSpPr>
                <a:spLocks noChangeShapeType="1"/>
              </p:cNvSpPr>
              <p:nvPr/>
            </p:nvSpPr>
            <p:spPr bwMode="auto">
              <a:xfrm flipV="1">
                <a:off x="2076" y="1435"/>
                <a:ext cx="7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2" name="Line 292"/>
              <p:cNvSpPr>
                <a:spLocks noChangeShapeType="1"/>
              </p:cNvSpPr>
              <p:nvPr/>
            </p:nvSpPr>
            <p:spPr bwMode="auto">
              <a:xfrm flipV="1">
                <a:off x="2083" y="1403"/>
                <a:ext cx="44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3" name="Line 293"/>
              <p:cNvSpPr>
                <a:spLocks noChangeShapeType="1"/>
              </p:cNvSpPr>
              <p:nvPr/>
            </p:nvSpPr>
            <p:spPr bwMode="auto">
              <a:xfrm flipV="1">
                <a:off x="2127" y="1396"/>
                <a:ext cx="13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4" name="Line 294"/>
              <p:cNvSpPr>
                <a:spLocks noChangeShapeType="1"/>
              </p:cNvSpPr>
              <p:nvPr/>
            </p:nvSpPr>
            <p:spPr bwMode="auto">
              <a:xfrm flipV="1">
                <a:off x="2140" y="1383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5" name="Line 295"/>
              <p:cNvSpPr>
                <a:spLocks noChangeShapeType="1"/>
              </p:cNvSpPr>
              <p:nvPr/>
            </p:nvSpPr>
            <p:spPr bwMode="auto">
              <a:xfrm flipV="1">
                <a:off x="2166" y="1364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6" name="Line 296"/>
              <p:cNvSpPr>
                <a:spLocks noChangeShapeType="1"/>
              </p:cNvSpPr>
              <p:nvPr/>
            </p:nvSpPr>
            <p:spPr bwMode="auto">
              <a:xfrm flipV="1">
                <a:off x="2211" y="135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7" name="Line 297"/>
              <p:cNvSpPr>
                <a:spLocks noChangeShapeType="1"/>
              </p:cNvSpPr>
              <p:nvPr/>
            </p:nvSpPr>
            <p:spPr bwMode="auto">
              <a:xfrm flipV="1">
                <a:off x="2256" y="1351"/>
                <a:ext cx="44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8" name="Line 298"/>
              <p:cNvSpPr>
                <a:spLocks noChangeShapeType="1"/>
              </p:cNvSpPr>
              <p:nvPr/>
            </p:nvSpPr>
            <p:spPr bwMode="auto">
              <a:xfrm>
                <a:off x="2300" y="1351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9" name="Line 299"/>
              <p:cNvSpPr>
                <a:spLocks noChangeShapeType="1"/>
              </p:cNvSpPr>
              <p:nvPr/>
            </p:nvSpPr>
            <p:spPr bwMode="auto">
              <a:xfrm>
                <a:off x="2345" y="135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0" name="Line 300"/>
              <p:cNvSpPr>
                <a:spLocks noChangeShapeType="1"/>
              </p:cNvSpPr>
              <p:nvPr/>
            </p:nvSpPr>
            <p:spPr bwMode="auto">
              <a:xfrm>
                <a:off x="2390" y="1364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1" name="Line 301"/>
              <p:cNvSpPr>
                <a:spLocks noChangeShapeType="1"/>
              </p:cNvSpPr>
              <p:nvPr/>
            </p:nvSpPr>
            <p:spPr bwMode="auto">
              <a:xfrm>
                <a:off x="2435" y="1383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2" name="Line 302"/>
              <p:cNvSpPr>
                <a:spLocks noChangeShapeType="1"/>
              </p:cNvSpPr>
              <p:nvPr/>
            </p:nvSpPr>
            <p:spPr bwMode="auto">
              <a:xfrm>
                <a:off x="2461" y="1396"/>
                <a:ext cx="12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3" name="Line 303"/>
              <p:cNvSpPr>
                <a:spLocks noChangeShapeType="1"/>
              </p:cNvSpPr>
              <p:nvPr/>
            </p:nvSpPr>
            <p:spPr bwMode="auto">
              <a:xfrm>
                <a:off x="2473" y="1403"/>
                <a:ext cx="45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4" name="Line 304"/>
              <p:cNvSpPr>
                <a:spLocks noChangeShapeType="1"/>
              </p:cNvSpPr>
              <p:nvPr/>
            </p:nvSpPr>
            <p:spPr bwMode="auto">
              <a:xfrm>
                <a:off x="2518" y="1435"/>
                <a:ext cx="7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5" name="Line 305"/>
              <p:cNvSpPr>
                <a:spLocks noChangeShapeType="1"/>
              </p:cNvSpPr>
              <p:nvPr/>
            </p:nvSpPr>
            <p:spPr bwMode="auto">
              <a:xfrm>
                <a:off x="2525" y="1441"/>
                <a:ext cx="38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6" name="Line 306"/>
              <p:cNvSpPr>
                <a:spLocks noChangeShapeType="1"/>
              </p:cNvSpPr>
              <p:nvPr/>
            </p:nvSpPr>
            <p:spPr bwMode="auto">
              <a:xfrm>
                <a:off x="2563" y="1473"/>
                <a:ext cx="7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7" name="Line 307"/>
              <p:cNvSpPr>
                <a:spLocks noChangeShapeType="1"/>
              </p:cNvSpPr>
              <p:nvPr/>
            </p:nvSpPr>
            <p:spPr bwMode="auto">
              <a:xfrm>
                <a:off x="2570" y="1480"/>
                <a:ext cx="32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8" name="Line 308"/>
              <p:cNvSpPr>
                <a:spLocks noChangeShapeType="1"/>
              </p:cNvSpPr>
              <p:nvPr/>
            </p:nvSpPr>
            <p:spPr bwMode="auto">
              <a:xfrm>
                <a:off x="2602" y="1525"/>
                <a:ext cx="6" cy="1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9" name="Line 309"/>
              <p:cNvSpPr>
                <a:spLocks noChangeShapeType="1"/>
              </p:cNvSpPr>
              <p:nvPr/>
            </p:nvSpPr>
            <p:spPr bwMode="auto">
              <a:xfrm>
                <a:off x="2608" y="1537"/>
                <a:ext cx="13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0" name="Line 310"/>
              <p:cNvSpPr>
                <a:spLocks noChangeShapeType="1"/>
              </p:cNvSpPr>
              <p:nvPr/>
            </p:nvSpPr>
            <p:spPr bwMode="auto">
              <a:xfrm>
                <a:off x="2621" y="1569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1" name="Line 311"/>
              <p:cNvSpPr>
                <a:spLocks noChangeShapeType="1"/>
              </p:cNvSpPr>
              <p:nvPr/>
            </p:nvSpPr>
            <p:spPr bwMode="auto">
              <a:xfrm>
                <a:off x="2634" y="1614"/>
                <a:ext cx="12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2" name="Line 312"/>
              <p:cNvSpPr>
                <a:spLocks noChangeShapeType="1"/>
              </p:cNvSpPr>
              <p:nvPr/>
            </p:nvSpPr>
            <p:spPr bwMode="auto">
              <a:xfrm>
                <a:off x="2646" y="1659"/>
                <a:ext cx="0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3" name="Line 313"/>
              <p:cNvSpPr>
                <a:spLocks noChangeShapeType="1"/>
              </p:cNvSpPr>
              <p:nvPr/>
            </p:nvSpPr>
            <p:spPr bwMode="auto">
              <a:xfrm>
                <a:off x="2646" y="1704"/>
                <a:ext cx="0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4" name="Line 314"/>
              <p:cNvSpPr>
                <a:spLocks noChangeShapeType="1"/>
              </p:cNvSpPr>
              <p:nvPr/>
            </p:nvSpPr>
            <p:spPr bwMode="auto">
              <a:xfrm flipH="1">
                <a:off x="2634" y="1743"/>
                <a:ext cx="12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5" name="Line 315"/>
              <p:cNvSpPr>
                <a:spLocks noChangeShapeType="1"/>
              </p:cNvSpPr>
              <p:nvPr/>
            </p:nvSpPr>
            <p:spPr bwMode="auto">
              <a:xfrm flipH="1">
                <a:off x="2621" y="1788"/>
                <a:ext cx="13" cy="44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6" name="Line 316"/>
              <p:cNvSpPr>
                <a:spLocks noChangeShapeType="1"/>
              </p:cNvSpPr>
              <p:nvPr/>
            </p:nvSpPr>
            <p:spPr bwMode="auto">
              <a:xfrm flipH="1">
                <a:off x="2608" y="1832"/>
                <a:ext cx="13" cy="3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7" name="Line 317"/>
              <p:cNvSpPr>
                <a:spLocks noChangeShapeType="1"/>
              </p:cNvSpPr>
              <p:nvPr/>
            </p:nvSpPr>
            <p:spPr bwMode="auto">
              <a:xfrm flipH="1">
                <a:off x="2602" y="1865"/>
                <a:ext cx="6" cy="1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8" name="Line 318"/>
              <p:cNvSpPr>
                <a:spLocks noChangeShapeType="1"/>
              </p:cNvSpPr>
              <p:nvPr/>
            </p:nvSpPr>
            <p:spPr bwMode="auto">
              <a:xfrm flipH="1">
                <a:off x="2570" y="1877"/>
                <a:ext cx="32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9" name="Line 319"/>
              <p:cNvSpPr>
                <a:spLocks noChangeShapeType="1"/>
              </p:cNvSpPr>
              <p:nvPr/>
            </p:nvSpPr>
            <p:spPr bwMode="auto">
              <a:xfrm flipH="1">
                <a:off x="2563" y="1922"/>
                <a:ext cx="7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0" name="Line 320"/>
              <p:cNvSpPr>
                <a:spLocks noChangeShapeType="1"/>
              </p:cNvSpPr>
              <p:nvPr/>
            </p:nvSpPr>
            <p:spPr bwMode="auto">
              <a:xfrm flipH="1">
                <a:off x="2525" y="1929"/>
                <a:ext cx="38" cy="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1" name="Line 321"/>
              <p:cNvSpPr>
                <a:spLocks noChangeShapeType="1"/>
              </p:cNvSpPr>
              <p:nvPr/>
            </p:nvSpPr>
            <p:spPr bwMode="auto">
              <a:xfrm flipH="1">
                <a:off x="2518" y="1967"/>
                <a:ext cx="7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2" name="Line 322"/>
              <p:cNvSpPr>
                <a:spLocks noChangeShapeType="1"/>
              </p:cNvSpPr>
              <p:nvPr/>
            </p:nvSpPr>
            <p:spPr bwMode="auto">
              <a:xfrm flipH="1">
                <a:off x="2473" y="1974"/>
                <a:ext cx="45" cy="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3" name="Line 323"/>
              <p:cNvSpPr>
                <a:spLocks noChangeShapeType="1"/>
              </p:cNvSpPr>
              <p:nvPr/>
            </p:nvSpPr>
            <p:spPr bwMode="auto">
              <a:xfrm flipH="1">
                <a:off x="2461" y="1999"/>
                <a:ext cx="12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4" name="Line 324"/>
              <p:cNvSpPr>
                <a:spLocks noChangeShapeType="1"/>
              </p:cNvSpPr>
              <p:nvPr/>
            </p:nvSpPr>
            <p:spPr bwMode="auto">
              <a:xfrm flipH="1">
                <a:off x="2435" y="2012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5" name="Line 325"/>
              <p:cNvSpPr>
                <a:spLocks noChangeShapeType="1"/>
              </p:cNvSpPr>
              <p:nvPr/>
            </p:nvSpPr>
            <p:spPr bwMode="auto">
              <a:xfrm flipH="1">
                <a:off x="2390" y="2025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6" name="Line 326"/>
              <p:cNvSpPr>
                <a:spLocks noChangeShapeType="1"/>
              </p:cNvSpPr>
              <p:nvPr/>
            </p:nvSpPr>
            <p:spPr bwMode="auto">
              <a:xfrm flipH="1">
                <a:off x="2345" y="203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7" name="Line 327"/>
              <p:cNvSpPr>
                <a:spLocks noChangeShapeType="1"/>
              </p:cNvSpPr>
              <p:nvPr/>
            </p:nvSpPr>
            <p:spPr bwMode="auto">
              <a:xfrm flipH="1">
                <a:off x="2300" y="2044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8" name="Line 328"/>
              <p:cNvSpPr>
                <a:spLocks noChangeShapeType="1"/>
              </p:cNvSpPr>
              <p:nvPr/>
            </p:nvSpPr>
            <p:spPr bwMode="auto">
              <a:xfrm flipH="1" flipV="1">
                <a:off x="2256" y="2044"/>
                <a:ext cx="44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9" name="Line 329"/>
              <p:cNvSpPr>
                <a:spLocks noChangeShapeType="1"/>
              </p:cNvSpPr>
              <p:nvPr/>
            </p:nvSpPr>
            <p:spPr bwMode="auto">
              <a:xfrm flipH="1" flipV="1">
                <a:off x="2211" y="203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0" name="Line 330"/>
              <p:cNvSpPr>
                <a:spLocks noChangeShapeType="1"/>
              </p:cNvSpPr>
              <p:nvPr/>
            </p:nvSpPr>
            <p:spPr bwMode="auto">
              <a:xfrm flipH="1" flipV="1">
                <a:off x="2166" y="2025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1" name="Line 331"/>
              <p:cNvSpPr>
                <a:spLocks noChangeShapeType="1"/>
              </p:cNvSpPr>
              <p:nvPr/>
            </p:nvSpPr>
            <p:spPr bwMode="auto">
              <a:xfrm flipH="1" flipV="1">
                <a:off x="2140" y="2012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2" name="Line 332"/>
              <p:cNvSpPr>
                <a:spLocks noChangeShapeType="1"/>
              </p:cNvSpPr>
              <p:nvPr/>
            </p:nvSpPr>
            <p:spPr bwMode="auto">
              <a:xfrm flipH="1" flipV="1">
                <a:off x="2127" y="1999"/>
                <a:ext cx="13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3" name="Line 333"/>
              <p:cNvSpPr>
                <a:spLocks noChangeShapeType="1"/>
              </p:cNvSpPr>
              <p:nvPr/>
            </p:nvSpPr>
            <p:spPr bwMode="auto">
              <a:xfrm flipH="1" flipV="1">
                <a:off x="2083" y="1974"/>
                <a:ext cx="44" cy="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4" name="Line 334"/>
              <p:cNvSpPr>
                <a:spLocks noChangeShapeType="1"/>
              </p:cNvSpPr>
              <p:nvPr/>
            </p:nvSpPr>
            <p:spPr bwMode="auto">
              <a:xfrm flipH="1" flipV="1">
                <a:off x="2076" y="1967"/>
                <a:ext cx="7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5" name="Line 335"/>
              <p:cNvSpPr>
                <a:spLocks noChangeShapeType="1"/>
              </p:cNvSpPr>
              <p:nvPr/>
            </p:nvSpPr>
            <p:spPr bwMode="auto">
              <a:xfrm flipH="1" flipV="1">
                <a:off x="2038" y="1929"/>
                <a:ext cx="38" cy="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6" name="Line 336"/>
              <p:cNvSpPr>
                <a:spLocks noChangeShapeType="1"/>
              </p:cNvSpPr>
              <p:nvPr/>
            </p:nvSpPr>
            <p:spPr bwMode="auto">
              <a:xfrm flipH="1" flipV="1">
                <a:off x="2031" y="1922"/>
                <a:ext cx="7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7" name="Line 337"/>
              <p:cNvSpPr>
                <a:spLocks noChangeShapeType="1"/>
              </p:cNvSpPr>
              <p:nvPr/>
            </p:nvSpPr>
            <p:spPr bwMode="auto">
              <a:xfrm flipH="1" flipV="1">
                <a:off x="1999" y="1877"/>
                <a:ext cx="32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8" name="Line 338"/>
              <p:cNvSpPr>
                <a:spLocks noChangeShapeType="1"/>
              </p:cNvSpPr>
              <p:nvPr/>
            </p:nvSpPr>
            <p:spPr bwMode="auto">
              <a:xfrm flipH="1" flipV="1">
                <a:off x="1993" y="1865"/>
                <a:ext cx="6" cy="1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9" name="Line 339"/>
              <p:cNvSpPr>
                <a:spLocks noChangeShapeType="1"/>
              </p:cNvSpPr>
              <p:nvPr/>
            </p:nvSpPr>
            <p:spPr bwMode="auto">
              <a:xfrm flipH="1" flipV="1">
                <a:off x="1980" y="1832"/>
                <a:ext cx="13" cy="3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0" name="Line 340"/>
              <p:cNvSpPr>
                <a:spLocks noChangeShapeType="1"/>
              </p:cNvSpPr>
              <p:nvPr/>
            </p:nvSpPr>
            <p:spPr bwMode="auto">
              <a:xfrm flipH="1" flipV="1">
                <a:off x="1967" y="1788"/>
                <a:ext cx="13" cy="44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1" name="Line 341"/>
              <p:cNvSpPr>
                <a:spLocks noChangeShapeType="1"/>
              </p:cNvSpPr>
              <p:nvPr/>
            </p:nvSpPr>
            <p:spPr bwMode="auto">
              <a:xfrm flipH="1" flipV="1">
                <a:off x="1954" y="1743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2" name="Line 342"/>
              <p:cNvSpPr>
                <a:spLocks noChangeShapeType="1"/>
              </p:cNvSpPr>
              <p:nvPr/>
            </p:nvSpPr>
            <p:spPr bwMode="auto">
              <a:xfrm flipV="1">
                <a:off x="1954" y="1704"/>
                <a:ext cx="0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3" name="Line 343"/>
              <p:cNvSpPr>
                <a:spLocks noChangeShapeType="1"/>
              </p:cNvSpPr>
              <p:nvPr/>
            </p:nvSpPr>
            <p:spPr bwMode="auto">
              <a:xfrm flipV="1">
                <a:off x="1954" y="1659"/>
                <a:ext cx="0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4" name="Line 344"/>
              <p:cNvSpPr>
                <a:spLocks noChangeShapeType="1"/>
              </p:cNvSpPr>
              <p:nvPr/>
            </p:nvSpPr>
            <p:spPr bwMode="auto">
              <a:xfrm flipV="1">
                <a:off x="1954" y="1614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5" name="Line 345"/>
              <p:cNvSpPr>
                <a:spLocks noChangeShapeType="1"/>
              </p:cNvSpPr>
              <p:nvPr/>
            </p:nvSpPr>
            <p:spPr bwMode="auto">
              <a:xfrm flipV="1">
                <a:off x="1967" y="1569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6" name="Line 346"/>
              <p:cNvSpPr>
                <a:spLocks noChangeShapeType="1"/>
              </p:cNvSpPr>
              <p:nvPr/>
            </p:nvSpPr>
            <p:spPr bwMode="auto">
              <a:xfrm flipV="1">
                <a:off x="1980" y="1537"/>
                <a:ext cx="13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7" name="Line 347"/>
              <p:cNvSpPr>
                <a:spLocks noChangeShapeType="1"/>
              </p:cNvSpPr>
              <p:nvPr/>
            </p:nvSpPr>
            <p:spPr bwMode="auto">
              <a:xfrm flipV="1">
                <a:off x="2038" y="1614"/>
                <a:ext cx="6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8" name="Line 348"/>
              <p:cNvSpPr>
                <a:spLocks noChangeShapeType="1"/>
              </p:cNvSpPr>
              <p:nvPr/>
            </p:nvSpPr>
            <p:spPr bwMode="auto">
              <a:xfrm flipV="1">
                <a:off x="2044" y="1569"/>
                <a:ext cx="19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9" name="Line 349"/>
              <p:cNvSpPr>
                <a:spLocks noChangeShapeType="1"/>
              </p:cNvSpPr>
              <p:nvPr/>
            </p:nvSpPr>
            <p:spPr bwMode="auto">
              <a:xfrm flipV="1">
                <a:off x="2063" y="1544"/>
                <a:ext cx="20" cy="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0" name="Line 350"/>
              <p:cNvSpPr>
                <a:spLocks noChangeShapeType="1"/>
              </p:cNvSpPr>
              <p:nvPr/>
            </p:nvSpPr>
            <p:spPr bwMode="auto">
              <a:xfrm flipV="1">
                <a:off x="2083" y="1525"/>
                <a:ext cx="12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1" name="Line 351"/>
              <p:cNvSpPr>
                <a:spLocks noChangeShapeType="1"/>
              </p:cNvSpPr>
              <p:nvPr/>
            </p:nvSpPr>
            <p:spPr bwMode="auto">
              <a:xfrm flipV="1">
                <a:off x="2095" y="1499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2" name="Line 352"/>
              <p:cNvSpPr>
                <a:spLocks noChangeShapeType="1"/>
              </p:cNvSpPr>
              <p:nvPr/>
            </p:nvSpPr>
            <p:spPr bwMode="auto">
              <a:xfrm flipV="1">
                <a:off x="2127" y="1480"/>
                <a:ext cx="20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3" name="Line 353"/>
              <p:cNvSpPr>
                <a:spLocks noChangeShapeType="1"/>
              </p:cNvSpPr>
              <p:nvPr/>
            </p:nvSpPr>
            <p:spPr bwMode="auto">
              <a:xfrm flipV="1">
                <a:off x="2147" y="1467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4" name="Line 354"/>
              <p:cNvSpPr>
                <a:spLocks noChangeShapeType="1"/>
              </p:cNvSpPr>
              <p:nvPr/>
            </p:nvSpPr>
            <p:spPr bwMode="auto">
              <a:xfrm flipV="1">
                <a:off x="2166" y="1448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5" name="Line 355"/>
              <p:cNvSpPr>
                <a:spLocks noChangeShapeType="1"/>
              </p:cNvSpPr>
              <p:nvPr/>
            </p:nvSpPr>
            <p:spPr bwMode="auto">
              <a:xfrm flipV="1">
                <a:off x="2211" y="1441"/>
                <a:ext cx="38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6" name="Line 356"/>
              <p:cNvSpPr>
                <a:spLocks noChangeShapeType="1"/>
              </p:cNvSpPr>
              <p:nvPr/>
            </p:nvSpPr>
            <p:spPr bwMode="auto">
              <a:xfrm flipV="1">
                <a:off x="2249" y="1435"/>
                <a:ext cx="7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7" name="Line 357"/>
              <p:cNvSpPr>
                <a:spLocks noChangeShapeType="1"/>
              </p:cNvSpPr>
              <p:nvPr/>
            </p:nvSpPr>
            <p:spPr bwMode="auto">
              <a:xfrm>
                <a:off x="2256" y="1435"/>
                <a:ext cx="44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8" name="Line 358"/>
              <p:cNvSpPr>
                <a:spLocks noChangeShapeType="1"/>
              </p:cNvSpPr>
              <p:nvPr/>
            </p:nvSpPr>
            <p:spPr bwMode="auto">
              <a:xfrm>
                <a:off x="2300" y="1435"/>
                <a:ext cx="45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9" name="Line 359"/>
              <p:cNvSpPr>
                <a:spLocks noChangeShapeType="1"/>
              </p:cNvSpPr>
              <p:nvPr/>
            </p:nvSpPr>
            <p:spPr bwMode="auto">
              <a:xfrm>
                <a:off x="2345" y="1435"/>
                <a:ext cx="7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0" name="Line 360"/>
              <p:cNvSpPr>
                <a:spLocks noChangeShapeType="1"/>
              </p:cNvSpPr>
              <p:nvPr/>
            </p:nvSpPr>
            <p:spPr bwMode="auto">
              <a:xfrm>
                <a:off x="2352" y="1441"/>
                <a:ext cx="38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1" name="Line 361"/>
              <p:cNvSpPr>
                <a:spLocks noChangeShapeType="1"/>
              </p:cNvSpPr>
              <p:nvPr/>
            </p:nvSpPr>
            <p:spPr bwMode="auto">
              <a:xfrm>
                <a:off x="2390" y="1448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2" name="Line 362"/>
              <p:cNvSpPr>
                <a:spLocks noChangeShapeType="1"/>
              </p:cNvSpPr>
              <p:nvPr/>
            </p:nvSpPr>
            <p:spPr bwMode="auto">
              <a:xfrm>
                <a:off x="2435" y="1467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3" name="Line 363"/>
              <p:cNvSpPr>
                <a:spLocks noChangeShapeType="1"/>
              </p:cNvSpPr>
              <p:nvPr/>
            </p:nvSpPr>
            <p:spPr bwMode="auto">
              <a:xfrm>
                <a:off x="2454" y="1480"/>
                <a:ext cx="19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4" name="Line 364"/>
              <p:cNvSpPr>
                <a:spLocks noChangeShapeType="1"/>
              </p:cNvSpPr>
              <p:nvPr/>
            </p:nvSpPr>
            <p:spPr bwMode="auto">
              <a:xfrm>
                <a:off x="2473" y="1499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5" name="Line 365"/>
              <p:cNvSpPr>
                <a:spLocks noChangeShapeType="1"/>
              </p:cNvSpPr>
              <p:nvPr/>
            </p:nvSpPr>
            <p:spPr bwMode="auto">
              <a:xfrm>
                <a:off x="2505" y="1525"/>
                <a:ext cx="13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6" name="Line 366"/>
              <p:cNvSpPr>
                <a:spLocks noChangeShapeType="1"/>
              </p:cNvSpPr>
              <p:nvPr/>
            </p:nvSpPr>
            <p:spPr bwMode="auto">
              <a:xfrm>
                <a:off x="2518" y="1544"/>
                <a:ext cx="20" cy="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" name="Line 367"/>
              <p:cNvSpPr>
                <a:spLocks noChangeShapeType="1"/>
              </p:cNvSpPr>
              <p:nvPr/>
            </p:nvSpPr>
            <p:spPr bwMode="auto">
              <a:xfrm>
                <a:off x="2538" y="1569"/>
                <a:ext cx="19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8" name="Line 368"/>
              <p:cNvSpPr>
                <a:spLocks noChangeShapeType="1"/>
              </p:cNvSpPr>
              <p:nvPr/>
            </p:nvSpPr>
            <p:spPr bwMode="auto">
              <a:xfrm>
                <a:off x="2557" y="1614"/>
                <a:ext cx="6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9" name="Line 369"/>
              <p:cNvSpPr>
                <a:spLocks noChangeShapeType="1"/>
              </p:cNvSpPr>
              <p:nvPr/>
            </p:nvSpPr>
            <p:spPr bwMode="auto">
              <a:xfrm>
                <a:off x="2563" y="1646"/>
                <a:ext cx="0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0" name="Line 370"/>
              <p:cNvSpPr>
                <a:spLocks noChangeShapeType="1"/>
              </p:cNvSpPr>
              <p:nvPr/>
            </p:nvSpPr>
            <p:spPr bwMode="auto">
              <a:xfrm>
                <a:off x="2563" y="1659"/>
                <a:ext cx="7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1" name="Line 371"/>
              <p:cNvSpPr>
                <a:spLocks noChangeShapeType="1"/>
              </p:cNvSpPr>
              <p:nvPr/>
            </p:nvSpPr>
            <p:spPr bwMode="auto">
              <a:xfrm flipH="1">
                <a:off x="2563" y="1704"/>
                <a:ext cx="7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2" name="Line 372"/>
              <p:cNvSpPr>
                <a:spLocks noChangeShapeType="1"/>
              </p:cNvSpPr>
              <p:nvPr/>
            </p:nvSpPr>
            <p:spPr bwMode="auto">
              <a:xfrm>
                <a:off x="2563" y="1743"/>
                <a:ext cx="0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3" name="Line 373"/>
              <p:cNvSpPr>
                <a:spLocks noChangeShapeType="1"/>
              </p:cNvSpPr>
              <p:nvPr/>
            </p:nvSpPr>
            <p:spPr bwMode="auto">
              <a:xfrm flipH="1">
                <a:off x="2557" y="1756"/>
                <a:ext cx="6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4" name="Line 374"/>
              <p:cNvSpPr>
                <a:spLocks noChangeShapeType="1"/>
              </p:cNvSpPr>
              <p:nvPr/>
            </p:nvSpPr>
            <p:spPr bwMode="auto">
              <a:xfrm flipH="1">
                <a:off x="2538" y="1788"/>
                <a:ext cx="19" cy="44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5" name="Line 375"/>
              <p:cNvSpPr>
                <a:spLocks noChangeShapeType="1"/>
              </p:cNvSpPr>
              <p:nvPr/>
            </p:nvSpPr>
            <p:spPr bwMode="auto">
              <a:xfrm flipH="1">
                <a:off x="2518" y="1832"/>
                <a:ext cx="20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6" name="Line 376"/>
              <p:cNvSpPr>
                <a:spLocks noChangeShapeType="1"/>
              </p:cNvSpPr>
              <p:nvPr/>
            </p:nvSpPr>
            <p:spPr bwMode="auto">
              <a:xfrm flipH="1">
                <a:off x="2505" y="1858"/>
                <a:ext cx="13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7" name="Line 377"/>
              <p:cNvSpPr>
                <a:spLocks noChangeShapeType="1"/>
              </p:cNvSpPr>
              <p:nvPr/>
            </p:nvSpPr>
            <p:spPr bwMode="auto">
              <a:xfrm flipH="1">
                <a:off x="2473" y="1877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8" name="Line 378"/>
              <p:cNvSpPr>
                <a:spLocks noChangeShapeType="1"/>
              </p:cNvSpPr>
              <p:nvPr/>
            </p:nvSpPr>
            <p:spPr bwMode="auto">
              <a:xfrm flipH="1">
                <a:off x="2454" y="1903"/>
                <a:ext cx="19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9" name="Line 379"/>
              <p:cNvSpPr>
                <a:spLocks noChangeShapeType="1"/>
              </p:cNvSpPr>
              <p:nvPr/>
            </p:nvSpPr>
            <p:spPr bwMode="auto">
              <a:xfrm flipH="1">
                <a:off x="2435" y="1922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0" name="Line 380"/>
              <p:cNvSpPr>
                <a:spLocks noChangeShapeType="1"/>
              </p:cNvSpPr>
              <p:nvPr/>
            </p:nvSpPr>
            <p:spPr bwMode="auto">
              <a:xfrm flipH="1">
                <a:off x="2390" y="1935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1" name="Line 381"/>
              <p:cNvSpPr>
                <a:spLocks noChangeShapeType="1"/>
              </p:cNvSpPr>
              <p:nvPr/>
            </p:nvSpPr>
            <p:spPr bwMode="auto">
              <a:xfrm flipH="1">
                <a:off x="2352" y="1954"/>
                <a:ext cx="38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2" name="Line 382"/>
              <p:cNvSpPr>
                <a:spLocks noChangeShapeType="1"/>
              </p:cNvSpPr>
              <p:nvPr/>
            </p:nvSpPr>
            <p:spPr bwMode="auto">
              <a:xfrm flipH="1">
                <a:off x="2345" y="1967"/>
                <a:ext cx="7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3" name="Line 383"/>
              <p:cNvSpPr>
                <a:spLocks noChangeShapeType="1"/>
              </p:cNvSpPr>
              <p:nvPr/>
            </p:nvSpPr>
            <p:spPr bwMode="auto">
              <a:xfrm flipH="1">
                <a:off x="2300" y="1967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4" name="Line 384"/>
              <p:cNvSpPr>
                <a:spLocks noChangeShapeType="1"/>
              </p:cNvSpPr>
              <p:nvPr/>
            </p:nvSpPr>
            <p:spPr bwMode="auto">
              <a:xfrm flipH="1" flipV="1">
                <a:off x="2256" y="1967"/>
                <a:ext cx="44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5" name="Line 385"/>
              <p:cNvSpPr>
                <a:spLocks noChangeShapeType="1"/>
              </p:cNvSpPr>
              <p:nvPr/>
            </p:nvSpPr>
            <p:spPr bwMode="auto">
              <a:xfrm flipH="1">
                <a:off x="2249" y="1967"/>
                <a:ext cx="7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6" name="Line 386"/>
              <p:cNvSpPr>
                <a:spLocks noChangeShapeType="1"/>
              </p:cNvSpPr>
              <p:nvPr/>
            </p:nvSpPr>
            <p:spPr bwMode="auto">
              <a:xfrm flipH="1" flipV="1">
                <a:off x="2211" y="1954"/>
                <a:ext cx="38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7" name="Line 387"/>
              <p:cNvSpPr>
                <a:spLocks noChangeShapeType="1"/>
              </p:cNvSpPr>
              <p:nvPr/>
            </p:nvSpPr>
            <p:spPr bwMode="auto">
              <a:xfrm flipH="1" flipV="1">
                <a:off x="2166" y="1935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8" name="Line 388"/>
              <p:cNvSpPr>
                <a:spLocks noChangeShapeType="1"/>
              </p:cNvSpPr>
              <p:nvPr/>
            </p:nvSpPr>
            <p:spPr bwMode="auto">
              <a:xfrm flipH="1" flipV="1">
                <a:off x="2147" y="1922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9" name="Line 389"/>
              <p:cNvSpPr>
                <a:spLocks noChangeShapeType="1"/>
              </p:cNvSpPr>
              <p:nvPr/>
            </p:nvSpPr>
            <p:spPr bwMode="auto">
              <a:xfrm flipH="1" flipV="1">
                <a:off x="2127" y="1903"/>
                <a:ext cx="20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0" name="Line 390"/>
              <p:cNvSpPr>
                <a:spLocks noChangeShapeType="1"/>
              </p:cNvSpPr>
              <p:nvPr/>
            </p:nvSpPr>
            <p:spPr bwMode="auto">
              <a:xfrm flipH="1" flipV="1">
                <a:off x="2095" y="1877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1" name="Line 391"/>
              <p:cNvSpPr>
                <a:spLocks noChangeShapeType="1"/>
              </p:cNvSpPr>
              <p:nvPr/>
            </p:nvSpPr>
            <p:spPr bwMode="auto">
              <a:xfrm flipH="1" flipV="1">
                <a:off x="2083" y="1858"/>
                <a:ext cx="12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2" name="Line 392"/>
              <p:cNvSpPr>
                <a:spLocks noChangeShapeType="1"/>
              </p:cNvSpPr>
              <p:nvPr/>
            </p:nvSpPr>
            <p:spPr bwMode="auto">
              <a:xfrm flipH="1" flipV="1">
                <a:off x="2063" y="1832"/>
                <a:ext cx="20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3" name="Line 393"/>
              <p:cNvSpPr>
                <a:spLocks noChangeShapeType="1"/>
              </p:cNvSpPr>
              <p:nvPr/>
            </p:nvSpPr>
            <p:spPr bwMode="auto">
              <a:xfrm flipH="1" flipV="1">
                <a:off x="2044" y="1788"/>
                <a:ext cx="19" cy="44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4" name="Line 394"/>
              <p:cNvSpPr>
                <a:spLocks noChangeShapeType="1"/>
              </p:cNvSpPr>
              <p:nvPr/>
            </p:nvSpPr>
            <p:spPr bwMode="auto">
              <a:xfrm flipH="1" flipV="1">
                <a:off x="2038" y="1756"/>
                <a:ext cx="6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5" name="Line 395"/>
              <p:cNvSpPr>
                <a:spLocks noChangeShapeType="1"/>
              </p:cNvSpPr>
              <p:nvPr/>
            </p:nvSpPr>
            <p:spPr bwMode="auto">
              <a:xfrm flipV="1">
                <a:off x="2038" y="1743"/>
                <a:ext cx="0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6" name="Line 396"/>
              <p:cNvSpPr>
                <a:spLocks noChangeShapeType="1"/>
              </p:cNvSpPr>
              <p:nvPr/>
            </p:nvSpPr>
            <p:spPr bwMode="auto">
              <a:xfrm flipH="1" flipV="1">
                <a:off x="2031" y="1704"/>
                <a:ext cx="7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7" name="Line 397"/>
              <p:cNvSpPr>
                <a:spLocks noChangeShapeType="1"/>
              </p:cNvSpPr>
              <p:nvPr/>
            </p:nvSpPr>
            <p:spPr bwMode="auto">
              <a:xfrm flipV="1">
                <a:off x="2031" y="1659"/>
                <a:ext cx="7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8" name="Line 398"/>
              <p:cNvSpPr>
                <a:spLocks noChangeShapeType="1"/>
              </p:cNvSpPr>
              <p:nvPr/>
            </p:nvSpPr>
            <p:spPr bwMode="auto">
              <a:xfrm flipV="1">
                <a:off x="2038" y="1646"/>
                <a:ext cx="0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9" name="Line 399"/>
              <p:cNvSpPr>
                <a:spLocks noChangeShapeType="1"/>
              </p:cNvSpPr>
              <p:nvPr/>
            </p:nvSpPr>
            <p:spPr bwMode="auto">
              <a:xfrm flipV="1">
                <a:off x="2127" y="1614"/>
                <a:ext cx="13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0" name="Line 400"/>
              <p:cNvSpPr>
                <a:spLocks noChangeShapeType="1"/>
              </p:cNvSpPr>
              <p:nvPr/>
            </p:nvSpPr>
            <p:spPr bwMode="auto">
              <a:xfrm flipV="1">
                <a:off x="2140" y="1576"/>
                <a:ext cx="26" cy="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1" name="Line 401"/>
              <p:cNvSpPr>
                <a:spLocks noChangeShapeType="1"/>
              </p:cNvSpPr>
              <p:nvPr/>
            </p:nvSpPr>
            <p:spPr bwMode="auto">
              <a:xfrm flipV="1">
                <a:off x="2166" y="1569"/>
                <a:ext cx="6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2" name="Line 402"/>
              <p:cNvSpPr>
                <a:spLocks noChangeShapeType="1"/>
              </p:cNvSpPr>
              <p:nvPr/>
            </p:nvSpPr>
            <p:spPr bwMode="auto">
              <a:xfrm flipV="1">
                <a:off x="2172" y="1544"/>
                <a:ext cx="39" cy="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3" name="Line 403"/>
              <p:cNvSpPr>
                <a:spLocks noChangeShapeType="1"/>
              </p:cNvSpPr>
              <p:nvPr/>
            </p:nvSpPr>
            <p:spPr bwMode="auto">
              <a:xfrm flipV="1">
                <a:off x="2211" y="1525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4" name="Line 404"/>
              <p:cNvSpPr>
                <a:spLocks noChangeShapeType="1"/>
              </p:cNvSpPr>
              <p:nvPr/>
            </p:nvSpPr>
            <p:spPr bwMode="auto">
              <a:xfrm flipV="1">
                <a:off x="2256" y="1518"/>
                <a:ext cx="44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5" name="Line 405"/>
              <p:cNvSpPr>
                <a:spLocks noChangeShapeType="1"/>
              </p:cNvSpPr>
              <p:nvPr/>
            </p:nvSpPr>
            <p:spPr bwMode="auto">
              <a:xfrm>
                <a:off x="2300" y="1518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6" name="Line 406"/>
              <p:cNvSpPr>
                <a:spLocks noChangeShapeType="1"/>
              </p:cNvSpPr>
              <p:nvPr/>
            </p:nvSpPr>
            <p:spPr bwMode="auto">
              <a:xfrm>
                <a:off x="2345" y="1525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3" name="Group 608"/>
            <p:cNvGrpSpPr>
              <a:grpSpLocks/>
            </p:cNvGrpSpPr>
            <p:nvPr/>
          </p:nvGrpSpPr>
          <p:grpSpPr bwMode="auto">
            <a:xfrm>
              <a:off x="3275013" y="2451100"/>
              <a:ext cx="2697163" cy="1935163"/>
              <a:chOff x="2063" y="1544"/>
              <a:chExt cx="1699" cy="1219"/>
            </a:xfrm>
          </p:grpSpPr>
          <p:sp>
            <p:nvSpPr>
              <p:cNvPr id="377" name="Line 408"/>
              <p:cNvSpPr>
                <a:spLocks noChangeShapeType="1"/>
              </p:cNvSpPr>
              <p:nvPr/>
            </p:nvSpPr>
            <p:spPr bwMode="auto">
              <a:xfrm>
                <a:off x="2390" y="1544"/>
                <a:ext cx="39" cy="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8" name="Line 409"/>
              <p:cNvSpPr>
                <a:spLocks noChangeShapeType="1"/>
              </p:cNvSpPr>
              <p:nvPr/>
            </p:nvSpPr>
            <p:spPr bwMode="auto">
              <a:xfrm>
                <a:off x="2429" y="1569"/>
                <a:ext cx="6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" name="Line 410"/>
              <p:cNvSpPr>
                <a:spLocks noChangeShapeType="1"/>
              </p:cNvSpPr>
              <p:nvPr/>
            </p:nvSpPr>
            <p:spPr bwMode="auto">
              <a:xfrm>
                <a:off x="2435" y="1576"/>
                <a:ext cx="26" cy="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0" name="Line 411"/>
              <p:cNvSpPr>
                <a:spLocks noChangeShapeType="1"/>
              </p:cNvSpPr>
              <p:nvPr/>
            </p:nvSpPr>
            <p:spPr bwMode="auto">
              <a:xfrm>
                <a:off x="2461" y="1614"/>
                <a:ext cx="12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1" name="Line 412"/>
              <p:cNvSpPr>
                <a:spLocks noChangeShapeType="1"/>
              </p:cNvSpPr>
              <p:nvPr/>
            </p:nvSpPr>
            <p:spPr bwMode="auto">
              <a:xfrm>
                <a:off x="2473" y="1653"/>
                <a:ext cx="7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2" name="Line 413"/>
              <p:cNvSpPr>
                <a:spLocks noChangeShapeType="1"/>
              </p:cNvSpPr>
              <p:nvPr/>
            </p:nvSpPr>
            <p:spPr bwMode="auto">
              <a:xfrm>
                <a:off x="2480" y="1659"/>
                <a:ext cx="0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3" name="Line 414"/>
              <p:cNvSpPr>
                <a:spLocks noChangeShapeType="1"/>
              </p:cNvSpPr>
              <p:nvPr/>
            </p:nvSpPr>
            <p:spPr bwMode="auto">
              <a:xfrm>
                <a:off x="2480" y="1704"/>
                <a:ext cx="0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4" name="Line 415"/>
              <p:cNvSpPr>
                <a:spLocks noChangeShapeType="1"/>
              </p:cNvSpPr>
              <p:nvPr/>
            </p:nvSpPr>
            <p:spPr bwMode="auto">
              <a:xfrm flipH="1">
                <a:off x="2473" y="1743"/>
                <a:ext cx="7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5" name="Line 416"/>
              <p:cNvSpPr>
                <a:spLocks noChangeShapeType="1"/>
              </p:cNvSpPr>
              <p:nvPr/>
            </p:nvSpPr>
            <p:spPr bwMode="auto">
              <a:xfrm flipH="1">
                <a:off x="2461" y="1749"/>
                <a:ext cx="12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6" name="Line 417"/>
              <p:cNvSpPr>
                <a:spLocks noChangeShapeType="1"/>
              </p:cNvSpPr>
              <p:nvPr/>
            </p:nvSpPr>
            <p:spPr bwMode="auto">
              <a:xfrm flipH="1">
                <a:off x="2435" y="1788"/>
                <a:ext cx="26" cy="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7" name="Line 418"/>
              <p:cNvSpPr>
                <a:spLocks noChangeShapeType="1"/>
              </p:cNvSpPr>
              <p:nvPr/>
            </p:nvSpPr>
            <p:spPr bwMode="auto">
              <a:xfrm flipH="1">
                <a:off x="2429" y="1826"/>
                <a:ext cx="6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8" name="Line 419"/>
              <p:cNvSpPr>
                <a:spLocks noChangeShapeType="1"/>
              </p:cNvSpPr>
              <p:nvPr/>
            </p:nvSpPr>
            <p:spPr bwMode="auto">
              <a:xfrm flipH="1">
                <a:off x="2390" y="1832"/>
                <a:ext cx="39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" name="Line 420"/>
              <p:cNvSpPr>
                <a:spLocks noChangeShapeType="1"/>
              </p:cNvSpPr>
              <p:nvPr/>
            </p:nvSpPr>
            <p:spPr bwMode="auto">
              <a:xfrm flipH="1">
                <a:off x="2345" y="1858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0" name="Line 421"/>
              <p:cNvSpPr>
                <a:spLocks noChangeShapeType="1"/>
              </p:cNvSpPr>
              <p:nvPr/>
            </p:nvSpPr>
            <p:spPr bwMode="auto">
              <a:xfrm flipH="1">
                <a:off x="2300" y="1877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1" name="Line 422"/>
              <p:cNvSpPr>
                <a:spLocks noChangeShapeType="1"/>
              </p:cNvSpPr>
              <p:nvPr/>
            </p:nvSpPr>
            <p:spPr bwMode="auto">
              <a:xfrm flipH="1" flipV="1">
                <a:off x="2256" y="1877"/>
                <a:ext cx="44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2" name="Line 423"/>
              <p:cNvSpPr>
                <a:spLocks noChangeShapeType="1"/>
              </p:cNvSpPr>
              <p:nvPr/>
            </p:nvSpPr>
            <p:spPr bwMode="auto">
              <a:xfrm flipH="1" flipV="1">
                <a:off x="2211" y="1858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3" name="Line 424"/>
              <p:cNvSpPr>
                <a:spLocks noChangeShapeType="1"/>
              </p:cNvSpPr>
              <p:nvPr/>
            </p:nvSpPr>
            <p:spPr bwMode="auto">
              <a:xfrm flipH="1" flipV="1">
                <a:off x="2172" y="1832"/>
                <a:ext cx="39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4" name="Line 425"/>
              <p:cNvSpPr>
                <a:spLocks noChangeShapeType="1"/>
              </p:cNvSpPr>
              <p:nvPr/>
            </p:nvSpPr>
            <p:spPr bwMode="auto">
              <a:xfrm flipH="1" flipV="1">
                <a:off x="2166" y="1826"/>
                <a:ext cx="6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5" name="Line 426"/>
              <p:cNvSpPr>
                <a:spLocks noChangeShapeType="1"/>
              </p:cNvSpPr>
              <p:nvPr/>
            </p:nvSpPr>
            <p:spPr bwMode="auto">
              <a:xfrm flipH="1" flipV="1">
                <a:off x="2140" y="1788"/>
                <a:ext cx="26" cy="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6" name="Line 427"/>
              <p:cNvSpPr>
                <a:spLocks noChangeShapeType="1"/>
              </p:cNvSpPr>
              <p:nvPr/>
            </p:nvSpPr>
            <p:spPr bwMode="auto">
              <a:xfrm flipH="1" flipV="1">
                <a:off x="2127" y="1749"/>
                <a:ext cx="13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7" name="Line 428"/>
              <p:cNvSpPr>
                <a:spLocks noChangeShapeType="1"/>
              </p:cNvSpPr>
              <p:nvPr/>
            </p:nvSpPr>
            <p:spPr bwMode="auto">
              <a:xfrm flipH="1" flipV="1">
                <a:off x="2121" y="1743"/>
                <a:ext cx="6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8" name="Line 429"/>
              <p:cNvSpPr>
                <a:spLocks noChangeShapeType="1"/>
              </p:cNvSpPr>
              <p:nvPr/>
            </p:nvSpPr>
            <p:spPr bwMode="auto">
              <a:xfrm flipV="1">
                <a:off x="2121" y="1704"/>
                <a:ext cx="0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9" name="Line 430"/>
              <p:cNvSpPr>
                <a:spLocks noChangeShapeType="1"/>
              </p:cNvSpPr>
              <p:nvPr/>
            </p:nvSpPr>
            <p:spPr bwMode="auto">
              <a:xfrm flipV="1">
                <a:off x="2121" y="1659"/>
                <a:ext cx="0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0" name="Line 431"/>
              <p:cNvSpPr>
                <a:spLocks noChangeShapeType="1"/>
              </p:cNvSpPr>
              <p:nvPr/>
            </p:nvSpPr>
            <p:spPr bwMode="auto">
              <a:xfrm flipV="1">
                <a:off x="2121" y="1653"/>
                <a:ext cx="6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1" name="Line 432"/>
              <p:cNvSpPr>
                <a:spLocks noChangeShapeType="1"/>
              </p:cNvSpPr>
              <p:nvPr/>
            </p:nvSpPr>
            <p:spPr bwMode="auto">
              <a:xfrm>
                <a:off x="3749" y="2339"/>
                <a:ext cx="6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2" name="Line 433"/>
              <p:cNvSpPr>
                <a:spLocks noChangeShapeType="1"/>
              </p:cNvSpPr>
              <p:nvPr/>
            </p:nvSpPr>
            <p:spPr bwMode="auto">
              <a:xfrm>
                <a:off x="3755" y="2358"/>
                <a:ext cx="7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3" name="Line 434"/>
              <p:cNvSpPr>
                <a:spLocks noChangeShapeType="1"/>
              </p:cNvSpPr>
              <p:nvPr/>
            </p:nvSpPr>
            <p:spPr bwMode="auto">
              <a:xfrm flipH="1">
                <a:off x="3755" y="2403"/>
                <a:ext cx="7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" name="Line 435"/>
              <p:cNvSpPr>
                <a:spLocks noChangeShapeType="1"/>
              </p:cNvSpPr>
              <p:nvPr/>
            </p:nvSpPr>
            <p:spPr bwMode="auto">
              <a:xfrm flipH="1">
                <a:off x="3749" y="2448"/>
                <a:ext cx="6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5" name="Line 436"/>
              <p:cNvSpPr>
                <a:spLocks noChangeShapeType="1"/>
              </p:cNvSpPr>
              <p:nvPr/>
            </p:nvSpPr>
            <p:spPr bwMode="auto">
              <a:xfrm flipH="1">
                <a:off x="3736" y="2467"/>
                <a:ext cx="13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6" name="Line 437"/>
              <p:cNvSpPr>
                <a:spLocks noChangeShapeType="1"/>
              </p:cNvSpPr>
              <p:nvPr/>
            </p:nvSpPr>
            <p:spPr bwMode="auto">
              <a:xfrm flipH="1">
                <a:off x="3704" y="2493"/>
                <a:ext cx="32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7" name="Line 438"/>
              <p:cNvSpPr>
                <a:spLocks noChangeShapeType="1"/>
              </p:cNvSpPr>
              <p:nvPr/>
            </p:nvSpPr>
            <p:spPr bwMode="auto">
              <a:xfrm>
                <a:off x="3704" y="2532"/>
                <a:ext cx="0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8" name="Line 439"/>
              <p:cNvSpPr>
                <a:spLocks noChangeShapeType="1"/>
              </p:cNvSpPr>
              <p:nvPr/>
            </p:nvSpPr>
            <p:spPr bwMode="auto">
              <a:xfrm flipH="1">
                <a:off x="3659" y="2538"/>
                <a:ext cx="45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" name="Line 440"/>
              <p:cNvSpPr>
                <a:spLocks noChangeShapeType="1"/>
              </p:cNvSpPr>
              <p:nvPr/>
            </p:nvSpPr>
            <p:spPr bwMode="auto">
              <a:xfrm flipH="1">
                <a:off x="3653" y="2577"/>
                <a:ext cx="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0" name="Line 441"/>
              <p:cNvSpPr>
                <a:spLocks noChangeShapeType="1"/>
              </p:cNvSpPr>
              <p:nvPr/>
            </p:nvSpPr>
            <p:spPr bwMode="auto">
              <a:xfrm flipH="1">
                <a:off x="3614" y="2577"/>
                <a:ext cx="39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1" name="Line 442"/>
              <p:cNvSpPr>
                <a:spLocks noChangeShapeType="1"/>
              </p:cNvSpPr>
              <p:nvPr/>
            </p:nvSpPr>
            <p:spPr bwMode="auto">
              <a:xfrm flipH="1">
                <a:off x="3582" y="2602"/>
                <a:ext cx="3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2" name="Line 443"/>
              <p:cNvSpPr>
                <a:spLocks noChangeShapeType="1"/>
              </p:cNvSpPr>
              <p:nvPr/>
            </p:nvSpPr>
            <p:spPr bwMode="auto">
              <a:xfrm flipH="1">
                <a:off x="3569" y="2621"/>
                <a:ext cx="13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3" name="Line 444"/>
              <p:cNvSpPr>
                <a:spLocks noChangeShapeType="1"/>
              </p:cNvSpPr>
              <p:nvPr/>
            </p:nvSpPr>
            <p:spPr bwMode="auto">
              <a:xfrm flipH="1">
                <a:off x="3531" y="2628"/>
                <a:ext cx="38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4" name="Line 445"/>
              <p:cNvSpPr>
                <a:spLocks noChangeShapeType="1"/>
              </p:cNvSpPr>
              <p:nvPr/>
            </p:nvSpPr>
            <p:spPr bwMode="auto">
              <a:xfrm flipH="1">
                <a:off x="3486" y="2653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5" name="Line 446"/>
              <p:cNvSpPr>
                <a:spLocks noChangeShapeType="1"/>
              </p:cNvSpPr>
              <p:nvPr/>
            </p:nvSpPr>
            <p:spPr bwMode="auto">
              <a:xfrm flipH="1">
                <a:off x="3441" y="2666"/>
                <a:ext cx="45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6" name="Line 447"/>
              <p:cNvSpPr>
                <a:spLocks noChangeShapeType="1"/>
              </p:cNvSpPr>
              <p:nvPr/>
            </p:nvSpPr>
            <p:spPr bwMode="auto">
              <a:xfrm flipH="1">
                <a:off x="3396" y="2686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7" name="Line 448"/>
              <p:cNvSpPr>
                <a:spLocks noChangeShapeType="1"/>
              </p:cNvSpPr>
              <p:nvPr/>
            </p:nvSpPr>
            <p:spPr bwMode="auto">
              <a:xfrm flipH="1">
                <a:off x="3351" y="2698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8" name="Line 449"/>
              <p:cNvSpPr>
                <a:spLocks noChangeShapeType="1"/>
              </p:cNvSpPr>
              <p:nvPr/>
            </p:nvSpPr>
            <p:spPr bwMode="auto">
              <a:xfrm flipH="1">
                <a:off x="3345" y="2711"/>
                <a:ext cx="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9" name="Line 450"/>
              <p:cNvSpPr>
                <a:spLocks noChangeShapeType="1"/>
              </p:cNvSpPr>
              <p:nvPr/>
            </p:nvSpPr>
            <p:spPr bwMode="auto">
              <a:xfrm flipH="1">
                <a:off x="3307" y="2711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" name="Line 451"/>
              <p:cNvSpPr>
                <a:spLocks noChangeShapeType="1"/>
              </p:cNvSpPr>
              <p:nvPr/>
            </p:nvSpPr>
            <p:spPr bwMode="auto">
              <a:xfrm flipH="1">
                <a:off x="3262" y="2718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1" name="Line 452"/>
              <p:cNvSpPr>
                <a:spLocks noChangeShapeType="1"/>
              </p:cNvSpPr>
              <p:nvPr/>
            </p:nvSpPr>
            <p:spPr bwMode="auto">
              <a:xfrm flipH="1">
                <a:off x="3223" y="2730"/>
                <a:ext cx="39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2" name="Line 453"/>
              <p:cNvSpPr>
                <a:spLocks noChangeShapeType="1"/>
              </p:cNvSpPr>
              <p:nvPr/>
            </p:nvSpPr>
            <p:spPr bwMode="auto">
              <a:xfrm flipH="1">
                <a:off x="3178" y="2737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3" name="Line 454"/>
              <p:cNvSpPr>
                <a:spLocks noChangeShapeType="1"/>
              </p:cNvSpPr>
              <p:nvPr/>
            </p:nvSpPr>
            <p:spPr bwMode="auto">
              <a:xfrm flipH="1">
                <a:off x="3134" y="2743"/>
                <a:ext cx="44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4" name="Line 455"/>
              <p:cNvSpPr>
                <a:spLocks noChangeShapeType="1"/>
              </p:cNvSpPr>
              <p:nvPr/>
            </p:nvSpPr>
            <p:spPr bwMode="auto">
              <a:xfrm flipH="1">
                <a:off x="3089" y="2750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5" name="Line 456"/>
              <p:cNvSpPr>
                <a:spLocks noChangeShapeType="1"/>
              </p:cNvSpPr>
              <p:nvPr/>
            </p:nvSpPr>
            <p:spPr bwMode="auto">
              <a:xfrm flipH="1">
                <a:off x="3063" y="2756"/>
                <a:ext cx="2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6" name="Line 457"/>
              <p:cNvSpPr>
                <a:spLocks noChangeShapeType="1"/>
              </p:cNvSpPr>
              <p:nvPr/>
            </p:nvSpPr>
            <p:spPr bwMode="auto">
              <a:xfrm flipH="1">
                <a:off x="3044" y="2756"/>
                <a:ext cx="19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7" name="Line 458"/>
              <p:cNvSpPr>
                <a:spLocks noChangeShapeType="1"/>
              </p:cNvSpPr>
              <p:nvPr/>
            </p:nvSpPr>
            <p:spPr bwMode="auto">
              <a:xfrm flipH="1">
                <a:off x="2999" y="2756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8" name="Line 459"/>
              <p:cNvSpPr>
                <a:spLocks noChangeShapeType="1"/>
              </p:cNvSpPr>
              <p:nvPr/>
            </p:nvSpPr>
            <p:spPr bwMode="auto">
              <a:xfrm flipH="1">
                <a:off x="2961" y="2763"/>
                <a:ext cx="38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9" name="Line 460"/>
              <p:cNvSpPr>
                <a:spLocks noChangeShapeType="1"/>
              </p:cNvSpPr>
              <p:nvPr/>
            </p:nvSpPr>
            <p:spPr bwMode="auto">
              <a:xfrm flipH="1">
                <a:off x="2916" y="2763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0" name="Line 461"/>
              <p:cNvSpPr>
                <a:spLocks noChangeShapeType="1"/>
              </p:cNvSpPr>
              <p:nvPr/>
            </p:nvSpPr>
            <p:spPr bwMode="auto">
              <a:xfrm flipH="1">
                <a:off x="2871" y="2763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1" name="Line 462"/>
              <p:cNvSpPr>
                <a:spLocks noChangeShapeType="1"/>
              </p:cNvSpPr>
              <p:nvPr/>
            </p:nvSpPr>
            <p:spPr bwMode="auto">
              <a:xfrm flipH="1">
                <a:off x="2826" y="2763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2" name="Line 463"/>
              <p:cNvSpPr>
                <a:spLocks noChangeShapeType="1"/>
              </p:cNvSpPr>
              <p:nvPr/>
            </p:nvSpPr>
            <p:spPr bwMode="auto">
              <a:xfrm flipH="1" flipV="1">
                <a:off x="2781" y="2756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3" name="Line 464"/>
              <p:cNvSpPr>
                <a:spLocks noChangeShapeType="1"/>
              </p:cNvSpPr>
              <p:nvPr/>
            </p:nvSpPr>
            <p:spPr bwMode="auto">
              <a:xfrm flipH="1">
                <a:off x="2762" y="2756"/>
                <a:ext cx="19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4" name="Line 465"/>
              <p:cNvSpPr>
                <a:spLocks noChangeShapeType="1"/>
              </p:cNvSpPr>
              <p:nvPr/>
            </p:nvSpPr>
            <p:spPr bwMode="auto">
              <a:xfrm flipH="1">
                <a:off x="2736" y="2756"/>
                <a:ext cx="2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5" name="Line 466"/>
              <p:cNvSpPr>
                <a:spLocks noChangeShapeType="1"/>
              </p:cNvSpPr>
              <p:nvPr/>
            </p:nvSpPr>
            <p:spPr bwMode="auto">
              <a:xfrm flipH="1" flipV="1">
                <a:off x="2698" y="2750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6" name="Line 467"/>
              <p:cNvSpPr>
                <a:spLocks noChangeShapeType="1"/>
              </p:cNvSpPr>
              <p:nvPr/>
            </p:nvSpPr>
            <p:spPr bwMode="auto">
              <a:xfrm flipH="1" flipV="1">
                <a:off x="2653" y="2743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7" name="Line 468"/>
              <p:cNvSpPr>
                <a:spLocks noChangeShapeType="1"/>
              </p:cNvSpPr>
              <p:nvPr/>
            </p:nvSpPr>
            <p:spPr bwMode="auto">
              <a:xfrm flipH="1" flipV="1">
                <a:off x="2608" y="2737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8" name="Line 469"/>
              <p:cNvSpPr>
                <a:spLocks noChangeShapeType="1"/>
              </p:cNvSpPr>
              <p:nvPr/>
            </p:nvSpPr>
            <p:spPr bwMode="auto">
              <a:xfrm flipH="1" flipV="1">
                <a:off x="2563" y="2730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9" name="Line 470"/>
              <p:cNvSpPr>
                <a:spLocks noChangeShapeType="1"/>
              </p:cNvSpPr>
              <p:nvPr/>
            </p:nvSpPr>
            <p:spPr bwMode="auto">
              <a:xfrm flipH="1" flipV="1">
                <a:off x="2518" y="2718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" name="Line 471"/>
              <p:cNvSpPr>
                <a:spLocks noChangeShapeType="1"/>
              </p:cNvSpPr>
              <p:nvPr/>
            </p:nvSpPr>
            <p:spPr bwMode="auto">
              <a:xfrm flipH="1" flipV="1">
                <a:off x="2480" y="2711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1" name="Line 472"/>
              <p:cNvSpPr>
                <a:spLocks noChangeShapeType="1"/>
              </p:cNvSpPr>
              <p:nvPr/>
            </p:nvSpPr>
            <p:spPr bwMode="auto">
              <a:xfrm flipH="1">
                <a:off x="2473" y="2711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2" name="Line 473"/>
              <p:cNvSpPr>
                <a:spLocks noChangeShapeType="1"/>
              </p:cNvSpPr>
              <p:nvPr/>
            </p:nvSpPr>
            <p:spPr bwMode="auto">
              <a:xfrm flipH="1" flipV="1">
                <a:off x="2435" y="2698"/>
                <a:ext cx="38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3" name="Line 474"/>
              <p:cNvSpPr>
                <a:spLocks noChangeShapeType="1"/>
              </p:cNvSpPr>
              <p:nvPr/>
            </p:nvSpPr>
            <p:spPr bwMode="auto">
              <a:xfrm flipH="1" flipV="1">
                <a:off x="2390" y="2686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4" name="Line 475"/>
              <p:cNvSpPr>
                <a:spLocks noChangeShapeType="1"/>
              </p:cNvSpPr>
              <p:nvPr/>
            </p:nvSpPr>
            <p:spPr bwMode="auto">
              <a:xfrm flipH="1" flipV="1">
                <a:off x="2345" y="2666"/>
                <a:ext cx="45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5" name="Line 476"/>
              <p:cNvSpPr>
                <a:spLocks noChangeShapeType="1"/>
              </p:cNvSpPr>
              <p:nvPr/>
            </p:nvSpPr>
            <p:spPr bwMode="auto">
              <a:xfrm flipH="1">
                <a:off x="2339" y="2666"/>
                <a:ext cx="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6" name="Line 477"/>
              <p:cNvSpPr>
                <a:spLocks noChangeShapeType="1"/>
              </p:cNvSpPr>
              <p:nvPr/>
            </p:nvSpPr>
            <p:spPr bwMode="auto">
              <a:xfrm flipH="1" flipV="1">
                <a:off x="2300" y="2653"/>
                <a:ext cx="3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7" name="Line 478"/>
              <p:cNvSpPr>
                <a:spLocks noChangeShapeType="1"/>
              </p:cNvSpPr>
              <p:nvPr/>
            </p:nvSpPr>
            <p:spPr bwMode="auto">
              <a:xfrm flipH="1" flipV="1">
                <a:off x="2256" y="2628"/>
                <a:ext cx="44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8" name="Line 479"/>
              <p:cNvSpPr>
                <a:spLocks noChangeShapeType="1"/>
              </p:cNvSpPr>
              <p:nvPr/>
            </p:nvSpPr>
            <p:spPr bwMode="auto">
              <a:xfrm flipH="1" flipV="1">
                <a:off x="2243" y="2621"/>
                <a:ext cx="13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9" name="Line 480"/>
              <p:cNvSpPr>
                <a:spLocks noChangeShapeType="1"/>
              </p:cNvSpPr>
              <p:nvPr/>
            </p:nvSpPr>
            <p:spPr bwMode="auto">
              <a:xfrm flipH="1" flipV="1">
                <a:off x="2211" y="2602"/>
                <a:ext cx="3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0" name="Line 481"/>
              <p:cNvSpPr>
                <a:spLocks noChangeShapeType="1"/>
              </p:cNvSpPr>
              <p:nvPr/>
            </p:nvSpPr>
            <p:spPr bwMode="auto">
              <a:xfrm flipH="1" flipV="1">
                <a:off x="2179" y="2577"/>
                <a:ext cx="32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1" name="Line 482"/>
              <p:cNvSpPr>
                <a:spLocks noChangeShapeType="1"/>
              </p:cNvSpPr>
              <p:nvPr/>
            </p:nvSpPr>
            <p:spPr bwMode="auto">
              <a:xfrm flipH="1">
                <a:off x="2166" y="2577"/>
                <a:ext cx="13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2" name="Line 483"/>
              <p:cNvSpPr>
                <a:spLocks noChangeShapeType="1"/>
              </p:cNvSpPr>
              <p:nvPr/>
            </p:nvSpPr>
            <p:spPr bwMode="auto">
              <a:xfrm flipH="1" flipV="1">
                <a:off x="2127" y="2538"/>
                <a:ext cx="39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3" name="Line 484"/>
              <p:cNvSpPr>
                <a:spLocks noChangeShapeType="1"/>
              </p:cNvSpPr>
              <p:nvPr/>
            </p:nvSpPr>
            <p:spPr bwMode="auto">
              <a:xfrm flipV="1">
                <a:off x="2127" y="2532"/>
                <a:ext cx="0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4" name="Line 485"/>
              <p:cNvSpPr>
                <a:spLocks noChangeShapeType="1"/>
              </p:cNvSpPr>
              <p:nvPr/>
            </p:nvSpPr>
            <p:spPr bwMode="auto">
              <a:xfrm flipH="1" flipV="1">
                <a:off x="2095" y="2493"/>
                <a:ext cx="32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5" name="Line 486"/>
              <p:cNvSpPr>
                <a:spLocks noChangeShapeType="1"/>
              </p:cNvSpPr>
              <p:nvPr/>
            </p:nvSpPr>
            <p:spPr bwMode="auto">
              <a:xfrm flipH="1" flipV="1">
                <a:off x="2083" y="2467"/>
                <a:ext cx="12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6" name="Line 487"/>
              <p:cNvSpPr>
                <a:spLocks noChangeShapeType="1"/>
              </p:cNvSpPr>
              <p:nvPr/>
            </p:nvSpPr>
            <p:spPr bwMode="auto">
              <a:xfrm flipH="1" flipV="1">
                <a:off x="2070" y="2448"/>
                <a:ext cx="13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7" name="Line 488"/>
              <p:cNvSpPr>
                <a:spLocks noChangeShapeType="1"/>
              </p:cNvSpPr>
              <p:nvPr/>
            </p:nvSpPr>
            <p:spPr bwMode="auto">
              <a:xfrm flipH="1" flipV="1">
                <a:off x="2063" y="2403"/>
                <a:ext cx="7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8" name="Line 489"/>
              <p:cNvSpPr>
                <a:spLocks noChangeShapeType="1"/>
              </p:cNvSpPr>
              <p:nvPr/>
            </p:nvSpPr>
            <p:spPr bwMode="auto">
              <a:xfrm flipV="1">
                <a:off x="2063" y="2358"/>
                <a:ext cx="7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9" name="Line 490"/>
              <p:cNvSpPr>
                <a:spLocks noChangeShapeType="1"/>
              </p:cNvSpPr>
              <p:nvPr/>
            </p:nvSpPr>
            <p:spPr bwMode="auto">
              <a:xfrm flipV="1">
                <a:off x="2070" y="2339"/>
                <a:ext cx="13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0" name="Line 491"/>
              <p:cNvSpPr>
                <a:spLocks noChangeShapeType="1"/>
              </p:cNvSpPr>
              <p:nvPr/>
            </p:nvSpPr>
            <p:spPr bwMode="auto">
              <a:xfrm flipV="1">
                <a:off x="2083" y="2314"/>
                <a:ext cx="12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1" name="Line 492"/>
              <p:cNvSpPr>
                <a:spLocks noChangeShapeType="1"/>
              </p:cNvSpPr>
              <p:nvPr/>
            </p:nvSpPr>
            <p:spPr bwMode="auto">
              <a:xfrm flipV="1">
                <a:off x="2095" y="2275"/>
                <a:ext cx="32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2" name="Line 493"/>
              <p:cNvSpPr>
                <a:spLocks noChangeShapeType="1"/>
              </p:cNvSpPr>
              <p:nvPr/>
            </p:nvSpPr>
            <p:spPr bwMode="auto">
              <a:xfrm flipV="1">
                <a:off x="2127" y="2237"/>
                <a:ext cx="39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3" name="Line 494"/>
              <p:cNvSpPr>
                <a:spLocks noChangeShapeType="1"/>
              </p:cNvSpPr>
              <p:nvPr/>
            </p:nvSpPr>
            <p:spPr bwMode="auto">
              <a:xfrm flipV="1">
                <a:off x="2166" y="2230"/>
                <a:ext cx="13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4" name="Line 495"/>
              <p:cNvSpPr>
                <a:spLocks noChangeShapeType="1"/>
              </p:cNvSpPr>
              <p:nvPr/>
            </p:nvSpPr>
            <p:spPr bwMode="auto">
              <a:xfrm flipV="1">
                <a:off x="2179" y="2204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5" name="Line 496"/>
              <p:cNvSpPr>
                <a:spLocks noChangeShapeType="1"/>
              </p:cNvSpPr>
              <p:nvPr/>
            </p:nvSpPr>
            <p:spPr bwMode="auto">
              <a:xfrm flipV="1">
                <a:off x="2211" y="2185"/>
                <a:ext cx="3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6" name="Line 497"/>
              <p:cNvSpPr>
                <a:spLocks noChangeShapeType="1"/>
              </p:cNvSpPr>
              <p:nvPr/>
            </p:nvSpPr>
            <p:spPr bwMode="auto">
              <a:xfrm flipV="1">
                <a:off x="2243" y="2179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7" name="Line 498"/>
              <p:cNvSpPr>
                <a:spLocks noChangeShapeType="1"/>
              </p:cNvSpPr>
              <p:nvPr/>
            </p:nvSpPr>
            <p:spPr bwMode="auto">
              <a:xfrm flipV="1">
                <a:off x="2256" y="2160"/>
                <a:ext cx="44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8" name="Line 499"/>
              <p:cNvSpPr>
                <a:spLocks noChangeShapeType="1"/>
              </p:cNvSpPr>
              <p:nvPr/>
            </p:nvSpPr>
            <p:spPr bwMode="auto">
              <a:xfrm flipV="1">
                <a:off x="2300" y="2140"/>
                <a:ext cx="39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9" name="Line 500"/>
              <p:cNvSpPr>
                <a:spLocks noChangeShapeType="1"/>
              </p:cNvSpPr>
              <p:nvPr/>
            </p:nvSpPr>
            <p:spPr bwMode="auto">
              <a:xfrm>
                <a:off x="2339" y="2140"/>
                <a:ext cx="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0" name="Line 501"/>
              <p:cNvSpPr>
                <a:spLocks noChangeShapeType="1"/>
              </p:cNvSpPr>
              <p:nvPr/>
            </p:nvSpPr>
            <p:spPr bwMode="auto">
              <a:xfrm flipV="1">
                <a:off x="2345" y="2121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1" name="Line 502"/>
              <p:cNvSpPr>
                <a:spLocks noChangeShapeType="1"/>
              </p:cNvSpPr>
              <p:nvPr/>
            </p:nvSpPr>
            <p:spPr bwMode="auto">
              <a:xfrm flipV="1">
                <a:off x="2390" y="2108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2" name="Line 503"/>
              <p:cNvSpPr>
                <a:spLocks noChangeShapeType="1"/>
              </p:cNvSpPr>
              <p:nvPr/>
            </p:nvSpPr>
            <p:spPr bwMode="auto">
              <a:xfrm flipV="1">
                <a:off x="2435" y="2095"/>
                <a:ext cx="38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3" name="Line 504"/>
              <p:cNvSpPr>
                <a:spLocks noChangeShapeType="1"/>
              </p:cNvSpPr>
              <p:nvPr/>
            </p:nvSpPr>
            <p:spPr bwMode="auto">
              <a:xfrm>
                <a:off x="2473" y="2095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4" name="Line 505"/>
              <p:cNvSpPr>
                <a:spLocks noChangeShapeType="1"/>
              </p:cNvSpPr>
              <p:nvPr/>
            </p:nvSpPr>
            <p:spPr bwMode="auto">
              <a:xfrm flipV="1">
                <a:off x="2480" y="2089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5" name="Line 506"/>
              <p:cNvSpPr>
                <a:spLocks noChangeShapeType="1"/>
              </p:cNvSpPr>
              <p:nvPr/>
            </p:nvSpPr>
            <p:spPr bwMode="auto">
              <a:xfrm flipV="1">
                <a:off x="2518" y="2076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6" name="Line 507"/>
              <p:cNvSpPr>
                <a:spLocks noChangeShapeType="1"/>
              </p:cNvSpPr>
              <p:nvPr/>
            </p:nvSpPr>
            <p:spPr bwMode="auto">
              <a:xfrm flipV="1">
                <a:off x="2563" y="2070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7" name="Line 508"/>
              <p:cNvSpPr>
                <a:spLocks noChangeShapeType="1"/>
              </p:cNvSpPr>
              <p:nvPr/>
            </p:nvSpPr>
            <p:spPr bwMode="auto">
              <a:xfrm flipV="1">
                <a:off x="2608" y="2063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8" name="Line 509"/>
              <p:cNvSpPr>
                <a:spLocks noChangeShapeType="1"/>
              </p:cNvSpPr>
              <p:nvPr/>
            </p:nvSpPr>
            <p:spPr bwMode="auto">
              <a:xfrm flipV="1">
                <a:off x="2653" y="2057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9" name="Line 510"/>
              <p:cNvSpPr>
                <a:spLocks noChangeShapeType="1"/>
              </p:cNvSpPr>
              <p:nvPr/>
            </p:nvSpPr>
            <p:spPr bwMode="auto">
              <a:xfrm>
                <a:off x="2698" y="2057"/>
                <a:ext cx="38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0" name="Line 511"/>
              <p:cNvSpPr>
                <a:spLocks noChangeShapeType="1"/>
              </p:cNvSpPr>
              <p:nvPr/>
            </p:nvSpPr>
            <p:spPr bwMode="auto">
              <a:xfrm flipV="1">
                <a:off x="2736" y="2051"/>
                <a:ext cx="26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1" name="Line 512"/>
              <p:cNvSpPr>
                <a:spLocks noChangeShapeType="1"/>
              </p:cNvSpPr>
              <p:nvPr/>
            </p:nvSpPr>
            <p:spPr bwMode="auto">
              <a:xfrm>
                <a:off x="2762" y="2051"/>
                <a:ext cx="19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2" name="Line 513"/>
              <p:cNvSpPr>
                <a:spLocks noChangeShapeType="1"/>
              </p:cNvSpPr>
              <p:nvPr/>
            </p:nvSpPr>
            <p:spPr bwMode="auto">
              <a:xfrm>
                <a:off x="2781" y="205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3" name="Line 514"/>
              <p:cNvSpPr>
                <a:spLocks noChangeShapeType="1"/>
              </p:cNvSpPr>
              <p:nvPr/>
            </p:nvSpPr>
            <p:spPr bwMode="auto">
              <a:xfrm flipV="1">
                <a:off x="2826" y="2044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4" name="Line 515"/>
              <p:cNvSpPr>
                <a:spLocks noChangeShapeType="1"/>
              </p:cNvSpPr>
              <p:nvPr/>
            </p:nvSpPr>
            <p:spPr bwMode="auto">
              <a:xfrm>
                <a:off x="2871" y="2044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5" name="Line 516"/>
              <p:cNvSpPr>
                <a:spLocks noChangeShapeType="1"/>
              </p:cNvSpPr>
              <p:nvPr/>
            </p:nvSpPr>
            <p:spPr bwMode="auto">
              <a:xfrm>
                <a:off x="2916" y="2044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6" name="Line 517"/>
              <p:cNvSpPr>
                <a:spLocks noChangeShapeType="1"/>
              </p:cNvSpPr>
              <p:nvPr/>
            </p:nvSpPr>
            <p:spPr bwMode="auto">
              <a:xfrm>
                <a:off x="2961" y="2044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7" name="Line 518"/>
              <p:cNvSpPr>
                <a:spLocks noChangeShapeType="1"/>
              </p:cNvSpPr>
              <p:nvPr/>
            </p:nvSpPr>
            <p:spPr bwMode="auto">
              <a:xfrm>
                <a:off x="2999" y="205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8" name="Line 519"/>
              <p:cNvSpPr>
                <a:spLocks noChangeShapeType="1"/>
              </p:cNvSpPr>
              <p:nvPr/>
            </p:nvSpPr>
            <p:spPr bwMode="auto">
              <a:xfrm>
                <a:off x="3044" y="2051"/>
                <a:ext cx="19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" name="Line 520"/>
              <p:cNvSpPr>
                <a:spLocks noChangeShapeType="1"/>
              </p:cNvSpPr>
              <p:nvPr/>
            </p:nvSpPr>
            <p:spPr bwMode="auto">
              <a:xfrm>
                <a:off x="3063" y="2051"/>
                <a:ext cx="26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" name="Line 521"/>
              <p:cNvSpPr>
                <a:spLocks noChangeShapeType="1"/>
              </p:cNvSpPr>
              <p:nvPr/>
            </p:nvSpPr>
            <p:spPr bwMode="auto">
              <a:xfrm>
                <a:off x="3089" y="2057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" name="Line 522"/>
              <p:cNvSpPr>
                <a:spLocks noChangeShapeType="1"/>
              </p:cNvSpPr>
              <p:nvPr/>
            </p:nvSpPr>
            <p:spPr bwMode="auto">
              <a:xfrm>
                <a:off x="3134" y="2057"/>
                <a:ext cx="44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" name="Line 523"/>
              <p:cNvSpPr>
                <a:spLocks noChangeShapeType="1"/>
              </p:cNvSpPr>
              <p:nvPr/>
            </p:nvSpPr>
            <p:spPr bwMode="auto">
              <a:xfrm>
                <a:off x="3178" y="2063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" name="Line 524"/>
              <p:cNvSpPr>
                <a:spLocks noChangeShapeType="1"/>
              </p:cNvSpPr>
              <p:nvPr/>
            </p:nvSpPr>
            <p:spPr bwMode="auto">
              <a:xfrm>
                <a:off x="3223" y="2070"/>
                <a:ext cx="39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" name="Line 525"/>
              <p:cNvSpPr>
                <a:spLocks noChangeShapeType="1"/>
              </p:cNvSpPr>
              <p:nvPr/>
            </p:nvSpPr>
            <p:spPr bwMode="auto">
              <a:xfrm>
                <a:off x="3262" y="2076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" name="Line 526"/>
              <p:cNvSpPr>
                <a:spLocks noChangeShapeType="1"/>
              </p:cNvSpPr>
              <p:nvPr/>
            </p:nvSpPr>
            <p:spPr bwMode="auto">
              <a:xfrm>
                <a:off x="3307" y="2089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" name="Line 527"/>
              <p:cNvSpPr>
                <a:spLocks noChangeShapeType="1"/>
              </p:cNvSpPr>
              <p:nvPr/>
            </p:nvSpPr>
            <p:spPr bwMode="auto">
              <a:xfrm>
                <a:off x="3345" y="2095"/>
                <a:ext cx="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" name="Line 528"/>
              <p:cNvSpPr>
                <a:spLocks noChangeShapeType="1"/>
              </p:cNvSpPr>
              <p:nvPr/>
            </p:nvSpPr>
            <p:spPr bwMode="auto">
              <a:xfrm>
                <a:off x="3351" y="2095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" name="Line 529"/>
              <p:cNvSpPr>
                <a:spLocks noChangeShapeType="1"/>
              </p:cNvSpPr>
              <p:nvPr/>
            </p:nvSpPr>
            <p:spPr bwMode="auto">
              <a:xfrm>
                <a:off x="3396" y="2108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" name="Line 530"/>
              <p:cNvSpPr>
                <a:spLocks noChangeShapeType="1"/>
              </p:cNvSpPr>
              <p:nvPr/>
            </p:nvSpPr>
            <p:spPr bwMode="auto">
              <a:xfrm>
                <a:off x="3441" y="2121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" name="Line 531"/>
              <p:cNvSpPr>
                <a:spLocks noChangeShapeType="1"/>
              </p:cNvSpPr>
              <p:nvPr/>
            </p:nvSpPr>
            <p:spPr bwMode="auto">
              <a:xfrm>
                <a:off x="3486" y="2140"/>
                <a:ext cx="45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" name="Line 532"/>
              <p:cNvSpPr>
                <a:spLocks noChangeShapeType="1"/>
              </p:cNvSpPr>
              <p:nvPr/>
            </p:nvSpPr>
            <p:spPr bwMode="auto">
              <a:xfrm>
                <a:off x="3531" y="2160"/>
                <a:ext cx="38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" name="Line 533"/>
              <p:cNvSpPr>
                <a:spLocks noChangeShapeType="1"/>
              </p:cNvSpPr>
              <p:nvPr/>
            </p:nvSpPr>
            <p:spPr bwMode="auto">
              <a:xfrm>
                <a:off x="3569" y="2179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" name="Line 534"/>
              <p:cNvSpPr>
                <a:spLocks noChangeShapeType="1"/>
              </p:cNvSpPr>
              <p:nvPr/>
            </p:nvSpPr>
            <p:spPr bwMode="auto">
              <a:xfrm>
                <a:off x="3582" y="2185"/>
                <a:ext cx="3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" name="Line 535"/>
              <p:cNvSpPr>
                <a:spLocks noChangeShapeType="1"/>
              </p:cNvSpPr>
              <p:nvPr/>
            </p:nvSpPr>
            <p:spPr bwMode="auto">
              <a:xfrm>
                <a:off x="3614" y="2204"/>
                <a:ext cx="39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" name="Line 536"/>
              <p:cNvSpPr>
                <a:spLocks noChangeShapeType="1"/>
              </p:cNvSpPr>
              <p:nvPr/>
            </p:nvSpPr>
            <p:spPr bwMode="auto">
              <a:xfrm>
                <a:off x="3653" y="2230"/>
                <a:ext cx="6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" name="Line 537"/>
              <p:cNvSpPr>
                <a:spLocks noChangeShapeType="1"/>
              </p:cNvSpPr>
              <p:nvPr/>
            </p:nvSpPr>
            <p:spPr bwMode="auto">
              <a:xfrm>
                <a:off x="3659" y="2237"/>
                <a:ext cx="45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" name="Line 538"/>
              <p:cNvSpPr>
                <a:spLocks noChangeShapeType="1"/>
              </p:cNvSpPr>
              <p:nvPr/>
            </p:nvSpPr>
            <p:spPr bwMode="auto">
              <a:xfrm>
                <a:off x="3704" y="2275"/>
                <a:ext cx="32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8" name="Line 539"/>
              <p:cNvSpPr>
                <a:spLocks noChangeShapeType="1"/>
              </p:cNvSpPr>
              <p:nvPr/>
            </p:nvSpPr>
            <p:spPr bwMode="auto">
              <a:xfrm>
                <a:off x="3736" y="2314"/>
                <a:ext cx="13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" name="Line 540"/>
              <p:cNvSpPr>
                <a:spLocks noChangeShapeType="1"/>
              </p:cNvSpPr>
              <p:nvPr/>
            </p:nvSpPr>
            <p:spPr bwMode="auto">
              <a:xfrm>
                <a:off x="3569" y="2333"/>
                <a:ext cx="20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" name="Line 541"/>
              <p:cNvSpPr>
                <a:spLocks noChangeShapeType="1"/>
              </p:cNvSpPr>
              <p:nvPr/>
            </p:nvSpPr>
            <p:spPr bwMode="auto">
              <a:xfrm>
                <a:off x="3589" y="2358"/>
                <a:ext cx="6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" name="Line 542"/>
              <p:cNvSpPr>
                <a:spLocks noChangeShapeType="1"/>
              </p:cNvSpPr>
              <p:nvPr/>
            </p:nvSpPr>
            <p:spPr bwMode="auto">
              <a:xfrm flipH="1">
                <a:off x="3589" y="2403"/>
                <a:ext cx="6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" name="Line 543"/>
              <p:cNvSpPr>
                <a:spLocks noChangeShapeType="1"/>
              </p:cNvSpPr>
              <p:nvPr/>
            </p:nvSpPr>
            <p:spPr bwMode="auto">
              <a:xfrm flipH="1">
                <a:off x="3569" y="2448"/>
                <a:ext cx="20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" name="Line 544"/>
              <p:cNvSpPr>
                <a:spLocks noChangeShapeType="1"/>
              </p:cNvSpPr>
              <p:nvPr/>
            </p:nvSpPr>
            <p:spPr bwMode="auto">
              <a:xfrm flipH="1">
                <a:off x="3563" y="2474"/>
                <a:ext cx="6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" name="Line 545"/>
              <p:cNvSpPr>
                <a:spLocks noChangeShapeType="1"/>
              </p:cNvSpPr>
              <p:nvPr/>
            </p:nvSpPr>
            <p:spPr bwMode="auto">
              <a:xfrm flipH="1">
                <a:off x="3531" y="2493"/>
                <a:ext cx="32" cy="3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" name="Line 546"/>
              <p:cNvSpPr>
                <a:spLocks noChangeShapeType="1"/>
              </p:cNvSpPr>
              <p:nvPr/>
            </p:nvSpPr>
            <p:spPr bwMode="auto">
              <a:xfrm flipH="1">
                <a:off x="3518" y="2525"/>
                <a:ext cx="13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" name="Line 547"/>
              <p:cNvSpPr>
                <a:spLocks noChangeShapeType="1"/>
              </p:cNvSpPr>
              <p:nvPr/>
            </p:nvSpPr>
            <p:spPr bwMode="auto">
              <a:xfrm flipH="1">
                <a:off x="3486" y="2538"/>
                <a:ext cx="3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" name="Line 548"/>
              <p:cNvSpPr>
                <a:spLocks noChangeShapeType="1"/>
              </p:cNvSpPr>
              <p:nvPr/>
            </p:nvSpPr>
            <p:spPr bwMode="auto">
              <a:xfrm flipH="1">
                <a:off x="3454" y="2557"/>
                <a:ext cx="32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" name="Line 549"/>
              <p:cNvSpPr>
                <a:spLocks noChangeShapeType="1"/>
              </p:cNvSpPr>
              <p:nvPr/>
            </p:nvSpPr>
            <p:spPr bwMode="auto">
              <a:xfrm flipH="1">
                <a:off x="3441" y="2577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" name="Line 550"/>
              <p:cNvSpPr>
                <a:spLocks noChangeShapeType="1"/>
              </p:cNvSpPr>
              <p:nvPr/>
            </p:nvSpPr>
            <p:spPr bwMode="auto">
              <a:xfrm flipH="1">
                <a:off x="3396" y="2583"/>
                <a:ext cx="45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" name="Line 551"/>
              <p:cNvSpPr>
                <a:spLocks noChangeShapeType="1"/>
              </p:cNvSpPr>
              <p:nvPr/>
            </p:nvSpPr>
            <p:spPr bwMode="auto">
              <a:xfrm flipH="1">
                <a:off x="3351" y="2609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" name="Line 552"/>
              <p:cNvSpPr>
                <a:spLocks noChangeShapeType="1"/>
              </p:cNvSpPr>
              <p:nvPr/>
            </p:nvSpPr>
            <p:spPr bwMode="auto">
              <a:xfrm flipH="1">
                <a:off x="3307" y="2621"/>
                <a:ext cx="44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" name="Line 553"/>
              <p:cNvSpPr>
                <a:spLocks noChangeShapeType="1"/>
              </p:cNvSpPr>
              <p:nvPr/>
            </p:nvSpPr>
            <p:spPr bwMode="auto">
              <a:xfrm flipH="1">
                <a:off x="3262" y="2641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" name="Line 554"/>
              <p:cNvSpPr>
                <a:spLocks noChangeShapeType="1"/>
              </p:cNvSpPr>
              <p:nvPr/>
            </p:nvSpPr>
            <p:spPr bwMode="auto">
              <a:xfrm flipH="1">
                <a:off x="3223" y="2647"/>
                <a:ext cx="3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" name="Line 555"/>
              <p:cNvSpPr>
                <a:spLocks noChangeShapeType="1"/>
              </p:cNvSpPr>
              <p:nvPr/>
            </p:nvSpPr>
            <p:spPr bwMode="auto">
              <a:xfrm flipH="1">
                <a:off x="3178" y="2660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" name="Line 556"/>
              <p:cNvSpPr>
                <a:spLocks noChangeShapeType="1"/>
              </p:cNvSpPr>
              <p:nvPr/>
            </p:nvSpPr>
            <p:spPr bwMode="auto">
              <a:xfrm flipH="1">
                <a:off x="3134" y="2666"/>
                <a:ext cx="44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" name="Line 557"/>
              <p:cNvSpPr>
                <a:spLocks noChangeShapeType="1"/>
              </p:cNvSpPr>
              <p:nvPr/>
            </p:nvSpPr>
            <p:spPr bwMode="auto">
              <a:xfrm flipH="1">
                <a:off x="3089" y="2673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" name="Line 558"/>
              <p:cNvSpPr>
                <a:spLocks noChangeShapeType="1"/>
              </p:cNvSpPr>
              <p:nvPr/>
            </p:nvSpPr>
            <p:spPr bwMode="auto">
              <a:xfrm flipH="1">
                <a:off x="3044" y="2679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8" name="Line 559"/>
              <p:cNvSpPr>
                <a:spLocks noChangeShapeType="1"/>
              </p:cNvSpPr>
              <p:nvPr/>
            </p:nvSpPr>
            <p:spPr bwMode="auto">
              <a:xfrm flipH="1">
                <a:off x="2999" y="2686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9" name="Line 560"/>
              <p:cNvSpPr>
                <a:spLocks noChangeShapeType="1"/>
              </p:cNvSpPr>
              <p:nvPr/>
            </p:nvSpPr>
            <p:spPr bwMode="auto">
              <a:xfrm flipH="1">
                <a:off x="2961" y="2692"/>
                <a:ext cx="38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0" name="Line 561"/>
              <p:cNvSpPr>
                <a:spLocks noChangeShapeType="1"/>
              </p:cNvSpPr>
              <p:nvPr/>
            </p:nvSpPr>
            <p:spPr bwMode="auto">
              <a:xfrm flipH="1">
                <a:off x="2916" y="2692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" name="Line 562"/>
              <p:cNvSpPr>
                <a:spLocks noChangeShapeType="1"/>
              </p:cNvSpPr>
              <p:nvPr/>
            </p:nvSpPr>
            <p:spPr bwMode="auto">
              <a:xfrm flipH="1">
                <a:off x="2871" y="2692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" name="Line 563"/>
              <p:cNvSpPr>
                <a:spLocks noChangeShapeType="1"/>
              </p:cNvSpPr>
              <p:nvPr/>
            </p:nvSpPr>
            <p:spPr bwMode="auto">
              <a:xfrm flipH="1">
                <a:off x="2826" y="2692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" name="Line 564"/>
              <p:cNvSpPr>
                <a:spLocks noChangeShapeType="1"/>
              </p:cNvSpPr>
              <p:nvPr/>
            </p:nvSpPr>
            <p:spPr bwMode="auto">
              <a:xfrm flipH="1" flipV="1">
                <a:off x="2781" y="2686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" name="Line 565"/>
              <p:cNvSpPr>
                <a:spLocks noChangeShapeType="1"/>
              </p:cNvSpPr>
              <p:nvPr/>
            </p:nvSpPr>
            <p:spPr bwMode="auto">
              <a:xfrm flipH="1" flipV="1">
                <a:off x="2736" y="2679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" name="Line 566"/>
              <p:cNvSpPr>
                <a:spLocks noChangeShapeType="1"/>
              </p:cNvSpPr>
              <p:nvPr/>
            </p:nvSpPr>
            <p:spPr bwMode="auto">
              <a:xfrm flipH="1" flipV="1">
                <a:off x="2698" y="2673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" name="Line 567"/>
              <p:cNvSpPr>
                <a:spLocks noChangeShapeType="1"/>
              </p:cNvSpPr>
              <p:nvPr/>
            </p:nvSpPr>
            <p:spPr bwMode="auto">
              <a:xfrm flipH="1" flipV="1">
                <a:off x="2653" y="2666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" name="Line 568"/>
              <p:cNvSpPr>
                <a:spLocks noChangeShapeType="1"/>
              </p:cNvSpPr>
              <p:nvPr/>
            </p:nvSpPr>
            <p:spPr bwMode="auto">
              <a:xfrm flipH="1">
                <a:off x="2646" y="2666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" name="Line 569"/>
              <p:cNvSpPr>
                <a:spLocks noChangeShapeType="1"/>
              </p:cNvSpPr>
              <p:nvPr/>
            </p:nvSpPr>
            <p:spPr bwMode="auto">
              <a:xfrm flipH="1" flipV="1">
                <a:off x="2608" y="2660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" name="Line 570"/>
              <p:cNvSpPr>
                <a:spLocks noChangeShapeType="1"/>
              </p:cNvSpPr>
              <p:nvPr/>
            </p:nvSpPr>
            <p:spPr bwMode="auto">
              <a:xfrm flipH="1" flipV="1">
                <a:off x="2563" y="2647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" name="Line 571"/>
              <p:cNvSpPr>
                <a:spLocks noChangeShapeType="1"/>
              </p:cNvSpPr>
              <p:nvPr/>
            </p:nvSpPr>
            <p:spPr bwMode="auto">
              <a:xfrm flipH="1" flipV="1">
                <a:off x="2518" y="2641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" name="Line 572"/>
              <p:cNvSpPr>
                <a:spLocks noChangeShapeType="1"/>
              </p:cNvSpPr>
              <p:nvPr/>
            </p:nvSpPr>
            <p:spPr bwMode="auto">
              <a:xfrm flipH="1" flipV="1">
                <a:off x="2480" y="2621"/>
                <a:ext cx="38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" name="Line 573"/>
              <p:cNvSpPr>
                <a:spLocks noChangeShapeType="1"/>
              </p:cNvSpPr>
              <p:nvPr/>
            </p:nvSpPr>
            <p:spPr bwMode="auto">
              <a:xfrm flipH="1">
                <a:off x="2473" y="2621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3" name="Line 574"/>
              <p:cNvSpPr>
                <a:spLocks noChangeShapeType="1"/>
              </p:cNvSpPr>
              <p:nvPr/>
            </p:nvSpPr>
            <p:spPr bwMode="auto">
              <a:xfrm flipH="1" flipV="1">
                <a:off x="2435" y="2609"/>
                <a:ext cx="38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" name="Line 575"/>
              <p:cNvSpPr>
                <a:spLocks noChangeShapeType="1"/>
              </p:cNvSpPr>
              <p:nvPr/>
            </p:nvSpPr>
            <p:spPr bwMode="auto">
              <a:xfrm flipH="1" flipV="1">
                <a:off x="2390" y="2583"/>
                <a:ext cx="45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" name="Line 576"/>
              <p:cNvSpPr>
                <a:spLocks noChangeShapeType="1"/>
              </p:cNvSpPr>
              <p:nvPr/>
            </p:nvSpPr>
            <p:spPr bwMode="auto">
              <a:xfrm flipH="1" flipV="1">
                <a:off x="2377" y="2577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" name="Line 577"/>
              <p:cNvSpPr>
                <a:spLocks noChangeShapeType="1"/>
              </p:cNvSpPr>
              <p:nvPr/>
            </p:nvSpPr>
            <p:spPr bwMode="auto">
              <a:xfrm flipH="1" flipV="1">
                <a:off x="2345" y="2557"/>
                <a:ext cx="32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" name="Line 578"/>
              <p:cNvSpPr>
                <a:spLocks noChangeShapeType="1"/>
              </p:cNvSpPr>
              <p:nvPr/>
            </p:nvSpPr>
            <p:spPr bwMode="auto">
              <a:xfrm flipH="1" flipV="1">
                <a:off x="2313" y="2538"/>
                <a:ext cx="3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" name="Line 579"/>
              <p:cNvSpPr>
                <a:spLocks noChangeShapeType="1"/>
              </p:cNvSpPr>
              <p:nvPr/>
            </p:nvSpPr>
            <p:spPr bwMode="auto">
              <a:xfrm flipH="1" flipV="1">
                <a:off x="2300" y="2525"/>
                <a:ext cx="13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9" name="Line 580"/>
              <p:cNvSpPr>
                <a:spLocks noChangeShapeType="1"/>
              </p:cNvSpPr>
              <p:nvPr/>
            </p:nvSpPr>
            <p:spPr bwMode="auto">
              <a:xfrm flipH="1" flipV="1">
                <a:off x="2268" y="2493"/>
                <a:ext cx="32" cy="3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0" name="Line 581"/>
              <p:cNvSpPr>
                <a:spLocks noChangeShapeType="1"/>
              </p:cNvSpPr>
              <p:nvPr/>
            </p:nvSpPr>
            <p:spPr bwMode="auto">
              <a:xfrm flipH="1" flipV="1">
                <a:off x="2256" y="2474"/>
                <a:ext cx="1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1" name="Line 582"/>
              <p:cNvSpPr>
                <a:spLocks noChangeShapeType="1"/>
              </p:cNvSpPr>
              <p:nvPr/>
            </p:nvSpPr>
            <p:spPr bwMode="auto">
              <a:xfrm flipH="1" flipV="1">
                <a:off x="2243" y="2448"/>
                <a:ext cx="13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2" name="Line 583"/>
              <p:cNvSpPr>
                <a:spLocks noChangeShapeType="1"/>
              </p:cNvSpPr>
              <p:nvPr/>
            </p:nvSpPr>
            <p:spPr bwMode="auto">
              <a:xfrm flipH="1" flipV="1">
                <a:off x="2236" y="2403"/>
                <a:ext cx="7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3" name="Line 584"/>
              <p:cNvSpPr>
                <a:spLocks noChangeShapeType="1"/>
              </p:cNvSpPr>
              <p:nvPr/>
            </p:nvSpPr>
            <p:spPr bwMode="auto">
              <a:xfrm flipV="1">
                <a:off x="2236" y="2358"/>
                <a:ext cx="7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4" name="Line 585"/>
              <p:cNvSpPr>
                <a:spLocks noChangeShapeType="1"/>
              </p:cNvSpPr>
              <p:nvPr/>
            </p:nvSpPr>
            <p:spPr bwMode="auto">
              <a:xfrm flipV="1">
                <a:off x="2243" y="2333"/>
                <a:ext cx="13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5" name="Line 586"/>
              <p:cNvSpPr>
                <a:spLocks noChangeShapeType="1"/>
              </p:cNvSpPr>
              <p:nvPr/>
            </p:nvSpPr>
            <p:spPr bwMode="auto">
              <a:xfrm flipV="1">
                <a:off x="2256" y="2314"/>
                <a:ext cx="1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6" name="Line 587"/>
              <p:cNvSpPr>
                <a:spLocks noChangeShapeType="1"/>
              </p:cNvSpPr>
              <p:nvPr/>
            </p:nvSpPr>
            <p:spPr bwMode="auto">
              <a:xfrm flipV="1">
                <a:off x="2268" y="2281"/>
                <a:ext cx="32" cy="3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7" name="Line 588"/>
              <p:cNvSpPr>
                <a:spLocks noChangeShapeType="1"/>
              </p:cNvSpPr>
              <p:nvPr/>
            </p:nvSpPr>
            <p:spPr bwMode="auto">
              <a:xfrm flipV="1">
                <a:off x="2300" y="2275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8" name="Line 589"/>
              <p:cNvSpPr>
                <a:spLocks noChangeShapeType="1"/>
              </p:cNvSpPr>
              <p:nvPr/>
            </p:nvSpPr>
            <p:spPr bwMode="auto">
              <a:xfrm flipV="1">
                <a:off x="2313" y="2249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9" name="Line 590"/>
              <p:cNvSpPr>
                <a:spLocks noChangeShapeType="1"/>
              </p:cNvSpPr>
              <p:nvPr/>
            </p:nvSpPr>
            <p:spPr bwMode="auto">
              <a:xfrm flipV="1">
                <a:off x="2345" y="2230"/>
                <a:ext cx="3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0" name="Line 591"/>
              <p:cNvSpPr>
                <a:spLocks noChangeShapeType="1"/>
              </p:cNvSpPr>
              <p:nvPr/>
            </p:nvSpPr>
            <p:spPr bwMode="auto">
              <a:xfrm flipV="1">
                <a:off x="2377" y="2224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1" name="Line 592"/>
              <p:cNvSpPr>
                <a:spLocks noChangeShapeType="1"/>
              </p:cNvSpPr>
              <p:nvPr/>
            </p:nvSpPr>
            <p:spPr bwMode="auto">
              <a:xfrm flipV="1">
                <a:off x="2390" y="2204"/>
                <a:ext cx="45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2" name="Line 593"/>
              <p:cNvSpPr>
                <a:spLocks noChangeShapeType="1"/>
              </p:cNvSpPr>
              <p:nvPr/>
            </p:nvSpPr>
            <p:spPr bwMode="auto">
              <a:xfrm flipV="1">
                <a:off x="2435" y="2185"/>
                <a:ext cx="38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3" name="Line 594"/>
              <p:cNvSpPr>
                <a:spLocks noChangeShapeType="1"/>
              </p:cNvSpPr>
              <p:nvPr/>
            </p:nvSpPr>
            <p:spPr bwMode="auto">
              <a:xfrm>
                <a:off x="2473" y="2185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4" name="Line 595"/>
              <p:cNvSpPr>
                <a:spLocks noChangeShapeType="1"/>
              </p:cNvSpPr>
              <p:nvPr/>
            </p:nvSpPr>
            <p:spPr bwMode="auto">
              <a:xfrm flipV="1">
                <a:off x="2480" y="2172"/>
                <a:ext cx="38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5" name="Line 596"/>
              <p:cNvSpPr>
                <a:spLocks noChangeShapeType="1"/>
              </p:cNvSpPr>
              <p:nvPr/>
            </p:nvSpPr>
            <p:spPr bwMode="auto">
              <a:xfrm flipV="1">
                <a:off x="2518" y="2160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6" name="Line 597"/>
              <p:cNvSpPr>
                <a:spLocks noChangeShapeType="1"/>
              </p:cNvSpPr>
              <p:nvPr/>
            </p:nvSpPr>
            <p:spPr bwMode="auto">
              <a:xfrm flipV="1">
                <a:off x="2563" y="2147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7" name="Line 598"/>
              <p:cNvSpPr>
                <a:spLocks noChangeShapeType="1"/>
              </p:cNvSpPr>
              <p:nvPr/>
            </p:nvSpPr>
            <p:spPr bwMode="auto">
              <a:xfrm flipV="1">
                <a:off x="2608" y="2140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8" name="Line 599"/>
              <p:cNvSpPr>
                <a:spLocks noChangeShapeType="1"/>
              </p:cNvSpPr>
              <p:nvPr/>
            </p:nvSpPr>
            <p:spPr bwMode="auto">
              <a:xfrm>
                <a:off x="2646" y="2140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9" name="Line 600"/>
              <p:cNvSpPr>
                <a:spLocks noChangeShapeType="1"/>
              </p:cNvSpPr>
              <p:nvPr/>
            </p:nvSpPr>
            <p:spPr bwMode="auto">
              <a:xfrm flipV="1">
                <a:off x="2653" y="2134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0" name="Line 601"/>
              <p:cNvSpPr>
                <a:spLocks noChangeShapeType="1"/>
              </p:cNvSpPr>
              <p:nvPr/>
            </p:nvSpPr>
            <p:spPr bwMode="auto">
              <a:xfrm flipV="1">
                <a:off x="2698" y="2128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1" name="Line 602"/>
              <p:cNvSpPr>
                <a:spLocks noChangeShapeType="1"/>
              </p:cNvSpPr>
              <p:nvPr/>
            </p:nvSpPr>
            <p:spPr bwMode="auto">
              <a:xfrm flipV="1">
                <a:off x="2736" y="2121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2" name="Line 603"/>
              <p:cNvSpPr>
                <a:spLocks noChangeShapeType="1"/>
              </p:cNvSpPr>
              <p:nvPr/>
            </p:nvSpPr>
            <p:spPr bwMode="auto">
              <a:xfrm>
                <a:off x="2781" y="212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3" name="Line 604"/>
              <p:cNvSpPr>
                <a:spLocks noChangeShapeType="1"/>
              </p:cNvSpPr>
              <p:nvPr/>
            </p:nvSpPr>
            <p:spPr bwMode="auto">
              <a:xfrm flipV="1">
                <a:off x="2826" y="2115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4" name="Line 605"/>
              <p:cNvSpPr>
                <a:spLocks noChangeShapeType="1"/>
              </p:cNvSpPr>
              <p:nvPr/>
            </p:nvSpPr>
            <p:spPr bwMode="auto">
              <a:xfrm>
                <a:off x="2871" y="2115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5" name="Line 606"/>
              <p:cNvSpPr>
                <a:spLocks noChangeShapeType="1"/>
              </p:cNvSpPr>
              <p:nvPr/>
            </p:nvSpPr>
            <p:spPr bwMode="auto">
              <a:xfrm>
                <a:off x="2916" y="2115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6" name="Line 607"/>
              <p:cNvSpPr>
                <a:spLocks noChangeShapeType="1"/>
              </p:cNvSpPr>
              <p:nvPr/>
            </p:nvSpPr>
            <p:spPr bwMode="auto">
              <a:xfrm>
                <a:off x="2961" y="2115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4" name="Group 809"/>
            <p:cNvGrpSpPr>
              <a:grpSpLocks/>
            </p:cNvGrpSpPr>
            <p:nvPr/>
          </p:nvGrpSpPr>
          <p:grpSpPr bwMode="auto">
            <a:xfrm>
              <a:off x="3733800" y="3367088"/>
              <a:ext cx="1931988" cy="825500"/>
              <a:chOff x="2352" y="2121"/>
              <a:chExt cx="1217" cy="520"/>
            </a:xfrm>
          </p:grpSpPr>
          <p:sp>
            <p:nvSpPr>
              <p:cNvPr id="172" name="Line 609"/>
              <p:cNvSpPr>
                <a:spLocks noChangeShapeType="1"/>
              </p:cNvSpPr>
              <p:nvPr/>
            </p:nvSpPr>
            <p:spPr bwMode="auto">
              <a:xfrm>
                <a:off x="2999" y="212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Line 610"/>
              <p:cNvSpPr>
                <a:spLocks noChangeShapeType="1"/>
              </p:cNvSpPr>
              <p:nvPr/>
            </p:nvSpPr>
            <p:spPr bwMode="auto">
              <a:xfrm>
                <a:off x="3044" y="2121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Line 611"/>
              <p:cNvSpPr>
                <a:spLocks noChangeShapeType="1"/>
              </p:cNvSpPr>
              <p:nvPr/>
            </p:nvSpPr>
            <p:spPr bwMode="auto">
              <a:xfrm>
                <a:off x="3089" y="212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Line 612"/>
              <p:cNvSpPr>
                <a:spLocks noChangeShapeType="1"/>
              </p:cNvSpPr>
              <p:nvPr/>
            </p:nvSpPr>
            <p:spPr bwMode="auto">
              <a:xfrm>
                <a:off x="3134" y="2134"/>
                <a:ext cx="44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Line 613"/>
              <p:cNvSpPr>
                <a:spLocks noChangeShapeType="1"/>
              </p:cNvSpPr>
              <p:nvPr/>
            </p:nvSpPr>
            <p:spPr bwMode="auto">
              <a:xfrm>
                <a:off x="3178" y="2140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Line 614"/>
              <p:cNvSpPr>
                <a:spLocks noChangeShapeType="1"/>
              </p:cNvSpPr>
              <p:nvPr/>
            </p:nvSpPr>
            <p:spPr bwMode="auto">
              <a:xfrm>
                <a:off x="3223" y="2147"/>
                <a:ext cx="3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Line 615"/>
              <p:cNvSpPr>
                <a:spLocks noChangeShapeType="1"/>
              </p:cNvSpPr>
              <p:nvPr/>
            </p:nvSpPr>
            <p:spPr bwMode="auto">
              <a:xfrm>
                <a:off x="3262" y="2160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Line 616"/>
              <p:cNvSpPr>
                <a:spLocks noChangeShapeType="1"/>
              </p:cNvSpPr>
              <p:nvPr/>
            </p:nvSpPr>
            <p:spPr bwMode="auto">
              <a:xfrm>
                <a:off x="3307" y="2172"/>
                <a:ext cx="44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Line 617"/>
              <p:cNvSpPr>
                <a:spLocks noChangeShapeType="1"/>
              </p:cNvSpPr>
              <p:nvPr/>
            </p:nvSpPr>
            <p:spPr bwMode="auto">
              <a:xfrm>
                <a:off x="3351" y="2185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Line 618"/>
              <p:cNvSpPr>
                <a:spLocks noChangeShapeType="1"/>
              </p:cNvSpPr>
              <p:nvPr/>
            </p:nvSpPr>
            <p:spPr bwMode="auto">
              <a:xfrm>
                <a:off x="3396" y="2204"/>
                <a:ext cx="45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Line 619"/>
              <p:cNvSpPr>
                <a:spLocks noChangeShapeType="1"/>
              </p:cNvSpPr>
              <p:nvPr/>
            </p:nvSpPr>
            <p:spPr bwMode="auto">
              <a:xfrm>
                <a:off x="3441" y="2224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Line 620"/>
              <p:cNvSpPr>
                <a:spLocks noChangeShapeType="1"/>
              </p:cNvSpPr>
              <p:nvPr/>
            </p:nvSpPr>
            <p:spPr bwMode="auto">
              <a:xfrm>
                <a:off x="3454" y="2230"/>
                <a:ext cx="3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Line 621"/>
              <p:cNvSpPr>
                <a:spLocks noChangeShapeType="1"/>
              </p:cNvSpPr>
              <p:nvPr/>
            </p:nvSpPr>
            <p:spPr bwMode="auto">
              <a:xfrm>
                <a:off x="3486" y="2249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Line 622"/>
              <p:cNvSpPr>
                <a:spLocks noChangeShapeType="1"/>
              </p:cNvSpPr>
              <p:nvPr/>
            </p:nvSpPr>
            <p:spPr bwMode="auto">
              <a:xfrm>
                <a:off x="3518" y="2275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Line 623"/>
              <p:cNvSpPr>
                <a:spLocks noChangeShapeType="1"/>
              </p:cNvSpPr>
              <p:nvPr/>
            </p:nvSpPr>
            <p:spPr bwMode="auto">
              <a:xfrm>
                <a:off x="3531" y="2281"/>
                <a:ext cx="32" cy="3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Line 624"/>
              <p:cNvSpPr>
                <a:spLocks noChangeShapeType="1"/>
              </p:cNvSpPr>
              <p:nvPr/>
            </p:nvSpPr>
            <p:spPr bwMode="auto">
              <a:xfrm>
                <a:off x="3563" y="2314"/>
                <a:ext cx="6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Line 625"/>
              <p:cNvSpPr>
                <a:spLocks noChangeShapeType="1"/>
              </p:cNvSpPr>
              <p:nvPr/>
            </p:nvSpPr>
            <p:spPr bwMode="auto">
              <a:xfrm>
                <a:off x="3441" y="2326"/>
                <a:ext cx="26" cy="3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Line 626"/>
              <p:cNvSpPr>
                <a:spLocks noChangeShapeType="1"/>
              </p:cNvSpPr>
              <p:nvPr/>
            </p:nvSpPr>
            <p:spPr bwMode="auto">
              <a:xfrm>
                <a:off x="3467" y="2358"/>
                <a:ext cx="6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Line 627"/>
              <p:cNvSpPr>
                <a:spLocks noChangeShapeType="1"/>
              </p:cNvSpPr>
              <p:nvPr/>
            </p:nvSpPr>
            <p:spPr bwMode="auto">
              <a:xfrm flipH="1">
                <a:off x="3467" y="2403"/>
                <a:ext cx="6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Line 628"/>
              <p:cNvSpPr>
                <a:spLocks noChangeShapeType="1"/>
              </p:cNvSpPr>
              <p:nvPr/>
            </p:nvSpPr>
            <p:spPr bwMode="auto">
              <a:xfrm flipH="1">
                <a:off x="3441" y="2448"/>
                <a:ext cx="26" cy="3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Line 629"/>
              <p:cNvSpPr>
                <a:spLocks noChangeShapeType="1"/>
              </p:cNvSpPr>
              <p:nvPr/>
            </p:nvSpPr>
            <p:spPr bwMode="auto">
              <a:xfrm flipH="1">
                <a:off x="3435" y="2480"/>
                <a:ext cx="6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Line 630"/>
              <p:cNvSpPr>
                <a:spLocks noChangeShapeType="1"/>
              </p:cNvSpPr>
              <p:nvPr/>
            </p:nvSpPr>
            <p:spPr bwMode="auto">
              <a:xfrm flipH="1">
                <a:off x="3396" y="2493"/>
                <a:ext cx="39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Line 631"/>
              <p:cNvSpPr>
                <a:spLocks noChangeShapeType="1"/>
              </p:cNvSpPr>
              <p:nvPr/>
            </p:nvSpPr>
            <p:spPr bwMode="auto">
              <a:xfrm flipH="1">
                <a:off x="3377" y="2519"/>
                <a:ext cx="19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Line 632"/>
              <p:cNvSpPr>
                <a:spLocks noChangeShapeType="1"/>
              </p:cNvSpPr>
              <p:nvPr/>
            </p:nvSpPr>
            <p:spPr bwMode="auto">
              <a:xfrm flipH="1">
                <a:off x="3351" y="2538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Line 633"/>
              <p:cNvSpPr>
                <a:spLocks noChangeShapeType="1"/>
              </p:cNvSpPr>
              <p:nvPr/>
            </p:nvSpPr>
            <p:spPr bwMode="auto">
              <a:xfrm flipH="1">
                <a:off x="3307" y="2551"/>
                <a:ext cx="44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Line 634"/>
              <p:cNvSpPr>
                <a:spLocks noChangeShapeType="1"/>
              </p:cNvSpPr>
              <p:nvPr/>
            </p:nvSpPr>
            <p:spPr bwMode="auto">
              <a:xfrm flipH="1">
                <a:off x="3287" y="2570"/>
                <a:ext cx="20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Line 635"/>
              <p:cNvSpPr>
                <a:spLocks noChangeShapeType="1"/>
              </p:cNvSpPr>
              <p:nvPr/>
            </p:nvSpPr>
            <p:spPr bwMode="auto">
              <a:xfrm flipH="1">
                <a:off x="3262" y="2577"/>
                <a:ext cx="2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Line 636"/>
              <p:cNvSpPr>
                <a:spLocks noChangeShapeType="1"/>
              </p:cNvSpPr>
              <p:nvPr/>
            </p:nvSpPr>
            <p:spPr bwMode="auto">
              <a:xfrm flipH="1">
                <a:off x="3223" y="2589"/>
                <a:ext cx="3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Line 637"/>
              <p:cNvSpPr>
                <a:spLocks noChangeShapeType="1"/>
              </p:cNvSpPr>
              <p:nvPr/>
            </p:nvSpPr>
            <p:spPr bwMode="auto">
              <a:xfrm flipH="1">
                <a:off x="3178" y="2602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Line 638"/>
              <p:cNvSpPr>
                <a:spLocks noChangeShapeType="1"/>
              </p:cNvSpPr>
              <p:nvPr/>
            </p:nvSpPr>
            <p:spPr bwMode="auto">
              <a:xfrm flipH="1">
                <a:off x="3134" y="2609"/>
                <a:ext cx="44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Line 639"/>
              <p:cNvSpPr>
                <a:spLocks noChangeShapeType="1"/>
              </p:cNvSpPr>
              <p:nvPr/>
            </p:nvSpPr>
            <p:spPr bwMode="auto">
              <a:xfrm flipH="1">
                <a:off x="3114" y="2621"/>
                <a:ext cx="20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Line 640"/>
              <p:cNvSpPr>
                <a:spLocks noChangeShapeType="1"/>
              </p:cNvSpPr>
              <p:nvPr/>
            </p:nvSpPr>
            <p:spPr bwMode="auto">
              <a:xfrm flipH="1">
                <a:off x="3089" y="2621"/>
                <a:ext cx="2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Line 641"/>
              <p:cNvSpPr>
                <a:spLocks noChangeShapeType="1"/>
              </p:cNvSpPr>
              <p:nvPr/>
            </p:nvSpPr>
            <p:spPr bwMode="auto">
              <a:xfrm flipH="1">
                <a:off x="3044" y="262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Line 642"/>
              <p:cNvSpPr>
                <a:spLocks noChangeShapeType="1"/>
              </p:cNvSpPr>
              <p:nvPr/>
            </p:nvSpPr>
            <p:spPr bwMode="auto">
              <a:xfrm flipH="1">
                <a:off x="2999" y="2634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Line 643"/>
              <p:cNvSpPr>
                <a:spLocks noChangeShapeType="1"/>
              </p:cNvSpPr>
              <p:nvPr/>
            </p:nvSpPr>
            <p:spPr bwMode="auto">
              <a:xfrm flipH="1">
                <a:off x="2961" y="2634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Line 644"/>
              <p:cNvSpPr>
                <a:spLocks noChangeShapeType="1"/>
              </p:cNvSpPr>
              <p:nvPr/>
            </p:nvSpPr>
            <p:spPr bwMode="auto">
              <a:xfrm flipH="1">
                <a:off x="2916" y="264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Line 645"/>
              <p:cNvSpPr>
                <a:spLocks noChangeShapeType="1"/>
              </p:cNvSpPr>
              <p:nvPr/>
            </p:nvSpPr>
            <p:spPr bwMode="auto">
              <a:xfrm flipH="1">
                <a:off x="2871" y="264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Line 646"/>
              <p:cNvSpPr>
                <a:spLocks noChangeShapeType="1"/>
              </p:cNvSpPr>
              <p:nvPr/>
            </p:nvSpPr>
            <p:spPr bwMode="auto">
              <a:xfrm flipH="1" flipV="1">
                <a:off x="2826" y="2634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Line 647"/>
              <p:cNvSpPr>
                <a:spLocks noChangeShapeType="1"/>
              </p:cNvSpPr>
              <p:nvPr/>
            </p:nvSpPr>
            <p:spPr bwMode="auto">
              <a:xfrm flipH="1">
                <a:off x="2781" y="2634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Line 648"/>
              <p:cNvSpPr>
                <a:spLocks noChangeShapeType="1"/>
              </p:cNvSpPr>
              <p:nvPr/>
            </p:nvSpPr>
            <p:spPr bwMode="auto">
              <a:xfrm flipH="1" flipV="1">
                <a:off x="2736" y="262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Line 649"/>
              <p:cNvSpPr>
                <a:spLocks noChangeShapeType="1"/>
              </p:cNvSpPr>
              <p:nvPr/>
            </p:nvSpPr>
            <p:spPr bwMode="auto">
              <a:xfrm flipH="1" flipV="1">
                <a:off x="2711" y="2621"/>
                <a:ext cx="2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Line 650"/>
              <p:cNvSpPr>
                <a:spLocks noChangeShapeType="1"/>
              </p:cNvSpPr>
              <p:nvPr/>
            </p:nvSpPr>
            <p:spPr bwMode="auto">
              <a:xfrm flipH="1">
                <a:off x="2698" y="2621"/>
                <a:ext cx="13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Line 651"/>
              <p:cNvSpPr>
                <a:spLocks noChangeShapeType="1"/>
              </p:cNvSpPr>
              <p:nvPr/>
            </p:nvSpPr>
            <p:spPr bwMode="auto">
              <a:xfrm flipH="1" flipV="1">
                <a:off x="2653" y="2609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Line 652"/>
              <p:cNvSpPr>
                <a:spLocks noChangeShapeType="1"/>
              </p:cNvSpPr>
              <p:nvPr/>
            </p:nvSpPr>
            <p:spPr bwMode="auto">
              <a:xfrm flipH="1" flipV="1">
                <a:off x="2608" y="2602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Line 653"/>
              <p:cNvSpPr>
                <a:spLocks noChangeShapeType="1"/>
              </p:cNvSpPr>
              <p:nvPr/>
            </p:nvSpPr>
            <p:spPr bwMode="auto">
              <a:xfrm flipH="1" flipV="1">
                <a:off x="2563" y="2589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Line 654"/>
              <p:cNvSpPr>
                <a:spLocks noChangeShapeType="1"/>
              </p:cNvSpPr>
              <p:nvPr/>
            </p:nvSpPr>
            <p:spPr bwMode="auto">
              <a:xfrm flipH="1" flipV="1">
                <a:off x="2544" y="2577"/>
                <a:ext cx="19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Line 655"/>
              <p:cNvSpPr>
                <a:spLocks noChangeShapeType="1"/>
              </p:cNvSpPr>
              <p:nvPr/>
            </p:nvSpPr>
            <p:spPr bwMode="auto">
              <a:xfrm flipH="1" flipV="1">
                <a:off x="2518" y="2570"/>
                <a:ext cx="26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Line 656"/>
              <p:cNvSpPr>
                <a:spLocks noChangeShapeType="1"/>
              </p:cNvSpPr>
              <p:nvPr/>
            </p:nvSpPr>
            <p:spPr bwMode="auto">
              <a:xfrm flipH="1" flipV="1">
                <a:off x="2473" y="2551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Line 657"/>
              <p:cNvSpPr>
                <a:spLocks noChangeShapeType="1"/>
              </p:cNvSpPr>
              <p:nvPr/>
            </p:nvSpPr>
            <p:spPr bwMode="auto">
              <a:xfrm flipH="1" flipV="1">
                <a:off x="2448" y="2538"/>
                <a:ext cx="2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Line 658"/>
              <p:cNvSpPr>
                <a:spLocks noChangeShapeType="1"/>
              </p:cNvSpPr>
              <p:nvPr/>
            </p:nvSpPr>
            <p:spPr bwMode="auto">
              <a:xfrm flipH="1" flipV="1">
                <a:off x="2435" y="2519"/>
                <a:ext cx="13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Line 659"/>
              <p:cNvSpPr>
                <a:spLocks noChangeShapeType="1"/>
              </p:cNvSpPr>
              <p:nvPr/>
            </p:nvSpPr>
            <p:spPr bwMode="auto">
              <a:xfrm flipH="1" flipV="1">
                <a:off x="2397" y="2493"/>
                <a:ext cx="38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Line 660"/>
              <p:cNvSpPr>
                <a:spLocks noChangeShapeType="1"/>
              </p:cNvSpPr>
              <p:nvPr/>
            </p:nvSpPr>
            <p:spPr bwMode="auto">
              <a:xfrm flipH="1" flipV="1">
                <a:off x="2390" y="2480"/>
                <a:ext cx="7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Line 661"/>
              <p:cNvSpPr>
                <a:spLocks noChangeShapeType="1"/>
              </p:cNvSpPr>
              <p:nvPr/>
            </p:nvSpPr>
            <p:spPr bwMode="auto">
              <a:xfrm flipH="1" flipV="1">
                <a:off x="2364" y="2448"/>
                <a:ext cx="26" cy="3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Line 662"/>
              <p:cNvSpPr>
                <a:spLocks noChangeShapeType="1"/>
              </p:cNvSpPr>
              <p:nvPr/>
            </p:nvSpPr>
            <p:spPr bwMode="auto">
              <a:xfrm flipH="1" flipV="1">
                <a:off x="2352" y="2403"/>
                <a:ext cx="12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Line 663"/>
              <p:cNvSpPr>
                <a:spLocks noChangeShapeType="1"/>
              </p:cNvSpPr>
              <p:nvPr/>
            </p:nvSpPr>
            <p:spPr bwMode="auto">
              <a:xfrm flipV="1">
                <a:off x="2352" y="2358"/>
                <a:ext cx="12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Line 664"/>
              <p:cNvSpPr>
                <a:spLocks noChangeShapeType="1"/>
              </p:cNvSpPr>
              <p:nvPr/>
            </p:nvSpPr>
            <p:spPr bwMode="auto">
              <a:xfrm flipV="1">
                <a:off x="2364" y="2326"/>
                <a:ext cx="26" cy="3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Line 665"/>
              <p:cNvSpPr>
                <a:spLocks noChangeShapeType="1"/>
              </p:cNvSpPr>
              <p:nvPr/>
            </p:nvSpPr>
            <p:spPr bwMode="auto">
              <a:xfrm flipV="1">
                <a:off x="2390" y="2314"/>
                <a:ext cx="7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Line 666"/>
              <p:cNvSpPr>
                <a:spLocks noChangeShapeType="1"/>
              </p:cNvSpPr>
              <p:nvPr/>
            </p:nvSpPr>
            <p:spPr bwMode="auto">
              <a:xfrm flipV="1">
                <a:off x="2397" y="2288"/>
                <a:ext cx="38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Line 667"/>
              <p:cNvSpPr>
                <a:spLocks noChangeShapeType="1"/>
              </p:cNvSpPr>
              <p:nvPr/>
            </p:nvSpPr>
            <p:spPr bwMode="auto">
              <a:xfrm flipV="1">
                <a:off x="2435" y="2275"/>
                <a:ext cx="13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Line 668"/>
              <p:cNvSpPr>
                <a:spLocks noChangeShapeType="1"/>
              </p:cNvSpPr>
              <p:nvPr/>
            </p:nvSpPr>
            <p:spPr bwMode="auto">
              <a:xfrm flipV="1">
                <a:off x="2448" y="2256"/>
                <a:ext cx="2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Line 669"/>
              <p:cNvSpPr>
                <a:spLocks noChangeShapeType="1"/>
              </p:cNvSpPr>
              <p:nvPr/>
            </p:nvSpPr>
            <p:spPr bwMode="auto">
              <a:xfrm flipV="1">
                <a:off x="2473" y="2237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Line 670"/>
              <p:cNvSpPr>
                <a:spLocks noChangeShapeType="1"/>
              </p:cNvSpPr>
              <p:nvPr/>
            </p:nvSpPr>
            <p:spPr bwMode="auto">
              <a:xfrm flipV="1">
                <a:off x="2518" y="2230"/>
                <a:ext cx="26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Line 671"/>
              <p:cNvSpPr>
                <a:spLocks noChangeShapeType="1"/>
              </p:cNvSpPr>
              <p:nvPr/>
            </p:nvSpPr>
            <p:spPr bwMode="auto">
              <a:xfrm flipV="1">
                <a:off x="2544" y="2217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Line 672"/>
              <p:cNvSpPr>
                <a:spLocks noChangeShapeType="1"/>
              </p:cNvSpPr>
              <p:nvPr/>
            </p:nvSpPr>
            <p:spPr bwMode="auto">
              <a:xfrm flipV="1">
                <a:off x="2563" y="2204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Line 673"/>
              <p:cNvSpPr>
                <a:spLocks noChangeShapeType="1"/>
              </p:cNvSpPr>
              <p:nvPr/>
            </p:nvSpPr>
            <p:spPr bwMode="auto">
              <a:xfrm flipV="1">
                <a:off x="2608" y="219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Line 674"/>
              <p:cNvSpPr>
                <a:spLocks noChangeShapeType="1"/>
              </p:cNvSpPr>
              <p:nvPr/>
            </p:nvSpPr>
            <p:spPr bwMode="auto">
              <a:xfrm flipV="1">
                <a:off x="2653" y="2185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Line 675"/>
              <p:cNvSpPr>
                <a:spLocks noChangeShapeType="1"/>
              </p:cNvSpPr>
              <p:nvPr/>
            </p:nvSpPr>
            <p:spPr bwMode="auto">
              <a:xfrm>
                <a:off x="2698" y="2185"/>
                <a:ext cx="13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Line 676"/>
              <p:cNvSpPr>
                <a:spLocks noChangeShapeType="1"/>
              </p:cNvSpPr>
              <p:nvPr/>
            </p:nvSpPr>
            <p:spPr bwMode="auto">
              <a:xfrm flipV="1">
                <a:off x="2711" y="2179"/>
                <a:ext cx="2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Line 677"/>
              <p:cNvSpPr>
                <a:spLocks noChangeShapeType="1"/>
              </p:cNvSpPr>
              <p:nvPr/>
            </p:nvSpPr>
            <p:spPr bwMode="auto">
              <a:xfrm flipV="1">
                <a:off x="2736" y="2172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Line 678"/>
              <p:cNvSpPr>
                <a:spLocks noChangeShapeType="1"/>
              </p:cNvSpPr>
              <p:nvPr/>
            </p:nvSpPr>
            <p:spPr bwMode="auto">
              <a:xfrm>
                <a:off x="2781" y="2172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Line 679"/>
              <p:cNvSpPr>
                <a:spLocks noChangeShapeType="1"/>
              </p:cNvSpPr>
              <p:nvPr/>
            </p:nvSpPr>
            <p:spPr bwMode="auto">
              <a:xfrm flipV="1">
                <a:off x="2826" y="2166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Line 680"/>
              <p:cNvSpPr>
                <a:spLocks noChangeShapeType="1"/>
              </p:cNvSpPr>
              <p:nvPr/>
            </p:nvSpPr>
            <p:spPr bwMode="auto">
              <a:xfrm>
                <a:off x="2871" y="2166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Line 681"/>
              <p:cNvSpPr>
                <a:spLocks noChangeShapeType="1"/>
              </p:cNvSpPr>
              <p:nvPr/>
            </p:nvSpPr>
            <p:spPr bwMode="auto">
              <a:xfrm>
                <a:off x="2916" y="2166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Line 682"/>
              <p:cNvSpPr>
                <a:spLocks noChangeShapeType="1"/>
              </p:cNvSpPr>
              <p:nvPr/>
            </p:nvSpPr>
            <p:spPr bwMode="auto">
              <a:xfrm>
                <a:off x="2961" y="2166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Line 683"/>
              <p:cNvSpPr>
                <a:spLocks noChangeShapeType="1"/>
              </p:cNvSpPr>
              <p:nvPr/>
            </p:nvSpPr>
            <p:spPr bwMode="auto">
              <a:xfrm>
                <a:off x="2999" y="2172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Line 684"/>
              <p:cNvSpPr>
                <a:spLocks noChangeShapeType="1"/>
              </p:cNvSpPr>
              <p:nvPr/>
            </p:nvSpPr>
            <p:spPr bwMode="auto">
              <a:xfrm>
                <a:off x="3044" y="2172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Line 685"/>
              <p:cNvSpPr>
                <a:spLocks noChangeShapeType="1"/>
              </p:cNvSpPr>
              <p:nvPr/>
            </p:nvSpPr>
            <p:spPr bwMode="auto">
              <a:xfrm>
                <a:off x="3089" y="2179"/>
                <a:ext cx="2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Line 686"/>
              <p:cNvSpPr>
                <a:spLocks noChangeShapeType="1"/>
              </p:cNvSpPr>
              <p:nvPr/>
            </p:nvSpPr>
            <p:spPr bwMode="auto">
              <a:xfrm>
                <a:off x="3114" y="2185"/>
                <a:ext cx="20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Line 687"/>
              <p:cNvSpPr>
                <a:spLocks noChangeShapeType="1"/>
              </p:cNvSpPr>
              <p:nvPr/>
            </p:nvSpPr>
            <p:spPr bwMode="auto">
              <a:xfrm>
                <a:off x="3134" y="2185"/>
                <a:ext cx="44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Line 688"/>
              <p:cNvSpPr>
                <a:spLocks noChangeShapeType="1"/>
              </p:cNvSpPr>
              <p:nvPr/>
            </p:nvSpPr>
            <p:spPr bwMode="auto">
              <a:xfrm>
                <a:off x="3178" y="219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Line 689"/>
              <p:cNvSpPr>
                <a:spLocks noChangeShapeType="1"/>
              </p:cNvSpPr>
              <p:nvPr/>
            </p:nvSpPr>
            <p:spPr bwMode="auto">
              <a:xfrm>
                <a:off x="3223" y="2204"/>
                <a:ext cx="3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Line 690"/>
              <p:cNvSpPr>
                <a:spLocks noChangeShapeType="1"/>
              </p:cNvSpPr>
              <p:nvPr/>
            </p:nvSpPr>
            <p:spPr bwMode="auto">
              <a:xfrm>
                <a:off x="3262" y="2217"/>
                <a:ext cx="2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Line 691"/>
              <p:cNvSpPr>
                <a:spLocks noChangeShapeType="1"/>
              </p:cNvSpPr>
              <p:nvPr/>
            </p:nvSpPr>
            <p:spPr bwMode="auto">
              <a:xfrm>
                <a:off x="3287" y="2230"/>
                <a:ext cx="20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Line 692"/>
              <p:cNvSpPr>
                <a:spLocks noChangeShapeType="1"/>
              </p:cNvSpPr>
              <p:nvPr/>
            </p:nvSpPr>
            <p:spPr bwMode="auto">
              <a:xfrm>
                <a:off x="3307" y="2237"/>
                <a:ext cx="44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Line 693"/>
              <p:cNvSpPr>
                <a:spLocks noChangeShapeType="1"/>
              </p:cNvSpPr>
              <p:nvPr/>
            </p:nvSpPr>
            <p:spPr bwMode="auto">
              <a:xfrm>
                <a:off x="3351" y="2256"/>
                <a:ext cx="26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Line 694"/>
              <p:cNvSpPr>
                <a:spLocks noChangeShapeType="1"/>
              </p:cNvSpPr>
              <p:nvPr/>
            </p:nvSpPr>
            <p:spPr bwMode="auto">
              <a:xfrm>
                <a:off x="3377" y="2275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Line 695"/>
              <p:cNvSpPr>
                <a:spLocks noChangeShapeType="1"/>
              </p:cNvSpPr>
              <p:nvPr/>
            </p:nvSpPr>
            <p:spPr bwMode="auto">
              <a:xfrm>
                <a:off x="3396" y="2288"/>
                <a:ext cx="39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Line 696"/>
              <p:cNvSpPr>
                <a:spLocks noChangeShapeType="1"/>
              </p:cNvSpPr>
              <p:nvPr/>
            </p:nvSpPr>
            <p:spPr bwMode="auto">
              <a:xfrm>
                <a:off x="3435" y="2314"/>
                <a:ext cx="6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Line 697"/>
              <p:cNvSpPr>
                <a:spLocks noChangeShapeType="1"/>
              </p:cNvSpPr>
              <p:nvPr/>
            </p:nvSpPr>
            <p:spPr bwMode="auto">
              <a:xfrm>
                <a:off x="3351" y="2352"/>
                <a:ext cx="7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Line 698"/>
              <p:cNvSpPr>
                <a:spLocks noChangeShapeType="1"/>
              </p:cNvSpPr>
              <p:nvPr/>
            </p:nvSpPr>
            <p:spPr bwMode="auto">
              <a:xfrm>
                <a:off x="3358" y="2358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Line 699"/>
              <p:cNvSpPr>
                <a:spLocks noChangeShapeType="1"/>
              </p:cNvSpPr>
              <p:nvPr/>
            </p:nvSpPr>
            <p:spPr bwMode="auto">
              <a:xfrm flipH="1">
                <a:off x="3358" y="2403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Line 700"/>
              <p:cNvSpPr>
                <a:spLocks noChangeShapeType="1"/>
              </p:cNvSpPr>
              <p:nvPr/>
            </p:nvSpPr>
            <p:spPr bwMode="auto">
              <a:xfrm flipH="1">
                <a:off x="3351" y="2448"/>
                <a:ext cx="7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Line 701"/>
              <p:cNvSpPr>
                <a:spLocks noChangeShapeType="1"/>
              </p:cNvSpPr>
              <p:nvPr/>
            </p:nvSpPr>
            <p:spPr bwMode="auto">
              <a:xfrm flipH="1">
                <a:off x="3319" y="2455"/>
                <a:ext cx="32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Line 702"/>
              <p:cNvSpPr>
                <a:spLocks noChangeShapeType="1"/>
              </p:cNvSpPr>
              <p:nvPr/>
            </p:nvSpPr>
            <p:spPr bwMode="auto">
              <a:xfrm flipH="1">
                <a:off x="3307" y="2493"/>
                <a:ext cx="12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Line 703"/>
              <p:cNvSpPr>
                <a:spLocks noChangeShapeType="1"/>
              </p:cNvSpPr>
              <p:nvPr/>
            </p:nvSpPr>
            <p:spPr bwMode="auto">
              <a:xfrm flipH="1">
                <a:off x="3262" y="2500"/>
                <a:ext cx="45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" name="Line 704"/>
              <p:cNvSpPr>
                <a:spLocks noChangeShapeType="1"/>
              </p:cNvSpPr>
              <p:nvPr/>
            </p:nvSpPr>
            <p:spPr bwMode="auto">
              <a:xfrm flipH="1">
                <a:off x="3243" y="2525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Line 705"/>
              <p:cNvSpPr>
                <a:spLocks noChangeShapeType="1"/>
              </p:cNvSpPr>
              <p:nvPr/>
            </p:nvSpPr>
            <p:spPr bwMode="auto">
              <a:xfrm flipH="1">
                <a:off x="3223" y="2538"/>
                <a:ext cx="20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Line 706"/>
              <p:cNvSpPr>
                <a:spLocks noChangeShapeType="1"/>
              </p:cNvSpPr>
              <p:nvPr/>
            </p:nvSpPr>
            <p:spPr bwMode="auto">
              <a:xfrm flipH="1">
                <a:off x="3178" y="2544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Line 707"/>
              <p:cNvSpPr>
                <a:spLocks noChangeShapeType="1"/>
              </p:cNvSpPr>
              <p:nvPr/>
            </p:nvSpPr>
            <p:spPr bwMode="auto">
              <a:xfrm flipH="1">
                <a:off x="3134" y="2557"/>
                <a:ext cx="44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" name="Line 708"/>
              <p:cNvSpPr>
                <a:spLocks noChangeShapeType="1"/>
              </p:cNvSpPr>
              <p:nvPr/>
            </p:nvSpPr>
            <p:spPr bwMode="auto">
              <a:xfrm flipH="1">
                <a:off x="3095" y="2570"/>
                <a:ext cx="39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Line 709"/>
              <p:cNvSpPr>
                <a:spLocks noChangeShapeType="1"/>
              </p:cNvSpPr>
              <p:nvPr/>
            </p:nvSpPr>
            <p:spPr bwMode="auto">
              <a:xfrm flipH="1">
                <a:off x="3089" y="2577"/>
                <a:ext cx="6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Line 710"/>
              <p:cNvSpPr>
                <a:spLocks noChangeShapeType="1"/>
              </p:cNvSpPr>
              <p:nvPr/>
            </p:nvSpPr>
            <p:spPr bwMode="auto">
              <a:xfrm flipH="1">
                <a:off x="3044" y="2583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Line 711"/>
              <p:cNvSpPr>
                <a:spLocks noChangeShapeType="1"/>
              </p:cNvSpPr>
              <p:nvPr/>
            </p:nvSpPr>
            <p:spPr bwMode="auto">
              <a:xfrm flipH="1">
                <a:off x="2999" y="2589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Line 712"/>
              <p:cNvSpPr>
                <a:spLocks noChangeShapeType="1"/>
              </p:cNvSpPr>
              <p:nvPr/>
            </p:nvSpPr>
            <p:spPr bwMode="auto">
              <a:xfrm flipH="1">
                <a:off x="2961" y="2589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Line 713"/>
              <p:cNvSpPr>
                <a:spLocks noChangeShapeType="1"/>
              </p:cNvSpPr>
              <p:nvPr/>
            </p:nvSpPr>
            <p:spPr bwMode="auto">
              <a:xfrm flipH="1">
                <a:off x="2916" y="2596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Line 714"/>
              <p:cNvSpPr>
                <a:spLocks noChangeShapeType="1"/>
              </p:cNvSpPr>
              <p:nvPr/>
            </p:nvSpPr>
            <p:spPr bwMode="auto">
              <a:xfrm flipH="1">
                <a:off x="2871" y="2596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Line 715"/>
              <p:cNvSpPr>
                <a:spLocks noChangeShapeType="1"/>
              </p:cNvSpPr>
              <p:nvPr/>
            </p:nvSpPr>
            <p:spPr bwMode="auto">
              <a:xfrm flipH="1" flipV="1">
                <a:off x="2826" y="2589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Line 716"/>
              <p:cNvSpPr>
                <a:spLocks noChangeShapeType="1"/>
              </p:cNvSpPr>
              <p:nvPr/>
            </p:nvSpPr>
            <p:spPr bwMode="auto">
              <a:xfrm flipH="1">
                <a:off x="2781" y="2589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Line 717"/>
              <p:cNvSpPr>
                <a:spLocks noChangeShapeType="1"/>
              </p:cNvSpPr>
              <p:nvPr/>
            </p:nvSpPr>
            <p:spPr bwMode="auto">
              <a:xfrm flipH="1" flipV="1">
                <a:off x="2736" y="2583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Line 718"/>
              <p:cNvSpPr>
                <a:spLocks noChangeShapeType="1"/>
              </p:cNvSpPr>
              <p:nvPr/>
            </p:nvSpPr>
            <p:spPr bwMode="auto">
              <a:xfrm flipV="1">
                <a:off x="2736" y="2577"/>
                <a:ext cx="0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Line 719"/>
              <p:cNvSpPr>
                <a:spLocks noChangeShapeType="1"/>
              </p:cNvSpPr>
              <p:nvPr/>
            </p:nvSpPr>
            <p:spPr bwMode="auto">
              <a:xfrm flipH="1" flipV="1">
                <a:off x="2698" y="2570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Line 720"/>
              <p:cNvSpPr>
                <a:spLocks noChangeShapeType="1"/>
              </p:cNvSpPr>
              <p:nvPr/>
            </p:nvSpPr>
            <p:spPr bwMode="auto">
              <a:xfrm flipH="1" flipV="1">
                <a:off x="2653" y="2557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Line 721"/>
              <p:cNvSpPr>
                <a:spLocks noChangeShapeType="1"/>
              </p:cNvSpPr>
              <p:nvPr/>
            </p:nvSpPr>
            <p:spPr bwMode="auto">
              <a:xfrm flipH="1" flipV="1">
                <a:off x="2608" y="2544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Line 722"/>
              <p:cNvSpPr>
                <a:spLocks noChangeShapeType="1"/>
              </p:cNvSpPr>
              <p:nvPr/>
            </p:nvSpPr>
            <p:spPr bwMode="auto">
              <a:xfrm flipH="1" flipV="1">
                <a:off x="2582" y="2538"/>
                <a:ext cx="26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Line 723"/>
              <p:cNvSpPr>
                <a:spLocks noChangeShapeType="1"/>
              </p:cNvSpPr>
              <p:nvPr/>
            </p:nvSpPr>
            <p:spPr bwMode="auto">
              <a:xfrm flipH="1" flipV="1">
                <a:off x="2563" y="2525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Line 724"/>
              <p:cNvSpPr>
                <a:spLocks noChangeShapeType="1"/>
              </p:cNvSpPr>
              <p:nvPr/>
            </p:nvSpPr>
            <p:spPr bwMode="auto">
              <a:xfrm flipH="1" flipV="1">
                <a:off x="2518" y="2500"/>
                <a:ext cx="45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Line 725"/>
              <p:cNvSpPr>
                <a:spLocks noChangeShapeType="1"/>
              </p:cNvSpPr>
              <p:nvPr/>
            </p:nvSpPr>
            <p:spPr bwMode="auto">
              <a:xfrm flipH="1" flipV="1">
                <a:off x="2512" y="2493"/>
                <a:ext cx="6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Line 726"/>
              <p:cNvSpPr>
                <a:spLocks noChangeShapeType="1"/>
              </p:cNvSpPr>
              <p:nvPr/>
            </p:nvSpPr>
            <p:spPr bwMode="auto">
              <a:xfrm flipH="1" flipV="1">
                <a:off x="2473" y="2455"/>
                <a:ext cx="39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Line 727"/>
              <p:cNvSpPr>
                <a:spLocks noChangeShapeType="1"/>
              </p:cNvSpPr>
              <p:nvPr/>
            </p:nvSpPr>
            <p:spPr bwMode="auto">
              <a:xfrm flipV="1">
                <a:off x="2473" y="2448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Line 728"/>
              <p:cNvSpPr>
                <a:spLocks noChangeShapeType="1"/>
              </p:cNvSpPr>
              <p:nvPr/>
            </p:nvSpPr>
            <p:spPr bwMode="auto">
              <a:xfrm flipH="1" flipV="1">
                <a:off x="2461" y="2403"/>
                <a:ext cx="12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Line 729"/>
              <p:cNvSpPr>
                <a:spLocks noChangeShapeType="1"/>
              </p:cNvSpPr>
              <p:nvPr/>
            </p:nvSpPr>
            <p:spPr bwMode="auto">
              <a:xfrm flipV="1">
                <a:off x="2461" y="2358"/>
                <a:ext cx="12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Line 730"/>
              <p:cNvSpPr>
                <a:spLocks noChangeShapeType="1"/>
              </p:cNvSpPr>
              <p:nvPr/>
            </p:nvSpPr>
            <p:spPr bwMode="auto">
              <a:xfrm flipV="1">
                <a:off x="2473" y="2352"/>
                <a:ext cx="0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Line 731"/>
              <p:cNvSpPr>
                <a:spLocks noChangeShapeType="1"/>
              </p:cNvSpPr>
              <p:nvPr/>
            </p:nvSpPr>
            <p:spPr bwMode="auto">
              <a:xfrm flipV="1">
                <a:off x="2473" y="2314"/>
                <a:ext cx="39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Line 732"/>
              <p:cNvSpPr>
                <a:spLocks noChangeShapeType="1"/>
              </p:cNvSpPr>
              <p:nvPr/>
            </p:nvSpPr>
            <p:spPr bwMode="auto">
              <a:xfrm flipV="1">
                <a:off x="2512" y="2307"/>
                <a:ext cx="6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Line 733"/>
              <p:cNvSpPr>
                <a:spLocks noChangeShapeType="1"/>
              </p:cNvSpPr>
              <p:nvPr/>
            </p:nvSpPr>
            <p:spPr bwMode="auto">
              <a:xfrm flipV="1">
                <a:off x="2518" y="2281"/>
                <a:ext cx="45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Line 734"/>
              <p:cNvSpPr>
                <a:spLocks noChangeShapeType="1"/>
              </p:cNvSpPr>
              <p:nvPr/>
            </p:nvSpPr>
            <p:spPr bwMode="auto">
              <a:xfrm flipV="1">
                <a:off x="2563" y="2275"/>
                <a:ext cx="19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Line 735"/>
              <p:cNvSpPr>
                <a:spLocks noChangeShapeType="1"/>
              </p:cNvSpPr>
              <p:nvPr/>
            </p:nvSpPr>
            <p:spPr bwMode="auto">
              <a:xfrm flipV="1">
                <a:off x="2582" y="2262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Line 736"/>
              <p:cNvSpPr>
                <a:spLocks noChangeShapeType="1"/>
              </p:cNvSpPr>
              <p:nvPr/>
            </p:nvSpPr>
            <p:spPr bwMode="auto">
              <a:xfrm flipV="1">
                <a:off x="2608" y="2249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" name="Line 737"/>
              <p:cNvSpPr>
                <a:spLocks noChangeShapeType="1"/>
              </p:cNvSpPr>
              <p:nvPr/>
            </p:nvSpPr>
            <p:spPr bwMode="auto">
              <a:xfrm flipV="1">
                <a:off x="2653" y="2237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Line 738"/>
              <p:cNvSpPr>
                <a:spLocks noChangeShapeType="1"/>
              </p:cNvSpPr>
              <p:nvPr/>
            </p:nvSpPr>
            <p:spPr bwMode="auto">
              <a:xfrm flipV="1">
                <a:off x="2698" y="2230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Line 739"/>
              <p:cNvSpPr>
                <a:spLocks noChangeShapeType="1"/>
              </p:cNvSpPr>
              <p:nvPr/>
            </p:nvSpPr>
            <p:spPr bwMode="auto">
              <a:xfrm flipV="1">
                <a:off x="2736" y="2217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" name="Line 740"/>
              <p:cNvSpPr>
                <a:spLocks noChangeShapeType="1"/>
              </p:cNvSpPr>
              <p:nvPr/>
            </p:nvSpPr>
            <p:spPr bwMode="auto">
              <a:xfrm>
                <a:off x="2781" y="2217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Line 741"/>
              <p:cNvSpPr>
                <a:spLocks noChangeShapeType="1"/>
              </p:cNvSpPr>
              <p:nvPr/>
            </p:nvSpPr>
            <p:spPr bwMode="auto">
              <a:xfrm flipV="1">
                <a:off x="2826" y="2211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Line 742"/>
              <p:cNvSpPr>
                <a:spLocks noChangeShapeType="1"/>
              </p:cNvSpPr>
              <p:nvPr/>
            </p:nvSpPr>
            <p:spPr bwMode="auto">
              <a:xfrm>
                <a:off x="2871" y="221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Line 743"/>
              <p:cNvSpPr>
                <a:spLocks noChangeShapeType="1"/>
              </p:cNvSpPr>
              <p:nvPr/>
            </p:nvSpPr>
            <p:spPr bwMode="auto">
              <a:xfrm>
                <a:off x="2916" y="221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Line 744"/>
              <p:cNvSpPr>
                <a:spLocks noChangeShapeType="1"/>
              </p:cNvSpPr>
              <p:nvPr/>
            </p:nvSpPr>
            <p:spPr bwMode="auto">
              <a:xfrm>
                <a:off x="2961" y="2211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Line 745"/>
              <p:cNvSpPr>
                <a:spLocks noChangeShapeType="1"/>
              </p:cNvSpPr>
              <p:nvPr/>
            </p:nvSpPr>
            <p:spPr bwMode="auto">
              <a:xfrm>
                <a:off x="2999" y="2217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Line 746"/>
              <p:cNvSpPr>
                <a:spLocks noChangeShapeType="1"/>
              </p:cNvSpPr>
              <p:nvPr/>
            </p:nvSpPr>
            <p:spPr bwMode="auto">
              <a:xfrm>
                <a:off x="3044" y="2217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" name="Line 747"/>
              <p:cNvSpPr>
                <a:spLocks noChangeShapeType="1"/>
              </p:cNvSpPr>
              <p:nvPr/>
            </p:nvSpPr>
            <p:spPr bwMode="auto">
              <a:xfrm>
                <a:off x="3089" y="2230"/>
                <a:ext cx="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" name="Line 748"/>
              <p:cNvSpPr>
                <a:spLocks noChangeShapeType="1"/>
              </p:cNvSpPr>
              <p:nvPr/>
            </p:nvSpPr>
            <p:spPr bwMode="auto">
              <a:xfrm>
                <a:off x="3095" y="2230"/>
                <a:ext cx="39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" name="Line 749"/>
              <p:cNvSpPr>
                <a:spLocks noChangeShapeType="1"/>
              </p:cNvSpPr>
              <p:nvPr/>
            </p:nvSpPr>
            <p:spPr bwMode="auto">
              <a:xfrm>
                <a:off x="3134" y="2237"/>
                <a:ext cx="44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" name="Line 750"/>
              <p:cNvSpPr>
                <a:spLocks noChangeShapeType="1"/>
              </p:cNvSpPr>
              <p:nvPr/>
            </p:nvSpPr>
            <p:spPr bwMode="auto">
              <a:xfrm>
                <a:off x="3178" y="2249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" name="Line 751"/>
              <p:cNvSpPr>
                <a:spLocks noChangeShapeType="1"/>
              </p:cNvSpPr>
              <p:nvPr/>
            </p:nvSpPr>
            <p:spPr bwMode="auto">
              <a:xfrm>
                <a:off x="3223" y="2262"/>
                <a:ext cx="20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" name="Line 752"/>
              <p:cNvSpPr>
                <a:spLocks noChangeShapeType="1"/>
              </p:cNvSpPr>
              <p:nvPr/>
            </p:nvSpPr>
            <p:spPr bwMode="auto">
              <a:xfrm>
                <a:off x="3243" y="2275"/>
                <a:ext cx="19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" name="Line 753"/>
              <p:cNvSpPr>
                <a:spLocks noChangeShapeType="1"/>
              </p:cNvSpPr>
              <p:nvPr/>
            </p:nvSpPr>
            <p:spPr bwMode="auto">
              <a:xfrm>
                <a:off x="3262" y="2281"/>
                <a:ext cx="45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" name="Line 754"/>
              <p:cNvSpPr>
                <a:spLocks noChangeShapeType="1"/>
              </p:cNvSpPr>
              <p:nvPr/>
            </p:nvSpPr>
            <p:spPr bwMode="auto">
              <a:xfrm>
                <a:off x="3307" y="2307"/>
                <a:ext cx="12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" name="Line 755"/>
              <p:cNvSpPr>
                <a:spLocks noChangeShapeType="1"/>
              </p:cNvSpPr>
              <p:nvPr/>
            </p:nvSpPr>
            <p:spPr bwMode="auto">
              <a:xfrm>
                <a:off x="3319" y="2314"/>
                <a:ext cx="32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" name="Line 756"/>
              <p:cNvSpPr>
                <a:spLocks noChangeShapeType="1"/>
              </p:cNvSpPr>
              <p:nvPr/>
            </p:nvSpPr>
            <p:spPr bwMode="auto">
              <a:xfrm>
                <a:off x="3262" y="2397"/>
                <a:ext cx="6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" name="Line 757"/>
              <p:cNvSpPr>
                <a:spLocks noChangeShapeType="1"/>
              </p:cNvSpPr>
              <p:nvPr/>
            </p:nvSpPr>
            <p:spPr bwMode="auto">
              <a:xfrm flipH="1">
                <a:off x="3262" y="2403"/>
                <a:ext cx="6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" name="Line 758"/>
              <p:cNvSpPr>
                <a:spLocks noChangeShapeType="1"/>
              </p:cNvSpPr>
              <p:nvPr/>
            </p:nvSpPr>
            <p:spPr bwMode="auto">
              <a:xfrm flipH="1">
                <a:off x="3249" y="2410"/>
                <a:ext cx="13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" name="Line 759"/>
              <p:cNvSpPr>
                <a:spLocks noChangeShapeType="1"/>
              </p:cNvSpPr>
              <p:nvPr/>
            </p:nvSpPr>
            <p:spPr bwMode="auto">
              <a:xfrm flipH="1">
                <a:off x="3223" y="2448"/>
                <a:ext cx="26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" name="Line 760"/>
              <p:cNvSpPr>
                <a:spLocks noChangeShapeType="1"/>
              </p:cNvSpPr>
              <p:nvPr/>
            </p:nvSpPr>
            <p:spPr bwMode="auto">
              <a:xfrm flipH="1">
                <a:off x="3198" y="2474"/>
                <a:ext cx="2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" name="Line 761"/>
              <p:cNvSpPr>
                <a:spLocks noChangeShapeType="1"/>
              </p:cNvSpPr>
              <p:nvPr/>
            </p:nvSpPr>
            <p:spPr bwMode="auto">
              <a:xfrm flipH="1">
                <a:off x="3178" y="2493"/>
                <a:ext cx="20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" name="Line 762"/>
              <p:cNvSpPr>
                <a:spLocks noChangeShapeType="1"/>
              </p:cNvSpPr>
              <p:nvPr/>
            </p:nvSpPr>
            <p:spPr bwMode="auto">
              <a:xfrm flipH="1">
                <a:off x="3134" y="2500"/>
                <a:ext cx="44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" name="Line 763"/>
              <p:cNvSpPr>
                <a:spLocks noChangeShapeType="1"/>
              </p:cNvSpPr>
              <p:nvPr/>
            </p:nvSpPr>
            <p:spPr bwMode="auto">
              <a:xfrm flipH="1">
                <a:off x="3089" y="2519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" name="Line 764"/>
              <p:cNvSpPr>
                <a:spLocks noChangeShapeType="1"/>
              </p:cNvSpPr>
              <p:nvPr/>
            </p:nvSpPr>
            <p:spPr bwMode="auto">
              <a:xfrm flipH="1">
                <a:off x="3076" y="2532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" name="Line 765"/>
              <p:cNvSpPr>
                <a:spLocks noChangeShapeType="1"/>
              </p:cNvSpPr>
              <p:nvPr/>
            </p:nvSpPr>
            <p:spPr bwMode="auto">
              <a:xfrm flipH="1">
                <a:off x="3044" y="2538"/>
                <a:ext cx="32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" name="Line 766"/>
              <p:cNvSpPr>
                <a:spLocks noChangeShapeType="1"/>
              </p:cNvSpPr>
              <p:nvPr/>
            </p:nvSpPr>
            <p:spPr bwMode="auto">
              <a:xfrm flipH="1">
                <a:off x="2999" y="253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Line 767"/>
              <p:cNvSpPr>
                <a:spLocks noChangeShapeType="1"/>
              </p:cNvSpPr>
              <p:nvPr/>
            </p:nvSpPr>
            <p:spPr bwMode="auto">
              <a:xfrm flipH="1">
                <a:off x="2961" y="2544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Line 768"/>
              <p:cNvSpPr>
                <a:spLocks noChangeShapeType="1"/>
              </p:cNvSpPr>
              <p:nvPr/>
            </p:nvSpPr>
            <p:spPr bwMode="auto">
              <a:xfrm flipH="1">
                <a:off x="2916" y="255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Line 769"/>
              <p:cNvSpPr>
                <a:spLocks noChangeShapeType="1"/>
              </p:cNvSpPr>
              <p:nvPr/>
            </p:nvSpPr>
            <p:spPr bwMode="auto">
              <a:xfrm flipH="1">
                <a:off x="2871" y="255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Line 770"/>
              <p:cNvSpPr>
                <a:spLocks noChangeShapeType="1"/>
              </p:cNvSpPr>
              <p:nvPr/>
            </p:nvSpPr>
            <p:spPr bwMode="auto">
              <a:xfrm flipH="1" flipV="1">
                <a:off x="2826" y="2544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Line 771"/>
              <p:cNvSpPr>
                <a:spLocks noChangeShapeType="1"/>
              </p:cNvSpPr>
              <p:nvPr/>
            </p:nvSpPr>
            <p:spPr bwMode="auto">
              <a:xfrm flipH="1" flipV="1">
                <a:off x="2781" y="253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Line 772"/>
              <p:cNvSpPr>
                <a:spLocks noChangeShapeType="1"/>
              </p:cNvSpPr>
              <p:nvPr/>
            </p:nvSpPr>
            <p:spPr bwMode="auto">
              <a:xfrm flipH="1">
                <a:off x="2755" y="2538"/>
                <a:ext cx="2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Line 773"/>
              <p:cNvSpPr>
                <a:spLocks noChangeShapeType="1"/>
              </p:cNvSpPr>
              <p:nvPr/>
            </p:nvSpPr>
            <p:spPr bwMode="auto">
              <a:xfrm flipH="1" flipV="1">
                <a:off x="2736" y="2532"/>
                <a:ext cx="19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Line 774"/>
              <p:cNvSpPr>
                <a:spLocks noChangeShapeType="1"/>
              </p:cNvSpPr>
              <p:nvPr/>
            </p:nvSpPr>
            <p:spPr bwMode="auto">
              <a:xfrm flipH="1" flipV="1">
                <a:off x="2698" y="2519"/>
                <a:ext cx="38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Line 775"/>
              <p:cNvSpPr>
                <a:spLocks noChangeShapeType="1"/>
              </p:cNvSpPr>
              <p:nvPr/>
            </p:nvSpPr>
            <p:spPr bwMode="auto">
              <a:xfrm flipH="1" flipV="1">
                <a:off x="2653" y="2500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Line 776"/>
              <p:cNvSpPr>
                <a:spLocks noChangeShapeType="1"/>
              </p:cNvSpPr>
              <p:nvPr/>
            </p:nvSpPr>
            <p:spPr bwMode="auto">
              <a:xfrm flipH="1" flipV="1">
                <a:off x="2634" y="2493"/>
                <a:ext cx="19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Line 777"/>
              <p:cNvSpPr>
                <a:spLocks noChangeShapeType="1"/>
              </p:cNvSpPr>
              <p:nvPr/>
            </p:nvSpPr>
            <p:spPr bwMode="auto">
              <a:xfrm flipH="1" flipV="1">
                <a:off x="2608" y="2474"/>
                <a:ext cx="26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Line 778"/>
              <p:cNvSpPr>
                <a:spLocks noChangeShapeType="1"/>
              </p:cNvSpPr>
              <p:nvPr/>
            </p:nvSpPr>
            <p:spPr bwMode="auto">
              <a:xfrm flipH="1" flipV="1">
                <a:off x="2576" y="2448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Line 779"/>
              <p:cNvSpPr>
                <a:spLocks noChangeShapeType="1"/>
              </p:cNvSpPr>
              <p:nvPr/>
            </p:nvSpPr>
            <p:spPr bwMode="auto">
              <a:xfrm flipH="1" flipV="1">
                <a:off x="2563" y="2410"/>
                <a:ext cx="13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Line 780"/>
              <p:cNvSpPr>
                <a:spLocks noChangeShapeType="1"/>
              </p:cNvSpPr>
              <p:nvPr/>
            </p:nvSpPr>
            <p:spPr bwMode="auto">
              <a:xfrm flipV="1">
                <a:off x="2563" y="240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Line 781"/>
              <p:cNvSpPr>
                <a:spLocks noChangeShapeType="1"/>
              </p:cNvSpPr>
              <p:nvPr/>
            </p:nvSpPr>
            <p:spPr bwMode="auto">
              <a:xfrm flipV="1">
                <a:off x="2563" y="2397"/>
                <a:ext cx="0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Line 782"/>
              <p:cNvSpPr>
                <a:spLocks noChangeShapeType="1"/>
              </p:cNvSpPr>
              <p:nvPr/>
            </p:nvSpPr>
            <p:spPr bwMode="auto">
              <a:xfrm flipV="1">
                <a:off x="2563" y="2358"/>
                <a:ext cx="13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Line 783"/>
              <p:cNvSpPr>
                <a:spLocks noChangeShapeType="1"/>
              </p:cNvSpPr>
              <p:nvPr/>
            </p:nvSpPr>
            <p:spPr bwMode="auto">
              <a:xfrm flipV="1">
                <a:off x="2576" y="2333"/>
                <a:ext cx="32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Line 784"/>
              <p:cNvSpPr>
                <a:spLocks noChangeShapeType="1"/>
              </p:cNvSpPr>
              <p:nvPr/>
            </p:nvSpPr>
            <p:spPr bwMode="auto">
              <a:xfrm flipV="1">
                <a:off x="2608" y="2314"/>
                <a:ext cx="26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Line 785"/>
              <p:cNvSpPr>
                <a:spLocks noChangeShapeType="1"/>
              </p:cNvSpPr>
              <p:nvPr/>
            </p:nvSpPr>
            <p:spPr bwMode="auto">
              <a:xfrm flipV="1">
                <a:off x="2634" y="2307"/>
                <a:ext cx="19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Line 786"/>
              <p:cNvSpPr>
                <a:spLocks noChangeShapeType="1"/>
              </p:cNvSpPr>
              <p:nvPr/>
            </p:nvSpPr>
            <p:spPr bwMode="auto">
              <a:xfrm flipV="1">
                <a:off x="2653" y="2288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Line 787"/>
              <p:cNvSpPr>
                <a:spLocks noChangeShapeType="1"/>
              </p:cNvSpPr>
              <p:nvPr/>
            </p:nvSpPr>
            <p:spPr bwMode="auto">
              <a:xfrm flipV="1">
                <a:off x="2698" y="2275"/>
                <a:ext cx="38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" name="Line 788"/>
              <p:cNvSpPr>
                <a:spLocks noChangeShapeType="1"/>
              </p:cNvSpPr>
              <p:nvPr/>
            </p:nvSpPr>
            <p:spPr bwMode="auto">
              <a:xfrm>
                <a:off x="2736" y="2275"/>
                <a:ext cx="19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Line 789"/>
              <p:cNvSpPr>
                <a:spLocks noChangeShapeType="1"/>
              </p:cNvSpPr>
              <p:nvPr/>
            </p:nvSpPr>
            <p:spPr bwMode="auto">
              <a:xfrm flipV="1">
                <a:off x="2755" y="2269"/>
                <a:ext cx="26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Line 790"/>
              <p:cNvSpPr>
                <a:spLocks noChangeShapeType="1"/>
              </p:cNvSpPr>
              <p:nvPr/>
            </p:nvSpPr>
            <p:spPr bwMode="auto">
              <a:xfrm flipV="1">
                <a:off x="2781" y="2262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Line 791"/>
              <p:cNvSpPr>
                <a:spLocks noChangeShapeType="1"/>
              </p:cNvSpPr>
              <p:nvPr/>
            </p:nvSpPr>
            <p:spPr bwMode="auto">
              <a:xfrm flipV="1">
                <a:off x="2826" y="2256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Line 792"/>
              <p:cNvSpPr>
                <a:spLocks noChangeShapeType="1"/>
              </p:cNvSpPr>
              <p:nvPr/>
            </p:nvSpPr>
            <p:spPr bwMode="auto">
              <a:xfrm>
                <a:off x="2871" y="2256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Line 793"/>
              <p:cNvSpPr>
                <a:spLocks noChangeShapeType="1"/>
              </p:cNvSpPr>
              <p:nvPr/>
            </p:nvSpPr>
            <p:spPr bwMode="auto">
              <a:xfrm>
                <a:off x="2916" y="2256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" name="Line 794"/>
              <p:cNvSpPr>
                <a:spLocks noChangeShapeType="1"/>
              </p:cNvSpPr>
              <p:nvPr/>
            </p:nvSpPr>
            <p:spPr bwMode="auto">
              <a:xfrm>
                <a:off x="2961" y="2256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Line 795"/>
              <p:cNvSpPr>
                <a:spLocks noChangeShapeType="1"/>
              </p:cNvSpPr>
              <p:nvPr/>
            </p:nvSpPr>
            <p:spPr bwMode="auto">
              <a:xfrm>
                <a:off x="2999" y="2262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Line 796"/>
              <p:cNvSpPr>
                <a:spLocks noChangeShapeType="1"/>
              </p:cNvSpPr>
              <p:nvPr/>
            </p:nvSpPr>
            <p:spPr bwMode="auto">
              <a:xfrm>
                <a:off x="3044" y="2269"/>
                <a:ext cx="32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Line 797"/>
              <p:cNvSpPr>
                <a:spLocks noChangeShapeType="1"/>
              </p:cNvSpPr>
              <p:nvPr/>
            </p:nvSpPr>
            <p:spPr bwMode="auto">
              <a:xfrm>
                <a:off x="3076" y="2275"/>
                <a:ext cx="13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Line 798"/>
              <p:cNvSpPr>
                <a:spLocks noChangeShapeType="1"/>
              </p:cNvSpPr>
              <p:nvPr/>
            </p:nvSpPr>
            <p:spPr bwMode="auto">
              <a:xfrm>
                <a:off x="3089" y="2275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Line 799"/>
              <p:cNvSpPr>
                <a:spLocks noChangeShapeType="1"/>
              </p:cNvSpPr>
              <p:nvPr/>
            </p:nvSpPr>
            <p:spPr bwMode="auto">
              <a:xfrm>
                <a:off x="3134" y="2288"/>
                <a:ext cx="44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Line 800"/>
              <p:cNvSpPr>
                <a:spLocks noChangeShapeType="1"/>
              </p:cNvSpPr>
              <p:nvPr/>
            </p:nvSpPr>
            <p:spPr bwMode="auto">
              <a:xfrm>
                <a:off x="3178" y="2307"/>
                <a:ext cx="20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Line 801"/>
              <p:cNvSpPr>
                <a:spLocks noChangeShapeType="1"/>
              </p:cNvSpPr>
              <p:nvPr/>
            </p:nvSpPr>
            <p:spPr bwMode="auto">
              <a:xfrm>
                <a:off x="3198" y="2314"/>
                <a:ext cx="2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Line 802"/>
              <p:cNvSpPr>
                <a:spLocks noChangeShapeType="1"/>
              </p:cNvSpPr>
              <p:nvPr/>
            </p:nvSpPr>
            <p:spPr bwMode="auto">
              <a:xfrm>
                <a:off x="3223" y="2333"/>
                <a:ext cx="26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Line 803"/>
              <p:cNvSpPr>
                <a:spLocks noChangeShapeType="1"/>
              </p:cNvSpPr>
              <p:nvPr/>
            </p:nvSpPr>
            <p:spPr bwMode="auto">
              <a:xfrm>
                <a:off x="3249" y="2358"/>
                <a:ext cx="13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Line 804"/>
              <p:cNvSpPr>
                <a:spLocks noChangeShapeType="1"/>
              </p:cNvSpPr>
              <p:nvPr/>
            </p:nvSpPr>
            <p:spPr bwMode="auto">
              <a:xfrm>
                <a:off x="3134" y="2365"/>
                <a:ext cx="19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Line 805"/>
              <p:cNvSpPr>
                <a:spLocks noChangeShapeType="1"/>
              </p:cNvSpPr>
              <p:nvPr/>
            </p:nvSpPr>
            <p:spPr bwMode="auto">
              <a:xfrm flipH="1">
                <a:off x="3134" y="2403"/>
                <a:ext cx="19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Line 806"/>
              <p:cNvSpPr>
                <a:spLocks noChangeShapeType="1"/>
              </p:cNvSpPr>
              <p:nvPr/>
            </p:nvSpPr>
            <p:spPr bwMode="auto">
              <a:xfrm flipH="1">
                <a:off x="3127" y="2442"/>
                <a:ext cx="7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5" name="Line 807"/>
              <p:cNvSpPr>
                <a:spLocks noChangeShapeType="1"/>
              </p:cNvSpPr>
              <p:nvPr/>
            </p:nvSpPr>
            <p:spPr bwMode="auto">
              <a:xfrm flipH="1">
                <a:off x="3089" y="2448"/>
                <a:ext cx="38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6" name="Line 808"/>
              <p:cNvSpPr>
                <a:spLocks noChangeShapeType="1"/>
              </p:cNvSpPr>
              <p:nvPr/>
            </p:nvSpPr>
            <p:spPr bwMode="auto">
              <a:xfrm flipH="1">
                <a:off x="3044" y="2467"/>
                <a:ext cx="45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5" name="Line 810"/>
            <p:cNvSpPr>
              <a:spLocks noChangeShapeType="1"/>
            </p:cNvSpPr>
            <p:nvPr/>
          </p:nvSpPr>
          <p:spPr bwMode="auto">
            <a:xfrm flipH="1">
              <a:off x="4811713" y="3948113"/>
              <a:ext cx="20638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Line 811"/>
            <p:cNvSpPr>
              <a:spLocks noChangeShapeType="1"/>
            </p:cNvSpPr>
            <p:nvPr/>
          </p:nvSpPr>
          <p:spPr bwMode="auto">
            <a:xfrm flipH="1">
              <a:off x="4760913" y="3957638"/>
              <a:ext cx="50800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Line 812"/>
            <p:cNvSpPr>
              <a:spLocks noChangeShapeType="1"/>
            </p:cNvSpPr>
            <p:nvPr/>
          </p:nvSpPr>
          <p:spPr bwMode="auto">
            <a:xfrm flipH="1">
              <a:off x="4700588" y="3968750"/>
              <a:ext cx="60325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Line 813"/>
            <p:cNvSpPr>
              <a:spLocks noChangeShapeType="1"/>
            </p:cNvSpPr>
            <p:nvPr/>
          </p:nvSpPr>
          <p:spPr bwMode="auto">
            <a:xfrm flipH="1">
              <a:off x="4629150" y="3968750"/>
              <a:ext cx="71438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Line 814"/>
            <p:cNvSpPr>
              <a:spLocks noChangeShapeType="1"/>
            </p:cNvSpPr>
            <p:nvPr/>
          </p:nvSpPr>
          <p:spPr bwMode="auto">
            <a:xfrm flipH="1" flipV="1">
              <a:off x="4557713" y="3968750"/>
              <a:ext cx="71438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Line 815"/>
            <p:cNvSpPr>
              <a:spLocks noChangeShapeType="1"/>
            </p:cNvSpPr>
            <p:nvPr/>
          </p:nvSpPr>
          <p:spPr bwMode="auto">
            <a:xfrm flipH="1">
              <a:off x="4486275" y="3968750"/>
              <a:ext cx="71438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Line 816"/>
            <p:cNvSpPr>
              <a:spLocks noChangeShapeType="1"/>
            </p:cNvSpPr>
            <p:nvPr/>
          </p:nvSpPr>
          <p:spPr bwMode="auto">
            <a:xfrm flipH="1" flipV="1">
              <a:off x="4445000" y="3957638"/>
              <a:ext cx="41275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Line 817"/>
            <p:cNvSpPr>
              <a:spLocks noChangeShapeType="1"/>
            </p:cNvSpPr>
            <p:nvPr/>
          </p:nvSpPr>
          <p:spPr bwMode="auto">
            <a:xfrm flipH="1" flipV="1">
              <a:off x="4414838" y="3948113"/>
              <a:ext cx="30163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Line 818"/>
            <p:cNvSpPr>
              <a:spLocks noChangeShapeType="1"/>
            </p:cNvSpPr>
            <p:nvPr/>
          </p:nvSpPr>
          <p:spPr bwMode="auto">
            <a:xfrm flipH="1" flipV="1">
              <a:off x="4343400" y="3916363"/>
              <a:ext cx="71438" cy="3175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Line 819"/>
            <p:cNvSpPr>
              <a:spLocks noChangeShapeType="1"/>
            </p:cNvSpPr>
            <p:nvPr/>
          </p:nvSpPr>
          <p:spPr bwMode="auto">
            <a:xfrm flipH="1" flipV="1">
              <a:off x="4283075" y="3886200"/>
              <a:ext cx="60325" cy="301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Line 820"/>
            <p:cNvSpPr>
              <a:spLocks noChangeShapeType="1"/>
            </p:cNvSpPr>
            <p:nvPr/>
          </p:nvSpPr>
          <p:spPr bwMode="auto">
            <a:xfrm flipV="1">
              <a:off x="4283075" y="3876675"/>
              <a:ext cx="0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Line 821"/>
            <p:cNvSpPr>
              <a:spLocks noChangeShapeType="1"/>
            </p:cNvSpPr>
            <p:nvPr/>
          </p:nvSpPr>
          <p:spPr bwMode="auto">
            <a:xfrm flipH="1" flipV="1">
              <a:off x="4252913" y="3814763"/>
              <a:ext cx="30163" cy="619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Line 822"/>
            <p:cNvSpPr>
              <a:spLocks noChangeShapeType="1"/>
            </p:cNvSpPr>
            <p:nvPr/>
          </p:nvSpPr>
          <p:spPr bwMode="auto">
            <a:xfrm flipV="1">
              <a:off x="4252913" y="3754438"/>
              <a:ext cx="30163" cy="603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Line 823"/>
            <p:cNvSpPr>
              <a:spLocks noChangeShapeType="1"/>
            </p:cNvSpPr>
            <p:nvPr/>
          </p:nvSpPr>
          <p:spPr bwMode="auto">
            <a:xfrm flipV="1">
              <a:off x="4283075" y="3743325"/>
              <a:ext cx="0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Line 824"/>
            <p:cNvSpPr>
              <a:spLocks noChangeShapeType="1"/>
            </p:cNvSpPr>
            <p:nvPr/>
          </p:nvSpPr>
          <p:spPr bwMode="auto">
            <a:xfrm flipV="1">
              <a:off x="4283075" y="3713163"/>
              <a:ext cx="60325" cy="301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Line 825"/>
            <p:cNvSpPr>
              <a:spLocks noChangeShapeType="1"/>
            </p:cNvSpPr>
            <p:nvPr/>
          </p:nvSpPr>
          <p:spPr bwMode="auto">
            <a:xfrm flipV="1">
              <a:off x="4343400" y="3683000"/>
              <a:ext cx="71438" cy="301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Line 826"/>
            <p:cNvSpPr>
              <a:spLocks noChangeShapeType="1"/>
            </p:cNvSpPr>
            <p:nvPr/>
          </p:nvSpPr>
          <p:spPr bwMode="auto">
            <a:xfrm flipV="1">
              <a:off x="4414838" y="3673475"/>
              <a:ext cx="30163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Line 827"/>
            <p:cNvSpPr>
              <a:spLocks noChangeShapeType="1"/>
            </p:cNvSpPr>
            <p:nvPr/>
          </p:nvSpPr>
          <p:spPr bwMode="auto">
            <a:xfrm>
              <a:off x="4445000" y="3673475"/>
              <a:ext cx="41275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Line 828"/>
            <p:cNvSpPr>
              <a:spLocks noChangeShapeType="1"/>
            </p:cNvSpPr>
            <p:nvPr/>
          </p:nvSpPr>
          <p:spPr bwMode="auto">
            <a:xfrm flipV="1">
              <a:off x="4486275" y="3662363"/>
              <a:ext cx="71438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Line 829"/>
            <p:cNvSpPr>
              <a:spLocks noChangeShapeType="1"/>
            </p:cNvSpPr>
            <p:nvPr/>
          </p:nvSpPr>
          <p:spPr bwMode="auto">
            <a:xfrm>
              <a:off x="4557713" y="3662363"/>
              <a:ext cx="71438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Line 830"/>
            <p:cNvSpPr>
              <a:spLocks noChangeShapeType="1"/>
            </p:cNvSpPr>
            <p:nvPr/>
          </p:nvSpPr>
          <p:spPr bwMode="auto">
            <a:xfrm>
              <a:off x="4629150" y="3662363"/>
              <a:ext cx="71438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Line 831"/>
            <p:cNvSpPr>
              <a:spLocks noChangeShapeType="1"/>
            </p:cNvSpPr>
            <p:nvPr/>
          </p:nvSpPr>
          <p:spPr bwMode="auto">
            <a:xfrm>
              <a:off x="4700588" y="3662363"/>
              <a:ext cx="60325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Line 832"/>
            <p:cNvSpPr>
              <a:spLocks noChangeShapeType="1"/>
            </p:cNvSpPr>
            <p:nvPr/>
          </p:nvSpPr>
          <p:spPr bwMode="auto">
            <a:xfrm>
              <a:off x="4760913" y="3673475"/>
              <a:ext cx="50800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Line 833"/>
            <p:cNvSpPr>
              <a:spLocks noChangeShapeType="1"/>
            </p:cNvSpPr>
            <p:nvPr/>
          </p:nvSpPr>
          <p:spPr bwMode="auto">
            <a:xfrm>
              <a:off x="4811713" y="3673475"/>
              <a:ext cx="20638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Line 834"/>
            <p:cNvSpPr>
              <a:spLocks noChangeShapeType="1"/>
            </p:cNvSpPr>
            <p:nvPr/>
          </p:nvSpPr>
          <p:spPr bwMode="auto">
            <a:xfrm>
              <a:off x="4832350" y="3683000"/>
              <a:ext cx="71438" cy="301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Line 835"/>
            <p:cNvSpPr>
              <a:spLocks noChangeShapeType="1"/>
            </p:cNvSpPr>
            <p:nvPr/>
          </p:nvSpPr>
          <p:spPr bwMode="auto">
            <a:xfrm>
              <a:off x="4903788" y="3713163"/>
              <a:ext cx="60325" cy="301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Line 836"/>
            <p:cNvSpPr>
              <a:spLocks noChangeShapeType="1"/>
            </p:cNvSpPr>
            <p:nvPr/>
          </p:nvSpPr>
          <p:spPr bwMode="auto">
            <a:xfrm>
              <a:off x="4964113" y="3743325"/>
              <a:ext cx="11113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Rectangle 837"/>
            <p:cNvSpPr>
              <a:spLocks noChangeArrowheads="1"/>
            </p:cNvSpPr>
            <p:nvPr/>
          </p:nvSpPr>
          <p:spPr bwMode="auto">
            <a:xfrm>
              <a:off x="4760913" y="3051175"/>
              <a:ext cx="142875" cy="142875"/>
            </a:xfrm>
            <a:prstGeom prst="rect">
              <a:avLst/>
            </a:prstGeom>
            <a:solidFill>
              <a:srgbClr val="00FF00"/>
            </a:solidFill>
            <a:ln w="0">
              <a:solidFill>
                <a:srgbClr val="00FF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Rectangle 838"/>
            <p:cNvSpPr>
              <a:spLocks noChangeArrowheads="1"/>
            </p:cNvSpPr>
            <p:nvPr/>
          </p:nvSpPr>
          <p:spPr bwMode="auto">
            <a:xfrm>
              <a:off x="4760913" y="3673475"/>
              <a:ext cx="142875" cy="141288"/>
            </a:xfrm>
            <a:prstGeom prst="rect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Rectangle 839"/>
            <p:cNvSpPr>
              <a:spLocks noChangeArrowheads="1"/>
            </p:cNvSpPr>
            <p:nvPr/>
          </p:nvSpPr>
          <p:spPr bwMode="auto">
            <a:xfrm>
              <a:off x="3997325" y="2767013"/>
              <a:ext cx="142875" cy="141288"/>
            </a:xfrm>
            <a:prstGeom prst="rect">
              <a:avLst/>
            </a:prstGeom>
            <a:solidFill>
              <a:srgbClr val="00FFFF"/>
            </a:solidFill>
            <a:ln w="0">
              <a:solidFill>
                <a:srgbClr val="00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Line 840"/>
            <p:cNvSpPr>
              <a:spLocks noChangeShapeType="1"/>
            </p:cNvSpPr>
            <p:nvPr/>
          </p:nvSpPr>
          <p:spPr bwMode="auto">
            <a:xfrm>
              <a:off x="4811713" y="3122613"/>
              <a:ext cx="41275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Line 841"/>
            <p:cNvSpPr>
              <a:spLocks noChangeShapeType="1"/>
            </p:cNvSpPr>
            <p:nvPr/>
          </p:nvSpPr>
          <p:spPr bwMode="auto">
            <a:xfrm>
              <a:off x="4832350" y="3101975"/>
              <a:ext cx="0" cy="41275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Line 842"/>
            <p:cNvSpPr>
              <a:spLocks noChangeShapeType="1"/>
            </p:cNvSpPr>
            <p:nvPr/>
          </p:nvSpPr>
          <p:spPr bwMode="auto">
            <a:xfrm>
              <a:off x="4811713" y="3743325"/>
              <a:ext cx="41275" cy="0"/>
            </a:xfrm>
            <a:prstGeom prst="line">
              <a:avLst/>
            </a:prstGeom>
            <a:noFill/>
            <a:ln w="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Line 843"/>
            <p:cNvSpPr>
              <a:spLocks noChangeShapeType="1"/>
            </p:cNvSpPr>
            <p:nvPr/>
          </p:nvSpPr>
          <p:spPr bwMode="auto">
            <a:xfrm>
              <a:off x="4832350" y="3724275"/>
              <a:ext cx="0" cy="39688"/>
            </a:xfrm>
            <a:prstGeom prst="line">
              <a:avLst/>
            </a:prstGeom>
            <a:noFill/>
            <a:ln w="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Line 844"/>
            <p:cNvSpPr>
              <a:spLocks noChangeShapeType="1"/>
            </p:cNvSpPr>
            <p:nvPr/>
          </p:nvSpPr>
          <p:spPr bwMode="auto">
            <a:xfrm>
              <a:off x="4048125" y="2838450"/>
              <a:ext cx="41275" cy="0"/>
            </a:xfrm>
            <a:prstGeom prst="line">
              <a:avLst/>
            </a:prstGeom>
            <a:noFill/>
            <a:ln w="0">
              <a:solidFill>
                <a:srgbClr val="00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Line 845"/>
            <p:cNvSpPr>
              <a:spLocks noChangeShapeType="1"/>
            </p:cNvSpPr>
            <p:nvPr/>
          </p:nvSpPr>
          <p:spPr bwMode="auto">
            <a:xfrm>
              <a:off x="4068763" y="2817813"/>
              <a:ext cx="0" cy="39688"/>
            </a:xfrm>
            <a:prstGeom prst="line">
              <a:avLst/>
            </a:prstGeom>
            <a:noFill/>
            <a:ln w="0">
              <a:solidFill>
                <a:srgbClr val="00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Line 846"/>
            <p:cNvSpPr>
              <a:spLocks noChangeShapeType="1"/>
            </p:cNvSpPr>
            <p:nvPr/>
          </p:nvSpPr>
          <p:spPr bwMode="auto">
            <a:xfrm>
              <a:off x="4811713" y="3122613"/>
              <a:ext cx="412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Line 847"/>
            <p:cNvSpPr>
              <a:spLocks noChangeShapeType="1"/>
            </p:cNvSpPr>
            <p:nvPr/>
          </p:nvSpPr>
          <p:spPr bwMode="auto">
            <a:xfrm>
              <a:off x="4832350" y="3101975"/>
              <a:ext cx="0" cy="412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Line 848"/>
            <p:cNvSpPr>
              <a:spLocks noChangeShapeType="1"/>
            </p:cNvSpPr>
            <p:nvPr/>
          </p:nvSpPr>
          <p:spPr bwMode="auto">
            <a:xfrm>
              <a:off x="4811713" y="3743325"/>
              <a:ext cx="412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Line 849"/>
            <p:cNvSpPr>
              <a:spLocks noChangeShapeType="1"/>
            </p:cNvSpPr>
            <p:nvPr/>
          </p:nvSpPr>
          <p:spPr bwMode="auto">
            <a:xfrm>
              <a:off x="4832350" y="3724275"/>
              <a:ext cx="0" cy="396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Line 850"/>
            <p:cNvSpPr>
              <a:spLocks noChangeShapeType="1"/>
            </p:cNvSpPr>
            <p:nvPr/>
          </p:nvSpPr>
          <p:spPr bwMode="auto">
            <a:xfrm>
              <a:off x="4048125" y="2838450"/>
              <a:ext cx="412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Line 851"/>
            <p:cNvSpPr>
              <a:spLocks noChangeShapeType="1"/>
            </p:cNvSpPr>
            <p:nvPr/>
          </p:nvSpPr>
          <p:spPr bwMode="auto">
            <a:xfrm>
              <a:off x="4068763" y="2817813"/>
              <a:ext cx="0" cy="396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Line 852"/>
            <p:cNvSpPr>
              <a:spLocks noChangeShapeType="1"/>
            </p:cNvSpPr>
            <p:nvPr/>
          </p:nvSpPr>
          <p:spPr bwMode="auto">
            <a:xfrm>
              <a:off x="4811713" y="3122613"/>
              <a:ext cx="412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Line 853"/>
            <p:cNvSpPr>
              <a:spLocks noChangeShapeType="1"/>
            </p:cNvSpPr>
            <p:nvPr/>
          </p:nvSpPr>
          <p:spPr bwMode="auto">
            <a:xfrm>
              <a:off x="4832350" y="3101975"/>
              <a:ext cx="0" cy="412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Line 854"/>
            <p:cNvSpPr>
              <a:spLocks noChangeShapeType="1"/>
            </p:cNvSpPr>
            <p:nvPr/>
          </p:nvSpPr>
          <p:spPr bwMode="auto">
            <a:xfrm>
              <a:off x="4811713" y="3743325"/>
              <a:ext cx="412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Line 855"/>
            <p:cNvSpPr>
              <a:spLocks noChangeShapeType="1"/>
            </p:cNvSpPr>
            <p:nvPr/>
          </p:nvSpPr>
          <p:spPr bwMode="auto">
            <a:xfrm>
              <a:off x="4832350" y="3724275"/>
              <a:ext cx="0" cy="396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Line 856"/>
            <p:cNvSpPr>
              <a:spLocks noChangeShapeType="1"/>
            </p:cNvSpPr>
            <p:nvPr/>
          </p:nvSpPr>
          <p:spPr bwMode="auto">
            <a:xfrm>
              <a:off x="4048125" y="2838450"/>
              <a:ext cx="412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Line 857"/>
            <p:cNvSpPr>
              <a:spLocks noChangeShapeType="1"/>
            </p:cNvSpPr>
            <p:nvPr/>
          </p:nvSpPr>
          <p:spPr bwMode="auto">
            <a:xfrm>
              <a:off x="4068763" y="2817813"/>
              <a:ext cx="0" cy="396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2233277" y="1027453"/>
              <a:ext cx="4775587" cy="6136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Distribution of </a:t>
              </a:r>
              <a:r>
                <a:rPr lang="en-US" i="1" dirty="0" err="1">
                  <a:solidFill>
                    <a:srgbClr val="FF0000"/>
                  </a:solidFill>
                </a:rPr>
                <a:t>Cx</a:t>
              </a:r>
              <a:r>
                <a:rPr lang="en-US" i="1" dirty="0">
                  <a:solidFill>
                    <a:srgbClr val="FF0000"/>
                  </a:solidFill>
                </a:rPr>
                <a:t>. </a:t>
              </a:r>
              <a:r>
                <a:rPr lang="en-US" i="1" dirty="0" err="1" smtClean="0">
                  <a:solidFill>
                    <a:srgbClr val="FF0000"/>
                  </a:solidFill>
                </a:rPr>
                <a:t>stigmatosoma</a:t>
              </a:r>
              <a:r>
                <a:rPr lang="en-US" i="1" dirty="0" smtClean="0">
                  <a:solidFill>
                    <a:srgbClr val="FF0000"/>
                  </a:solidFill>
                </a:rPr>
                <a:t> </a:t>
              </a:r>
              <a:r>
                <a:rPr lang="en-US" i="1" dirty="0">
                  <a:solidFill>
                    <a:srgbClr val="FF0000"/>
                  </a:solidFill>
                </a:rPr>
                <a:t>♀</a:t>
              </a: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2482729" y="4468637"/>
              <a:ext cx="3986714" cy="6136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Distribution of </a:t>
              </a:r>
              <a:r>
                <a:rPr lang="en-US" i="1" dirty="0" err="1" smtClean="0">
                  <a:solidFill>
                    <a:srgbClr val="0000FF"/>
                  </a:solidFill>
                </a:rPr>
                <a:t>Ae</a:t>
              </a:r>
              <a:r>
                <a:rPr lang="en-US" i="1" dirty="0" smtClean="0">
                  <a:solidFill>
                    <a:srgbClr val="0000FF"/>
                  </a:solidFill>
                </a:rPr>
                <a:t>. </a:t>
              </a:r>
              <a:r>
                <a:rPr lang="en-US" i="1" dirty="0" err="1" smtClean="0">
                  <a:solidFill>
                    <a:srgbClr val="0000FF"/>
                  </a:solidFill>
                </a:rPr>
                <a:t>aegypti</a:t>
              </a:r>
              <a:r>
                <a:rPr lang="en-US" i="1" dirty="0" smtClean="0">
                  <a:solidFill>
                    <a:srgbClr val="0000FF"/>
                  </a:solidFill>
                </a:rPr>
                <a:t> ♀</a:t>
              </a:r>
            </a:p>
          </p:txBody>
        </p:sp>
        <p:cxnSp>
          <p:nvCxnSpPr>
            <p:cNvPr id="165" name="Straight Arrow Connector 164"/>
            <p:cNvCxnSpPr/>
            <p:nvPr/>
          </p:nvCxnSpPr>
          <p:spPr>
            <a:xfrm flipH="1">
              <a:off x="4494362" y="2674189"/>
              <a:ext cx="1147313" cy="69011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TextBox 165"/>
            <p:cNvSpPr txBox="1"/>
            <p:nvPr/>
          </p:nvSpPr>
          <p:spPr>
            <a:xfrm>
              <a:off x="4066620" y="2410993"/>
              <a:ext cx="569343" cy="7670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S</a:t>
              </a:r>
              <a:r>
                <a:rPr lang="en-US" sz="2400" baseline="-25000" dirty="0"/>
                <a:t>1</a:t>
              </a:r>
              <a:endParaRPr lang="en-US" sz="2400" dirty="0"/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4840118" y="2701415"/>
              <a:ext cx="569343" cy="7670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S</a:t>
              </a:r>
              <a:r>
                <a:rPr lang="en-US" sz="2400" baseline="-25000" dirty="0" smtClean="0"/>
                <a:t>2</a:t>
              </a:r>
              <a:endParaRPr lang="en-US" sz="2400" dirty="0"/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4845172" y="3358511"/>
              <a:ext cx="569343" cy="7670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S</a:t>
              </a:r>
              <a:r>
                <a:rPr lang="en-US" sz="2400" baseline="-25000" dirty="0" smtClean="0"/>
                <a:t>3</a:t>
              </a:r>
              <a:endParaRPr lang="en-US" sz="2400" dirty="0"/>
            </a:p>
          </p:txBody>
        </p:sp>
        <p:cxnSp>
          <p:nvCxnSpPr>
            <p:cNvPr id="169" name="Straight Arrow Connector 168"/>
            <p:cNvCxnSpPr/>
            <p:nvPr/>
          </p:nvCxnSpPr>
          <p:spPr>
            <a:xfrm flipH="1">
              <a:off x="5216106" y="2855343"/>
              <a:ext cx="494581" cy="186906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Arrow Connector 169"/>
            <p:cNvCxnSpPr/>
            <p:nvPr/>
          </p:nvCxnSpPr>
          <p:spPr>
            <a:xfrm flipH="1">
              <a:off x="5253489" y="3010619"/>
              <a:ext cx="569341" cy="595223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1" name="TextBox 170"/>
            <p:cNvSpPr txBox="1"/>
            <p:nvPr/>
          </p:nvSpPr>
          <p:spPr>
            <a:xfrm>
              <a:off x="5734540" y="2426390"/>
              <a:ext cx="2207856" cy="6136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Sensor locations</a:t>
              </a:r>
              <a:endParaRPr lang="en-US" dirty="0"/>
            </a:p>
          </p:txBody>
        </p:sp>
      </p:grpSp>
      <p:sp>
        <p:nvSpPr>
          <p:cNvPr id="975" name="Title 1"/>
          <p:cNvSpPr>
            <a:spLocks noGrp="1"/>
          </p:cNvSpPr>
          <p:nvPr>
            <p:ph type="title"/>
          </p:nvPr>
        </p:nvSpPr>
        <p:spPr>
          <a:xfrm>
            <a:off x="2581276" y="413604"/>
            <a:ext cx="8639174" cy="132556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Additional Feature: </a:t>
            </a:r>
            <a:r>
              <a:rPr lang="en-US" sz="4000" dirty="0" smtClean="0"/>
              <a:t>location-of-intercept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10454333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8811" y="1745517"/>
            <a:ext cx="5181600" cy="4351338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Add to Training</a:t>
            </a:r>
          </a:p>
          <a:p>
            <a:pPr marL="0" indent="0">
              <a:spcBef>
                <a:spcPts val="2400"/>
              </a:spcBef>
              <a:buNone/>
            </a:pPr>
            <a:r>
              <a:rPr lang="en-US" sz="2000" dirty="0" smtClean="0"/>
              <a:t>Learn </a:t>
            </a:r>
            <a:r>
              <a:rPr lang="en-US" sz="2000" dirty="0"/>
              <a:t>the </a:t>
            </a:r>
            <a:r>
              <a:rPr lang="en-US" sz="2000" dirty="0" smtClean="0"/>
              <a:t>insects’ geographic distributions:</a:t>
            </a:r>
            <a:endParaRPr lang="en-US" sz="2000" dirty="0"/>
          </a:p>
          <a:p>
            <a:pPr marL="0" indent="0">
              <a:buNone/>
            </a:pPr>
            <a:r>
              <a:rPr lang="en-US" sz="2000" dirty="0" smtClean="0"/>
              <a:t> </a:t>
            </a:r>
          </a:p>
          <a:p>
            <a:pPr marL="0" indent="0">
              <a:buNone/>
            </a:pPr>
            <a:endParaRPr lang="en-US" sz="2000" dirty="0">
              <a:solidFill>
                <a:srgbClr val="00B0F0"/>
              </a:solidFill>
            </a:endParaRPr>
          </a:p>
        </p:txBody>
      </p:sp>
      <p:sp>
        <p:nvSpPr>
          <p:cNvPr id="31" name="Content Placeholder 2"/>
          <p:cNvSpPr>
            <a:spLocks noGrp="1"/>
          </p:cNvSpPr>
          <p:nvPr>
            <p:ph sz="half" idx="1"/>
          </p:nvPr>
        </p:nvSpPr>
        <p:spPr>
          <a:xfrm>
            <a:off x="6439388" y="1655468"/>
            <a:ext cx="5433917" cy="4656871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Classification using three features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US" sz="1700" dirty="0" smtClean="0"/>
              <a:t>    Given </a:t>
            </a:r>
            <a:r>
              <a:rPr lang="en-US" sz="1700" dirty="0"/>
              <a:t>an unknown sound </a:t>
            </a:r>
            <a:r>
              <a:rPr lang="en-US" sz="1700" i="1" dirty="0" smtClean="0"/>
              <a:t>U </a:t>
            </a:r>
            <a:r>
              <a:rPr lang="en-US" sz="1700" dirty="0" smtClean="0"/>
              <a:t>captured </a:t>
            </a:r>
            <a:r>
              <a:rPr lang="en-US" sz="1700" dirty="0"/>
              <a:t>at time </a:t>
            </a:r>
            <a:r>
              <a:rPr lang="en-US" sz="1700" i="1" dirty="0" smtClean="0"/>
              <a:t>t, </a:t>
            </a:r>
            <a:r>
              <a:rPr lang="en-US" sz="1700" dirty="0" smtClean="0"/>
              <a:t>location </a:t>
            </a:r>
            <a:r>
              <a:rPr lang="en-US" sz="1700" i="1" dirty="0" smtClean="0"/>
              <a:t>s</a:t>
            </a:r>
            <a:r>
              <a:rPr lang="en-US" sz="1700" dirty="0" smtClean="0"/>
              <a:t>: </a:t>
            </a:r>
          </a:p>
          <a:p>
            <a:pPr marL="0" indent="0">
              <a:lnSpc>
                <a:spcPct val="100000"/>
              </a:lnSpc>
              <a:buNone/>
            </a:pPr>
            <a:endParaRPr lang="en-US" sz="1700" dirty="0" smtClean="0"/>
          </a:p>
          <a:p>
            <a:pPr marL="0" indent="0">
              <a:lnSpc>
                <a:spcPct val="150000"/>
              </a:lnSpc>
              <a:buNone/>
            </a:pPr>
            <a:r>
              <a:rPr lang="en-US" sz="1700" dirty="0" smtClean="0"/>
              <a:t>        </a:t>
            </a:r>
            <a:endParaRPr lang="en-US" sz="1700" dirty="0">
              <a:latin typeface="Cambria Math" panose="02040503050406030204" pitchFamily="18" charset="0"/>
            </a:endParaRPr>
          </a:p>
          <a:p>
            <a:pPr marL="0" indent="0">
              <a:lnSpc>
                <a:spcPct val="150000"/>
              </a:lnSpc>
              <a:spcBef>
                <a:spcPts val="1200"/>
              </a:spcBef>
              <a:buNone/>
            </a:pPr>
            <a:endParaRPr lang="en-US" sz="2000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191" name="TextBox 190"/>
              <p:cNvSpPr txBox="1"/>
              <p:nvPr/>
            </p:nvSpPr>
            <p:spPr>
              <a:xfrm>
                <a:off x="6604553" y="2466204"/>
                <a:ext cx="4528943" cy="913455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700" dirty="0" smtClean="0"/>
                  <a:t>(1) compute </a:t>
                </a:r>
                <a:r>
                  <a:rPr lang="en-US" sz="1700" dirty="0"/>
                  <a:t>the probability:</a:t>
                </a:r>
                <a:endParaRPr lang="en-US" sz="1700" dirty="0" smtClean="0"/>
              </a:p>
              <a:p>
                <a:pPr>
                  <a:lnSpc>
                    <a:spcPct val="15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700">
                          <a:latin typeface="Cambria Math" panose="02040503050406030204" pitchFamily="18" charset="0"/>
                        </a:rPr>
                        <m:t>P</m:t>
                      </m:r>
                      <m:d>
                        <m:d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sz="1700" i="1" dirty="0"/>
                            <m:t>s</m:t>
                          </m:r>
                        </m:e>
                        <m:e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e>
                      </m:d>
                      <m:r>
                        <a:rPr lang="en-US" sz="170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700" b="0" i="0" smtClean="0">
                              <a:latin typeface="Cambria Math" panose="02040503050406030204" pitchFamily="18" charset="0"/>
                            </a:rPr>
                            <m:t>GeoDist</m:t>
                          </m:r>
                        </m:e>
                        <m:sub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sub>
                      </m:sSub>
                      <m:r>
                        <a:rPr lang="en-US" sz="170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700" b="0" i="1" smtClean="0">
                          <a:latin typeface="Cambria Math" panose="02040503050406030204" pitchFamily="18" charset="0"/>
                        </a:rPr>
                        <m:t>𝑠</m:t>
                      </m:r>
                      <m:r>
                        <a:rPr lang="en-US" sz="17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700" dirty="0"/>
              </a:p>
            </p:txBody>
          </p:sp>
        </mc:Choice>
        <mc:Fallback xmlns="">
          <p:sp>
            <p:nvSpPr>
              <p:cNvPr id="191" name="TextBox 190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4553" y="2466204"/>
                <a:ext cx="4528943" cy="913455"/>
              </a:xfrm>
              <a:prstGeom prst="rect">
                <a:avLst/>
              </a:prstGeom>
              <a:blipFill rotWithShape="0">
                <a:blip r:embed="rId2"/>
                <a:stretch>
                  <a:fillRect l="-80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2" name="TextBox 191"/>
              <p:cNvSpPr txBox="1"/>
              <p:nvPr/>
            </p:nvSpPr>
            <p:spPr>
              <a:xfrm>
                <a:off x="6604553" y="3370723"/>
                <a:ext cx="4528943" cy="1248099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</a:pPr>
                <a:r>
                  <a:rPr lang="en-US" sz="1700" dirty="0" smtClean="0"/>
                  <a:t>(2) compute the probability:</a:t>
                </a:r>
              </a:p>
              <a:p>
                <a:pPr/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a:rPr lang="en-US" sz="1700" b="0" i="0" smtClean="0">
                          <a:latin typeface="Cambria Math" panose="02040503050406030204" pitchFamily="18" charset="0"/>
                        </a:rPr>
                        <m:t>              </m:t>
                      </m:r>
                      <m:r>
                        <m:rPr>
                          <m:sty m:val="p"/>
                        </m:rPr>
                        <a:rPr lang="en-US" sz="1700">
                          <a:latin typeface="Cambria Math" panose="02040503050406030204" pitchFamily="18" charset="0"/>
                        </a:rPr>
                        <m:t>P</m:t>
                      </m:r>
                      <m:d>
                        <m:d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e>
                        <m:e>
                          <m:r>
                            <m:rPr>
                              <m:nor/>
                            </m:rPr>
                            <a:rPr lang="en-US" sz="1700" i="1" dirty="0"/>
                            <m:t>U</m:t>
                          </m:r>
                          <m:r>
                            <m:rPr>
                              <m:nor/>
                            </m:rPr>
                            <a:rPr lang="en-US" sz="1700" i="1" dirty="0"/>
                            <m:t> </m:t>
                          </m:r>
                        </m:e>
                      </m:d>
                      <m:r>
                        <a:rPr lang="en-US" sz="1700">
                          <a:latin typeface="Cambria Math" panose="02040503050406030204" pitchFamily="18" charset="0"/>
                        </a:rPr>
                        <m:t>=</m:t>
                      </m:r>
                      <m:f>
                        <m:f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a:rPr lang="en-US" sz="1700" i="1">
                                  <a:latin typeface="Cambria Math" panose="02040503050406030204" pitchFamily="18" charset="0"/>
                                </a:rPr>
                                <m:t>𝑁</m:t>
                              </m:r>
                            </m:e>
                            <m:sub>
                              <m:sSub>
                                <m:sSubPr>
                                  <m:ctrlPr>
                                    <a:rPr lang="en-US" sz="17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700" i="1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1700" i="1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sub>
                          </m:sSub>
                        </m:num>
                        <m:den>
                          <m:r>
                            <a:rPr lang="en-US" sz="1700" i="1">
                              <a:latin typeface="Cambria Math" panose="02040503050406030204" pitchFamily="18" charset="0"/>
                            </a:rPr>
                            <m:t>𝑘</m:t>
                          </m:r>
                        </m:den>
                      </m:f>
                      <m:r>
                        <a:rPr lang="en-US" sz="1700" b="0" i="1" smtClean="0">
                          <a:latin typeface="Cambria Math" panose="02040503050406030204" pitchFamily="18" charset="0"/>
                        </a:rPr>
                        <m:t>,</m:t>
                      </m:r>
                      <m:r>
                        <m:rPr>
                          <m:sty m:val="p"/>
                        </m:rPr>
                        <a:rPr lang="en-US" sz="1700">
                          <a:latin typeface="Cambria Math" panose="02040503050406030204" pitchFamily="18" charset="0"/>
                        </a:rPr>
                        <m:t>P</m:t>
                      </m:r>
                      <m:d>
                        <m:d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sz="1700" b="0" i="1" dirty="0" smtClean="0"/>
                            <m:t>t</m:t>
                          </m:r>
                        </m:e>
                        <m:e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e>
                      </m:d>
                      <m:r>
                        <a:rPr lang="en-US" sz="1700"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m:rPr>
                              <m:sty m:val="p"/>
                            </m:rPr>
                            <a:rPr lang="en-US" sz="1700">
                              <a:latin typeface="Cambria Math" panose="02040503050406030204" pitchFamily="18" charset="0"/>
                            </a:rPr>
                            <m:t>FACR</m:t>
                          </m:r>
                        </m:e>
                        <m:sub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sub>
                      </m:sSub>
                      <m:r>
                        <a:rPr lang="en-US" sz="1700">
                          <a:latin typeface="Cambria Math" panose="02040503050406030204" pitchFamily="18" charset="0"/>
                        </a:rPr>
                        <m:t>(</m:t>
                      </m:r>
                      <m:r>
                        <a:rPr lang="en-US" sz="1700" i="1">
                          <a:latin typeface="Cambria Math" panose="02040503050406030204" pitchFamily="18" charset="0"/>
                        </a:rPr>
                        <m:t>𝑡</m:t>
                      </m:r>
                      <m:r>
                        <a:rPr lang="en-US" sz="1700">
                          <a:latin typeface="Cambria Math" panose="02040503050406030204" pitchFamily="18" charset="0"/>
                        </a:rPr>
                        <m:t>)</m:t>
                      </m:r>
                    </m:oMath>
                  </m:oMathPara>
                </a14:m>
                <a:endParaRPr lang="en-US" sz="1700" dirty="0"/>
              </a:p>
              <a:p>
                <a:endParaRPr lang="en-US" sz="1700" dirty="0"/>
              </a:p>
            </p:txBody>
          </p:sp>
        </mc:Choice>
        <mc:Fallback xmlns="">
          <p:sp>
            <p:nvSpPr>
              <p:cNvPr id="192" name="TextBox 191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4553" y="3370723"/>
                <a:ext cx="4528943" cy="1248099"/>
              </a:xfrm>
              <a:prstGeom prst="rect">
                <a:avLst/>
              </a:prstGeom>
              <a:blipFill rotWithShape="0">
                <a:blip r:embed="rId3"/>
                <a:stretch>
                  <a:fillRect l="-80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3" name="TextBox 192"/>
              <p:cNvSpPr txBox="1"/>
              <p:nvPr/>
            </p:nvSpPr>
            <p:spPr>
              <a:xfrm>
                <a:off x="6604553" y="4404829"/>
                <a:ext cx="4939747" cy="877163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50000"/>
                  </a:lnSpc>
                  <a:spcBef>
                    <a:spcPts val="600"/>
                  </a:spcBef>
                </a:pPr>
                <a:r>
                  <a:rPr lang="en-US" sz="1700" dirty="0" smtClean="0"/>
                  <a:t>(</a:t>
                </a:r>
                <a:r>
                  <a:rPr lang="en-US" sz="1700" dirty="0"/>
                  <a:t>3) </a:t>
                </a:r>
                <a:r>
                  <a:rPr lang="en-US" sz="1700" dirty="0" smtClean="0"/>
                  <a:t>compute </a:t>
                </a:r>
                <a:r>
                  <a:rPr lang="en-US" sz="1700" dirty="0"/>
                  <a:t>posterior </a:t>
                </a:r>
                <a:r>
                  <a:rPr lang="en-US" sz="1700" dirty="0" smtClean="0"/>
                  <a:t>probability: </a:t>
                </a:r>
                <a:endParaRPr lang="en-US" sz="1700" dirty="0"/>
              </a:p>
              <a:p>
                <a:pPr>
                  <a:lnSpc>
                    <a:spcPct val="150000"/>
                  </a:lnSpc>
                  <a:spcBef>
                    <a:spcPts val="1200"/>
                  </a:spcBef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700">
                          <a:latin typeface="Cambria Math" panose="02040503050406030204" pitchFamily="18" charset="0"/>
                        </a:rPr>
                        <m:t>P</m:t>
                      </m:r>
                      <m:d>
                        <m:d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e>
                        <m:e>
                          <m:r>
                            <m:rPr>
                              <m:nor/>
                            </m:rPr>
                            <a:rPr lang="en-US" sz="1700" i="1">
                              <a:latin typeface="Cambria Math" panose="02040503050406030204" pitchFamily="18" charset="0"/>
                            </a:rPr>
                            <m:t>U</m:t>
                          </m:r>
                          <m:r>
                            <m:rPr>
                              <m:nor/>
                            </m:rPr>
                            <a:rPr lang="en-US" sz="1700" i="1">
                              <a:latin typeface="Cambria Math" panose="02040503050406030204" pitchFamily="18" charset="0"/>
                            </a:rPr>
                            <m:t>, </m:t>
                          </m:r>
                          <m:r>
                            <m:rPr>
                              <m:nor/>
                            </m:rPr>
                            <a:rPr lang="en-US" sz="1700" i="1" dirty="0"/>
                            <m:t>t</m:t>
                          </m:r>
                          <m:r>
                            <m:rPr>
                              <m:nor/>
                            </m:rPr>
                            <a:rPr lang="en-US" sz="1700" b="0" i="1" dirty="0" smtClean="0"/>
                            <m:t>,</m:t>
                          </m:r>
                          <m:r>
                            <m:rPr>
                              <m:nor/>
                            </m:rPr>
                            <a:rPr lang="en-US" sz="1700" b="0" i="1" dirty="0" smtClean="0"/>
                            <m:t>s</m:t>
                          </m:r>
                          <m:r>
                            <m:rPr>
                              <m:nor/>
                            </m:rPr>
                            <a:rPr lang="en-US" sz="1700" i="1" dirty="0"/>
                            <m:t> </m:t>
                          </m:r>
                        </m:e>
                      </m:d>
                      <m:r>
                        <a:rPr lang="en-US" sz="1700" i="1">
                          <a:latin typeface="Cambria Math" panose="02040503050406030204" pitchFamily="18" charset="0"/>
                        </a:rPr>
                        <m:t>∝</m:t>
                      </m:r>
                      <m:r>
                        <m:rPr>
                          <m:sty m:val="p"/>
                        </m:rPr>
                        <a:rPr lang="en-US" sz="1700">
                          <a:latin typeface="Cambria Math" panose="02040503050406030204" pitchFamily="18" charset="0"/>
                        </a:rPr>
                        <m:t>P</m:t>
                      </m:r>
                      <m:d>
                        <m:d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e>
                        <m:e>
                          <m:r>
                            <m:rPr>
                              <m:nor/>
                            </m:rPr>
                            <a:rPr lang="en-US" sz="1700" i="1" dirty="0"/>
                            <m:t>U</m:t>
                          </m:r>
                          <m:r>
                            <m:rPr>
                              <m:nor/>
                            </m:rPr>
                            <a:rPr lang="en-US" sz="1700" i="1" dirty="0"/>
                            <m:t> </m:t>
                          </m:r>
                        </m:e>
                      </m:d>
                      <m:r>
                        <a:rPr lang="en-US" sz="1700" dirty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m:rPr>
                          <m:sty m:val="p"/>
                        </m:rPr>
                        <a:rPr lang="en-US" sz="1700">
                          <a:latin typeface="Cambria Math" panose="02040503050406030204" pitchFamily="18" charset="0"/>
                        </a:rPr>
                        <m:t>P</m:t>
                      </m:r>
                      <m:d>
                        <m:d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sz="1700" i="1" dirty="0"/>
                            <m:t>t</m:t>
                          </m:r>
                        </m:e>
                        <m:e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e>
                      </m:d>
                      <m:r>
                        <a:rPr lang="en-US" sz="1700" b="0" i="0" dirty="0" smtClean="0">
                          <a:latin typeface="Cambria Math" panose="02040503050406030204" pitchFamily="18" charset="0"/>
                        </a:rPr>
                        <m:t>∗</m:t>
                      </m:r>
                      <m:r>
                        <m:rPr>
                          <m:sty m:val="p"/>
                        </m:rPr>
                        <a:rPr lang="en-US" sz="1700">
                          <a:latin typeface="Cambria Math" panose="02040503050406030204" pitchFamily="18" charset="0"/>
                        </a:rPr>
                        <m:t>P</m:t>
                      </m:r>
                      <m:d>
                        <m:d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r>
                            <m:rPr>
                              <m:nor/>
                            </m:rPr>
                            <a:rPr lang="en-US" sz="1700" i="1" dirty="0"/>
                            <m:t>s</m:t>
                          </m:r>
                        </m:e>
                        <m:e>
                          <m:sSub>
                            <m:sSub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sSubPr>
                            <m:e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C</m:t>
                              </m:r>
                            </m:e>
                            <m:sub>
                              <m:r>
                                <m:rPr>
                                  <m:sty m:val="p"/>
                                </m:rPr>
                                <a:rPr lang="en-US" sz="1700">
                                  <a:latin typeface="Cambria Math" panose="02040503050406030204" pitchFamily="18" charset="0"/>
                                </a:rPr>
                                <m:t>i</m:t>
                              </m:r>
                            </m:sub>
                          </m:sSub>
                        </m:e>
                      </m:d>
                    </m:oMath>
                  </m:oMathPara>
                </a14:m>
                <a:endParaRPr lang="en-US" sz="1700" dirty="0"/>
              </a:p>
            </p:txBody>
          </p:sp>
        </mc:Choice>
        <mc:Fallback xmlns="">
          <p:sp>
            <p:nvSpPr>
              <p:cNvPr id="193" name="TextBox 192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4553" y="4404829"/>
                <a:ext cx="4939747" cy="877163"/>
              </a:xfrm>
              <a:prstGeom prst="rect">
                <a:avLst/>
              </a:prstGeom>
              <a:blipFill rotWithShape="0">
                <a:blip r:embed="rId4"/>
                <a:stretch>
                  <a:fillRect l="-740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mc:AlternateContent xmlns:mc="http://schemas.openxmlformats.org/markup-compatibility/2006" xmlns:a14="http://schemas.microsoft.com/office/drawing/2010/main">
        <mc:Choice Requires="a14">
          <p:sp>
            <p:nvSpPr>
              <p:cNvPr id="194" name="TextBox 193"/>
              <p:cNvSpPr txBox="1"/>
              <p:nvPr/>
            </p:nvSpPr>
            <p:spPr>
              <a:xfrm>
                <a:off x="6604553" y="5439941"/>
                <a:ext cx="4528943" cy="786818"/>
              </a:xfrm>
              <a:prstGeom prst="rect">
                <a:avLst/>
              </a:prstGeom>
              <a:noFill/>
              <a:ln>
                <a:noFill/>
              </a:ln>
            </p:spPr>
            <p:txBody>
              <a:bodyPr wrap="square" rtlCol="0">
                <a:spAutoFit/>
              </a:bodyPr>
              <a:lstStyle/>
              <a:p>
                <a:pPr>
                  <a:lnSpc>
                    <a:spcPct val="110000"/>
                  </a:lnSpc>
                </a:pPr>
                <a:r>
                  <a:rPr lang="en-US" sz="1700" dirty="0" smtClean="0"/>
                  <a:t>(</a:t>
                </a:r>
                <a:r>
                  <a:rPr lang="en-US" sz="1700" dirty="0"/>
                  <a:t>4) </a:t>
                </a:r>
                <a:r>
                  <a:rPr lang="en-US" sz="1700" dirty="0" smtClean="0"/>
                  <a:t>Classify the sound</a:t>
                </a:r>
                <a:r>
                  <a:rPr lang="en-US" sz="1700" i="1" dirty="0" smtClean="0"/>
                  <a:t> </a:t>
                </a:r>
                <a:r>
                  <a:rPr lang="en-US" sz="1700" dirty="0" smtClean="0"/>
                  <a:t>as </a:t>
                </a:r>
                <a:r>
                  <a:rPr lang="en-US" sz="1700" dirty="0"/>
                  <a:t>class </a:t>
                </a:r>
                <a14:m>
                  <m:oMath xmlns:m="http://schemas.openxmlformats.org/officeDocument/2006/math">
                    <m:acc>
                      <m:accPr>
                        <m:chr m:val="̂"/>
                        <m:ctrlPr>
                          <a:rPr lang="en-US" sz="1700" i="1">
                            <a:latin typeface="Cambria Math" panose="02040503050406030204" pitchFamily="18" charset="0"/>
                          </a:rPr>
                        </m:ctrlPr>
                      </m:accPr>
                      <m:e>
                        <m:sSub>
                          <m:sSubPr>
                            <m:ctrlPr>
                              <a:rPr lang="en-US" sz="1700" i="1">
                                <a:latin typeface="Cambria Math" panose="02040503050406030204" pitchFamily="18" charset="0"/>
                              </a:rPr>
                            </m:ctrlPr>
                          </m:sSubPr>
                          <m:e>
                            <m:r>
                              <a:rPr lang="en-US" sz="1700">
                                <a:latin typeface="Cambria Math" panose="02040503050406030204" pitchFamily="18" charset="0"/>
                              </a:rPr>
                              <m:t>𝐶</m:t>
                            </m:r>
                          </m:e>
                          <m:sub>
                            <m:r>
                              <a:rPr lang="en-US" sz="1700">
                                <a:latin typeface="Cambria Math" panose="02040503050406030204" pitchFamily="18" charset="0"/>
                              </a:rPr>
                              <m:t>𝑖</m:t>
                            </m:r>
                          </m:sub>
                        </m:sSub>
                      </m:e>
                    </m:acc>
                  </m:oMath>
                </a14:m>
                <a:r>
                  <a:rPr lang="en-US" sz="1700" dirty="0"/>
                  <a:t>, where</a:t>
                </a:r>
              </a:p>
              <a:p>
                <a:pPr>
                  <a:lnSpc>
                    <a:spcPct val="110000"/>
                  </a:lnSpc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r>
                        <m:rPr>
                          <m:sty m:val="p"/>
                        </m:rPr>
                        <a:rPr lang="en-US" sz="1700">
                          <a:latin typeface="Cambria Math" panose="02040503050406030204" pitchFamily="18" charset="0"/>
                        </a:rPr>
                        <m:t>P</m:t>
                      </m:r>
                      <m:d>
                        <m:dPr>
                          <m:ctrlPr>
                            <a:rPr lang="en-US" sz="1700" i="1">
                              <a:latin typeface="Cambria Math" panose="02040503050406030204" pitchFamily="18" charset="0"/>
                            </a:rPr>
                          </m:ctrlPr>
                        </m:dPr>
                        <m:e>
                          <m:acc>
                            <m:accPr>
                              <m:chr m:val="̂"/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accPr>
                            <m:e>
                              <m:sSub>
                                <m:sSubPr>
                                  <m:ctrlPr>
                                    <a:rPr lang="en-US" sz="17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70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170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</m:acc>
                        </m:e>
                        <m:e>
                          <m:r>
                            <m:rPr>
                              <m:nor/>
                            </m:rPr>
                            <a:rPr lang="en-US" sz="1700" i="1" dirty="0">
                              <a:latin typeface="Cambria Math" panose="02040503050406030204" pitchFamily="18" charset="0"/>
                            </a:rPr>
                            <m:t>U</m:t>
                          </m:r>
                          <m:r>
                            <m:rPr>
                              <m:nor/>
                            </m:rPr>
                            <a:rPr lang="en-US" sz="1700" i="1" dirty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nor/>
                            </m:rPr>
                            <a:rPr lang="en-US" sz="1700" i="1" dirty="0">
                              <a:latin typeface="Cambria Math" panose="02040503050406030204" pitchFamily="18" charset="0"/>
                            </a:rPr>
                            <m:t>t</m:t>
                          </m:r>
                          <m:r>
                            <m:rPr>
                              <m:nor/>
                            </m:rPr>
                            <a:rPr lang="en-US" sz="1700" dirty="0">
                              <a:latin typeface="Cambria Math" panose="02040503050406030204" pitchFamily="18" charset="0"/>
                            </a:rPr>
                            <m:t> </m:t>
                          </m:r>
                          <m:r>
                            <m:rPr>
                              <m:nor/>
                            </m:rPr>
                            <a:rPr lang="en-US" sz="1700" b="0" i="0" dirty="0" smtClean="0">
                              <a:latin typeface="Cambria Math" panose="02040503050406030204" pitchFamily="18" charset="0"/>
                            </a:rPr>
                            <m:t>,</m:t>
                          </m:r>
                          <m:r>
                            <m:rPr>
                              <m:nor/>
                            </m:rPr>
                            <a:rPr lang="en-US" sz="1700" b="0" i="0" dirty="0" smtClean="0">
                              <a:latin typeface="Cambria Math" panose="02040503050406030204" pitchFamily="18" charset="0"/>
                            </a:rPr>
                            <m:t>s</m:t>
                          </m:r>
                        </m:e>
                      </m:d>
                      <m:r>
                        <m:rPr>
                          <m:nor/>
                        </m:rPr>
                        <a:rPr lang="en-US" sz="1700" dirty="0">
                          <a:latin typeface="Cambria Math" panose="02040503050406030204" pitchFamily="18" charset="0"/>
                        </a:rPr>
                        <m:t> = </m:t>
                      </m:r>
                      <m:func>
                        <m:funcPr>
                          <m:ctrlPr>
                            <a:rPr lang="en-US" sz="1700" i="1" dirty="0">
                              <a:latin typeface="Cambria Math" panose="02040503050406030204" pitchFamily="18" charset="0"/>
                            </a:rPr>
                          </m:ctrlPr>
                        </m:funcPr>
                        <m:fName>
                          <m:limLow>
                            <m:limLowPr>
                              <m:ctrlPr>
                                <a:rPr lang="en-US" sz="1700" i="1" dirty="0">
                                  <a:latin typeface="Cambria Math" panose="02040503050406030204" pitchFamily="18" charset="0"/>
                                </a:rPr>
                              </m:ctrlPr>
                            </m:limLowPr>
                            <m:e>
                              <m:r>
                                <m:rPr>
                                  <m:sty m:val="p"/>
                                </m:rPr>
                                <a:rPr lang="en-US" sz="1700" dirty="0">
                                  <a:latin typeface="Cambria Math" panose="02040503050406030204" pitchFamily="18" charset="0"/>
                                </a:rPr>
                                <m:t>max</m:t>
                              </m:r>
                            </m:e>
                            <m:lim>
                              <m:r>
                                <a:rPr lang="en-US" sz="1700" dirty="0">
                                  <a:latin typeface="Cambria Math" panose="02040503050406030204" pitchFamily="18" charset="0"/>
                                </a:rPr>
                                <m:t>𝑖</m:t>
                              </m:r>
                            </m:lim>
                          </m:limLow>
                        </m:fName>
                        <m:e>
                          <m:r>
                            <m:rPr>
                              <m:sty m:val="p"/>
                            </m:rPr>
                            <a:rPr lang="en-US" sz="1700">
                              <a:latin typeface="Cambria Math" panose="02040503050406030204" pitchFamily="18" charset="0"/>
                            </a:rPr>
                            <m:t>P</m:t>
                          </m:r>
                          <m:d>
                            <m:dPr>
                              <m:ctrlPr>
                                <a:rPr lang="en-US" sz="1700" i="1"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sSub>
                                <m:sSubPr>
                                  <m:ctrlPr>
                                    <a:rPr lang="en-US" sz="1700" i="1">
                                      <a:latin typeface="Cambria Math" panose="02040503050406030204" pitchFamily="18" charset="0"/>
                                    </a:rPr>
                                  </m:ctrlPr>
                                </m:sSubPr>
                                <m:e>
                                  <m:r>
                                    <a:rPr lang="en-US" sz="1700">
                                      <a:latin typeface="Cambria Math" panose="02040503050406030204" pitchFamily="18" charset="0"/>
                                    </a:rPr>
                                    <m:t>𝐶</m:t>
                                  </m:r>
                                </m:e>
                                <m:sub>
                                  <m:r>
                                    <a:rPr lang="en-US" sz="1700">
                                      <a:latin typeface="Cambria Math" panose="02040503050406030204" pitchFamily="18" charset="0"/>
                                    </a:rPr>
                                    <m:t>𝑖</m:t>
                                  </m:r>
                                </m:sub>
                              </m:sSub>
                            </m:e>
                            <m:e>
                              <m:r>
                                <m:rPr>
                                  <m:nor/>
                                </m:rPr>
                                <a:rPr lang="en-US" sz="1700" i="1" dirty="0">
                                  <a:latin typeface="Cambria Math" panose="02040503050406030204" pitchFamily="18" charset="0"/>
                                </a:rPr>
                                <m:t>U</m:t>
                              </m:r>
                              <m:r>
                                <m:rPr>
                                  <m:nor/>
                                </m:rPr>
                                <a:rPr lang="en-US" sz="1700" i="1" dirty="0">
                                  <a:latin typeface="Cambria Math" panose="02040503050406030204" pitchFamily="18" charset="0"/>
                                </a:rPr>
                                <m:t>,</m:t>
                              </m:r>
                              <m:r>
                                <m:rPr>
                                  <m:nor/>
                                </m:rPr>
                                <a:rPr lang="en-US" sz="1700" i="1" dirty="0">
                                  <a:latin typeface="Cambria Math" panose="02040503050406030204" pitchFamily="18" charset="0"/>
                                </a:rPr>
                                <m:t>t</m:t>
                              </m:r>
                              <m:r>
                                <m:rPr>
                                  <m:nor/>
                                </m:rPr>
                                <a:rPr lang="en-US" sz="1700" i="1" dirty="0">
                                  <a:latin typeface="Cambria Math" panose="02040503050406030204" pitchFamily="18" charset="0"/>
                                </a:rPr>
                                <m:t> ,</m:t>
                              </m:r>
                              <m:r>
                                <m:rPr>
                                  <m:nor/>
                                </m:rPr>
                                <a:rPr lang="en-US" sz="1700" b="0" i="1" dirty="0" smtClean="0">
                                  <a:latin typeface="Cambria Math" panose="02040503050406030204" pitchFamily="18" charset="0"/>
                                </a:rPr>
                                <m:t>s</m:t>
                              </m:r>
                            </m:e>
                          </m:d>
                        </m:e>
                      </m:func>
                    </m:oMath>
                  </m:oMathPara>
                </a14:m>
                <a:endParaRPr lang="en-US" sz="1700" dirty="0"/>
              </a:p>
            </p:txBody>
          </p:sp>
        </mc:Choice>
        <mc:Fallback xmlns="">
          <p:sp>
            <p:nvSpPr>
              <p:cNvPr id="194" name="TextBox 193"/>
              <p:cNvSpPr txBox="1">
                <a:spLocks noRot="1" noChangeAspect="1" noMove="1" noResize="1" noEditPoints="1" noAdjustHandles="1" noChangeArrowheads="1" noChangeShapeType="1" noTextEdit="1"/>
              </p:cNvSpPr>
              <p:nvPr/>
            </p:nvSpPr>
            <p:spPr>
              <a:xfrm>
                <a:off x="6604553" y="5439941"/>
                <a:ext cx="4528943" cy="786818"/>
              </a:xfrm>
              <a:prstGeom prst="rect">
                <a:avLst/>
              </a:prstGeom>
              <a:blipFill rotWithShape="0">
                <a:blip r:embed="rId5"/>
                <a:stretch>
                  <a:fillRect l="-808"/>
                </a:stretch>
              </a:blipFill>
              <a:ln>
                <a:noFill/>
              </a:ln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grpSp>
        <p:nvGrpSpPr>
          <p:cNvPr id="110" name="Group 109"/>
          <p:cNvGrpSpPr/>
          <p:nvPr/>
        </p:nvGrpSpPr>
        <p:grpSpPr>
          <a:xfrm>
            <a:off x="772522" y="3012719"/>
            <a:ext cx="4405556" cy="2930881"/>
            <a:chOff x="2233277" y="1027453"/>
            <a:chExt cx="5709119" cy="4054805"/>
          </a:xfrm>
        </p:grpSpPr>
        <p:grpSp>
          <p:nvGrpSpPr>
            <p:cNvPr id="111" name="Group 110"/>
            <p:cNvGrpSpPr/>
            <p:nvPr/>
          </p:nvGrpSpPr>
          <p:grpSpPr>
            <a:xfrm>
              <a:off x="2624138" y="1676401"/>
              <a:ext cx="2055813" cy="2057400"/>
              <a:chOff x="2624138" y="1676401"/>
              <a:chExt cx="2055813" cy="2057400"/>
            </a:xfrm>
          </p:grpSpPr>
          <p:sp>
            <p:nvSpPr>
              <p:cNvPr id="777" name="Line 8"/>
              <p:cNvSpPr>
                <a:spLocks noChangeShapeType="1"/>
              </p:cNvSpPr>
              <p:nvPr/>
            </p:nvSpPr>
            <p:spPr bwMode="auto">
              <a:xfrm flipV="1">
                <a:off x="2674938" y="2349501"/>
                <a:ext cx="11113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8" name="Line 9"/>
              <p:cNvSpPr>
                <a:spLocks noChangeShapeType="1"/>
              </p:cNvSpPr>
              <p:nvPr/>
            </p:nvSpPr>
            <p:spPr bwMode="auto">
              <a:xfrm flipV="1">
                <a:off x="2686050" y="2287588"/>
                <a:ext cx="30163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9" name="Line 10"/>
              <p:cNvSpPr>
                <a:spLocks noChangeShapeType="1"/>
              </p:cNvSpPr>
              <p:nvPr/>
            </p:nvSpPr>
            <p:spPr bwMode="auto">
              <a:xfrm flipV="1">
                <a:off x="2716213" y="2216151"/>
                <a:ext cx="3016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0" name="Line 11"/>
              <p:cNvSpPr>
                <a:spLocks noChangeShapeType="1"/>
              </p:cNvSpPr>
              <p:nvPr/>
            </p:nvSpPr>
            <p:spPr bwMode="auto">
              <a:xfrm flipV="1">
                <a:off x="2746375" y="2144713"/>
                <a:ext cx="41275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1" name="Line 12"/>
              <p:cNvSpPr>
                <a:spLocks noChangeShapeType="1"/>
              </p:cNvSpPr>
              <p:nvPr/>
            </p:nvSpPr>
            <p:spPr bwMode="auto">
              <a:xfrm flipV="1">
                <a:off x="2787650" y="2105026"/>
                <a:ext cx="30163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2" name="Line 13"/>
              <p:cNvSpPr>
                <a:spLocks noChangeShapeType="1"/>
              </p:cNvSpPr>
              <p:nvPr/>
            </p:nvSpPr>
            <p:spPr bwMode="auto">
              <a:xfrm flipV="1">
                <a:off x="2817813" y="2074863"/>
                <a:ext cx="206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3" name="Line 14"/>
              <p:cNvSpPr>
                <a:spLocks noChangeShapeType="1"/>
              </p:cNvSpPr>
              <p:nvPr/>
            </p:nvSpPr>
            <p:spPr bwMode="auto">
              <a:xfrm flipV="1">
                <a:off x="2838450" y="2012951"/>
                <a:ext cx="50800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4" name="Line 15"/>
              <p:cNvSpPr>
                <a:spLocks noChangeShapeType="1"/>
              </p:cNvSpPr>
              <p:nvPr/>
            </p:nvSpPr>
            <p:spPr bwMode="auto">
              <a:xfrm flipV="1">
                <a:off x="2889250" y="2003426"/>
                <a:ext cx="9525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5" name="Line 16"/>
              <p:cNvSpPr>
                <a:spLocks noChangeShapeType="1"/>
              </p:cNvSpPr>
              <p:nvPr/>
            </p:nvSpPr>
            <p:spPr bwMode="auto">
              <a:xfrm flipV="1">
                <a:off x="2898775" y="1941513"/>
                <a:ext cx="61913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6" name="Line 17"/>
              <p:cNvSpPr>
                <a:spLocks noChangeShapeType="1"/>
              </p:cNvSpPr>
              <p:nvPr/>
            </p:nvSpPr>
            <p:spPr bwMode="auto">
              <a:xfrm flipV="1">
                <a:off x="2960688" y="1931988"/>
                <a:ext cx="9525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7" name="Line 18"/>
              <p:cNvSpPr>
                <a:spLocks noChangeShapeType="1"/>
              </p:cNvSpPr>
              <p:nvPr/>
            </p:nvSpPr>
            <p:spPr bwMode="auto">
              <a:xfrm flipV="1">
                <a:off x="2970213" y="1881188"/>
                <a:ext cx="50800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8" name="Line 19"/>
              <p:cNvSpPr>
                <a:spLocks noChangeShapeType="1"/>
              </p:cNvSpPr>
              <p:nvPr/>
            </p:nvSpPr>
            <p:spPr bwMode="auto">
              <a:xfrm flipV="1">
                <a:off x="3021013" y="1870076"/>
                <a:ext cx="30163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89" name="Line 20"/>
              <p:cNvSpPr>
                <a:spLocks noChangeShapeType="1"/>
              </p:cNvSpPr>
              <p:nvPr/>
            </p:nvSpPr>
            <p:spPr bwMode="auto">
              <a:xfrm flipV="1">
                <a:off x="3051175" y="1839913"/>
                <a:ext cx="41275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0" name="Line 21"/>
              <p:cNvSpPr>
                <a:spLocks noChangeShapeType="1"/>
              </p:cNvSpPr>
              <p:nvPr/>
            </p:nvSpPr>
            <p:spPr bwMode="auto">
              <a:xfrm flipV="1">
                <a:off x="3092450" y="1798638"/>
                <a:ext cx="71438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1" name="Line 22"/>
              <p:cNvSpPr>
                <a:spLocks noChangeShapeType="1"/>
              </p:cNvSpPr>
              <p:nvPr/>
            </p:nvSpPr>
            <p:spPr bwMode="auto">
              <a:xfrm flipV="1">
                <a:off x="3163888" y="1758951"/>
                <a:ext cx="71438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2" name="Line 23"/>
              <p:cNvSpPr>
                <a:spLocks noChangeShapeType="1"/>
              </p:cNvSpPr>
              <p:nvPr/>
            </p:nvSpPr>
            <p:spPr bwMode="auto">
              <a:xfrm flipV="1">
                <a:off x="3235325" y="1738313"/>
                <a:ext cx="714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3" name="Line 24"/>
              <p:cNvSpPr>
                <a:spLocks noChangeShapeType="1"/>
              </p:cNvSpPr>
              <p:nvPr/>
            </p:nvSpPr>
            <p:spPr bwMode="auto">
              <a:xfrm flipV="1">
                <a:off x="3306763" y="1727201"/>
                <a:ext cx="19050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4" name="Line 25"/>
              <p:cNvSpPr>
                <a:spLocks noChangeShapeType="1"/>
              </p:cNvSpPr>
              <p:nvPr/>
            </p:nvSpPr>
            <p:spPr bwMode="auto">
              <a:xfrm flipV="1">
                <a:off x="3325813" y="1708151"/>
                <a:ext cx="50800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5" name="Line 26"/>
              <p:cNvSpPr>
                <a:spLocks noChangeShapeType="1"/>
              </p:cNvSpPr>
              <p:nvPr/>
            </p:nvSpPr>
            <p:spPr bwMode="auto">
              <a:xfrm flipV="1">
                <a:off x="3376613" y="1697038"/>
                <a:ext cx="61913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6" name="Line 27"/>
              <p:cNvSpPr>
                <a:spLocks noChangeShapeType="1"/>
              </p:cNvSpPr>
              <p:nvPr/>
            </p:nvSpPr>
            <p:spPr bwMode="auto">
              <a:xfrm flipV="1">
                <a:off x="3438525" y="1676401"/>
                <a:ext cx="714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7" name="Line 28"/>
              <p:cNvSpPr>
                <a:spLocks noChangeShapeType="1"/>
              </p:cNvSpPr>
              <p:nvPr/>
            </p:nvSpPr>
            <p:spPr bwMode="auto">
              <a:xfrm>
                <a:off x="3509963" y="1676401"/>
                <a:ext cx="714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8" name="Line 29"/>
              <p:cNvSpPr>
                <a:spLocks noChangeShapeType="1"/>
              </p:cNvSpPr>
              <p:nvPr/>
            </p:nvSpPr>
            <p:spPr bwMode="auto">
              <a:xfrm>
                <a:off x="3581400" y="1676401"/>
                <a:ext cx="69850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99" name="Line 30"/>
              <p:cNvSpPr>
                <a:spLocks noChangeShapeType="1"/>
              </p:cNvSpPr>
              <p:nvPr/>
            </p:nvSpPr>
            <p:spPr bwMode="auto">
              <a:xfrm>
                <a:off x="3651250" y="1676401"/>
                <a:ext cx="714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0" name="Line 31"/>
              <p:cNvSpPr>
                <a:spLocks noChangeShapeType="1"/>
              </p:cNvSpPr>
              <p:nvPr/>
            </p:nvSpPr>
            <p:spPr bwMode="auto">
              <a:xfrm>
                <a:off x="3722688" y="1676401"/>
                <a:ext cx="714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1" name="Line 32"/>
              <p:cNvSpPr>
                <a:spLocks noChangeShapeType="1"/>
              </p:cNvSpPr>
              <p:nvPr/>
            </p:nvSpPr>
            <p:spPr bwMode="auto">
              <a:xfrm>
                <a:off x="3794125" y="1676401"/>
                <a:ext cx="714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2" name="Line 33"/>
              <p:cNvSpPr>
                <a:spLocks noChangeShapeType="1"/>
              </p:cNvSpPr>
              <p:nvPr/>
            </p:nvSpPr>
            <p:spPr bwMode="auto">
              <a:xfrm>
                <a:off x="3865563" y="1697038"/>
                <a:ext cx="60325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3" name="Line 34"/>
              <p:cNvSpPr>
                <a:spLocks noChangeShapeType="1"/>
              </p:cNvSpPr>
              <p:nvPr/>
            </p:nvSpPr>
            <p:spPr bwMode="auto">
              <a:xfrm>
                <a:off x="3925888" y="1708151"/>
                <a:ext cx="50800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4" name="Line 35"/>
              <p:cNvSpPr>
                <a:spLocks noChangeShapeType="1"/>
              </p:cNvSpPr>
              <p:nvPr/>
            </p:nvSpPr>
            <p:spPr bwMode="auto">
              <a:xfrm>
                <a:off x="3976688" y="1727201"/>
                <a:ext cx="20638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5" name="Line 36"/>
              <p:cNvSpPr>
                <a:spLocks noChangeShapeType="1"/>
              </p:cNvSpPr>
              <p:nvPr/>
            </p:nvSpPr>
            <p:spPr bwMode="auto">
              <a:xfrm>
                <a:off x="3997325" y="1738313"/>
                <a:ext cx="714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6" name="Line 37"/>
              <p:cNvSpPr>
                <a:spLocks noChangeShapeType="1"/>
              </p:cNvSpPr>
              <p:nvPr/>
            </p:nvSpPr>
            <p:spPr bwMode="auto">
              <a:xfrm>
                <a:off x="4068763" y="1758951"/>
                <a:ext cx="71438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7" name="Line 38"/>
              <p:cNvSpPr>
                <a:spLocks noChangeShapeType="1"/>
              </p:cNvSpPr>
              <p:nvPr/>
            </p:nvSpPr>
            <p:spPr bwMode="auto">
              <a:xfrm>
                <a:off x="4140200" y="1798638"/>
                <a:ext cx="71438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8" name="Line 39"/>
              <p:cNvSpPr>
                <a:spLocks noChangeShapeType="1"/>
              </p:cNvSpPr>
              <p:nvPr/>
            </p:nvSpPr>
            <p:spPr bwMode="auto">
              <a:xfrm>
                <a:off x="4211638" y="1839913"/>
                <a:ext cx="41275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09" name="Line 40"/>
              <p:cNvSpPr>
                <a:spLocks noChangeShapeType="1"/>
              </p:cNvSpPr>
              <p:nvPr/>
            </p:nvSpPr>
            <p:spPr bwMode="auto">
              <a:xfrm>
                <a:off x="4252913" y="1870076"/>
                <a:ext cx="30163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0" name="Line 41"/>
              <p:cNvSpPr>
                <a:spLocks noChangeShapeType="1"/>
              </p:cNvSpPr>
              <p:nvPr/>
            </p:nvSpPr>
            <p:spPr bwMode="auto">
              <a:xfrm>
                <a:off x="4283075" y="1881188"/>
                <a:ext cx="50800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1" name="Line 42"/>
              <p:cNvSpPr>
                <a:spLocks noChangeShapeType="1"/>
              </p:cNvSpPr>
              <p:nvPr/>
            </p:nvSpPr>
            <p:spPr bwMode="auto">
              <a:xfrm>
                <a:off x="4333875" y="1931988"/>
                <a:ext cx="9525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2" name="Line 43"/>
              <p:cNvSpPr>
                <a:spLocks noChangeShapeType="1"/>
              </p:cNvSpPr>
              <p:nvPr/>
            </p:nvSpPr>
            <p:spPr bwMode="auto">
              <a:xfrm>
                <a:off x="4343400" y="1941513"/>
                <a:ext cx="61913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3" name="Line 44"/>
              <p:cNvSpPr>
                <a:spLocks noChangeShapeType="1"/>
              </p:cNvSpPr>
              <p:nvPr/>
            </p:nvSpPr>
            <p:spPr bwMode="auto">
              <a:xfrm>
                <a:off x="4405313" y="2003426"/>
                <a:ext cx="9525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4" name="Line 45"/>
              <p:cNvSpPr>
                <a:spLocks noChangeShapeType="1"/>
              </p:cNvSpPr>
              <p:nvPr/>
            </p:nvSpPr>
            <p:spPr bwMode="auto">
              <a:xfrm>
                <a:off x="4414838" y="2012951"/>
                <a:ext cx="50800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5" name="Line 46"/>
              <p:cNvSpPr>
                <a:spLocks noChangeShapeType="1"/>
              </p:cNvSpPr>
              <p:nvPr/>
            </p:nvSpPr>
            <p:spPr bwMode="auto">
              <a:xfrm>
                <a:off x="4465638" y="2074863"/>
                <a:ext cx="206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6" name="Line 47"/>
              <p:cNvSpPr>
                <a:spLocks noChangeShapeType="1"/>
              </p:cNvSpPr>
              <p:nvPr/>
            </p:nvSpPr>
            <p:spPr bwMode="auto">
              <a:xfrm>
                <a:off x="4486275" y="2105026"/>
                <a:ext cx="30163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7" name="Line 48"/>
              <p:cNvSpPr>
                <a:spLocks noChangeShapeType="1"/>
              </p:cNvSpPr>
              <p:nvPr/>
            </p:nvSpPr>
            <p:spPr bwMode="auto">
              <a:xfrm>
                <a:off x="4516438" y="2144713"/>
                <a:ext cx="41275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8" name="Line 49"/>
              <p:cNvSpPr>
                <a:spLocks noChangeShapeType="1"/>
              </p:cNvSpPr>
              <p:nvPr/>
            </p:nvSpPr>
            <p:spPr bwMode="auto">
              <a:xfrm>
                <a:off x="4557713" y="2216151"/>
                <a:ext cx="3016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19" name="Line 50"/>
              <p:cNvSpPr>
                <a:spLocks noChangeShapeType="1"/>
              </p:cNvSpPr>
              <p:nvPr/>
            </p:nvSpPr>
            <p:spPr bwMode="auto">
              <a:xfrm>
                <a:off x="4587875" y="2287588"/>
                <a:ext cx="30163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0" name="Line 51"/>
              <p:cNvSpPr>
                <a:spLocks noChangeShapeType="1"/>
              </p:cNvSpPr>
              <p:nvPr/>
            </p:nvSpPr>
            <p:spPr bwMode="auto">
              <a:xfrm>
                <a:off x="4618038" y="2349501"/>
                <a:ext cx="11113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1" name="Line 52"/>
              <p:cNvSpPr>
                <a:spLocks noChangeShapeType="1"/>
              </p:cNvSpPr>
              <p:nvPr/>
            </p:nvSpPr>
            <p:spPr bwMode="auto">
              <a:xfrm>
                <a:off x="4629150" y="2379663"/>
                <a:ext cx="9525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2" name="Line 53"/>
              <p:cNvSpPr>
                <a:spLocks noChangeShapeType="1"/>
              </p:cNvSpPr>
              <p:nvPr/>
            </p:nvSpPr>
            <p:spPr bwMode="auto">
              <a:xfrm>
                <a:off x="4638675" y="2420938"/>
                <a:ext cx="20638" cy="698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3" name="Line 54"/>
              <p:cNvSpPr>
                <a:spLocks noChangeShapeType="1"/>
              </p:cNvSpPr>
              <p:nvPr/>
            </p:nvSpPr>
            <p:spPr bwMode="auto">
              <a:xfrm>
                <a:off x="4659313" y="2490788"/>
                <a:ext cx="9525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4" name="Line 55"/>
              <p:cNvSpPr>
                <a:spLocks noChangeShapeType="1"/>
              </p:cNvSpPr>
              <p:nvPr/>
            </p:nvSpPr>
            <p:spPr bwMode="auto">
              <a:xfrm>
                <a:off x="4668838" y="2562226"/>
                <a:ext cx="1111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5" name="Line 56"/>
              <p:cNvSpPr>
                <a:spLocks noChangeShapeType="1"/>
              </p:cNvSpPr>
              <p:nvPr/>
            </p:nvSpPr>
            <p:spPr bwMode="auto">
              <a:xfrm>
                <a:off x="4679950" y="2633663"/>
                <a:ext cx="0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6" name="Line 57"/>
              <p:cNvSpPr>
                <a:spLocks noChangeShapeType="1"/>
              </p:cNvSpPr>
              <p:nvPr/>
            </p:nvSpPr>
            <p:spPr bwMode="auto">
              <a:xfrm>
                <a:off x="4679950" y="2705101"/>
                <a:ext cx="0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7" name="Line 58"/>
              <p:cNvSpPr>
                <a:spLocks noChangeShapeType="1"/>
              </p:cNvSpPr>
              <p:nvPr/>
            </p:nvSpPr>
            <p:spPr bwMode="auto">
              <a:xfrm flipH="1">
                <a:off x="4668838" y="2767013"/>
                <a:ext cx="1111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8" name="Line 59"/>
              <p:cNvSpPr>
                <a:spLocks noChangeShapeType="1"/>
              </p:cNvSpPr>
              <p:nvPr/>
            </p:nvSpPr>
            <p:spPr bwMode="auto">
              <a:xfrm flipH="1">
                <a:off x="4659313" y="2838451"/>
                <a:ext cx="9525" cy="698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29" name="Line 60"/>
              <p:cNvSpPr>
                <a:spLocks noChangeShapeType="1"/>
              </p:cNvSpPr>
              <p:nvPr/>
            </p:nvSpPr>
            <p:spPr bwMode="auto">
              <a:xfrm flipH="1">
                <a:off x="4638675" y="2908301"/>
                <a:ext cx="20638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0" name="Line 61"/>
              <p:cNvSpPr>
                <a:spLocks noChangeShapeType="1"/>
              </p:cNvSpPr>
              <p:nvPr/>
            </p:nvSpPr>
            <p:spPr bwMode="auto">
              <a:xfrm flipH="1">
                <a:off x="4629150" y="2979738"/>
                <a:ext cx="9525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1" name="Line 62"/>
              <p:cNvSpPr>
                <a:spLocks noChangeShapeType="1"/>
              </p:cNvSpPr>
              <p:nvPr/>
            </p:nvSpPr>
            <p:spPr bwMode="auto">
              <a:xfrm flipH="1">
                <a:off x="4618038" y="3030538"/>
                <a:ext cx="11113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2" name="Line 63"/>
              <p:cNvSpPr>
                <a:spLocks noChangeShapeType="1"/>
              </p:cNvSpPr>
              <p:nvPr/>
            </p:nvSpPr>
            <p:spPr bwMode="auto">
              <a:xfrm flipH="1">
                <a:off x="4587875" y="3051176"/>
                <a:ext cx="3016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3" name="Line 64"/>
              <p:cNvSpPr>
                <a:spLocks noChangeShapeType="1"/>
              </p:cNvSpPr>
              <p:nvPr/>
            </p:nvSpPr>
            <p:spPr bwMode="auto">
              <a:xfrm flipH="1">
                <a:off x="4557713" y="3122613"/>
                <a:ext cx="30163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4" name="Line 65"/>
              <p:cNvSpPr>
                <a:spLocks noChangeShapeType="1"/>
              </p:cNvSpPr>
              <p:nvPr/>
            </p:nvSpPr>
            <p:spPr bwMode="auto">
              <a:xfrm>
                <a:off x="4557713" y="3184526"/>
                <a:ext cx="0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5" name="Line 66"/>
              <p:cNvSpPr>
                <a:spLocks noChangeShapeType="1"/>
              </p:cNvSpPr>
              <p:nvPr/>
            </p:nvSpPr>
            <p:spPr bwMode="auto">
              <a:xfrm flipH="1">
                <a:off x="4516438" y="3194051"/>
                <a:ext cx="41275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6" name="Line 67"/>
              <p:cNvSpPr>
                <a:spLocks noChangeShapeType="1"/>
              </p:cNvSpPr>
              <p:nvPr/>
            </p:nvSpPr>
            <p:spPr bwMode="auto">
              <a:xfrm flipH="1">
                <a:off x="4486275" y="3255963"/>
                <a:ext cx="30163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7" name="Line 68"/>
              <p:cNvSpPr>
                <a:spLocks noChangeShapeType="1"/>
              </p:cNvSpPr>
              <p:nvPr/>
            </p:nvSpPr>
            <p:spPr bwMode="auto">
              <a:xfrm flipH="1">
                <a:off x="4465638" y="3295651"/>
                <a:ext cx="206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8" name="Line 69"/>
              <p:cNvSpPr>
                <a:spLocks noChangeShapeType="1"/>
              </p:cNvSpPr>
              <p:nvPr/>
            </p:nvSpPr>
            <p:spPr bwMode="auto">
              <a:xfrm flipH="1">
                <a:off x="4414838" y="3325813"/>
                <a:ext cx="50800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39" name="Line 70"/>
              <p:cNvSpPr>
                <a:spLocks noChangeShapeType="1"/>
              </p:cNvSpPr>
              <p:nvPr/>
            </p:nvSpPr>
            <p:spPr bwMode="auto">
              <a:xfrm flipH="1">
                <a:off x="4405313" y="3387726"/>
                <a:ext cx="9525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0" name="Line 71"/>
              <p:cNvSpPr>
                <a:spLocks noChangeShapeType="1"/>
              </p:cNvSpPr>
              <p:nvPr/>
            </p:nvSpPr>
            <p:spPr bwMode="auto">
              <a:xfrm flipH="1">
                <a:off x="4343400" y="3397251"/>
                <a:ext cx="61913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1" name="Line 72"/>
              <p:cNvSpPr>
                <a:spLocks noChangeShapeType="1"/>
              </p:cNvSpPr>
              <p:nvPr/>
            </p:nvSpPr>
            <p:spPr bwMode="auto">
              <a:xfrm flipH="1">
                <a:off x="4333875" y="3459163"/>
                <a:ext cx="9525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2" name="Line 73"/>
              <p:cNvSpPr>
                <a:spLocks noChangeShapeType="1"/>
              </p:cNvSpPr>
              <p:nvPr/>
            </p:nvSpPr>
            <p:spPr bwMode="auto">
              <a:xfrm flipH="1">
                <a:off x="4283075" y="3468688"/>
                <a:ext cx="50800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3" name="Line 74"/>
              <p:cNvSpPr>
                <a:spLocks noChangeShapeType="1"/>
              </p:cNvSpPr>
              <p:nvPr/>
            </p:nvSpPr>
            <p:spPr bwMode="auto">
              <a:xfrm flipH="1">
                <a:off x="4252913" y="3519488"/>
                <a:ext cx="30163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4" name="Line 75"/>
              <p:cNvSpPr>
                <a:spLocks noChangeShapeType="1"/>
              </p:cNvSpPr>
              <p:nvPr/>
            </p:nvSpPr>
            <p:spPr bwMode="auto">
              <a:xfrm flipH="1">
                <a:off x="4211638" y="3540126"/>
                <a:ext cx="41275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5" name="Line 76"/>
              <p:cNvSpPr>
                <a:spLocks noChangeShapeType="1"/>
              </p:cNvSpPr>
              <p:nvPr/>
            </p:nvSpPr>
            <p:spPr bwMode="auto">
              <a:xfrm flipH="1">
                <a:off x="4140200" y="3570288"/>
                <a:ext cx="71438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6" name="Line 77"/>
              <p:cNvSpPr>
                <a:spLocks noChangeShapeType="1"/>
              </p:cNvSpPr>
              <p:nvPr/>
            </p:nvSpPr>
            <p:spPr bwMode="auto">
              <a:xfrm flipH="1">
                <a:off x="4068763" y="3611563"/>
                <a:ext cx="714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7" name="Line 78"/>
              <p:cNvSpPr>
                <a:spLocks noChangeShapeType="1"/>
              </p:cNvSpPr>
              <p:nvPr/>
            </p:nvSpPr>
            <p:spPr bwMode="auto">
              <a:xfrm flipH="1">
                <a:off x="3997325" y="3641726"/>
                <a:ext cx="71438" cy="317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8" name="Line 79"/>
              <p:cNvSpPr>
                <a:spLocks noChangeShapeType="1"/>
              </p:cNvSpPr>
              <p:nvPr/>
            </p:nvSpPr>
            <p:spPr bwMode="auto">
              <a:xfrm flipH="1">
                <a:off x="3976688" y="3673476"/>
                <a:ext cx="206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49" name="Line 80"/>
              <p:cNvSpPr>
                <a:spLocks noChangeShapeType="1"/>
              </p:cNvSpPr>
              <p:nvPr/>
            </p:nvSpPr>
            <p:spPr bwMode="auto">
              <a:xfrm flipH="1">
                <a:off x="3925888" y="3673476"/>
                <a:ext cx="50800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0" name="Line 81"/>
              <p:cNvSpPr>
                <a:spLocks noChangeShapeType="1"/>
              </p:cNvSpPr>
              <p:nvPr/>
            </p:nvSpPr>
            <p:spPr bwMode="auto">
              <a:xfrm flipH="1">
                <a:off x="3865563" y="3692526"/>
                <a:ext cx="60325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1" name="Line 82"/>
              <p:cNvSpPr>
                <a:spLocks noChangeShapeType="1"/>
              </p:cNvSpPr>
              <p:nvPr/>
            </p:nvSpPr>
            <p:spPr bwMode="auto">
              <a:xfrm flipH="1">
                <a:off x="3794125" y="3713163"/>
                <a:ext cx="71438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2" name="Line 83"/>
              <p:cNvSpPr>
                <a:spLocks noChangeShapeType="1"/>
              </p:cNvSpPr>
              <p:nvPr/>
            </p:nvSpPr>
            <p:spPr bwMode="auto">
              <a:xfrm flipH="1">
                <a:off x="3722688" y="3724276"/>
                <a:ext cx="714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3" name="Line 84"/>
              <p:cNvSpPr>
                <a:spLocks noChangeShapeType="1"/>
              </p:cNvSpPr>
              <p:nvPr/>
            </p:nvSpPr>
            <p:spPr bwMode="auto">
              <a:xfrm flipH="1">
                <a:off x="3651250" y="3724276"/>
                <a:ext cx="71438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4" name="Line 85"/>
              <p:cNvSpPr>
                <a:spLocks noChangeShapeType="1"/>
              </p:cNvSpPr>
              <p:nvPr/>
            </p:nvSpPr>
            <p:spPr bwMode="auto">
              <a:xfrm flipH="1" flipV="1">
                <a:off x="3581400" y="3724276"/>
                <a:ext cx="69850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5" name="Line 86"/>
              <p:cNvSpPr>
                <a:spLocks noChangeShapeType="1"/>
              </p:cNvSpPr>
              <p:nvPr/>
            </p:nvSpPr>
            <p:spPr bwMode="auto">
              <a:xfrm flipH="1">
                <a:off x="3509963" y="3724276"/>
                <a:ext cx="714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6" name="Line 87"/>
              <p:cNvSpPr>
                <a:spLocks noChangeShapeType="1"/>
              </p:cNvSpPr>
              <p:nvPr/>
            </p:nvSpPr>
            <p:spPr bwMode="auto">
              <a:xfrm flipH="1" flipV="1">
                <a:off x="3438525" y="3713163"/>
                <a:ext cx="71438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7" name="Line 88"/>
              <p:cNvSpPr>
                <a:spLocks noChangeShapeType="1"/>
              </p:cNvSpPr>
              <p:nvPr/>
            </p:nvSpPr>
            <p:spPr bwMode="auto">
              <a:xfrm flipH="1" flipV="1">
                <a:off x="3376613" y="3692526"/>
                <a:ext cx="61913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8" name="Line 89"/>
              <p:cNvSpPr>
                <a:spLocks noChangeShapeType="1"/>
              </p:cNvSpPr>
              <p:nvPr/>
            </p:nvSpPr>
            <p:spPr bwMode="auto">
              <a:xfrm flipH="1" flipV="1">
                <a:off x="3325813" y="3673476"/>
                <a:ext cx="50800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59" name="Line 90"/>
              <p:cNvSpPr>
                <a:spLocks noChangeShapeType="1"/>
              </p:cNvSpPr>
              <p:nvPr/>
            </p:nvSpPr>
            <p:spPr bwMode="auto">
              <a:xfrm flipH="1">
                <a:off x="3306763" y="3673476"/>
                <a:ext cx="19050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0" name="Line 91"/>
              <p:cNvSpPr>
                <a:spLocks noChangeShapeType="1"/>
              </p:cNvSpPr>
              <p:nvPr/>
            </p:nvSpPr>
            <p:spPr bwMode="auto">
              <a:xfrm flipH="1" flipV="1">
                <a:off x="3235325" y="3641726"/>
                <a:ext cx="71438" cy="317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1" name="Line 92"/>
              <p:cNvSpPr>
                <a:spLocks noChangeShapeType="1"/>
              </p:cNvSpPr>
              <p:nvPr/>
            </p:nvSpPr>
            <p:spPr bwMode="auto">
              <a:xfrm flipH="1" flipV="1">
                <a:off x="3163888" y="3611563"/>
                <a:ext cx="714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2" name="Line 93"/>
              <p:cNvSpPr>
                <a:spLocks noChangeShapeType="1"/>
              </p:cNvSpPr>
              <p:nvPr/>
            </p:nvSpPr>
            <p:spPr bwMode="auto">
              <a:xfrm flipH="1" flipV="1">
                <a:off x="3092450" y="3570288"/>
                <a:ext cx="71438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3" name="Line 94"/>
              <p:cNvSpPr>
                <a:spLocks noChangeShapeType="1"/>
              </p:cNvSpPr>
              <p:nvPr/>
            </p:nvSpPr>
            <p:spPr bwMode="auto">
              <a:xfrm flipH="1" flipV="1">
                <a:off x="3051175" y="3540126"/>
                <a:ext cx="41275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4" name="Line 95"/>
              <p:cNvSpPr>
                <a:spLocks noChangeShapeType="1"/>
              </p:cNvSpPr>
              <p:nvPr/>
            </p:nvSpPr>
            <p:spPr bwMode="auto">
              <a:xfrm flipH="1" flipV="1">
                <a:off x="3021013" y="3519488"/>
                <a:ext cx="30163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5" name="Line 96"/>
              <p:cNvSpPr>
                <a:spLocks noChangeShapeType="1"/>
              </p:cNvSpPr>
              <p:nvPr/>
            </p:nvSpPr>
            <p:spPr bwMode="auto">
              <a:xfrm flipH="1" flipV="1">
                <a:off x="2970213" y="3468688"/>
                <a:ext cx="50800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6" name="Line 97"/>
              <p:cNvSpPr>
                <a:spLocks noChangeShapeType="1"/>
              </p:cNvSpPr>
              <p:nvPr/>
            </p:nvSpPr>
            <p:spPr bwMode="auto">
              <a:xfrm flipH="1" flipV="1">
                <a:off x="2960688" y="3459163"/>
                <a:ext cx="9525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7" name="Line 98"/>
              <p:cNvSpPr>
                <a:spLocks noChangeShapeType="1"/>
              </p:cNvSpPr>
              <p:nvPr/>
            </p:nvSpPr>
            <p:spPr bwMode="auto">
              <a:xfrm flipH="1" flipV="1">
                <a:off x="2898775" y="3397251"/>
                <a:ext cx="61913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8" name="Line 99"/>
              <p:cNvSpPr>
                <a:spLocks noChangeShapeType="1"/>
              </p:cNvSpPr>
              <p:nvPr/>
            </p:nvSpPr>
            <p:spPr bwMode="auto">
              <a:xfrm flipH="1" flipV="1">
                <a:off x="2889250" y="3387726"/>
                <a:ext cx="9525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69" name="Line 100"/>
              <p:cNvSpPr>
                <a:spLocks noChangeShapeType="1"/>
              </p:cNvSpPr>
              <p:nvPr/>
            </p:nvSpPr>
            <p:spPr bwMode="auto">
              <a:xfrm flipH="1" flipV="1">
                <a:off x="2838450" y="3325813"/>
                <a:ext cx="50800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0" name="Line 101"/>
              <p:cNvSpPr>
                <a:spLocks noChangeShapeType="1"/>
              </p:cNvSpPr>
              <p:nvPr/>
            </p:nvSpPr>
            <p:spPr bwMode="auto">
              <a:xfrm flipH="1" flipV="1">
                <a:off x="2817813" y="3295651"/>
                <a:ext cx="206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1" name="Line 102"/>
              <p:cNvSpPr>
                <a:spLocks noChangeShapeType="1"/>
              </p:cNvSpPr>
              <p:nvPr/>
            </p:nvSpPr>
            <p:spPr bwMode="auto">
              <a:xfrm flipH="1" flipV="1">
                <a:off x="2787650" y="3255963"/>
                <a:ext cx="30163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2" name="Line 103"/>
              <p:cNvSpPr>
                <a:spLocks noChangeShapeType="1"/>
              </p:cNvSpPr>
              <p:nvPr/>
            </p:nvSpPr>
            <p:spPr bwMode="auto">
              <a:xfrm flipH="1" flipV="1">
                <a:off x="2746375" y="3194051"/>
                <a:ext cx="41275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3" name="Line 104"/>
              <p:cNvSpPr>
                <a:spLocks noChangeShapeType="1"/>
              </p:cNvSpPr>
              <p:nvPr/>
            </p:nvSpPr>
            <p:spPr bwMode="auto">
              <a:xfrm flipV="1">
                <a:off x="2746375" y="3184526"/>
                <a:ext cx="0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4" name="Line 105"/>
              <p:cNvSpPr>
                <a:spLocks noChangeShapeType="1"/>
              </p:cNvSpPr>
              <p:nvPr/>
            </p:nvSpPr>
            <p:spPr bwMode="auto">
              <a:xfrm flipH="1" flipV="1">
                <a:off x="2716213" y="3122613"/>
                <a:ext cx="30163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5" name="Line 106"/>
              <p:cNvSpPr>
                <a:spLocks noChangeShapeType="1"/>
              </p:cNvSpPr>
              <p:nvPr/>
            </p:nvSpPr>
            <p:spPr bwMode="auto">
              <a:xfrm flipH="1" flipV="1">
                <a:off x="2686050" y="3051176"/>
                <a:ext cx="3016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6" name="Line 107"/>
              <p:cNvSpPr>
                <a:spLocks noChangeShapeType="1"/>
              </p:cNvSpPr>
              <p:nvPr/>
            </p:nvSpPr>
            <p:spPr bwMode="auto">
              <a:xfrm flipH="1" flipV="1">
                <a:off x="2674938" y="3030538"/>
                <a:ext cx="11113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7" name="Line 108"/>
              <p:cNvSpPr>
                <a:spLocks noChangeShapeType="1"/>
              </p:cNvSpPr>
              <p:nvPr/>
            </p:nvSpPr>
            <p:spPr bwMode="auto">
              <a:xfrm flipH="1" flipV="1">
                <a:off x="2665413" y="2979738"/>
                <a:ext cx="9525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8" name="Line 109"/>
              <p:cNvSpPr>
                <a:spLocks noChangeShapeType="1"/>
              </p:cNvSpPr>
              <p:nvPr/>
            </p:nvSpPr>
            <p:spPr bwMode="auto">
              <a:xfrm flipH="1" flipV="1">
                <a:off x="2644775" y="2908301"/>
                <a:ext cx="20638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79" name="Line 110"/>
              <p:cNvSpPr>
                <a:spLocks noChangeShapeType="1"/>
              </p:cNvSpPr>
              <p:nvPr/>
            </p:nvSpPr>
            <p:spPr bwMode="auto">
              <a:xfrm flipH="1" flipV="1">
                <a:off x="2635250" y="2838451"/>
                <a:ext cx="9525" cy="698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0" name="Line 111"/>
              <p:cNvSpPr>
                <a:spLocks noChangeShapeType="1"/>
              </p:cNvSpPr>
              <p:nvPr/>
            </p:nvSpPr>
            <p:spPr bwMode="auto">
              <a:xfrm flipH="1" flipV="1">
                <a:off x="2624138" y="2767013"/>
                <a:ext cx="1111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1" name="Line 112"/>
              <p:cNvSpPr>
                <a:spLocks noChangeShapeType="1"/>
              </p:cNvSpPr>
              <p:nvPr/>
            </p:nvSpPr>
            <p:spPr bwMode="auto">
              <a:xfrm flipV="1">
                <a:off x="2624138" y="2705101"/>
                <a:ext cx="0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2" name="Line 113"/>
              <p:cNvSpPr>
                <a:spLocks noChangeShapeType="1"/>
              </p:cNvSpPr>
              <p:nvPr/>
            </p:nvSpPr>
            <p:spPr bwMode="auto">
              <a:xfrm flipV="1">
                <a:off x="2624138" y="2633663"/>
                <a:ext cx="0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3" name="Line 114"/>
              <p:cNvSpPr>
                <a:spLocks noChangeShapeType="1"/>
              </p:cNvSpPr>
              <p:nvPr/>
            </p:nvSpPr>
            <p:spPr bwMode="auto">
              <a:xfrm flipV="1">
                <a:off x="2624138" y="2562226"/>
                <a:ext cx="1111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4" name="Line 115"/>
              <p:cNvSpPr>
                <a:spLocks noChangeShapeType="1"/>
              </p:cNvSpPr>
              <p:nvPr/>
            </p:nvSpPr>
            <p:spPr bwMode="auto">
              <a:xfrm flipV="1">
                <a:off x="2635250" y="2490788"/>
                <a:ext cx="9525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5" name="Line 116"/>
              <p:cNvSpPr>
                <a:spLocks noChangeShapeType="1"/>
              </p:cNvSpPr>
              <p:nvPr/>
            </p:nvSpPr>
            <p:spPr bwMode="auto">
              <a:xfrm flipV="1">
                <a:off x="2644775" y="2420938"/>
                <a:ext cx="20638" cy="698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6" name="Line 117"/>
              <p:cNvSpPr>
                <a:spLocks noChangeShapeType="1"/>
              </p:cNvSpPr>
              <p:nvPr/>
            </p:nvSpPr>
            <p:spPr bwMode="auto">
              <a:xfrm flipV="1">
                <a:off x="2665413" y="2379663"/>
                <a:ext cx="9525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7" name="Line 118"/>
              <p:cNvSpPr>
                <a:spLocks noChangeShapeType="1"/>
              </p:cNvSpPr>
              <p:nvPr/>
            </p:nvSpPr>
            <p:spPr bwMode="auto">
              <a:xfrm flipV="1">
                <a:off x="2889250" y="2349501"/>
                <a:ext cx="9525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8" name="Line 119"/>
              <p:cNvSpPr>
                <a:spLocks noChangeShapeType="1"/>
              </p:cNvSpPr>
              <p:nvPr/>
            </p:nvSpPr>
            <p:spPr bwMode="auto">
              <a:xfrm flipV="1">
                <a:off x="2898775" y="2287588"/>
                <a:ext cx="41275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89" name="Line 120"/>
              <p:cNvSpPr>
                <a:spLocks noChangeShapeType="1"/>
              </p:cNvSpPr>
              <p:nvPr/>
            </p:nvSpPr>
            <p:spPr bwMode="auto">
              <a:xfrm flipV="1">
                <a:off x="2940050" y="2257426"/>
                <a:ext cx="206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0" name="Line 121"/>
              <p:cNvSpPr>
                <a:spLocks noChangeShapeType="1"/>
              </p:cNvSpPr>
              <p:nvPr/>
            </p:nvSpPr>
            <p:spPr bwMode="auto">
              <a:xfrm flipV="1">
                <a:off x="2960688" y="2216151"/>
                <a:ext cx="30163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1" name="Line 122"/>
              <p:cNvSpPr>
                <a:spLocks noChangeShapeType="1"/>
              </p:cNvSpPr>
              <p:nvPr/>
            </p:nvSpPr>
            <p:spPr bwMode="auto">
              <a:xfrm flipV="1">
                <a:off x="2990850" y="2165351"/>
                <a:ext cx="30163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2" name="Line 123"/>
              <p:cNvSpPr>
                <a:spLocks noChangeShapeType="1"/>
              </p:cNvSpPr>
              <p:nvPr/>
            </p:nvSpPr>
            <p:spPr bwMode="auto">
              <a:xfrm flipV="1">
                <a:off x="3021013" y="2144713"/>
                <a:ext cx="206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3" name="Line 124"/>
              <p:cNvSpPr>
                <a:spLocks noChangeShapeType="1"/>
              </p:cNvSpPr>
              <p:nvPr/>
            </p:nvSpPr>
            <p:spPr bwMode="auto">
              <a:xfrm flipV="1">
                <a:off x="3041650" y="2093913"/>
                <a:ext cx="50800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4" name="Line 125"/>
              <p:cNvSpPr>
                <a:spLocks noChangeShapeType="1"/>
              </p:cNvSpPr>
              <p:nvPr/>
            </p:nvSpPr>
            <p:spPr bwMode="auto">
              <a:xfrm flipV="1">
                <a:off x="3092450" y="2074863"/>
                <a:ext cx="20638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5" name="Line 126"/>
              <p:cNvSpPr>
                <a:spLocks noChangeShapeType="1"/>
              </p:cNvSpPr>
              <p:nvPr/>
            </p:nvSpPr>
            <p:spPr bwMode="auto">
              <a:xfrm flipV="1">
                <a:off x="3113088" y="2033588"/>
                <a:ext cx="50800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6" name="Line 127"/>
              <p:cNvSpPr>
                <a:spLocks noChangeShapeType="1"/>
              </p:cNvSpPr>
              <p:nvPr/>
            </p:nvSpPr>
            <p:spPr bwMode="auto">
              <a:xfrm flipV="1">
                <a:off x="3163888" y="2003426"/>
                <a:ext cx="50800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7" name="Line 128"/>
              <p:cNvSpPr>
                <a:spLocks noChangeShapeType="1"/>
              </p:cNvSpPr>
              <p:nvPr/>
            </p:nvSpPr>
            <p:spPr bwMode="auto">
              <a:xfrm flipV="1">
                <a:off x="3214688" y="1992313"/>
                <a:ext cx="20638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8" name="Line 129"/>
              <p:cNvSpPr>
                <a:spLocks noChangeShapeType="1"/>
              </p:cNvSpPr>
              <p:nvPr/>
            </p:nvSpPr>
            <p:spPr bwMode="auto">
              <a:xfrm flipV="1">
                <a:off x="3235325" y="1952626"/>
                <a:ext cx="71438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899" name="Line 130"/>
              <p:cNvSpPr>
                <a:spLocks noChangeShapeType="1"/>
              </p:cNvSpPr>
              <p:nvPr/>
            </p:nvSpPr>
            <p:spPr bwMode="auto">
              <a:xfrm flipV="1">
                <a:off x="3306763" y="1931988"/>
                <a:ext cx="3968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0" name="Line 131"/>
              <p:cNvSpPr>
                <a:spLocks noChangeShapeType="1"/>
              </p:cNvSpPr>
              <p:nvPr/>
            </p:nvSpPr>
            <p:spPr bwMode="auto">
              <a:xfrm flipV="1">
                <a:off x="3346450" y="1920876"/>
                <a:ext cx="30163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1" name="Line 132"/>
              <p:cNvSpPr>
                <a:spLocks noChangeShapeType="1"/>
              </p:cNvSpPr>
              <p:nvPr/>
            </p:nvSpPr>
            <p:spPr bwMode="auto">
              <a:xfrm flipV="1">
                <a:off x="3376613" y="1900238"/>
                <a:ext cx="61913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2" name="Line 133"/>
              <p:cNvSpPr>
                <a:spLocks noChangeShapeType="1"/>
              </p:cNvSpPr>
              <p:nvPr/>
            </p:nvSpPr>
            <p:spPr bwMode="auto">
              <a:xfrm flipV="1">
                <a:off x="3438525" y="1890713"/>
                <a:ext cx="71438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3" name="Line 134"/>
              <p:cNvSpPr>
                <a:spLocks noChangeShapeType="1"/>
              </p:cNvSpPr>
              <p:nvPr/>
            </p:nvSpPr>
            <p:spPr bwMode="auto">
              <a:xfrm flipV="1">
                <a:off x="3509963" y="1881188"/>
                <a:ext cx="71438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4" name="Line 135"/>
              <p:cNvSpPr>
                <a:spLocks noChangeShapeType="1"/>
              </p:cNvSpPr>
              <p:nvPr/>
            </p:nvSpPr>
            <p:spPr bwMode="auto">
              <a:xfrm>
                <a:off x="3581400" y="1881188"/>
                <a:ext cx="69850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5" name="Line 136"/>
              <p:cNvSpPr>
                <a:spLocks noChangeShapeType="1"/>
              </p:cNvSpPr>
              <p:nvPr/>
            </p:nvSpPr>
            <p:spPr bwMode="auto">
              <a:xfrm>
                <a:off x="3651250" y="1881188"/>
                <a:ext cx="714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6" name="Line 137"/>
              <p:cNvSpPr>
                <a:spLocks noChangeShapeType="1"/>
              </p:cNvSpPr>
              <p:nvPr/>
            </p:nvSpPr>
            <p:spPr bwMode="auto">
              <a:xfrm>
                <a:off x="3722688" y="1881188"/>
                <a:ext cx="71438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7" name="Line 138"/>
              <p:cNvSpPr>
                <a:spLocks noChangeShapeType="1"/>
              </p:cNvSpPr>
              <p:nvPr/>
            </p:nvSpPr>
            <p:spPr bwMode="auto">
              <a:xfrm>
                <a:off x="3794125" y="1890713"/>
                <a:ext cx="71438" cy="95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8" name="Line 139"/>
              <p:cNvSpPr>
                <a:spLocks noChangeShapeType="1"/>
              </p:cNvSpPr>
              <p:nvPr/>
            </p:nvSpPr>
            <p:spPr bwMode="auto">
              <a:xfrm>
                <a:off x="3865563" y="1900238"/>
                <a:ext cx="60325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09" name="Line 140"/>
              <p:cNvSpPr>
                <a:spLocks noChangeShapeType="1"/>
              </p:cNvSpPr>
              <p:nvPr/>
            </p:nvSpPr>
            <p:spPr bwMode="auto">
              <a:xfrm>
                <a:off x="3925888" y="1920876"/>
                <a:ext cx="31750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0" name="Line 141"/>
              <p:cNvSpPr>
                <a:spLocks noChangeShapeType="1"/>
              </p:cNvSpPr>
              <p:nvPr/>
            </p:nvSpPr>
            <p:spPr bwMode="auto">
              <a:xfrm>
                <a:off x="3957638" y="1931988"/>
                <a:ext cx="3968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1" name="Line 142"/>
              <p:cNvSpPr>
                <a:spLocks noChangeShapeType="1"/>
              </p:cNvSpPr>
              <p:nvPr/>
            </p:nvSpPr>
            <p:spPr bwMode="auto">
              <a:xfrm>
                <a:off x="3997325" y="1952626"/>
                <a:ext cx="71438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2" name="Line 143"/>
              <p:cNvSpPr>
                <a:spLocks noChangeShapeType="1"/>
              </p:cNvSpPr>
              <p:nvPr/>
            </p:nvSpPr>
            <p:spPr bwMode="auto">
              <a:xfrm>
                <a:off x="4068763" y="1992313"/>
                <a:ext cx="20638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3" name="Line 144"/>
              <p:cNvSpPr>
                <a:spLocks noChangeShapeType="1"/>
              </p:cNvSpPr>
              <p:nvPr/>
            </p:nvSpPr>
            <p:spPr bwMode="auto">
              <a:xfrm>
                <a:off x="4089400" y="2003426"/>
                <a:ext cx="50800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4" name="Line 145"/>
              <p:cNvSpPr>
                <a:spLocks noChangeShapeType="1"/>
              </p:cNvSpPr>
              <p:nvPr/>
            </p:nvSpPr>
            <p:spPr bwMode="auto">
              <a:xfrm>
                <a:off x="4140200" y="2033588"/>
                <a:ext cx="50800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5" name="Line 146"/>
              <p:cNvSpPr>
                <a:spLocks noChangeShapeType="1"/>
              </p:cNvSpPr>
              <p:nvPr/>
            </p:nvSpPr>
            <p:spPr bwMode="auto">
              <a:xfrm>
                <a:off x="4191000" y="2074863"/>
                <a:ext cx="20638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6" name="Line 147"/>
              <p:cNvSpPr>
                <a:spLocks noChangeShapeType="1"/>
              </p:cNvSpPr>
              <p:nvPr/>
            </p:nvSpPr>
            <p:spPr bwMode="auto">
              <a:xfrm>
                <a:off x="4211638" y="2093913"/>
                <a:ext cx="50800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7" name="Line 148"/>
              <p:cNvSpPr>
                <a:spLocks noChangeShapeType="1"/>
              </p:cNvSpPr>
              <p:nvPr/>
            </p:nvSpPr>
            <p:spPr bwMode="auto">
              <a:xfrm>
                <a:off x="4262438" y="2144713"/>
                <a:ext cx="206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8" name="Line 149"/>
              <p:cNvSpPr>
                <a:spLocks noChangeShapeType="1"/>
              </p:cNvSpPr>
              <p:nvPr/>
            </p:nvSpPr>
            <p:spPr bwMode="auto">
              <a:xfrm>
                <a:off x="4283075" y="2165351"/>
                <a:ext cx="30163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19" name="Line 150"/>
              <p:cNvSpPr>
                <a:spLocks noChangeShapeType="1"/>
              </p:cNvSpPr>
              <p:nvPr/>
            </p:nvSpPr>
            <p:spPr bwMode="auto">
              <a:xfrm>
                <a:off x="4313238" y="2216151"/>
                <a:ext cx="30163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0" name="Line 151"/>
              <p:cNvSpPr>
                <a:spLocks noChangeShapeType="1"/>
              </p:cNvSpPr>
              <p:nvPr/>
            </p:nvSpPr>
            <p:spPr bwMode="auto">
              <a:xfrm>
                <a:off x="4343400" y="2257426"/>
                <a:ext cx="206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1" name="Line 152"/>
              <p:cNvSpPr>
                <a:spLocks noChangeShapeType="1"/>
              </p:cNvSpPr>
              <p:nvPr/>
            </p:nvSpPr>
            <p:spPr bwMode="auto">
              <a:xfrm>
                <a:off x="4364038" y="2287588"/>
                <a:ext cx="41275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2" name="Line 153"/>
              <p:cNvSpPr>
                <a:spLocks noChangeShapeType="1"/>
              </p:cNvSpPr>
              <p:nvPr/>
            </p:nvSpPr>
            <p:spPr bwMode="auto">
              <a:xfrm>
                <a:off x="4405313" y="2349501"/>
                <a:ext cx="9525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3" name="Line 154"/>
              <p:cNvSpPr>
                <a:spLocks noChangeShapeType="1"/>
              </p:cNvSpPr>
              <p:nvPr/>
            </p:nvSpPr>
            <p:spPr bwMode="auto">
              <a:xfrm>
                <a:off x="4414838" y="2400301"/>
                <a:ext cx="9525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4" name="Line 155"/>
              <p:cNvSpPr>
                <a:spLocks noChangeShapeType="1"/>
              </p:cNvSpPr>
              <p:nvPr/>
            </p:nvSpPr>
            <p:spPr bwMode="auto">
              <a:xfrm>
                <a:off x="4424363" y="2420938"/>
                <a:ext cx="20638" cy="698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5" name="Line 156"/>
              <p:cNvSpPr>
                <a:spLocks noChangeShapeType="1"/>
              </p:cNvSpPr>
              <p:nvPr/>
            </p:nvSpPr>
            <p:spPr bwMode="auto">
              <a:xfrm>
                <a:off x="4445000" y="2490788"/>
                <a:ext cx="20638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6" name="Line 157"/>
              <p:cNvSpPr>
                <a:spLocks noChangeShapeType="1"/>
              </p:cNvSpPr>
              <p:nvPr/>
            </p:nvSpPr>
            <p:spPr bwMode="auto">
              <a:xfrm>
                <a:off x="4465638" y="2562226"/>
                <a:ext cx="1111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7" name="Line 158"/>
              <p:cNvSpPr>
                <a:spLocks noChangeShapeType="1"/>
              </p:cNvSpPr>
              <p:nvPr/>
            </p:nvSpPr>
            <p:spPr bwMode="auto">
              <a:xfrm>
                <a:off x="4476750" y="2633663"/>
                <a:ext cx="0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8" name="Line 159"/>
              <p:cNvSpPr>
                <a:spLocks noChangeShapeType="1"/>
              </p:cNvSpPr>
              <p:nvPr/>
            </p:nvSpPr>
            <p:spPr bwMode="auto">
              <a:xfrm>
                <a:off x="4476750" y="2705101"/>
                <a:ext cx="0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29" name="Line 160"/>
              <p:cNvSpPr>
                <a:spLocks noChangeShapeType="1"/>
              </p:cNvSpPr>
              <p:nvPr/>
            </p:nvSpPr>
            <p:spPr bwMode="auto">
              <a:xfrm flipH="1">
                <a:off x="4465638" y="2767013"/>
                <a:ext cx="1111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0" name="Line 161"/>
              <p:cNvSpPr>
                <a:spLocks noChangeShapeType="1"/>
              </p:cNvSpPr>
              <p:nvPr/>
            </p:nvSpPr>
            <p:spPr bwMode="auto">
              <a:xfrm flipH="1">
                <a:off x="4445000" y="2838451"/>
                <a:ext cx="20638" cy="698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1" name="Line 162"/>
              <p:cNvSpPr>
                <a:spLocks noChangeShapeType="1"/>
              </p:cNvSpPr>
              <p:nvPr/>
            </p:nvSpPr>
            <p:spPr bwMode="auto">
              <a:xfrm flipH="1">
                <a:off x="4424363" y="2908301"/>
                <a:ext cx="20638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2" name="Line 163"/>
              <p:cNvSpPr>
                <a:spLocks noChangeShapeType="1"/>
              </p:cNvSpPr>
              <p:nvPr/>
            </p:nvSpPr>
            <p:spPr bwMode="auto">
              <a:xfrm flipH="1">
                <a:off x="4414838" y="2979738"/>
                <a:ext cx="9525" cy="317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3" name="Line 164"/>
              <p:cNvSpPr>
                <a:spLocks noChangeShapeType="1"/>
              </p:cNvSpPr>
              <p:nvPr/>
            </p:nvSpPr>
            <p:spPr bwMode="auto">
              <a:xfrm flipH="1">
                <a:off x="4405313" y="3011488"/>
                <a:ext cx="9525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4" name="Line 165"/>
              <p:cNvSpPr>
                <a:spLocks noChangeShapeType="1"/>
              </p:cNvSpPr>
              <p:nvPr/>
            </p:nvSpPr>
            <p:spPr bwMode="auto">
              <a:xfrm flipH="1">
                <a:off x="4364038" y="3051176"/>
                <a:ext cx="41275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5" name="Line 166"/>
              <p:cNvSpPr>
                <a:spLocks noChangeShapeType="1"/>
              </p:cNvSpPr>
              <p:nvPr/>
            </p:nvSpPr>
            <p:spPr bwMode="auto">
              <a:xfrm flipH="1">
                <a:off x="4343400" y="3122613"/>
                <a:ext cx="206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6" name="Line 167"/>
              <p:cNvSpPr>
                <a:spLocks noChangeShapeType="1"/>
              </p:cNvSpPr>
              <p:nvPr/>
            </p:nvSpPr>
            <p:spPr bwMode="auto">
              <a:xfrm flipH="1">
                <a:off x="4313238" y="3143251"/>
                <a:ext cx="30163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7" name="Line 168"/>
              <p:cNvSpPr>
                <a:spLocks noChangeShapeType="1"/>
              </p:cNvSpPr>
              <p:nvPr/>
            </p:nvSpPr>
            <p:spPr bwMode="auto">
              <a:xfrm flipH="1">
                <a:off x="4283075" y="3194051"/>
                <a:ext cx="30163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8" name="Line 169"/>
              <p:cNvSpPr>
                <a:spLocks noChangeShapeType="1"/>
              </p:cNvSpPr>
              <p:nvPr/>
            </p:nvSpPr>
            <p:spPr bwMode="auto">
              <a:xfrm flipH="1">
                <a:off x="4262438" y="3235326"/>
                <a:ext cx="206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39" name="Line 170"/>
              <p:cNvSpPr>
                <a:spLocks noChangeShapeType="1"/>
              </p:cNvSpPr>
              <p:nvPr/>
            </p:nvSpPr>
            <p:spPr bwMode="auto">
              <a:xfrm flipH="1">
                <a:off x="4211638" y="3255963"/>
                <a:ext cx="50800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0" name="Line 171"/>
              <p:cNvSpPr>
                <a:spLocks noChangeShapeType="1"/>
              </p:cNvSpPr>
              <p:nvPr/>
            </p:nvSpPr>
            <p:spPr bwMode="auto">
              <a:xfrm flipH="1">
                <a:off x="4191000" y="3306763"/>
                <a:ext cx="20638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1" name="Line 172"/>
              <p:cNvSpPr>
                <a:spLocks noChangeShapeType="1"/>
              </p:cNvSpPr>
              <p:nvPr/>
            </p:nvSpPr>
            <p:spPr bwMode="auto">
              <a:xfrm flipH="1">
                <a:off x="4140200" y="3325813"/>
                <a:ext cx="50800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2" name="Line 173"/>
              <p:cNvSpPr>
                <a:spLocks noChangeShapeType="1"/>
              </p:cNvSpPr>
              <p:nvPr/>
            </p:nvSpPr>
            <p:spPr bwMode="auto">
              <a:xfrm flipH="1">
                <a:off x="4089400" y="3367088"/>
                <a:ext cx="50800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3" name="Line 174"/>
              <p:cNvSpPr>
                <a:spLocks noChangeShapeType="1"/>
              </p:cNvSpPr>
              <p:nvPr/>
            </p:nvSpPr>
            <p:spPr bwMode="auto">
              <a:xfrm flipH="1">
                <a:off x="4068763" y="3397251"/>
                <a:ext cx="206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4" name="Line 175"/>
              <p:cNvSpPr>
                <a:spLocks noChangeShapeType="1"/>
              </p:cNvSpPr>
              <p:nvPr/>
            </p:nvSpPr>
            <p:spPr bwMode="auto">
              <a:xfrm flipH="1">
                <a:off x="3997325" y="3417888"/>
                <a:ext cx="714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5" name="Line 176"/>
              <p:cNvSpPr>
                <a:spLocks noChangeShapeType="1"/>
              </p:cNvSpPr>
              <p:nvPr/>
            </p:nvSpPr>
            <p:spPr bwMode="auto">
              <a:xfrm flipH="1">
                <a:off x="3957638" y="3448051"/>
                <a:ext cx="3968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6" name="Line 177"/>
              <p:cNvSpPr>
                <a:spLocks noChangeShapeType="1"/>
              </p:cNvSpPr>
              <p:nvPr/>
            </p:nvSpPr>
            <p:spPr bwMode="auto">
              <a:xfrm flipH="1">
                <a:off x="3925888" y="3468688"/>
                <a:ext cx="31750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7" name="Line 178"/>
              <p:cNvSpPr>
                <a:spLocks noChangeShapeType="1"/>
              </p:cNvSpPr>
              <p:nvPr/>
            </p:nvSpPr>
            <p:spPr bwMode="auto">
              <a:xfrm flipH="1">
                <a:off x="3865563" y="3479801"/>
                <a:ext cx="60325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8" name="Line 179"/>
              <p:cNvSpPr>
                <a:spLocks noChangeShapeType="1"/>
              </p:cNvSpPr>
              <p:nvPr/>
            </p:nvSpPr>
            <p:spPr bwMode="auto">
              <a:xfrm flipH="1">
                <a:off x="3794125" y="3498851"/>
                <a:ext cx="714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49" name="Line 180"/>
              <p:cNvSpPr>
                <a:spLocks noChangeShapeType="1"/>
              </p:cNvSpPr>
              <p:nvPr/>
            </p:nvSpPr>
            <p:spPr bwMode="auto">
              <a:xfrm flipH="1">
                <a:off x="3722688" y="3519488"/>
                <a:ext cx="714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0" name="Line 181"/>
              <p:cNvSpPr>
                <a:spLocks noChangeShapeType="1"/>
              </p:cNvSpPr>
              <p:nvPr/>
            </p:nvSpPr>
            <p:spPr bwMode="auto">
              <a:xfrm flipH="1">
                <a:off x="3651250" y="3519488"/>
                <a:ext cx="71438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1" name="Line 182"/>
              <p:cNvSpPr>
                <a:spLocks noChangeShapeType="1"/>
              </p:cNvSpPr>
              <p:nvPr/>
            </p:nvSpPr>
            <p:spPr bwMode="auto">
              <a:xfrm flipH="1" flipV="1">
                <a:off x="3581400" y="3519488"/>
                <a:ext cx="69850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2" name="Line 183"/>
              <p:cNvSpPr>
                <a:spLocks noChangeShapeType="1"/>
              </p:cNvSpPr>
              <p:nvPr/>
            </p:nvSpPr>
            <p:spPr bwMode="auto">
              <a:xfrm flipH="1">
                <a:off x="3509963" y="3519488"/>
                <a:ext cx="71438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3" name="Line 184"/>
              <p:cNvSpPr>
                <a:spLocks noChangeShapeType="1"/>
              </p:cNvSpPr>
              <p:nvPr/>
            </p:nvSpPr>
            <p:spPr bwMode="auto">
              <a:xfrm flipH="1" flipV="1">
                <a:off x="3438525" y="3498851"/>
                <a:ext cx="714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4" name="Line 185"/>
              <p:cNvSpPr>
                <a:spLocks noChangeShapeType="1"/>
              </p:cNvSpPr>
              <p:nvPr/>
            </p:nvSpPr>
            <p:spPr bwMode="auto">
              <a:xfrm flipH="1" flipV="1">
                <a:off x="3376613" y="3479801"/>
                <a:ext cx="61913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5" name="Line 186"/>
              <p:cNvSpPr>
                <a:spLocks noChangeShapeType="1"/>
              </p:cNvSpPr>
              <p:nvPr/>
            </p:nvSpPr>
            <p:spPr bwMode="auto">
              <a:xfrm flipH="1" flipV="1">
                <a:off x="3346450" y="3468688"/>
                <a:ext cx="30163" cy="111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6" name="Line 187"/>
              <p:cNvSpPr>
                <a:spLocks noChangeShapeType="1"/>
              </p:cNvSpPr>
              <p:nvPr/>
            </p:nvSpPr>
            <p:spPr bwMode="auto">
              <a:xfrm flipH="1" flipV="1">
                <a:off x="3306763" y="3448051"/>
                <a:ext cx="3968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7" name="Line 188"/>
              <p:cNvSpPr>
                <a:spLocks noChangeShapeType="1"/>
              </p:cNvSpPr>
              <p:nvPr/>
            </p:nvSpPr>
            <p:spPr bwMode="auto">
              <a:xfrm flipH="1" flipV="1">
                <a:off x="3235325" y="3417888"/>
                <a:ext cx="71438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8" name="Line 189"/>
              <p:cNvSpPr>
                <a:spLocks noChangeShapeType="1"/>
              </p:cNvSpPr>
              <p:nvPr/>
            </p:nvSpPr>
            <p:spPr bwMode="auto">
              <a:xfrm flipH="1" flipV="1">
                <a:off x="3214688" y="3397251"/>
                <a:ext cx="206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59" name="Line 190"/>
              <p:cNvSpPr>
                <a:spLocks noChangeShapeType="1"/>
              </p:cNvSpPr>
              <p:nvPr/>
            </p:nvSpPr>
            <p:spPr bwMode="auto">
              <a:xfrm flipH="1" flipV="1">
                <a:off x="3163888" y="3367088"/>
                <a:ext cx="50800" cy="3016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0" name="Line 191"/>
              <p:cNvSpPr>
                <a:spLocks noChangeShapeType="1"/>
              </p:cNvSpPr>
              <p:nvPr/>
            </p:nvSpPr>
            <p:spPr bwMode="auto">
              <a:xfrm flipH="1" flipV="1">
                <a:off x="3113088" y="3325813"/>
                <a:ext cx="50800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1" name="Line 192"/>
              <p:cNvSpPr>
                <a:spLocks noChangeShapeType="1"/>
              </p:cNvSpPr>
              <p:nvPr/>
            </p:nvSpPr>
            <p:spPr bwMode="auto">
              <a:xfrm flipH="1" flipV="1">
                <a:off x="3092450" y="3306763"/>
                <a:ext cx="20638" cy="190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2" name="Line 193"/>
              <p:cNvSpPr>
                <a:spLocks noChangeShapeType="1"/>
              </p:cNvSpPr>
              <p:nvPr/>
            </p:nvSpPr>
            <p:spPr bwMode="auto">
              <a:xfrm flipH="1" flipV="1">
                <a:off x="3041650" y="3255963"/>
                <a:ext cx="50800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3" name="Line 194"/>
              <p:cNvSpPr>
                <a:spLocks noChangeShapeType="1"/>
              </p:cNvSpPr>
              <p:nvPr/>
            </p:nvSpPr>
            <p:spPr bwMode="auto">
              <a:xfrm flipH="1" flipV="1">
                <a:off x="3021013" y="3235326"/>
                <a:ext cx="206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4" name="Line 195"/>
              <p:cNvSpPr>
                <a:spLocks noChangeShapeType="1"/>
              </p:cNvSpPr>
              <p:nvPr/>
            </p:nvSpPr>
            <p:spPr bwMode="auto">
              <a:xfrm flipH="1" flipV="1">
                <a:off x="2990850" y="3194051"/>
                <a:ext cx="30163" cy="4127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5" name="Line 196"/>
              <p:cNvSpPr>
                <a:spLocks noChangeShapeType="1"/>
              </p:cNvSpPr>
              <p:nvPr/>
            </p:nvSpPr>
            <p:spPr bwMode="auto">
              <a:xfrm flipH="1" flipV="1">
                <a:off x="2960688" y="3143251"/>
                <a:ext cx="30163" cy="5080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6" name="Line 197"/>
              <p:cNvSpPr>
                <a:spLocks noChangeShapeType="1"/>
              </p:cNvSpPr>
              <p:nvPr/>
            </p:nvSpPr>
            <p:spPr bwMode="auto">
              <a:xfrm flipH="1" flipV="1">
                <a:off x="2940050" y="3122613"/>
                <a:ext cx="20638" cy="206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7" name="Line 198"/>
              <p:cNvSpPr>
                <a:spLocks noChangeShapeType="1"/>
              </p:cNvSpPr>
              <p:nvPr/>
            </p:nvSpPr>
            <p:spPr bwMode="auto">
              <a:xfrm flipH="1" flipV="1">
                <a:off x="2898775" y="3051176"/>
                <a:ext cx="41275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8" name="Line 199"/>
              <p:cNvSpPr>
                <a:spLocks noChangeShapeType="1"/>
              </p:cNvSpPr>
              <p:nvPr/>
            </p:nvSpPr>
            <p:spPr bwMode="auto">
              <a:xfrm flipH="1" flipV="1">
                <a:off x="2889250" y="3011488"/>
                <a:ext cx="9525" cy="3968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69" name="Line 200"/>
              <p:cNvSpPr>
                <a:spLocks noChangeShapeType="1"/>
              </p:cNvSpPr>
              <p:nvPr/>
            </p:nvSpPr>
            <p:spPr bwMode="auto">
              <a:xfrm flipH="1" flipV="1">
                <a:off x="2878138" y="2979738"/>
                <a:ext cx="11113" cy="317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0" name="Line 201"/>
              <p:cNvSpPr>
                <a:spLocks noChangeShapeType="1"/>
              </p:cNvSpPr>
              <p:nvPr/>
            </p:nvSpPr>
            <p:spPr bwMode="auto">
              <a:xfrm flipH="1" flipV="1">
                <a:off x="2859088" y="2908301"/>
                <a:ext cx="19050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1" name="Line 202"/>
              <p:cNvSpPr>
                <a:spLocks noChangeShapeType="1"/>
              </p:cNvSpPr>
              <p:nvPr/>
            </p:nvSpPr>
            <p:spPr bwMode="auto">
              <a:xfrm flipH="1" flipV="1">
                <a:off x="2838450" y="2838451"/>
                <a:ext cx="20638" cy="6985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2" name="Line 203"/>
              <p:cNvSpPr>
                <a:spLocks noChangeShapeType="1"/>
              </p:cNvSpPr>
              <p:nvPr/>
            </p:nvSpPr>
            <p:spPr bwMode="auto">
              <a:xfrm flipH="1" flipV="1">
                <a:off x="2827338" y="2767013"/>
                <a:ext cx="11113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3" name="Line 204"/>
              <p:cNvSpPr>
                <a:spLocks noChangeShapeType="1"/>
              </p:cNvSpPr>
              <p:nvPr/>
            </p:nvSpPr>
            <p:spPr bwMode="auto">
              <a:xfrm flipV="1">
                <a:off x="2827338" y="2705101"/>
                <a:ext cx="0" cy="619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974" name="Line 205"/>
              <p:cNvSpPr>
                <a:spLocks noChangeShapeType="1"/>
              </p:cNvSpPr>
              <p:nvPr/>
            </p:nvSpPr>
            <p:spPr bwMode="auto">
              <a:xfrm flipV="1">
                <a:off x="2827338" y="2633663"/>
                <a:ext cx="0" cy="714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2" name="Group 407"/>
            <p:cNvGrpSpPr>
              <a:grpSpLocks/>
            </p:cNvGrpSpPr>
            <p:nvPr/>
          </p:nvGrpSpPr>
          <p:grpSpPr bwMode="auto">
            <a:xfrm>
              <a:off x="2827338" y="2022475"/>
              <a:ext cx="1506538" cy="1355725"/>
              <a:chOff x="1781" y="1274"/>
              <a:chExt cx="949" cy="854"/>
            </a:xfrm>
          </p:grpSpPr>
          <p:sp>
            <p:nvSpPr>
              <p:cNvPr id="577" name="Line 207"/>
              <p:cNvSpPr>
                <a:spLocks noChangeShapeType="1"/>
              </p:cNvSpPr>
              <p:nvPr/>
            </p:nvSpPr>
            <p:spPr bwMode="auto">
              <a:xfrm flipV="1">
                <a:off x="1781" y="1614"/>
                <a:ext cx="7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8" name="Line 208"/>
              <p:cNvSpPr>
                <a:spLocks noChangeShapeType="1"/>
              </p:cNvSpPr>
              <p:nvPr/>
            </p:nvSpPr>
            <p:spPr bwMode="auto">
              <a:xfrm flipV="1">
                <a:off x="1788" y="1569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9" name="Line 209"/>
              <p:cNvSpPr>
                <a:spLocks noChangeShapeType="1"/>
              </p:cNvSpPr>
              <p:nvPr/>
            </p:nvSpPr>
            <p:spPr bwMode="auto">
              <a:xfrm flipV="1">
                <a:off x="1801" y="1525"/>
                <a:ext cx="12" cy="44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0" name="Line 210"/>
              <p:cNvSpPr>
                <a:spLocks noChangeShapeType="1"/>
              </p:cNvSpPr>
              <p:nvPr/>
            </p:nvSpPr>
            <p:spPr bwMode="auto">
              <a:xfrm flipV="1">
                <a:off x="1813" y="1512"/>
                <a:ext cx="7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1" name="Line 211"/>
              <p:cNvSpPr>
                <a:spLocks noChangeShapeType="1"/>
              </p:cNvSpPr>
              <p:nvPr/>
            </p:nvSpPr>
            <p:spPr bwMode="auto">
              <a:xfrm flipV="1">
                <a:off x="1903" y="1525"/>
                <a:ext cx="6" cy="1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2" name="Line 212"/>
              <p:cNvSpPr>
                <a:spLocks noChangeShapeType="1"/>
              </p:cNvSpPr>
              <p:nvPr/>
            </p:nvSpPr>
            <p:spPr bwMode="auto">
              <a:xfrm flipV="1">
                <a:off x="1909" y="1480"/>
                <a:ext cx="26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3" name="Line 213"/>
              <p:cNvSpPr>
                <a:spLocks noChangeShapeType="1"/>
              </p:cNvSpPr>
              <p:nvPr/>
            </p:nvSpPr>
            <p:spPr bwMode="auto">
              <a:xfrm flipV="1">
                <a:off x="1935" y="1460"/>
                <a:ext cx="13" cy="2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4" name="Line 214"/>
              <p:cNvSpPr>
                <a:spLocks noChangeShapeType="1"/>
              </p:cNvSpPr>
              <p:nvPr/>
            </p:nvSpPr>
            <p:spPr bwMode="auto">
              <a:xfrm flipV="1">
                <a:off x="1948" y="1441"/>
                <a:ext cx="19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5" name="Line 215"/>
              <p:cNvSpPr>
                <a:spLocks noChangeShapeType="1"/>
              </p:cNvSpPr>
              <p:nvPr/>
            </p:nvSpPr>
            <p:spPr bwMode="auto">
              <a:xfrm flipV="1">
                <a:off x="1967" y="1403"/>
                <a:ext cx="26" cy="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6" name="Line 216"/>
              <p:cNvSpPr>
                <a:spLocks noChangeShapeType="1"/>
              </p:cNvSpPr>
              <p:nvPr/>
            </p:nvSpPr>
            <p:spPr bwMode="auto">
              <a:xfrm flipV="1">
                <a:off x="1993" y="1396"/>
                <a:ext cx="13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7" name="Line 217"/>
              <p:cNvSpPr>
                <a:spLocks noChangeShapeType="1"/>
              </p:cNvSpPr>
              <p:nvPr/>
            </p:nvSpPr>
            <p:spPr bwMode="auto">
              <a:xfrm flipV="1">
                <a:off x="2006" y="1364"/>
                <a:ext cx="32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8" name="Line 218"/>
              <p:cNvSpPr>
                <a:spLocks noChangeShapeType="1"/>
              </p:cNvSpPr>
              <p:nvPr/>
            </p:nvSpPr>
            <p:spPr bwMode="auto">
              <a:xfrm flipV="1">
                <a:off x="2038" y="1351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89" name="Line 219"/>
              <p:cNvSpPr>
                <a:spLocks noChangeShapeType="1"/>
              </p:cNvSpPr>
              <p:nvPr/>
            </p:nvSpPr>
            <p:spPr bwMode="auto">
              <a:xfrm flipV="1">
                <a:off x="2057" y="1332"/>
                <a:ext cx="26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0" name="Line 220"/>
              <p:cNvSpPr>
                <a:spLocks noChangeShapeType="1"/>
              </p:cNvSpPr>
              <p:nvPr/>
            </p:nvSpPr>
            <p:spPr bwMode="auto">
              <a:xfrm flipV="1">
                <a:off x="2083" y="1313"/>
                <a:ext cx="44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1" name="Line 221"/>
              <p:cNvSpPr>
                <a:spLocks noChangeShapeType="1"/>
              </p:cNvSpPr>
              <p:nvPr/>
            </p:nvSpPr>
            <p:spPr bwMode="auto">
              <a:xfrm flipV="1">
                <a:off x="2127" y="1307"/>
                <a:ext cx="13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2" name="Line 222"/>
              <p:cNvSpPr>
                <a:spLocks noChangeShapeType="1"/>
              </p:cNvSpPr>
              <p:nvPr/>
            </p:nvSpPr>
            <p:spPr bwMode="auto">
              <a:xfrm flipV="1">
                <a:off x="2140" y="1294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3" name="Line 223"/>
              <p:cNvSpPr>
                <a:spLocks noChangeShapeType="1"/>
              </p:cNvSpPr>
              <p:nvPr/>
            </p:nvSpPr>
            <p:spPr bwMode="auto">
              <a:xfrm flipV="1">
                <a:off x="2166" y="1281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4" name="Line 224"/>
              <p:cNvSpPr>
                <a:spLocks noChangeShapeType="1"/>
              </p:cNvSpPr>
              <p:nvPr/>
            </p:nvSpPr>
            <p:spPr bwMode="auto">
              <a:xfrm flipV="1">
                <a:off x="2211" y="1274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5" name="Line 225"/>
              <p:cNvSpPr>
                <a:spLocks noChangeShapeType="1"/>
              </p:cNvSpPr>
              <p:nvPr/>
            </p:nvSpPr>
            <p:spPr bwMode="auto">
              <a:xfrm>
                <a:off x="2256" y="1274"/>
                <a:ext cx="44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6" name="Line 226"/>
              <p:cNvSpPr>
                <a:spLocks noChangeShapeType="1"/>
              </p:cNvSpPr>
              <p:nvPr/>
            </p:nvSpPr>
            <p:spPr bwMode="auto">
              <a:xfrm>
                <a:off x="2300" y="1274"/>
                <a:ext cx="45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7" name="Line 227"/>
              <p:cNvSpPr>
                <a:spLocks noChangeShapeType="1"/>
              </p:cNvSpPr>
              <p:nvPr/>
            </p:nvSpPr>
            <p:spPr bwMode="auto">
              <a:xfrm>
                <a:off x="2345" y="1274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8" name="Line 228"/>
              <p:cNvSpPr>
                <a:spLocks noChangeShapeType="1"/>
              </p:cNvSpPr>
              <p:nvPr/>
            </p:nvSpPr>
            <p:spPr bwMode="auto">
              <a:xfrm>
                <a:off x="2390" y="1281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99" name="Line 229"/>
              <p:cNvSpPr>
                <a:spLocks noChangeShapeType="1"/>
              </p:cNvSpPr>
              <p:nvPr/>
            </p:nvSpPr>
            <p:spPr bwMode="auto">
              <a:xfrm>
                <a:off x="2435" y="1294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0" name="Line 230"/>
              <p:cNvSpPr>
                <a:spLocks noChangeShapeType="1"/>
              </p:cNvSpPr>
              <p:nvPr/>
            </p:nvSpPr>
            <p:spPr bwMode="auto">
              <a:xfrm>
                <a:off x="2461" y="1307"/>
                <a:ext cx="12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1" name="Line 231"/>
              <p:cNvSpPr>
                <a:spLocks noChangeShapeType="1"/>
              </p:cNvSpPr>
              <p:nvPr/>
            </p:nvSpPr>
            <p:spPr bwMode="auto">
              <a:xfrm>
                <a:off x="2473" y="1313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2" name="Line 232"/>
              <p:cNvSpPr>
                <a:spLocks noChangeShapeType="1"/>
              </p:cNvSpPr>
              <p:nvPr/>
            </p:nvSpPr>
            <p:spPr bwMode="auto">
              <a:xfrm>
                <a:off x="2518" y="1332"/>
                <a:ext cx="26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3" name="Line 233"/>
              <p:cNvSpPr>
                <a:spLocks noChangeShapeType="1"/>
              </p:cNvSpPr>
              <p:nvPr/>
            </p:nvSpPr>
            <p:spPr bwMode="auto">
              <a:xfrm>
                <a:off x="2544" y="1351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4" name="Line 234"/>
              <p:cNvSpPr>
                <a:spLocks noChangeShapeType="1"/>
              </p:cNvSpPr>
              <p:nvPr/>
            </p:nvSpPr>
            <p:spPr bwMode="auto">
              <a:xfrm>
                <a:off x="2563" y="1364"/>
                <a:ext cx="32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5" name="Line 235"/>
              <p:cNvSpPr>
                <a:spLocks noChangeShapeType="1"/>
              </p:cNvSpPr>
              <p:nvPr/>
            </p:nvSpPr>
            <p:spPr bwMode="auto">
              <a:xfrm>
                <a:off x="2595" y="1396"/>
                <a:ext cx="13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6" name="Line 236"/>
              <p:cNvSpPr>
                <a:spLocks noChangeShapeType="1"/>
              </p:cNvSpPr>
              <p:nvPr/>
            </p:nvSpPr>
            <p:spPr bwMode="auto">
              <a:xfrm>
                <a:off x="2608" y="1403"/>
                <a:ext cx="26" cy="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7" name="Line 237"/>
              <p:cNvSpPr>
                <a:spLocks noChangeShapeType="1"/>
              </p:cNvSpPr>
              <p:nvPr/>
            </p:nvSpPr>
            <p:spPr bwMode="auto">
              <a:xfrm>
                <a:off x="2634" y="1441"/>
                <a:ext cx="19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8" name="Line 238"/>
              <p:cNvSpPr>
                <a:spLocks noChangeShapeType="1"/>
              </p:cNvSpPr>
              <p:nvPr/>
            </p:nvSpPr>
            <p:spPr bwMode="auto">
              <a:xfrm>
                <a:off x="2653" y="1460"/>
                <a:ext cx="13" cy="2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09" name="Line 239"/>
              <p:cNvSpPr>
                <a:spLocks noChangeShapeType="1"/>
              </p:cNvSpPr>
              <p:nvPr/>
            </p:nvSpPr>
            <p:spPr bwMode="auto">
              <a:xfrm>
                <a:off x="2666" y="1480"/>
                <a:ext cx="25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0" name="Line 240"/>
              <p:cNvSpPr>
                <a:spLocks noChangeShapeType="1"/>
              </p:cNvSpPr>
              <p:nvPr/>
            </p:nvSpPr>
            <p:spPr bwMode="auto">
              <a:xfrm>
                <a:off x="2691" y="1525"/>
                <a:ext cx="7" cy="1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1" name="Line 241"/>
              <p:cNvSpPr>
                <a:spLocks noChangeShapeType="1"/>
              </p:cNvSpPr>
              <p:nvPr/>
            </p:nvSpPr>
            <p:spPr bwMode="auto">
              <a:xfrm>
                <a:off x="2698" y="1537"/>
                <a:ext cx="6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2" name="Line 242"/>
              <p:cNvSpPr>
                <a:spLocks noChangeShapeType="1"/>
              </p:cNvSpPr>
              <p:nvPr/>
            </p:nvSpPr>
            <p:spPr bwMode="auto">
              <a:xfrm>
                <a:off x="2704" y="1569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3" name="Line 243"/>
              <p:cNvSpPr>
                <a:spLocks noChangeShapeType="1"/>
              </p:cNvSpPr>
              <p:nvPr/>
            </p:nvSpPr>
            <p:spPr bwMode="auto">
              <a:xfrm>
                <a:off x="2717" y="1614"/>
                <a:ext cx="6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4" name="Line 244"/>
              <p:cNvSpPr>
                <a:spLocks noChangeShapeType="1"/>
              </p:cNvSpPr>
              <p:nvPr/>
            </p:nvSpPr>
            <p:spPr bwMode="auto">
              <a:xfrm>
                <a:off x="2723" y="1659"/>
                <a:ext cx="7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5" name="Line 245"/>
              <p:cNvSpPr>
                <a:spLocks noChangeShapeType="1"/>
              </p:cNvSpPr>
              <p:nvPr/>
            </p:nvSpPr>
            <p:spPr bwMode="auto">
              <a:xfrm flipH="1">
                <a:off x="2723" y="1704"/>
                <a:ext cx="7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6" name="Line 246"/>
              <p:cNvSpPr>
                <a:spLocks noChangeShapeType="1"/>
              </p:cNvSpPr>
              <p:nvPr/>
            </p:nvSpPr>
            <p:spPr bwMode="auto">
              <a:xfrm flipH="1">
                <a:off x="2717" y="1743"/>
                <a:ext cx="6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7" name="Line 247"/>
              <p:cNvSpPr>
                <a:spLocks noChangeShapeType="1"/>
              </p:cNvSpPr>
              <p:nvPr/>
            </p:nvSpPr>
            <p:spPr bwMode="auto">
              <a:xfrm flipH="1">
                <a:off x="2704" y="1788"/>
                <a:ext cx="13" cy="44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8" name="Line 248"/>
              <p:cNvSpPr>
                <a:spLocks noChangeShapeType="1"/>
              </p:cNvSpPr>
              <p:nvPr/>
            </p:nvSpPr>
            <p:spPr bwMode="auto">
              <a:xfrm flipH="1">
                <a:off x="2698" y="1832"/>
                <a:ext cx="6" cy="3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19" name="Line 249"/>
              <p:cNvSpPr>
                <a:spLocks noChangeShapeType="1"/>
              </p:cNvSpPr>
              <p:nvPr/>
            </p:nvSpPr>
            <p:spPr bwMode="auto">
              <a:xfrm flipH="1">
                <a:off x="2691" y="1865"/>
                <a:ext cx="7" cy="1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0" name="Line 250"/>
              <p:cNvSpPr>
                <a:spLocks noChangeShapeType="1"/>
              </p:cNvSpPr>
              <p:nvPr/>
            </p:nvSpPr>
            <p:spPr bwMode="auto">
              <a:xfrm flipH="1">
                <a:off x="2666" y="1877"/>
                <a:ext cx="25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1" name="Line 251"/>
              <p:cNvSpPr>
                <a:spLocks noChangeShapeType="1"/>
              </p:cNvSpPr>
              <p:nvPr/>
            </p:nvSpPr>
            <p:spPr bwMode="auto">
              <a:xfrm flipH="1">
                <a:off x="2653" y="1922"/>
                <a:ext cx="13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2" name="Line 252"/>
              <p:cNvSpPr>
                <a:spLocks noChangeShapeType="1"/>
              </p:cNvSpPr>
              <p:nvPr/>
            </p:nvSpPr>
            <p:spPr bwMode="auto">
              <a:xfrm flipH="1">
                <a:off x="2634" y="1948"/>
                <a:ext cx="19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3" name="Line 253"/>
              <p:cNvSpPr>
                <a:spLocks noChangeShapeType="1"/>
              </p:cNvSpPr>
              <p:nvPr/>
            </p:nvSpPr>
            <p:spPr bwMode="auto">
              <a:xfrm flipH="1">
                <a:off x="2608" y="1967"/>
                <a:ext cx="26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4" name="Line 254"/>
              <p:cNvSpPr>
                <a:spLocks noChangeShapeType="1"/>
              </p:cNvSpPr>
              <p:nvPr/>
            </p:nvSpPr>
            <p:spPr bwMode="auto">
              <a:xfrm flipH="1">
                <a:off x="2595" y="1999"/>
                <a:ext cx="13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5" name="Line 255"/>
              <p:cNvSpPr>
                <a:spLocks noChangeShapeType="1"/>
              </p:cNvSpPr>
              <p:nvPr/>
            </p:nvSpPr>
            <p:spPr bwMode="auto">
              <a:xfrm flipH="1">
                <a:off x="2563" y="2012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6" name="Line 256"/>
              <p:cNvSpPr>
                <a:spLocks noChangeShapeType="1"/>
              </p:cNvSpPr>
              <p:nvPr/>
            </p:nvSpPr>
            <p:spPr bwMode="auto">
              <a:xfrm flipH="1">
                <a:off x="2544" y="2038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7" name="Line 257"/>
              <p:cNvSpPr>
                <a:spLocks noChangeShapeType="1"/>
              </p:cNvSpPr>
              <p:nvPr/>
            </p:nvSpPr>
            <p:spPr bwMode="auto">
              <a:xfrm flipH="1">
                <a:off x="2518" y="2051"/>
                <a:ext cx="26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8" name="Line 258"/>
              <p:cNvSpPr>
                <a:spLocks noChangeShapeType="1"/>
              </p:cNvSpPr>
              <p:nvPr/>
            </p:nvSpPr>
            <p:spPr bwMode="auto">
              <a:xfrm flipH="1">
                <a:off x="2473" y="2070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29" name="Line 259"/>
              <p:cNvSpPr>
                <a:spLocks noChangeShapeType="1"/>
              </p:cNvSpPr>
              <p:nvPr/>
            </p:nvSpPr>
            <p:spPr bwMode="auto">
              <a:xfrm flipH="1">
                <a:off x="2461" y="2089"/>
                <a:ext cx="12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0" name="Line 260"/>
              <p:cNvSpPr>
                <a:spLocks noChangeShapeType="1"/>
              </p:cNvSpPr>
              <p:nvPr/>
            </p:nvSpPr>
            <p:spPr bwMode="auto">
              <a:xfrm flipH="1">
                <a:off x="2435" y="2095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1" name="Line 261"/>
              <p:cNvSpPr>
                <a:spLocks noChangeShapeType="1"/>
              </p:cNvSpPr>
              <p:nvPr/>
            </p:nvSpPr>
            <p:spPr bwMode="auto">
              <a:xfrm flipH="1">
                <a:off x="2390" y="2108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2" name="Line 262"/>
              <p:cNvSpPr>
                <a:spLocks noChangeShapeType="1"/>
              </p:cNvSpPr>
              <p:nvPr/>
            </p:nvSpPr>
            <p:spPr bwMode="auto">
              <a:xfrm flipH="1">
                <a:off x="2345" y="2121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3" name="Line 263"/>
              <p:cNvSpPr>
                <a:spLocks noChangeShapeType="1"/>
              </p:cNvSpPr>
              <p:nvPr/>
            </p:nvSpPr>
            <p:spPr bwMode="auto">
              <a:xfrm flipH="1">
                <a:off x="2300" y="2128"/>
                <a:ext cx="45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4" name="Line 264"/>
              <p:cNvSpPr>
                <a:spLocks noChangeShapeType="1"/>
              </p:cNvSpPr>
              <p:nvPr/>
            </p:nvSpPr>
            <p:spPr bwMode="auto">
              <a:xfrm flipH="1">
                <a:off x="2256" y="2128"/>
                <a:ext cx="44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5" name="Line 265"/>
              <p:cNvSpPr>
                <a:spLocks noChangeShapeType="1"/>
              </p:cNvSpPr>
              <p:nvPr/>
            </p:nvSpPr>
            <p:spPr bwMode="auto">
              <a:xfrm flipH="1" flipV="1">
                <a:off x="2211" y="2121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6" name="Line 266"/>
              <p:cNvSpPr>
                <a:spLocks noChangeShapeType="1"/>
              </p:cNvSpPr>
              <p:nvPr/>
            </p:nvSpPr>
            <p:spPr bwMode="auto">
              <a:xfrm flipH="1" flipV="1">
                <a:off x="2166" y="2108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7" name="Line 267"/>
              <p:cNvSpPr>
                <a:spLocks noChangeShapeType="1"/>
              </p:cNvSpPr>
              <p:nvPr/>
            </p:nvSpPr>
            <p:spPr bwMode="auto">
              <a:xfrm flipH="1" flipV="1">
                <a:off x="2140" y="2095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8" name="Line 268"/>
              <p:cNvSpPr>
                <a:spLocks noChangeShapeType="1"/>
              </p:cNvSpPr>
              <p:nvPr/>
            </p:nvSpPr>
            <p:spPr bwMode="auto">
              <a:xfrm flipH="1" flipV="1">
                <a:off x="2127" y="2089"/>
                <a:ext cx="13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39" name="Line 269"/>
              <p:cNvSpPr>
                <a:spLocks noChangeShapeType="1"/>
              </p:cNvSpPr>
              <p:nvPr/>
            </p:nvSpPr>
            <p:spPr bwMode="auto">
              <a:xfrm flipH="1" flipV="1">
                <a:off x="2083" y="2070"/>
                <a:ext cx="44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0" name="Line 270"/>
              <p:cNvSpPr>
                <a:spLocks noChangeShapeType="1"/>
              </p:cNvSpPr>
              <p:nvPr/>
            </p:nvSpPr>
            <p:spPr bwMode="auto">
              <a:xfrm flipH="1" flipV="1">
                <a:off x="2057" y="2051"/>
                <a:ext cx="26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1" name="Line 271"/>
              <p:cNvSpPr>
                <a:spLocks noChangeShapeType="1"/>
              </p:cNvSpPr>
              <p:nvPr/>
            </p:nvSpPr>
            <p:spPr bwMode="auto">
              <a:xfrm flipH="1" flipV="1">
                <a:off x="2038" y="2038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2" name="Line 272"/>
              <p:cNvSpPr>
                <a:spLocks noChangeShapeType="1"/>
              </p:cNvSpPr>
              <p:nvPr/>
            </p:nvSpPr>
            <p:spPr bwMode="auto">
              <a:xfrm flipH="1" flipV="1">
                <a:off x="2006" y="2012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3" name="Line 273"/>
              <p:cNvSpPr>
                <a:spLocks noChangeShapeType="1"/>
              </p:cNvSpPr>
              <p:nvPr/>
            </p:nvSpPr>
            <p:spPr bwMode="auto">
              <a:xfrm flipH="1" flipV="1">
                <a:off x="1993" y="1999"/>
                <a:ext cx="13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4" name="Line 274"/>
              <p:cNvSpPr>
                <a:spLocks noChangeShapeType="1"/>
              </p:cNvSpPr>
              <p:nvPr/>
            </p:nvSpPr>
            <p:spPr bwMode="auto">
              <a:xfrm flipH="1" flipV="1">
                <a:off x="1967" y="1967"/>
                <a:ext cx="26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5" name="Line 275"/>
              <p:cNvSpPr>
                <a:spLocks noChangeShapeType="1"/>
              </p:cNvSpPr>
              <p:nvPr/>
            </p:nvSpPr>
            <p:spPr bwMode="auto">
              <a:xfrm flipH="1" flipV="1">
                <a:off x="1948" y="1948"/>
                <a:ext cx="19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6" name="Line 276"/>
              <p:cNvSpPr>
                <a:spLocks noChangeShapeType="1"/>
              </p:cNvSpPr>
              <p:nvPr/>
            </p:nvSpPr>
            <p:spPr bwMode="auto">
              <a:xfrm flipH="1" flipV="1">
                <a:off x="1935" y="1922"/>
                <a:ext cx="13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7" name="Line 277"/>
              <p:cNvSpPr>
                <a:spLocks noChangeShapeType="1"/>
              </p:cNvSpPr>
              <p:nvPr/>
            </p:nvSpPr>
            <p:spPr bwMode="auto">
              <a:xfrm flipH="1" flipV="1">
                <a:off x="1909" y="1877"/>
                <a:ext cx="26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8" name="Line 278"/>
              <p:cNvSpPr>
                <a:spLocks noChangeShapeType="1"/>
              </p:cNvSpPr>
              <p:nvPr/>
            </p:nvSpPr>
            <p:spPr bwMode="auto">
              <a:xfrm flipH="1" flipV="1">
                <a:off x="1903" y="1865"/>
                <a:ext cx="6" cy="1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49" name="Line 279"/>
              <p:cNvSpPr>
                <a:spLocks noChangeShapeType="1"/>
              </p:cNvSpPr>
              <p:nvPr/>
            </p:nvSpPr>
            <p:spPr bwMode="auto">
              <a:xfrm flipH="1" flipV="1">
                <a:off x="1897" y="1832"/>
                <a:ext cx="6" cy="3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0" name="Line 280"/>
              <p:cNvSpPr>
                <a:spLocks noChangeShapeType="1"/>
              </p:cNvSpPr>
              <p:nvPr/>
            </p:nvSpPr>
            <p:spPr bwMode="auto">
              <a:xfrm flipH="1" flipV="1">
                <a:off x="1884" y="1788"/>
                <a:ext cx="13" cy="44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1" name="Line 281"/>
              <p:cNvSpPr>
                <a:spLocks noChangeShapeType="1"/>
              </p:cNvSpPr>
              <p:nvPr/>
            </p:nvSpPr>
            <p:spPr bwMode="auto">
              <a:xfrm flipH="1" flipV="1">
                <a:off x="1877" y="1743"/>
                <a:ext cx="7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2" name="Line 282"/>
              <p:cNvSpPr>
                <a:spLocks noChangeShapeType="1"/>
              </p:cNvSpPr>
              <p:nvPr/>
            </p:nvSpPr>
            <p:spPr bwMode="auto">
              <a:xfrm flipH="1" flipV="1">
                <a:off x="1871" y="1704"/>
                <a:ext cx="6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3" name="Line 283"/>
              <p:cNvSpPr>
                <a:spLocks noChangeShapeType="1"/>
              </p:cNvSpPr>
              <p:nvPr/>
            </p:nvSpPr>
            <p:spPr bwMode="auto">
              <a:xfrm flipV="1">
                <a:off x="1871" y="1659"/>
                <a:ext cx="6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4" name="Line 284"/>
              <p:cNvSpPr>
                <a:spLocks noChangeShapeType="1"/>
              </p:cNvSpPr>
              <p:nvPr/>
            </p:nvSpPr>
            <p:spPr bwMode="auto">
              <a:xfrm flipV="1">
                <a:off x="1877" y="1614"/>
                <a:ext cx="7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5" name="Line 285"/>
              <p:cNvSpPr>
                <a:spLocks noChangeShapeType="1"/>
              </p:cNvSpPr>
              <p:nvPr/>
            </p:nvSpPr>
            <p:spPr bwMode="auto">
              <a:xfrm flipV="1">
                <a:off x="1884" y="1569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6" name="Line 286"/>
              <p:cNvSpPr>
                <a:spLocks noChangeShapeType="1"/>
              </p:cNvSpPr>
              <p:nvPr/>
            </p:nvSpPr>
            <p:spPr bwMode="auto">
              <a:xfrm flipV="1">
                <a:off x="1897" y="1537"/>
                <a:ext cx="6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7" name="Line 287"/>
              <p:cNvSpPr>
                <a:spLocks noChangeShapeType="1"/>
              </p:cNvSpPr>
              <p:nvPr/>
            </p:nvSpPr>
            <p:spPr bwMode="auto">
              <a:xfrm flipV="1">
                <a:off x="1993" y="1525"/>
                <a:ext cx="6" cy="1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8" name="Line 288"/>
              <p:cNvSpPr>
                <a:spLocks noChangeShapeType="1"/>
              </p:cNvSpPr>
              <p:nvPr/>
            </p:nvSpPr>
            <p:spPr bwMode="auto">
              <a:xfrm flipV="1">
                <a:off x="1999" y="1480"/>
                <a:ext cx="32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59" name="Line 289"/>
              <p:cNvSpPr>
                <a:spLocks noChangeShapeType="1"/>
              </p:cNvSpPr>
              <p:nvPr/>
            </p:nvSpPr>
            <p:spPr bwMode="auto">
              <a:xfrm flipV="1">
                <a:off x="2031" y="1473"/>
                <a:ext cx="7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0" name="Line 290"/>
              <p:cNvSpPr>
                <a:spLocks noChangeShapeType="1"/>
              </p:cNvSpPr>
              <p:nvPr/>
            </p:nvSpPr>
            <p:spPr bwMode="auto">
              <a:xfrm flipV="1">
                <a:off x="2038" y="1441"/>
                <a:ext cx="38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1" name="Line 291"/>
              <p:cNvSpPr>
                <a:spLocks noChangeShapeType="1"/>
              </p:cNvSpPr>
              <p:nvPr/>
            </p:nvSpPr>
            <p:spPr bwMode="auto">
              <a:xfrm flipV="1">
                <a:off x="2076" y="1435"/>
                <a:ext cx="7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2" name="Line 292"/>
              <p:cNvSpPr>
                <a:spLocks noChangeShapeType="1"/>
              </p:cNvSpPr>
              <p:nvPr/>
            </p:nvSpPr>
            <p:spPr bwMode="auto">
              <a:xfrm flipV="1">
                <a:off x="2083" y="1403"/>
                <a:ext cx="44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3" name="Line 293"/>
              <p:cNvSpPr>
                <a:spLocks noChangeShapeType="1"/>
              </p:cNvSpPr>
              <p:nvPr/>
            </p:nvSpPr>
            <p:spPr bwMode="auto">
              <a:xfrm flipV="1">
                <a:off x="2127" y="1396"/>
                <a:ext cx="13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4" name="Line 294"/>
              <p:cNvSpPr>
                <a:spLocks noChangeShapeType="1"/>
              </p:cNvSpPr>
              <p:nvPr/>
            </p:nvSpPr>
            <p:spPr bwMode="auto">
              <a:xfrm flipV="1">
                <a:off x="2140" y="1383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5" name="Line 295"/>
              <p:cNvSpPr>
                <a:spLocks noChangeShapeType="1"/>
              </p:cNvSpPr>
              <p:nvPr/>
            </p:nvSpPr>
            <p:spPr bwMode="auto">
              <a:xfrm flipV="1">
                <a:off x="2166" y="1364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6" name="Line 296"/>
              <p:cNvSpPr>
                <a:spLocks noChangeShapeType="1"/>
              </p:cNvSpPr>
              <p:nvPr/>
            </p:nvSpPr>
            <p:spPr bwMode="auto">
              <a:xfrm flipV="1">
                <a:off x="2211" y="135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7" name="Line 297"/>
              <p:cNvSpPr>
                <a:spLocks noChangeShapeType="1"/>
              </p:cNvSpPr>
              <p:nvPr/>
            </p:nvSpPr>
            <p:spPr bwMode="auto">
              <a:xfrm flipV="1">
                <a:off x="2256" y="1351"/>
                <a:ext cx="44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8" name="Line 298"/>
              <p:cNvSpPr>
                <a:spLocks noChangeShapeType="1"/>
              </p:cNvSpPr>
              <p:nvPr/>
            </p:nvSpPr>
            <p:spPr bwMode="auto">
              <a:xfrm>
                <a:off x="2300" y="1351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69" name="Line 299"/>
              <p:cNvSpPr>
                <a:spLocks noChangeShapeType="1"/>
              </p:cNvSpPr>
              <p:nvPr/>
            </p:nvSpPr>
            <p:spPr bwMode="auto">
              <a:xfrm>
                <a:off x="2345" y="135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0" name="Line 300"/>
              <p:cNvSpPr>
                <a:spLocks noChangeShapeType="1"/>
              </p:cNvSpPr>
              <p:nvPr/>
            </p:nvSpPr>
            <p:spPr bwMode="auto">
              <a:xfrm>
                <a:off x="2390" y="1364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1" name="Line 301"/>
              <p:cNvSpPr>
                <a:spLocks noChangeShapeType="1"/>
              </p:cNvSpPr>
              <p:nvPr/>
            </p:nvSpPr>
            <p:spPr bwMode="auto">
              <a:xfrm>
                <a:off x="2435" y="1383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2" name="Line 302"/>
              <p:cNvSpPr>
                <a:spLocks noChangeShapeType="1"/>
              </p:cNvSpPr>
              <p:nvPr/>
            </p:nvSpPr>
            <p:spPr bwMode="auto">
              <a:xfrm>
                <a:off x="2461" y="1396"/>
                <a:ext cx="12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3" name="Line 303"/>
              <p:cNvSpPr>
                <a:spLocks noChangeShapeType="1"/>
              </p:cNvSpPr>
              <p:nvPr/>
            </p:nvSpPr>
            <p:spPr bwMode="auto">
              <a:xfrm>
                <a:off x="2473" y="1403"/>
                <a:ext cx="45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4" name="Line 304"/>
              <p:cNvSpPr>
                <a:spLocks noChangeShapeType="1"/>
              </p:cNvSpPr>
              <p:nvPr/>
            </p:nvSpPr>
            <p:spPr bwMode="auto">
              <a:xfrm>
                <a:off x="2518" y="1435"/>
                <a:ext cx="7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5" name="Line 305"/>
              <p:cNvSpPr>
                <a:spLocks noChangeShapeType="1"/>
              </p:cNvSpPr>
              <p:nvPr/>
            </p:nvSpPr>
            <p:spPr bwMode="auto">
              <a:xfrm>
                <a:off x="2525" y="1441"/>
                <a:ext cx="38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6" name="Line 306"/>
              <p:cNvSpPr>
                <a:spLocks noChangeShapeType="1"/>
              </p:cNvSpPr>
              <p:nvPr/>
            </p:nvSpPr>
            <p:spPr bwMode="auto">
              <a:xfrm>
                <a:off x="2563" y="1473"/>
                <a:ext cx="7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7" name="Line 307"/>
              <p:cNvSpPr>
                <a:spLocks noChangeShapeType="1"/>
              </p:cNvSpPr>
              <p:nvPr/>
            </p:nvSpPr>
            <p:spPr bwMode="auto">
              <a:xfrm>
                <a:off x="2570" y="1480"/>
                <a:ext cx="32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8" name="Line 308"/>
              <p:cNvSpPr>
                <a:spLocks noChangeShapeType="1"/>
              </p:cNvSpPr>
              <p:nvPr/>
            </p:nvSpPr>
            <p:spPr bwMode="auto">
              <a:xfrm>
                <a:off x="2602" y="1525"/>
                <a:ext cx="6" cy="1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79" name="Line 309"/>
              <p:cNvSpPr>
                <a:spLocks noChangeShapeType="1"/>
              </p:cNvSpPr>
              <p:nvPr/>
            </p:nvSpPr>
            <p:spPr bwMode="auto">
              <a:xfrm>
                <a:off x="2608" y="1537"/>
                <a:ext cx="13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0" name="Line 310"/>
              <p:cNvSpPr>
                <a:spLocks noChangeShapeType="1"/>
              </p:cNvSpPr>
              <p:nvPr/>
            </p:nvSpPr>
            <p:spPr bwMode="auto">
              <a:xfrm>
                <a:off x="2621" y="1569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1" name="Line 311"/>
              <p:cNvSpPr>
                <a:spLocks noChangeShapeType="1"/>
              </p:cNvSpPr>
              <p:nvPr/>
            </p:nvSpPr>
            <p:spPr bwMode="auto">
              <a:xfrm>
                <a:off x="2634" y="1614"/>
                <a:ext cx="12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2" name="Line 312"/>
              <p:cNvSpPr>
                <a:spLocks noChangeShapeType="1"/>
              </p:cNvSpPr>
              <p:nvPr/>
            </p:nvSpPr>
            <p:spPr bwMode="auto">
              <a:xfrm>
                <a:off x="2646" y="1659"/>
                <a:ext cx="0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3" name="Line 313"/>
              <p:cNvSpPr>
                <a:spLocks noChangeShapeType="1"/>
              </p:cNvSpPr>
              <p:nvPr/>
            </p:nvSpPr>
            <p:spPr bwMode="auto">
              <a:xfrm>
                <a:off x="2646" y="1704"/>
                <a:ext cx="0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4" name="Line 314"/>
              <p:cNvSpPr>
                <a:spLocks noChangeShapeType="1"/>
              </p:cNvSpPr>
              <p:nvPr/>
            </p:nvSpPr>
            <p:spPr bwMode="auto">
              <a:xfrm flipH="1">
                <a:off x="2634" y="1743"/>
                <a:ext cx="12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5" name="Line 315"/>
              <p:cNvSpPr>
                <a:spLocks noChangeShapeType="1"/>
              </p:cNvSpPr>
              <p:nvPr/>
            </p:nvSpPr>
            <p:spPr bwMode="auto">
              <a:xfrm flipH="1">
                <a:off x="2621" y="1788"/>
                <a:ext cx="13" cy="44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6" name="Line 316"/>
              <p:cNvSpPr>
                <a:spLocks noChangeShapeType="1"/>
              </p:cNvSpPr>
              <p:nvPr/>
            </p:nvSpPr>
            <p:spPr bwMode="auto">
              <a:xfrm flipH="1">
                <a:off x="2608" y="1832"/>
                <a:ext cx="13" cy="3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7" name="Line 317"/>
              <p:cNvSpPr>
                <a:spLocks noChangeShapeType="1"/>
              </p:cNvSpPr>
              <p:nvPr/>
            </p:nvSpPr>
            <p:spPr bwMode="auto">
              <a:xfrm flipH="1">
                <a:off x="2602" y="1865"/>
                <a:ext cx="6" cy="1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8" name="Line 318"/>
              <p:cNvSpPr>
                <a:spLocks noChangeShapeType="1"/>
              </p:cNvSpPr>
              <p:nvPr/>
            </p:nvSpPr>
            <p:spPr bwMode="auto">
              <a:xfrm flipH="1">
                <a:off x="2570" y="1877"/>
                <a:ext cx="32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89" name="Line 319"/>
              <p:cNvSpPr>
                <a:spLocks noChangeShapeType="1"/>
              </p:cNvSpPr>
              <p:nvPr/>
            </p:nvSpPr>
            <p:spPr bwMode="auto">
              <a:xfrm flipH="1">
                <a:off x="2563" y="1922"/>
                <a:ext cx="7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0" name="Line 320"/>
              <p:cNvSpPr>
                <a:spLocks noChangeShapeType="1"/>
              </p:cNvSpPr>
              <p:nvPr/>
            </p:nvSpPr>
            <p:spPr bwMode="auto">
              <a:xfrm flipH="1">
                <a:off x="2525" y="1929"/>
                <a:ext cx="38" cy="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1" name="Line 321"/>
              <p:cNvSpPr>
                <a:spLocks noChangeShapeType="1"/>
              </p:cNvSpPr>
              <p:nvPr/>
            </p:nvSpPr>
            <p:spPr bwMode="auto">
              <a:xfrm flipH="1">
                <a:off x="2518" y="1967"/>
                <a:ext cx="7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2" name="Line 322"/>
              <p:cNvSpPr>
                <a:spLocks noChangeShapeType="1"/>
              </p:cNvSpPr>
              <p:nvPr/>
            </p:nvSpPr>
            <p:spPr bwMode="auto">
              <a:xfrm flipH="1">
                <a:off x="2473" y="1974"/>
                <a:ext cx="45" cy="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3" name="Line 323"/>
              <p:cNvSpPr>
                <a:spLocks noChangeShapeType="1"/>
              </p:cNvSpPr>
              <p:nvPr/>
            </p:nvSpPr>
            <p:spPr bwMode="auto">
              <a:xfrm flipH="1">
                <a:off x="2461" y="1999"/>
                <a:ext cx="12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4" name="Line 324"/>
              <p:cNvSpPr>
                <a:spLocks noChangeShapeType="1"/>
              </p:cNvSpPr>
              <p:nvPr/>
            </p:nvSpPr>
            <p:spPr bwMode="auto">
              <a:xfrm flipH="1">
                <a:off x="2435" y="2012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5" name="Line 325"/>
              <p:cNvSpPr>
                <a:spLocks noChangeShapeType="1"/>
              </p:cNvSpPr>
              <p:nvPr/>
            </p:nvSpPr>
            <p:spPr bwMode="auto">
              <a:xfrm flipH="1">
                <a:off x="2390" y="2025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6" name="Line 326"/>
              <p:cNvSpPr>
                <a:spLocks noChangeShapeType="1"/>
              </p:cNvSpPr>
              <p:nvPr/>
            </p:nvSpPr>
            <p:spPr bwMode="auto">
              <a:xfrm flipH="1">
                <a:off x="2345" y="203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7" name="Line 327"/>
              <p:cNvSpPr>
                <a:spLocks noChangeShapeType="1"/>
              </p:cNvSpPr>
              <p:nvPr/>
            </p:nvSpPr>
            <p:spPr bwMode="auto">
              <a:xfrm flipH="1">
                <a:off x="2300" y="2044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8" name="Line 328"/>
              <p:cNvSpPr>
                <a:spLocks noChangeShapeType="1"/>
              </p:cNvSpPr>
              <p:nvPr/>
            </p:nvSpPr>
            <p:spPr bwMode="auto">
              <a:xfrm flipH="1" flipV="1">
                <a:off x="2256" y="2044"/>
                <a:ext cx="44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699" name="Line 329"/>
              <p:cNvSpPr>
                <a:spLocks noChangeShapeType="1"/>
              </p:cNvSpPr>
              <p:nvPr/>
            </p:nvSpPr>
            <p:spPr bwMode="auto">
              <a:xfrm flipH="1" flipV="1">
                <a:off x="2211" y="203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0" name="Line 330"/>
              <p:cNvSpPr>
                <a:spLocks noChangeShapeType="1"/>
              </p:cNvSpPr>
              <p:nvPr/>
            </p:nvSpPr>
            <p:spPr bwMode="auto">
              <a:xfrm flipH="1" flipV="1">
                <a:off x="2166" y="2025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1" name="Line 331"/>
              <p:cNvSpPr>
                <a:spLocks noChangeShapeType="1"/>
              </p:cNvSpPr>
              <p:nvPr/>
            </p:nvSpPr>
            <p:spPr bwMode="auto">
              <a:xfrm flipH="1" flipV="1">
                <a:off x="2140" y="2012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2" name="Line 332"/>
              <p:cNvSpPr>
                <a:spLocks noChangeShapeType="1"/>
              </p:cNvSpPr>
              <p:nvPr/>
            </p:nvSpPr>
            <p:spPr bwMode="auto">
              <a:xfrm flipH="1" flipV="1">
                <a:off x="2127" y="1999"/>
                <a:ext cx="13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3" name="Line 333"/>
              <p:cNvSpPr>
                <a:spLocks noChangeShapeType="1"/>
              </p:cNvSpPr>
              <p:nvPr/>
            </p:nvSpPr>
            <p:spPr bwMode="auto">
              <a:xfrm flipH="1" flipV="1">
                <a:off x="2083" y="1974"/>
                <a:ext cx="44" cy="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4" name="Line 334"/>
              <p:cNvSpPr>
                <a:spLocks noChangeShapeType="1"/>
              </p:cNvSpPr>
              <p:nvPr/>
            </p:nvSpPr>
            <p:spPr bwMode="auto">
              <a:xfrm flipH="1" flipV="1">
                <a:off x="2076" y="1967"/>
                <a:ext cx="7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5" name="Line 335"/>
              <p:cNvSpPr>
                <a:spLocks noChangeShapeType="1"/>
              </p:cNvSpPr>
              <p:nvPr/>
            </p:nvSpPr>
            <p:spPr bwMode="auto">
              <a:xfrm flipH="1" flipV="1">
                <a:off x="2038" y="1929"/>
                <a:ext cx="38" cy="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6" name="Line 336"/>
              <p:cNvSpPr>
                <a:spLocks noChangeShapeType="1"/>
              </p:cNvSpPr>
              <p:nvPr/>
            </p:nvSpPr>
            <p:spPr bwMode="auto">
              <a:xfrm flipH="1" flipV="1">
                <a:off x="2031" y="1922"/>
                <a:ext cx="7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7" name="Line 337"/>
              <p:cNvSpPr>
                <a:spLocks noChangeShapeType="1"/>
              </p:cNvSpPr>
              <p:nvPr/>
            </p:nvSpPr>
            <p:spPr bwMode="auto">
              <a:xfrm flipH="1" flipV="1">
                <a:off x="1999" y="1877"/>
                <a:ext cx="32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8" name="Line 338"/>
              <p:cNvSpPr>
                <a:spLocks noChangeShapeType="1"/>
              </p:cNvSpPr>
              <p:nvPr/>
            </p:nvSpPr>
            <p:spPr bwMode="auto">
              <a:xfrm flipH="1" flipV="1">
                <a:off x="1993" y="1865"/>
                <a:ext cx="6" cy="1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09" name="Line 339"/>
              <p:cNvSpPr>
                <a:spLocks noChangeShapeType="1"/>
              </p:cNvSpPr>
              <p:nvPr/>
            </p:nvSpPr>
            <p:spPr bwMode="auto">
              <a:xfrm flipH="1" flipV="1">
                <a:off x="1980" y="1832"/>
                <a:ext cx="13" cy="3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0" name="Line 340"/>
              <p:cNvSpPr>
                <a:spLocks noChangeShapeType="1"/>
              </p:cNvSpPr>
              <p:nvPr/>
            </p:nvSpPr>
            <p:spPr bwMode="auto">
              <a:xfrm flipH="1" flipV="1">
                <a:off x="1967" y="1788"/>
                <a:ext cx="13" cy="44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1" name="Line 341"/>
              <p:cNvSpPr>
                <a:spLocks noChangeShapeType="1"/>
              </p:cNvSpPr>
              <p:nvPr/>
            </p:nvSpPr>
            <p:spPr bwMode="auto">
              <a:xfrm flipH="1" flipV="1">
                <a:off x="1954" y="1743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2" name="Line 342"/>
              <p:cNvSpPr>
                <a:spLocks noChangeShapeType="1"/>
              </p:cNvSpPr>
              <p:nvPr/>
            </p:nvSpPr>
            <p:spPr bwMode="auto">
              <a:xfrm flipV="1">
                <a:off x="1954" y="1704"/>
                <a:ext cx="0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3" name="Line 343"/>
              <p:cNvSpPr>
                <a:spLocks noChangeShapeType="1"/>
              </p:cNvSpPr>
              <p:nvPr/>
            </p:nvSpPr>
            <p:spPr bwMode="auto">
              <a:xfrm flipV="1">
                <a:off x="1954" y="1659"/>
                <a:ext cx="0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4" name="Line 344"/>
              <p:cNvSpPr>
                <a:spLocks noChangeShapeType="1"/>
              </p:cNvSpPr>
              <p:nvPr/>
            </p:nvSpPr>
            <p:spPr bwMode="auto">
              <a:xfrm flipV="1">
                <a:off x="1954" y="1614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5" name="Line 345"/>
              <p:cNvSpPr>
                <a:spLocks noChangeShapeType="1"/>
              </p:cNvSpPr>
              <p:nvPr/>
            </p:nvSpPr>
            <p:spPr bwMode="auto">
              <a:xfrm flipV="1">
                <a:off x="1967" y="1569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6" name="Line 346"/>
              <p:cNvSpPr>
                <a:spLocks noChangeShapeType="1"/>
              </p:cNvSpPr>
              <p:nvPr/>
            </p:nvSpPr>
            <p:spPr bwMode="auto">
              <a:xfrm flipV="1">
                <a:off x="1980" y="1537"/>
                <a:ext cx="13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7" name="Line 347"/>
              <p:cNvSpPr>
                <a:spLocks noChangeShapeType="1"/>
              </p:cNvSpPr>
              <p:nvPr/>
            </p:nvSpPr>
            <p:spPr bwMode="auto">
              <a:xfrm flipV="1">
                <a:off x="2038" y="1614"/>
                <a:ext cx="6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8" name="Line 348"/>
              <p:cNvSpPr>
                <a:spLocks noChangeShapeType="1"/>
              </p:cNvSpPr>
              <p:nvPr/>
            </p:nvSpPr>
            <p:spPr bwMode="auto">
              <a:xfrm flipV="1">
                <a:off x="2044" y="1569"/>
                <a:ext cx="19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19" name="Line 349"/>
              <p:cNvSpPr>
                <a:spLocks noChangeShapeType="1"/>
              </p:cNvSpPr>
              <p:nvPr/>
            </p:nvSpPr>
            <p:spPr bwMode="auto">
              <a:xfrm flipV="1">
                <a:off x="2063" y="1544"/>
                <a:ext cx="20" cy="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0" name="Line 350"/>
              <p:cNvSpPr>
                <a:spLocks noChangeShapeType="1"/>
              </p:cNvSpPr>
              <p:nvPr/>
            </p:nvSpPr>
            <p:spPr bwMode="auto">
              <a:xfrm flipV="1">
                <a:off x="2083" y="1525"/>
                <a:ext cx="12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1" name="Line 351"/>
              <p:cNvSpPr>
                <a:spLocks noChangeShapeType="1"/>
              </p:cNvSpPr>
              <p:nvPr/>
            </p:nvSpPr>
            <p:spPr bwMode="auto">
              <a:xfrm flipV="1">
                <a:off x="2095" y="1499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2" name="Line 352"/>
              <p:cNvSpPr>
                <a:spLocks noChangeShapeType="1"/>
              </p:cNvSpPr>
              <p:nvPr/>
            </p:nvSpPr>
            <p:spPr bwMode="auto">
              <a:xfrm flipV="1">
                <a:off x="2127" y="1480"/>
                <a:ext cx="20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3" name="Line 353"/>
              <p:cNvSpPr>
                <a:spLocks noChangeShapeType="1"/>
              </p:cNvSpPr>
              <p:nvPr/>
            </p:nvSpPr>
            <p:spPr bwMode="auto">
              <a:xfrm flipV="1">
                <a:off x="2147" y="1467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4" name="Line 354"/>
              <p:cNvSpPr>
                <a:spLocks noChangeShapeType="1"/>
              </p:cNvSpPr>
              <p:nvPr/>
            </p:nvSpPr>
            <p:spPr bwMode="auto">
              <a:xfrm flipV="1">
                <a:off x="2166" y="1448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5" name="Line 355"/>
              <p:cNvSpPr>
                <a:spLocks noChangeShapeType="1"/>
              </p:cNvSpPr>
              <p:nvPr/>
            </p:nvSpPr>
            <p:spPr bwMode="auto">
              <a:xfrm flipV="1">
                <a:off x="2211" y="1441"/>
                <a:ext cx="38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6" name="Line 356"/>
              <p:cNvSpPr>
                <a:spLocks noChangeShapeType="1"/>
              </p:cNvSpPr>
              <p:nvPr/>
            </p:nvSpPr>
            <p:spPr bwMode="auto">
              <a:xfrm flipV="1">
                <a:off x="2249" y="1435"/>
                <a:ext cx="7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7" name="Line 357"/>
              <p:cNvSpPr>
                <a:spLocks noChangeShapeType="1"/>
              </p:cNvSpPr>
              <p:nvPr/>
            </p:nvSpPr>
            <p:spPr bwMode="auto">
              <a:xfrm>
                <a:off x="2256" y="1435"/>
                <a:ext cx="44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8" name="Line 358"/>
              <p:cNvSpPr>
                <a:spLocks noChangeShapeType="1"/>
              </p:cNvSpPr>
              <p:nvPr/>
            </p:nvSpPr>
            <p:spPr bwMode="auto">
              <a:xfrm>
                <a:off x="2300" y="1435"/>
                <a:ext cx="45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29" name="Line 359"/>
              <p:cNvSpPr>
                <a:spLocks noChangeShapeType="1"/>
              </p:cNvSpPr>
              <p:nvPr/>
            </p:nvSpPr>
            <p:spPr bwMode="auto">
              <a:xfrm>
                <a:off x="2345" y="1435"/>
                <a:ext cx="7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0" name="Line 360"/>
              <p:cNvSpPr>
                <a:spLocks noChangeShapeType="1"/>
              </p:cNvSpPr>
              <p:nvPr/>
            </p:nvSpPr>
            <p:spPr bwMode="auto">
              <a:xfrm>
                <a:off x="2352" y="1441"/>
                <a:ext cx="38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1" name="Line 361"/>
              <p:cNvSpPr>
                <a:spLocks noChangeShapeType="1"/>
              </p:cNvSpPr>
              <p:nvPr/>
            </p:nvSpPr>
            <p:spPr bwMode="auto">
              <a:xfrm>
                <a:off x="2390" y="1448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2" name="Line 362"/>
              <p:cNvSpPr>
                <a:spLocks noChangeShapeType="1"/>
              </p:cNvSpPr>
              <p:nvPr/>
            </p:nvSpPr>
            <p:spPr bwMode="auto">
              <a:xfrm>
                <a:off x="2435" y="1467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3" name="Line 363"/>
              <p:cNvSpPr>
                <a:spLocks noChangeShapeType="1"/>
              </p:cNvSpPr>
              <p:nvPr/>
            </p:nvSpPr>
            <p:spPr bwMode="auto">
              <a:xfrm>
                <a:off x="2454" y="1480"/>
                <a:ext cx="19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4" name="Line 364"/>
              <p:cNvSpPr>
                <a:spLocks noChangeShapeType="1"/>
              </p:cNvSpPr>
              <p:nvPr/>
            </p:nvSpPr>
            <p:spPr bwMode="auto">
              <a:xfrm>
                <a:off x="2473" y="1499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5" name="Line 365"/>
              <p:cNvSpPr>
                <a:spLocks noChangeShapeType="1"/>
              </p:cNvSpPr>
              <p:nvPr/>
            </p:nvSpPr>
            <p:spPr bwMode="auto">
              <a:xfrm>
                <a:off x="2505" y="1525"/>
                <a:ext cx="13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6" name="Line 366"/>
              <p:cNvSpPr>
                <a:spLocks noChangeShapeType="1"/>
              </p:cNvSpPr>
              <p:nvPr/>
            </p:nvSpPr>
            <p:spPr bwMode="auto">
              <a:xfrm>
                <a:off x="2518" y="1544"/>
                <a:ext cx="20" cy="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7" name="Line 367"/>
              <p:cNvSpPr>
                <a:spLocks noChangeShapeType="1"/>
              </p:cNvSpPr>
              <p:nvPr/>
            </p:nvSpPr>
            <p:spPr bwMode="auto">
              <a:xfrm>
                <a:off x="2538" y="1569"/>
                <a:ext cx="19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8" name="Line 368"/>
              <p:cNvSpPr>
                <a:spLocks noChangeShapeType="1"/>
              </p:cNvSpPr>
              <p:nvPr/>
            </p:nvSpPr>
            <p:spPr bwMode="auto">
              <a:xfrm>
                <a:off x="2557" y="1614"/>
                <a:ext cx="6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39" name="Line 369"/>
              <p:cNvSpPr>
                <a:spLocks noChangeShapeType="1"/>
              </p:cNvSpPr>
              <p:nvPr/>
            </p:nvSpPr>
            <p:spPr bwMode="auto">
              <a:xfrm>
                <a:off x="2563" y="1646"/>
                <a:ext cx="0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0" name="Line 370"/>
              <p:cNvSpPr>
                <a:spLocks noChangeShapeType="1"/>
              </p:cNvSpPr>
              <p:nvPr/>
            </p:nvSpPr>
            <p:spPr bwMode="auto">
              <a:xfrm>
                <a:off x="2563" y="1659"/>
                <a:ext cx="7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1" name="Line 371"/>
              <p:cNvSpPr>
                <a:spLocks noChangeShapeType="1"/>
              </p:cNvSpPr>
              <p:nvPr/>
            </p:nvSpPr>
            <p:spPr bwMode="auto">
              <a:xfrm flipH="1">
                <a:off x="2563" y="1704"/>
                <a:ext cx="7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2" name="Line 372"/>
              <p:cNvSpPr>
                <a:spLocks noChangeShapeType="1"/>
              </p:cNvSpPr>
              <p:nvPr/>
            </p:nvSpPr>
            <p:spPr bwMode="auto">
              <a:xfrm>
                <a:off x="2563" y="1743"/>
                <a:ext cx="0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3" name="Line 373"/>
              <p:cNvSpPr>
                <a:spLocks noChangeShapeType="1"/>
              </p:cNvSpPr>
              <p:nvPr/>
            </p:nvSpPr>
            <p:spPr bwMode="auto">
              <a:xfrm flipH="1">
                <a:off x="2557" y="1756"/>
                <a:ext cx="6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4" name="Line 374"/>
              <p:cNvSpPr>
                <a:spLocks noChangeShapeType="1"/>
              </p:cNvSpPr>
              <p:nvPr/>
            </p:nvSpPr>
            <p:spPr bwMode="auto">
              <a:xfrm flipH="1">
                <a:off x="2538" y="1788"/>
                <a:ext cx="19" cy="44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5" name="Line 375"/>
              <p:cNvSpPr>
                <a:spLocks noChangeShapeType="1"/>
              </p:cNvSpPr>
              <p:nvPr/>
            </p:nvSpPr>
            <p:spPr bwMode="auto">
              <a:xfrm flipH="1">
                <a:off x="2518" y="1832"/>
                <a:ext cx="20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6" name="Line 376"/>
              <p:cNvSpPr>
                <a:spLocks noChangeShapeType="1"/>
              </p:cNvSpPr>
              <p:nvPr/>
            </p:nvSpPr>
            <p:spPr bwMode="auto">
              <a:xfrm flipH="1">
                <a:off x="2505" y="1858"/>
                <a:ext cx="13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7" name="Line 377"/>
              <p:cNvSpPr>
                <a:spLocks noChangeShapeType="1"/>
              </p:cNvSpPr>
              <p:nvPr/>
            </p:nvSpPr>
            <p:spPr bwMode="auto">
              <a:xfrm flipH="1">
                <a:off x="2473" y="1877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8" name="Line 378"/>
              <p:cNvSpPr>
                <a:spLocks noChangeShapeType="1"/>
              </p:cNvSpPr>
              <p:nvPr/>
            </p:nvSpPr>
            <p:spPr bwMode="auto">
              <a:xfrm flipH="1">
                <a:off x="2454" y="1903"/>
                <a:ext cx="19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49" name="Line 379"/>
              <p:cNvSpPr>
                <a:spLocks noChangeShapeType="1"/>
              </p:cNvSpPr>
              <p:nvPr/>
            </p:nvSpPr>
            <p:spPr bwMode="auto">
              <a:xfrm flipH="1">
                <a:off x="2435" y="1922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0" name="Line 380"/>
              <p:cNvSpPr>
                <a:spLocks noChangeShapeType="1"/>
              </p:cNvSpPr>
              <p:nvPr/>
            </p:nvSpPr>
            <p:spPr bwMode="auto">
              <a:xfrm flipH="1">
                <a:off x="2390" y="1935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1" name="Line 381"/>
              <p:cNvSpPr>
                <a:spLocks noChangeShapeType="1"/>
              </p:cNvSpPr>
              <p:nvPr/>
            </p:nvSpPr>
            <p:spPr bwMode="auto">
              <a:xfrm flipH="1">
                <a:off x="2352" y="1954"/>
                <a:ext cx="38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2" name="Line 382"/>
              <p:cNvSpPr>
                <a:spLocks noChangeShapeType="1"/>
              </p:cNvSpPr>
              <p:nvPr/>
            </p:nvSpPr>
            <p:spPr bwMode="auto">
              <a:xfrm flipH="1">
                <a:off x="2345" y="1967"/>
                <a:ext cx="7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3" name="Line 383"/>
              <p:cNvSpPr>
                <a:spLocks noChangeShapeType="1"/>
              </p:cNvSpPr>
              <p:nvPr/>
            </p:nvSpPr>
            <p:spPr bwMode="auto">
              <a:xfrm flipH="1">
                <a:off x="2300" y="1967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4" name="Line 384"/>
              <p:cNvSpPr>
                <a:spLocks noChangeShapeType="1"/>
              </p:cNvSpPr>
              <p:nvPr/>
            </p:nvSpPr>
            <p:spPr bwMode="auto">
              <a:xfrm flipH="1" flipV="1">
                <a:off x="2256" y="1967"/>
                <a:ext cx="44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5" name="Line 385"/>
              <p:cNvSpPr>
                <a:spLocks noChangeShapeType="1"/>
              </p:cNvSpPr>
              <p:nvPr/>
            </p:nvSpPr>
            <p:spPr bwMode="auto">
              <a:xfrm flipH="1">
                <a:off x="2249" y="1967"/>
                <a:ext cx="7" cy="0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6" name="Line 386"/>
              <p:cNvSpPr>
                <a:spLocks noChangeShapeType="1"/>
              </p:cNvSpPr>
              <p:nvPr/>
            </p:nvSpPr>
            <p:spPr bwMode="auto">
              <a:xfrm flipH="1" flipV="1">
                <a:off x="2211" y="1954"/>
                <a:ext cx="38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7" name="Line 387"/>
              <p:cNvSpPr>
                <a:spLocks noChangeShapeType="1"/>
              </p:cNvSpPr>
              <p:nvPr/>
            </p:nvSpPr>
            <p:spPr bwMode="auto">
              <a:xfrm flipH="1" flipV="1">
                <a:off x="2166" y="1935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8" name="Line 388"/>
              <p:cNvSpPr>
                <a:spLocks noChangeShapeType="1"/>
              </p:cNvSpPr>
              <p:nvPr/>
            </p:nvSpPr>
            <p:spPr bwMode="auto">
              <a:xfrm flipH="1" flipV="1">
                <a:off x="2147" y="1922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59" name="Line 389"/>
              <p:cNvSpPr>
                <a:spLocks noChangeShapeType="1"/>
              </p:cNvSpPr>
              <p:nvPr/>
            </p:nvSpPr>
            <p:spPr bwMode="auto">
              <a:xfrm flipH="1" flipV="1">
                <a:off x="2127" y="1903"/>
                <a:ext cx="20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0" name="Line 390"/>
              <p:cNvSpPr>
                <a:spLocks noChangeShapeType="1"/>
              </p:cNvSpPr>
              <p:nvPr/>
            </p:nvSpPr>
            <p:spPr bwMode="auto">
              <a:xfrm flipH="1" flipV="1">
                <a:off x="2095" y="1877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1" name="Line 391"/>
              <p:cNvSpPr>
                <a:spLocks noChangeShapeType="1"/>
              </p:cNvSpPr>
              <p:nvPr/>
            </p:nvSpPr>
            <p:spPr bwMode="auto">
              <a:xfrm flipH="1" flipV="1">
                <a:off x="2083" y="1858"/>
                <a:ext cx="12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2" name="Line 392"/>
              <p:cNvSpPr>
                <a:spLocks noChangeShapeType="1"/>
              </p:cNvSpPr>
              <p:nvPr/>
            </p:nvSpPr>
            <p:spPr bwMode="auto">
              <a:xfrm flipH="1" flipV="1">
                <a:off x="2063" y="1832"/>
                <a:ext cx="20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3" name="Line 393"/>
              <p:cNvSpPr>
                <a:spLocks noChangeShapeType="1"/>
              </p:cNvSpPr>
              <p:nvPr/>
            </p:nvSpPr>
            <p:spPr bwMode="auto">
              <a:xfrm flipH="1" flipV="1">
                <a:off x="2044" y="1788"/>
                <a:ext cx="19" cy="44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4" name="Line 394"/>
              <p:cNvSpPr>
                <a:spLocks noChangeShapeType="1"/>
              </p:cNvSpPr>
              <p:nvPr/>
            </p:nvSpPr>
            <p:spPr bwMode="auto">
              <a:xfrm flipH="1" flipV="1">
                <a:off x="2038" y="1756"/>
                <a:ext cx="6" cy="32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5" name="Line 395"/>
              <p:cNvSpPr>
                <a:spLocks noChangeShapeType="1"/>
              </p:cNvSpPr>
              <p:nvPr/>
            </p:nvSpPr>
            <p:spPr bwMode="auto">
              <a:xfrm flipV="1">
                <a:off x="2038" y="1743"/>
                <a:ext cx="0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6" name="Line 396"/>
              <p:cNvSpPr>
                <a:spLocks noChangeShapeType="1"/>
              </p:cNvSpPr>
              <p:nvPr/>
            </p:nvSpPr>
            <p:spPr bwMode="auto">
              <a:xfrm flipH="1" flipV="1">
                <a:off x="2031" y="1704"/>
                <a:ext cx="7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7" name="Line 397"/>
              <p:cNvSpPr>
                <a:spLocks noChangeShapeType="1"/>
              </p:cNvSpPr>
              <p:nvPr/>
            </p:nvSpPr>
            <p:spPr bwMode="auto">
              <a:xfrm flipV="1">
                <a:off x="2031" y="1659"/>
                <a:ext cx="7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8" name="Line 398"/>
              <p:cNvSpPr>
                <a:spLocks noChangeShapeType="1"/>
              </p:cNvSpPr>
              <p:nvPr/>
            </p:nvSpPr>
            <p:spPr bwMode="auto">
              <a:xfrm flipV="1">
                <a:off x="2038" y="1646"/>
                <a:ext cx="0" cy="13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69" name="Line 399"/>
              <p:cNvSpPr>
                <a:spLocks noChangeShapeType="1"/>
              </p:cNvSpPr>
              <p:nvPr/>
            </p:nvSpPr>
            <p:spPr bwMode="auto">
              <a:xfrm flipV="1">
                <a:off x="2127" y="1614"/>
                <a:ext cx="13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0" name="Line 400"/>
              <p:cNvSpPr>
                <a:spLocks noChangeShapeType="1"/>
              </p:cNvSpPr>
              <p:nvPr/>
            </p:nvSpPr>
            <p:spPr bwMode="auto">
              <a:xfrm flipV="1">
                <a:off x="2140" y="1576"/>
                <a:ext cx="26" cy="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1" name="Line 401"/>
              <p:cNvSpPr>
                <a:spLocks noChangeShapeType="1"/>
              </p:cNvSpPr>
              <p:nvPr/>
            </p:nvSpPr>
            <p:spPr bwMode="auto">
              <a:xfrm flipV="1">
                <a:off x="2166" y="1569"/>
                <a:ext cx="6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2" name="Line 402"/>
              <p:cNvSpPr>
                <a:spLocks noChangeShapeType="1"/>
              </p:cNvSpPr>
              <p:nvPr/>
            </p:nvSpPr>
            <p:spPr bwMode="auto">
              <a:xfrm flipV="1">
                <a:off x="2172" y="1544"/>
                <a:ext cx="39" cy="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3" name="Line 403"/>
              <p:cNvSpPr>
                <a:spLocks noChangeShapeType="1"/>
              </p:cNvSpPr>
              <p:nvPr/>
            </p:nvSpPr>
            <p:spPr bwMode="auto">
              <a:xfrm flipV="1">
                <a:off x="2211" y="1525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4" name="Line 404"/>
              <p:cNvSpPr>
                <a:spLocks noChangeShapeType="1"/>
              </p:cNvSpPr>
              <p:nvPr/>
            </p:nvSpPr>
            <p:spPr bwMode="auto">
              <a:xfrm flipV="1">
                <a:off x="2256" y="1518"/>
                <a:ext cx="44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5" name="Line 405"/>
              <p:cNvSpPr>
                <a:spLocks noChangeShapeType="1"/>
              </p:cNvSpPr>
              <p:nvPr/>
            </p:nvSpPr>
            <p:spPr bwMode="auto">
              <a:xfrm>
                <a:off x="2300" y="1518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776" name="Line 406"/>
              <p:cNvSpPr>
                <a:spLocks noChangeShapeType="1"/>
              </p:cNvSpPr>
              <p:nvPr/>
            </p:nvSpPr>
            <p:spPr bwMode="auto">
              <a:xfrm>
                <a:off x="2345" y="1525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3" name="Group 608"/>
            <p:cNvGrpSpPr>
              <a:grpSpLocks/>
            </p:cNvGrpSpPr>
            <p:nvPr/>
          </p:nvGrpSpPr>
          <p:grpSpPr bwMode="auto">
            <a:xfrm>
              <a:off x="3275013" y="2451100"/>
              <a:ext cx="2697163" cy="1935163"/>
              <a:chOff x="2063" y="1544"/>
              <a:chExt cx="1699" cy="1219"/>
            </a:xfrm>
          </p:grpSpPr>
          <p:sp>
            <p:nvSpPr>
              <p:cNvPr id="377" name="Line 408"/>
              <p:cNvSpPr>
                <a:spLocks noChangeShapeType="1"/>
              </p:cNvSpPr>
              <p:nvPr/>
            </p:nvSpPr>
            <p:spPr bwMode="auto">
              <a:xfrm>
                <a:off x="2390" y="1544"/>
                <a:ext cx="39" cy="2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8" name="Line 409"/>
              <p:cNvSpPr>
                <a:spLocks noChangeShapeType="1"/>
              </p:cNvSpPr>
              <p:nvPr/>
            </p:nvSpPr>
            <p:spPr bwMode="auto">
              <a:xfrm>
                <a:off x="2429" y="1569"/>
                <a:ext cx="6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9" name="Line 410"/>
              <p:cNvSpPr>
                <a:spLocks noChangeShapeType="1"/>
              </p:cNvSpPr>
              <p:nvPr/>
            </p:nvSpPr>
            <p:spPr bwMode="auto">
              <a:xfrm>
                <a:off x="2435" y="1576"/>
                <a:ext cx="26" cy="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0" name="Line 411"/>
              <p:cNvSpPr>
                <a:spLocks noChangeShapeType="1"/>
              </p:cNvSpPr>
              <p:nvPr/>
            </p:nvSpPr>
            <p:spPr bwMode="auto">
              <a:xfrm>
                <a:off x="2461" y="1614"/>
                <a:ext cx="12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1" name="Line 412"/>
              <p:cNvSpPr>
                <a:spLocks noChangeShapeType="1"/>
              </p:cNvSpPr>
              <p:nvPr/>
            </p:nvSpPr>
            <p:spPr bwMode="auto">
              <a:xfrm>
                <a:off x="2473" y="1653"/>
                <a:ext cx="7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2" name="Line 413"/>
              <p:cNvSpPr>
                <a:spLocks noChangeShapeType="1"/>
              </p:cNvSpPr>
              <p:nvPr/>
            </p:nvSpPr>
            <p:spPr bwMode="auto">
              <a:xfrm>
                <a:off x="2480" y="1659"/>
                <a:ext cx="0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3" name="Line 414"/>
              <p:cNvSpPr>
                <a:spLocks noChangeShapeType="1"/>
              </p:cNvSpPr>
              <p:nvPr/>
            </p:nvSpPr>
            <p:spPr bwMode="auto">
              <a:xfrm>
                <a:off x="2480" y="1704"/>
                <a:ext cx="0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4" name="Line 415"/>
              <p:cNvSpPr>
                <a:spLocks noChangeShapeType="1"/>
              </p:cNvSpPr>
              <p:nvPr/>
            </p:nvSpPr>
            <p:spPr bwMode="auto">
              <a:xfrm flipH="1">
                <a:off x="2473" y="1743"/>
                <a:ext cx="7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5" name="Line 416"/>
              <p:cNvSpPr>
                <a:spLocks noChangeShapeType="1"/>
              </p:cNvSpPr>
              <p:nvPr/>
            </p:nvSpPr>
            <p:spPr bwMode="auto">
              <a:xfrm flipH="1">
                <a:off x="2461" y="1749"/>
                <a:ext cx="12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6" name="Line 417"/>
              <p:cNvSpPr>
                <a:spLocks noChangeShapeType="1"/>
              </p:cNvSpPr>
              <p:nvPr/>
            </p:nvSpPr>
            <p:spPr bwMode="auto">
              <a:xfrm flipH="1">
                <a:off x="2435" y="1788"/>
                <a:ext cx="26" cy="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7" name="Line 418"/>
              <p:cNvSpPr>
                <a:spLocks noChangeShapeType="1"/>
              </p:cNvSpPr>
              <p:nvPr/>
            </p:nvSpPr>
            <p:spPr bwMode="auto">
              <a:xfrm flipH="1">
                <a:off x="2429" y="1826"/>
                <a:ext cx="6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8" name="Line 419"/>
              <p:cNvSpPr>
                <a:spLocks noChangeShapeType="1"/>
              </p:cNvSpPr>
              <p:nvPr/>
            </p:nvSpPr>
            <p:spPr bwMode="auto">
              <a:xfrm flipH="1">
                <a:off x="2390" y="1832"/>
                <a:ext cx="39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89" name="Line 420"/>
              <p:cNvSpPr>
                <a:spLocks noChangeShapeType="1"/>
              </p:cNvSpPr>
              <p:nvPr/>
            </p:nvSpPr>
            <p:spPr bwMode="auto">
              <a:xfrm flipH="1">
                <a:off x="2345" y="1858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0" name="Line 421"/>
              <p:cNvSpPr>
                <a:spLocks noChangeShapeType="1"/>
              </p:cNvSpPr>
              <p:nvPr/>
            </p:nvSpPr>
            <p:spPr bwMode="auto">
              <a:xfrm flipH="1">
                <a:off x="2300" y="1877"/>
                <a:ext cx="45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1" name="Line 422"/>
              <p:cNvSpPr>
                <a:spLocks noChangeShapeType="1"/>
              </p:cNvSpPr>
              <p:nvPr/>
            </p:nvSpPr>
            <p:spPr bwMode="auto">
              <a:xfrm flipH="1" flipV="1">
                <a:off x="2256" y="1877"/>
                <a:ext cx="44" cy="7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2" name="Line 423"/>
              <p:cNvSpPr>
                <a:spLocks noChangeShapeType="1"/>
              </p:cNvSpPr>
              <p:nvPr/>
            </p:nvSpPr>
            <p:spPr bwMode="auto">
              <a:xfrm flipH="1" flipV="1">
                <a:off x="2211" y="1858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3" name="Line 424"/>
              <p:cNvSpPr>
                <a:spLocks noChangeShapeType="1"/>
              </p:cNvSpPr>
              <p:nvPr/>
            </p:nvSpPr>
            <p:spPr bwMode="auto">
              <a:xfrm flipH="1" flipV="1">
                <a:off x="2172" y="1832"/>
                <a:ext cx="39" cy="2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4" name="Line 425"/>
              <p:cNvSpPr>
                <a:spLocks noChangeShapeType="1"/>
              </p:cNvSpPr>
              <p:nvPr/>
            </p:nvSpPr>
            <p:spPr bwMode="auto">
              <a:xfrm flipH="1" flipV="1">
                <a:off x="2166" y="1826"/>
                <a:ext cx="6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5" name="Line 426"/>
              <p:cNvSpPr>
                <a:spLocks noChangeShapeType="1"/>
              </p:cNvSpPr>
              <p:nvPr/>
            </p:nvSpPr>
            <p:spPr bwMode="auto">
              <a:xfrm flipH="1" flipV="1">
                <a:off x="2140" y="1788"/>
                <a:ext cx="26" cy="38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6" name="Line 427"/>
              <p:cNvSpPr>
                <a:spLocks noChangeShapeType="1"/>
              </p:cNvSpPr>
              <p:nvPr/>
            </p:nvSpPr>
            <p:spPr bwMode="auto">
              <a:xfrm flipH="1" flipV="1">
                <a:off x="2127" y="1749"/>
                <a:ext cx="13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7" name="Line 428"/>
              <p:cNvSpPr>
                <a:spLocks noChangeShapeType="1"/>
              </p:cNvSpPr>
              <p:nvPr/>
            </p:nvSpPr>
            <p:spPr bwMode="auto">
              <a:xfrm flipH="1" flipV="1">
                <a:off x="2121" y="1743"/>
                <a:ext cx="6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8" name="Line 429"/>
              <p:cNvSpPr>
                <a:spLocks noChangeShapeType="1"/>
              </p:cNvSpPr>
              <p:nvPr/>
            </p:nvSpPr>
            <p:spPr bwMode="auto">
              <a:xfrm flipV="1">
                <a:off x="2121" y="1704"/>
                <a:ext cx="0" cy="39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99" name="Line 430"/>
              <p:cNvSpPr>
                <a:spLocks noChangeShapeType="1"/>
              </p:cNvSpPr>
              <p:nvPr/>
            </p:nvSpPr>
            <p:spPr bwMode="auto">
              <a:xfrm flipV="1">
                <a:off x="2121" y="1659"/>
                <a:ext cx="0" cy="45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0" name="Line 431"/>
              <p:cNvSpPr>
                <a:spLocks noChangeShapeType="1"/>
              </p:cNvSpPr>
              <p:nvPr/>
            </p:nvSpPr>
            <p:spPr bwMode="auto">
              <a:xfrm flipV="1">
                <a:off x="2121" y="1653"/>
                <a:ext cx="6" cy="6"/>
              </a:xfrm>
              <a:prstGeom prst="line">
                <a:avLst/>
              </a:prstGeom>
              <a:noFill/>
              <a:ln w="0">
                <a:solidFill>
                  <a:srgbClr val="FF0000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1" name="Line 432"/>
              <p:cNvSpPr>
                <a:spLocks noChangeShapeType="1"/>
              </p:cNvSpPr>
              <p:nvPr/>
            </p:nvSpPr>
            <p:spPr bwMode="auto">
              <a:xfrm>
                <a:off x="3749" y="2339"/>
                <a:ext cx="6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2" name="Line 433"/>
              <p:cNvSpPr>
                <a:spLocks noChangeShapeType="1"/>
              </p:cNvSpPr>
              <p:nvPr/>
            </p:nvSpPr>
            <p:spPr bwMode="auto">
              <a:xfrm>
                <a:off x="3755" y="2358"/>
                <a:ext cx="7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3" name="Line 434"/>
              <p:cNvSpPr>
                <a:spLocks noChangeShapeType="1"/>
              </p:cNvSpPr>
              <p:nvPr/>
            </p:nvSpPr>
            <p:spPr bwMode="auto">
              <a:xfrm flipH="1">
                <a:off x="3755" y="2403"/>
                <a:ext cx="7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4" name="Line 435"/>
              <p:cNvSpPr>
                <a:spLocks noChangeShapeType="1"/>
              </p:cNvSpPr>
              <p:nvPr/>
            </p:nvSpPr>
            <p:spPr bwMode="auto">
              <a:xfrm flipH="1">
                <a:off x="3749" y="2448"/>
                <a:ext cx="6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5" name="Line 436"/>
              <p:cNvSpPr>
                <a:spLocks noChangeShapeType="1"/>
              </p:cNvSpPr>
              <p:nvPr/>
            </p:nvSpPr>
            <p:spPr bwMode="auto">
              <a:xfrm flipH="1">
                <a:off x="3736" y="2467"/>
                <a:ext cx="13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6" name="Line 437"/>
              <p:cNvSpPr>
                <a:spLocks noChangeShapeType="1"/>
              </p:cNvSpPr>
              <p:nvPr/>
            </p:nvSpPr>
            <p:spPr bwMode="auto">
              <a:xfrm flipH="1">
                <a:off x="3704" y="2493"/>
                <a:ext cx="32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7" name="Line 438"/>
              <p:cNvSpPr>
                <a:spLocks noChangeShapeType="1"/>
              </p:cNvSpPr>
              <p:nvPr/>
            </p:nvSpPr>
            <p:spPr bwMode="auto">
              <a:xfrm>
                <a:off x="3704" y="2532"/>
                <a:ext cx="0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8" name="Line 439"/>
              <p:cNvSpPr>
                <a:spLocks noChangeShapeType="1"/>
              </p:cNvSpPr>
              <p:nvPr/>
            </p:nvSpPr>
            <p:spPr bwMode="auto">
              <a:xfrm flipH="1">
                <a:off x="3659" y="2538"/>
                <a:ext cx="45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09" name="Line 440"/>
              <p:cNvSpPr>
                <a:spLocks noChangeShapeType="1"/>
              </p:cNvSpPr>
              <p:nvPr/>
            </p:nvSpPr>
            <p:spPr bwMode="auto">
              <a:xfrm flipH="1">
                <a:off x="3653" y="2577"/>
                <a:ext cx="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0" name="Line 441"/>
              <p:cNvSpPr>
                <a:spLocks noChangeShapeType="1"/>
              </p:cNvSpPr>
              <p:nvPr/>
            </p:nvSpPr>
            <p:spPr bwMode="auto">
              <a:xfrm flipH="1">
                <a:off x="3614" y="2577"/>
                <a:ext cx="39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1" name="Line 442"/>
              <p:cNvSpPr>
                <a:spLocks noChangeShapeType="1"/>
              </p:cNvSpPr>
              <p:nvPr/>
            </p:nvSpPr>
            <p:spPr bwMode="auto">
              <a:xfrm flipH="1">
                <a:off x="3582" y="2602"/>
                <a:ext cx="3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2" name="Line 443"/>
              <p:cNvSpPr>
                <a:spLocks noChangeShapeType="1"/>
              </p:cNvSpPr>
              <p:nvPr/>
            </p:nvSpPr>
            <p:spPr bwMode="auto">
              <a:xfrm flipH="1">
                <a:off x="3569" y="2621"/>
                <a:ext cx="13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3" name="Line 444"/>
              <p:cNvSpPr>
                <a:spLocks noChangeShapeType="1"/>
              </p:cNvSpPr>
              <p:nvPr/>
            </p:nvSpPr>
            <p:spPr bwMode="auto">
              <a:xfrm flipH="1">
                <a:off x="3531" y="2628"/>
                <a:ext cx="38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4" name="Line 445"/>
              <p:cNvSpPr>
                <a:spLocks noChangeShapeType="1"/>
              </p:cNvSpPr>
              <p:nvPr/>
            </p:nvSpPr>
            <p:spPr bwMode="auto">
              <a:xfrm flipH="1">
                <a:off x="3486" y="2653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5" name="Line 446"/>
              <p:cNvSpPr>
                <a:spLocks noChangeShapeType="1"/>
              </p:cNvSpPr>
              <p:nvPr/>
            </p:nvSpPr>
            <p:spPr bwMode="auto">
              <a:xfrm flipH="1">
                <a:off x="3441" y="2666"/>
                <a:ext cx="45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6" name="Line 447"/>
              <p:cNvSpPr>
                <a:spLocks noChangeShapeType="1"/>
              </p:cNvSpPr>
              <p:nvPr/>
            </p:nvSpPr>
            <p:spPr bwMode="auto">
              <a:xfrm flipH="1">
                <a:off x="3396" y="2686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7" name="Line 448"/>
              <p:cNvSpPr>
                <a:spLocks noChangeShapeType="1"/>
              </p:cNvSpPr>
              <p:nvPr/>
            </p:nvSpPr>
            <p:spPr bwMode="auto">
              <a:xfrm flipH="1">
                <a:off x="3351" y="2698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8" name="Line 449"/>
              <p:cNvSpPr>
                <a:spLocks noChangeShapeType="1"/>
              </p:cNvSpPr>
              <p:nvPr/>
            </p:nvSpPr>
            <p:spPr bwMode="auto">
              <a:xfrm flipH="1">
                <a:off x="3345" y="2711"/>
                <a:ext cx="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19" name="Line 450"/>
              <p:cNvSpPr>
                <a:spLocks noChangeShapeType="1"/>
              </p:cNvSpPr>
              <p:nvPr/>
            </p:nvSpPr>
            <p:spPr bwMode="auto">
              <a:xfrm flipH="1">
                <a:off x="3307" y="2711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0" name="Line 451"/>
              <p:cNvSpPr>
                <a:spLocks noChangeShapeType="1"/>
              </p:cNvSpPr>
              <p:nvPr/>
            </p:nvSpPr>
            <p:spPr bwMode="auto">
              <a:xfrm flipH="1">
                <a:off x="3262" y="2718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1" name="Line 452"/>
              <p:cNvSpPr>
                <a:spLocks noChangeShapeType="1"/>
              </p:cNvSpPr>
              <p:nvPr/>
            </p:nvSpPr>
            <p:spPr bwMode="auto">
              <a:xfrm flipH="1">
                <a:off x="3223" y="2730"/>
                <a:ext cx="39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2" name="Line 453"/>
              <p:cNvSpPr>
                <a:spLocks noChangeShapeType="1"/>
              </p:cNvSpPr>
              <p:nvPr/>
            </p:nvSpPr>
            <p:spPr bwMode="auto">
              <a:xfrm flipH="1">
                <a:off x="3178" y="2737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3" name="Line 454"/>
              <p:cNvSpPr>
                <a:spLocks noChangeShapeType="1"/>
              </p:cNvSpPr>
              <p:nvPr/>
            </p:nvSpPr>
            <p:spPr bwMode="auto">
              <a:xfrm flipH="1">
                <a:off x="3134" y="2743"/>
                <a:ext cx="44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4" name="Line 455"/>
              <p:cNvSpPr>
                <a:spLocks noChangeShapeType="1"/>
              </p:cNvSpPr>
              <p:nvPr/>
            </p:nvSpPr>
            <p:spPr bwMode="auto">
              <a:xfrm flipH="1">
                <a:off x="3089" y="2750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5" name="Line 456"/>
              <p:cNvSpPr>
                <a:spLocks noChangeShapeType="1"/>
              </p:cNvSpPr>
              <p:nvPr/>
            </p:nvSpPr>
            <p:spPr bwMode="auto">
              <a:xfrm flipH="1">
                <a:off x="3063" y="2756"/>
                <a:ext cx="2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6" name="Line 457"/>
              <p:cNvSpPr>
                <a:spLocks noChangeShapeType="1"/>
              </p:cNvSpPr>
              <p:nvPr/>
            </p:nvSpPr>
            <p:spPr bwMode="auto">
              <a:xfrm flipH="1">
                <a:off x="3044" y="2756"/>
                <a:ext cx="19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7" name="Line 458"/>
              <p:cNvSpPr>
                <a:spLocks noChangeShapeType="1"/>
              </p:cNvSpPr>
              <p:nvPr/>
            </p:nvSpPr>
            <p:spPr bwMode="auto">
              <a:xfrm flipH="1">
                <a:off x="2999" y="2756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8" name="Line 459"/>
              <p:cNvSpPr>
                <a:spLocks noChangeShapeType="1"/>
              </p:cNvSpPr>
              <p:nvPr/>
            </p:nvSpPr>
            <p:spPr bwMode="auto">
              <a:xfrm flipH="1">
                <a:off x="2961" y="2763"/>
                <a:ext cx="38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29" name="Line 460"/>
              <p:cNvSpPr>
                <a:spLocks noChangeShapeType="1"/>
              </p:cNvSpPr>
              <p:nvPr/>
            </p:nvSpPr>
            <p:spPr bwMode="auto">
              <a:xfrm flipH="1">
                <a:off x="2916" y="2763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0" name="Line 461"/>
              <p:cNvSpPr>
                <a:spLocks noChangeShapeType="1"/>
              </p:cNvSpPr>
              <p:nvPr/>
            </p:nvSpPr>
            <p:spPr bwMode="auto">
              <a:xfrm flipH="1">
                <a:off x="2871" y="2763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1" name="Line 462"/>
              <p:cNvSpPr>
                <a:spLocks noChangeShapeType="1"/>
              </p:cNvSpPr>
              <p:nvPr/>
            </p:nvSpPr>
            <p:spPr bwMode="auto">
              <a:xfrm flipH="1">
                <a:off x="2826" y="2763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2" name="Line 463"/>
              <p:cNvSpPr>
                <a:spLocks noChangeShapeType="1"/>
              </p:cNvSpPr>
              <p:nvPr/>
            </p:nvSpPr>
            <p:spPr bwMode="auto">
              <a:xfrm flipH="1" flipV="1">
                <a:off x="2781" y="2756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3" name="Line 464"/>
              <p:cNvSpPr>
                <a:spLocks noChangeShapeType="1"/>
              </p:cNvSpPr>
              <p:nvPr/>
            </p:nvSpPr>
            <p:spPr bwMode="auto">
              <a:xfrm flipH="1">
                <a:off x="2762" y="2756"/>
                <a:ext cx="19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4" name="Line 465"/>
              <p:cNvSpPr>
                <a:spLocks noChangeShapeType="1"/>
              </p:cNvSpPr>
              <p:nvPr/>
            </p:nvSpPr>
            <p:spPr bwMode="auto">
              <a:xfrm flipH="1">
                <a:off x="2736" y="2756"/>
                <a:ext cx="2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5" name="Line 466"/>
              <p:cNvSpPr>
                <a:spLocks noChangeShapeType="1"/>
              </p:cNvSpPr>
              <p:nvPr/>
            </p:nvSpPr>
            <p:spPr bwMode="auto">
              <a:xfrm flipH="1" flipV="1">
                <a:off x="2698" y="2750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6" name="Line 467"/>
              <p:cNvSpPr>
                <a:spLocks noChangeShapeType="1"/>
              </p:cNvSpPr>
              <p:nvPr/>
            </p:nvSpPr>
            <p:spPr bwMode="auto">
              <a:xfrm flipH="1" flipV="1">
                <a:off x="2653" y="2743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7" name="Line 468"/>
              <p:cNvSpPr>
                <a:spLocks noChangeShapeType="1"/>
              </p:cNvSpPr>
              <p:nvPr/>
            </p:nvSpPr>
            <p:spPr bwMode="auto">
              <a:xfrm flipH="1" flipV="1">
                <a:off x="2608" y="2737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8" name="Line 469"/>
              <p:cNvSpPr>
                <a:spLocks noChangeShapeType="1"/>
              </p:cNvSpPr>
              <p:nvPr/>
            </p:nvSpPr>
            <p:spPr bwMode="auto">
              <a:xfrm flipH="1" flipV="1">
                <a:off x="2563" y="2730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39" name="Line 470"/>
              <p:cNvSpPr>
                <a:spLocks noChangeShapeType="1"/>
              </p:cNvSpPr>
              <p:nvPr/>
            </p:nvSpPr>
            <p:spPr bwMode="auto">
              <a:xfrm flipH="1" flipV="1">
                <a:off x="2518" y="2718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0" name="Line 471"/>
              <p:cNvSpPr>
                <a:spLocks noChangeShapeType="1"/>
              </p:cNvSpPr>
              <p:nvPr/>
            </p:nvSpPr>
            <p:spPr bwMode="auto">
              <a:xfrm flipH="1" flipV="1">
                <a:off x="2480" y="2711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1" name="Line 472"/>
              <p:cNvSpPr>
                <a:spLocks noChangeShapeType="1"/>
              </p:cNvSpPr>
              <p:nvPr/>
            </p:nvSpPr>
            <p:spPr bwMode="auto">
              <a:xfrm flipH="1">
                <a:off x="2473" y="2711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2" name="Line 473"/>
              <p:cNvSpPr>
                <a:spLocks noChangeShapeType="1"/>
              </p:cNvSpPr>
              <p:nvPr/>
            </p:nvSpPr>
            <p:spPr bwMode="auto">
              <a:xfrm flipH="1" flipV="1">
                <a:off x="2435" y="2698"/>
                <a:ext cx="38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3" name="Line 474"/>
              <p:cNvSpPr>
                <a:spLocks noChangeShapeType="1"/>
              </p:cNvSpPr>
              <p:nvPr/>
            </p:nvSpPr>
            <p:spPr bwMode="auto">
              <a:xfrm flipH="1" flipV="1">
                <a:off x="2390" y="2686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4" name="Line 475"/>
              <p:cNvSpPr>
                <a:spLocks noChangeShapeType="1"/>
              </p:cNvSpPr>
              <p:nvPr/>
            </p:nvSpPr>
            <p:spPr bwMode="auto">
              <a:xfrm flipH="1" flipV="1">
                <a:off x="2345" y="2666"/>
                <a:ext cx="45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5" name="Line 476"/>
              <p:cNvSpPr>
                <a:spLocks noChangeShapeType="1"/>
              </p:cNvSpPr>
              <p:nvPr/>
            </p:nvSpPr>
            <p:spPr bwMode="auto">
              <a:xfrm flipH="1">
                <a:off x="2339" y="2666"/>
                <a:ext cx="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6" name="Line 477"/>
              <p:cNvSpPr>
                <a:spLocks noChangeShapeType="1"/>
              </p:cNvSpPr>
              <p:nvPr/>
            </p:nvSpPr>
            <p:spPr bwMode="auto">
              <a:xfrm flipH="1" flipV="1">
                <a:off x="2300" y="2653"/>
                <a:ext cx="3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7" name="Line 478"/>
              <p:cNvSpPr>
                <a:spLocks noChangeShapeType="1"/>
              </p:cNvSpPr>
              <p:nvPr/>
            </p:nvSpPr>
            <p:spPr bwMode="auto">
              <a:xfrm flipH="1" flipV="1">
                <a:off x="2256" y="2628"/>
                <a:ext cx="44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8" name="Line 479"/>
              <p:cNvSpPr>
                <a:spLocks noChangeShapeType="1"/>
              </p:cNvSpPr>
              <p:nvPr/>
            </p:nvSpPr>
            <p:spPr bwMode="auto">
              <a:xfrm flipH="1" flipV="1">
                <a:off x="2243" y="2621"/>
                <a:ext cx="13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49" name="Line 480"/>
              <p:cNvSpPr>
                <a:spLocks noChangeShapeType="1"/>
              </p:cNvSpPr>
              <p:nvPr/>
            </p:nvSpPr>
            <p:spPr bwMode="auto">
              <a:xfrm flipH="1" flipV="1">
                <a:off x="2211" y="2602"/>
                <a:ext cx="3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0" name="Line 481"/>
              <p:cNvSpPr>
                <a:spLocks noChangeShapeType="1"/>
              </p:cNvSpPr>
              <p:nvPr/>
            </p:nvSpPr>
            <p:spPr bwMode="auto">
              <a:xfrm flipH="1" flipV="1">
                <a:off x="2179" y="2577"/>
                <a:ext cx="32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1" name="Line 482"/>
              <p:cNvSpPr>
                <a:spLocks noChangeShapeType="1"/>
              </p:cNvSpPr>
              <p:nvPr/>
            </p:nvSpPr>
            <p:spPr bwMode="auto">
              <a:xfrm flipH="1">
                <a:off x="2166" y="2577"/>
                <a:ext cx="13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2" name="Line 483"/>
              <p:cNvSpPr>
                <a:spLocks noChangeShapeType="1"/>
              </p:cNvSpPr>
              <p:nvPr/>
            </p:nvSpPr>
            <p:spPr bwMode="auto">
              <a:xfrm flipH="1" flipV="1">
                <a:off x="2127" y="2538"/>
                <a:ext cx="39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3" name="Line 484"/>
              <p:cNvSpPr>
                <a:spLocks noChangeShapeType="1"/>
              </p:cNvSpPr>
              <p:nvPr/>
            </p:nvSpPr>
            <p:spPr bwMode="auto">
              <a:xfrm flipV="1">
                <a:off x="2127" y="2532"/>
                <a:ext cx="0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4" name="Line 485"/>
              <p:cNvSpPr>
                <a:spLocks noChangeShapeType="1"/>
              </p:cNvSpPr>
              <p:nvPr/>
            </p:nvSpPr>
            <p:spPr bwMode="auto">
              <a:xfrm flipH="1" flipV="1">
                <a:off x="2095" y="2493"/>
                <a:ext cx="32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5" name="Line 486"/>
              <p:cNvSpPr>
                <a:spLocks noChangeShapeType="1"/>
              </p:cNvSpPr>
              <p:nvPr/>
            </p:nvSpPr>
            <p:spPr bwMode="auto">
              <a:xfrm flipH="1" flipV="1">
                <a:off x="2083" y="2467"/>
                <a:ext cx="12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6" name="Line 487"/>
              <p:cNvSpPr>
                <a:spLocks noChangeShapeType="1"/>
              </p:cNvSpPr>
              <p:nvPr/>
            </p:nvSpPr>
            <p:spPr bwMode="auto">
              <a:xfrm flipH="1" flipV="1">
                <a:off x="2070" y="2448"/>
                <a:ext cx="13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7" name="Line 488"/>
              <p:cNvSpPr>
                <a:spLocks noChangeShapeType="1"/>
              </p:cNvSpPr>
              <p:nvPr/>
            </p:nvSpPr>
            <p:spPr bwMode="auto">
              <a:xfrm flipH="1" flipV="1">
                <a:off x="2063" y="2403"/>
                <a:ext cx="7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8" name="Line 489"/>
              <p:cNvSpPr>
                <a:spLocks noChangeShapeType="1"/>
              </p:cNvSpPr>
              <p:nvPr/>
            </p:nvSpPr>
            <p:spPr bwMode="auto">
              <a:xfrm flipV="1">
                <a:off x="2063" y="2358"/>
                <a:ext cx="7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59" name="Line 490"/>
              <p:cNvSpPr>
                <a:spLocks noChangeShapeType="1"/>
              </p:cNvSpPr>
              <p:nvPr/>
            </p:nvSpPr>
            <p:spPr bwMode="auto">
              <a:xfrm flipV="1">
                <a:off x="2070" y="2339"/>
                <a:ext cx="13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0" name="Line 491"/>
              <p:cNvSpPr>
                <a:spLocks noChangeShapeType="1"/>
              </p:cNvSpPr>
              <p:nvPr/>
            </p:nvSpPr>
            <p:spPr bwMode="auto">
              <a:xfrm flipV="1">
                <a:off x="2083" y="2314"/>
                <a:ext cx="12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1" name="Line 492"/>
              <p:cNvSpPr>
                <a:spLocks noChangeShapeType="1"/>
              </p:cNvSpPr>
              <p:nvPr/>
            </p:nvSpPr>
            <p:spPr bwMode="auto">
              <a:xfrm flipV="1">
                <a:off x="2095" y="2275"/>
                <a:ext cx="32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2" name="Line 493"/>
              <p:cNvSpPr>
                <a:spLocks noChangeShapeType="1"/>
              </p:cNvSpPr>
              <p:nvPr/>
            </p:nvSpPr>
            <p:spPr bwMode="auto">
              <a:xfrm flipV="1">
                <a:off x="2127" y="2237"/>
                <a:ext cx="39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3" name="Line 494"/>
              <p:cNvSpPr>
                <a:spLocks noChangeShapeType="1"/>
              </p:cNvSpPr>
              <p:nvPr/>
            </p:nvSpPr>
            <p:spPr bwMode="auto">
              <a:xfrm flipV="1">
                <a:off x="2166" y="2230"/>
                <a:ext cx="13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4" name="Line 495"/>
              <p:cNvSpPr>
                <a:spLocks noChangeShapeType="1"/>
              </p:cNvSpPr>
              <p:nvPr/>
            </p:nvSpPr>
            <p:spPr bwMode="auto">
              <a:xfrm flipV="1">
                <a:off x="2179" y="2204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5" name="Line 496"/>
              <p:cNvSpPr>
                <a:spLocks noChangeShapeType="1"/>
              </p:cNvSpPr>
              <p:nvPr/>
            </p:nvSpPr>
            <p:spPr bwMode="auto">
              <a:xfrm flipV="1">
                <a:off x="2211" y="2185"/>
                <a:ext cx="3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6" name="Line 497"/>
              <p:cNvSpPr>
                <a:spLocks noChangeShapeType="1"/>
              </p:cNvSpPr>
              <p:nvPr/>
            </p:nvSpPr>
            <p:spPr bwMode="auto">
              <a:xfrm flipV="1">
                <a:off x="2243" y="2179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7" name="Line 498"/>
              <p:cNvSpPr>
                <a:spLocks noChangeShapeType="1"/>
              </p:cNvSpPr>
              <p:nvPr/>
            </p:nvSpPr>
            <p:spPr bwMode="auto">
              <a:xfrm flipV="1">
                <a:off x="2256" y="2160"/>
                <a:ext cx="44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8" name="Line 499"/>
              <p:cNvSpPr>
                <a:spLocks noChangeShapeType="1"/>
              </p:cNvSpPr>
              <p:nvPr/>
            </p:nvSpPr>
            <p:spPr bwMode="auto">
              <a:xfrm flipV="1">
                <a:off x="2300" y="2140"/>
                <a:ext cx="39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69" name="Line 500"/>
              <p:cNvSpPr>
                <a:spLocks noChangeShapeType="1"/>
              </p:cNvSpPr>
              <p:nvPr/>
            </p:nvSpPr>
            <p:spPr bwMode="auto">
              <a:xfrm>
                <a:off x="2339" y="2140"/>
                <a:ext cx="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0" name="Line 501"/>
              <p:cNvSpPr>
                <a:spLocks noChangeShapeType="1"/>
              </p:cNvSpPr>
              <p:nvPr/>
            </p:nvSpPr>
            <p:spPr bwMode="auto">
              <a:xfrm flipV="1">
                <a:off x="2345" y="2121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1" name="Line 502"/>
              <p:cNvSpPr>
                <a:spLocks noChangeShapeType="1"/>
              </p:cNvSpPr>
              <p:nvPr/>
            </p:nvSpPr>
            <p:spPr bwMode="auto">
              <a:xfrm flipV="1">
                <a:off x="2390" y="2108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2" name="Line 503"/>
              <p:cNvSpPr>
                <a:spLocks noChangeShapeType="1"/>
              </p:cNvSpPr>
              <p:nvPr/>
            </p:nvSpPr>
            <p:spPr bwMode="auto">
              <a:xfrm flipV="1">
                <a:off x="2435" y="2095"/>
                <a:ext cx="38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3" name="Line 504"/>
              <p:cNvSpPr>
                <a:spLocks noChangeShapeType="1"/>
              </p:cNvSpPr>
              <p:nvPr/>
            </p:nvSpPr>
            <p:spPr bwMode="auto">
              <a:xfrm>
                <a:off x="2473" y="2095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4" name="Line 505"/>
              <p:cNvSpPr>
                <a:spLocks noChangeShapeType="1"/>
              </p:cNvSpPr>
              <p:nvPr/>
            </p:nvSpPr>
            <p:spPr bwMode="auto">
              <a:xfrm flipV="1">
                <a:off x="2480" y="2089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5" name="Line 506"/>
              <p:cNvSpPr>
                <a:spLocks noChangeShapeType="1"/>
              </p:cNvSpPr>
              <p:nvPr/>
            </p:nvSpPr>
            <p:spPr bwMode="auto">
              <a:xfrm flipV="1">
                <a:off x="2518" y="2076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6" name="Line 507"/>
              <p:cNvSpPr>
                <a:spLocks noChangeShapeType="1"/>
              </p:cNvSpPr>
              <p:nvPr/>
            </p:nvSpPr>
            <p:spPr bwMode="auto">
              <a:xfrm flipV="1">
                <a:off x="2563" y="2070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7" name="Line 508"/>
              <p:cNvSpPr>
                <a:spLocks noChangeShapeType="1"/>
              </p:cNvSpPr>
              <p:nvPr/>
            </p:nvSpPr>
            <p:spPr bwMode="auto">
              <a:xfrm flipV="1">
                <a:off x="2608" y="2063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8" name="Line 509"/>
              <p:cNvSpPr>
                <a:spLocks noChangeShapeType="1"/>
              </p:cNvSpPr>
              <p:nvPr/>
            </p:nvSpPr>
            <p:spPr bwMode="auto">
              <a:xfrm flipV="1">
                <a:off x="2653" y="2057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79" name="Line 510"/>
              <p:cNvSpPr>
                <a:spLocks noChangeShapeType="1"/>
              </p:cNvSpPr>
              <p:nvPr/>
            </p:nvSpPr>
            <p:spPr bwMode="auto">
              <a:xfrm>
                <a:off x="2698" y="2057"/>
                <a:ext cx="38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0" name="Line 511"/>
              <p:cNvSpPr>
                <a:spLocks noChangeShapeType="1"/>
              </p:cNvSpPr>
              <p:nvPr/>
            </p:nvSpPr>
            <p:spPr bwMode="auto">
              <a:xfrm flipV="1">
                <a:off x="2736" y="2051"/>
                <a:ext cx="26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1" name="Line 512"/>
              <p:cNvSpPr>
                <a:spLocks noChangeShapeType="1"/>
              </p:cNvSpPr>
              <p:nvPr/>
            </p:nvSpPr>
            <p:spPr bwMode="auto">
              <a:xfrm>
                <a:off x="2762" y="2051"/>
                <a:ext cx="19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2" name="Line 513"/>
              <p:cNvSpPr>
                <a:spLocks noChangeShapeType="1"/>
              </p:cNvSpPr>
              <p:nvPr/>
            </p:nvSpPr>
            <p:spPr bwMode="auto">
              <a:xfrm>
                <a:off x="2781" y="205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3" name="Line 514"/>
              <p:cNvSpPr>
                <a:spLocks noChangeShapeType="1"/>
              </p:cNvSpPr>
              <p:nvPr/>
            </p:nvSpPr>
            <p:spPr bwMode="auto">
              <a:xfrm flipV="1">
                <a:off x="2826" y="2044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4" name="Line 515"/>
              <p:cNvSpPr>
                <a:spLocks noChangeShapeType="1"/>
              </p:cNvSpPr>
              <p:nvPr/>
            </p:nvSpPr>
            <p:spPr bwMode="auto">
              <a:xfrm>
                <a:off x="2871" y="2044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5" name="Line 516"/>
              <p:cNvSpPr>
                <a:spLocks noChangeShapeType="1"/>
              </p:cNvSpPr>
              <p:nvPr/>
            </p:nvSpPr>
            <p:spPr bwMode="auto">
              <a:xfrm>
                <a:off x="2916" y="2044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6" name="Line 517"/>
              <p:cNvSpPr>
                <a:spLocks noChangeShapeType="1"/>
              </p:cNvSpPr>
              <p:nvPr/>
            </p:nvSpPr>
            <p:spPr bwMode="auto">
              <a:xfrm>
                <a:off x="2961" y="2044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7" name="Line 518"/>
              <p:cNvSpPr>
                <a:spLocks noChangeShapeType="1"/>
              </p:cNvSpPr>
              <p:nvPr/>
            </p:nvSpPr>
            <p:spPr bwMode="auto">
              <a:xfrm>
                <a:off x="2999" y="205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8" name="Line 519"/>
              <p:cNvSpPr>
                <a:spLocks noChangeShapeType="1"/>
              </p:cNvSpPr>
              <p:nvPr/>
            </p:nvSpPr>
            <p:spPr bwMode="auto">
              <a:xfrm>
                <a:off x="3044" y="2051"/>
                <a:ext cx="19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89" name="Line 520"/>
              <p:cNvSpPr>
                <a:spLocks noChangeShapeType="1"/>
              </p:cNvSpPr>
              <p:nvPr/>
            </p:nvSpPr>
            <p:spPr bwMode="auto">
              <a:xfrm>
                <a:off x="3063" y="2051"/>
                <a:ext cx="26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0" name="Line 521"/>
              <p:cNvSpPr>
                <a:spLocks noChangeShapeType="1"/>
              </p:cNvSpPr>
              <p:nvPr/>
            </p:nvSpPr>
            <p:spPr bwMode="auto">
              <a:xfrm>
                <a:off x="3089" y="2057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1" name="Line 522"/>
              <p:cNvSpPr>
                <a:spLocks noChangeShapeType="1"/>
              </p:cNvSpPr>
              <p:nvPr/>
            </p:nvSpPr>
            <p:spPr bwMode="auto">
              <a:xfrm>
                <a:off x="3134" y="2057"/>
                <a:ext cx="44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2" name="Line 523"/>
              <p:cNvSpPr>
                <a:spLocks noChangeShapeType="1"/>
              </p:cNvSpPr>
              <p:nvPr/>
            </p:nvSpPr>
            <p:spPr bwMode="auto">
              <a:xfrm>
                <a:off x="3178" y="2063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3" name="Line 524"/>
              <p:cNvSpPr>
                <a:spLocks noChangeShapeType="1"/>
              </p:cNvSpPr>
              <p:nvPr/>
            </p:nvSpPr>
            <p:spPr bwMode="auto">
              <a:xfrm>
                <a:off x="3223" y="2070"/>
                <a:ext cx="39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4" name="Line 525"/>
              <p:cNvSpPr>
                <a:spLocks noChangeShapeType="1"/>
              </p:cNvSpPr>
              <p:nvPr/>
            </p:nvSpPr>
            <p:spPr bwMode="auto">
              <a:xfrm>
                <a:off x="3262" y="2076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5" name="Line 526"/>
              <p:cNvSpPr>
                <a:spLocks noChangeShapeType="1"/>
              </p:cNvSpPr>
              <p:nvPr/>
            </p:nvSpPr>
            <p:spPr bwMode="auto">
              <a:xfrm>
                <a:off x="3307" y="2089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6" name="Line 527"/>
              <p:cNvSpPr>
                <a:spLocks noChangeShapeType="1"/>
              </p:cNvSpPr>
              <p:nvPr/>
            </p:nvSpPr>
            <p:spPr bwMode="auto">
              <a:xfrm>
                <a:off x="3345" y="2095"/>
                <a:ext cx="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7" name="Line 528"/>
              <p:cNvSpPr>
                <a:spLocks noChangeShapeType="1"/>
              </p:cNvSpPr>
              <p:nvPr/>
            </p:nvSpPr>
            <p:spPr bwMode="auto">
              <a:xfrm>
                <a:off x="3351" y="2095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8" name="Line 529"/>
              <p:cNvSpPr>
                <a:spLocks noChangeShapeType="1"/>
              </p:cNvSpPr>
              <p:nvPr/>
            </p:nvSpPr>
            <p:spPr bwMode="auto">
              <a:xfrm>
                <a:off x="3396" y="2108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499" name="Line 530"/>
              <p:cNvSpPr>
                <a:spLocks noChangeShapeType="1"/>
              </p:cNvSpPr>
              <p:nvPr/>
            </p:nvSpPr>
            <p:spPr bwMode="auto">
              <a:xfrm>
                <a:off x="3441" y="2121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0" name="Line 531"/>
              <p:cNvSpPr>
                <a:spLocks noChangeShapeType="1"/>
              </p:cNvSpPr>
              <p:nvPr/>
            </p:nvSpPr>
            <p:spPr bwMode="auto">
              <a:xfrm>
                <a:off x="3486" y="2140"/>
                <a:ext cx="45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1" name="Line 532"/>
              <p:cNvSpPr>
                <a:spLocks noChangeShapeType="1"/>
              </p:cNvSpPr>
              <p:nvPr/>
            </p:nvSpPr>
            <p:spPr bwMode="auto">
              <a:xfrm>
                <a:off x="3531" y="2160"/>
                <a:ext cx="38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2" name="Line 533"/>
              <p:cNvSpPr>
                <a:spLocks noChangeShapeType="1"/>
              </p:cNvSpPr>
              <p:nvPr/>
            </p:nvSpPr>
            <p:spPr bwMode="auto">
              <a:xfrm>
                <a:off x="3569" y="2179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3" name="Line 534"/>
              <p:cNvSpPr>
                <a:spLocks noChangeShapeType="1"/>
              </p:cNvSpPr>
              <p:nvPr/>
            </p:nvSpPr>
            <p:spPr bwMode="auto">
              <a:xfrm>
                <a:off x="3582" y="2185"/>
                <a:ext cx="3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4" name="Line 535"/>
              <p:cNvSpPr>
                <a:spLocks noChangeShapeType="1"/>
              </p:cNvSpPr>
              <p:nvPr/>
            </p:nvSpPr>
            <p:spPr bwMode="auto">
              <a:xfrm>
                <a:off x="3614" y="2204"/>
                <a:ext cx="39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5" name="Line 536"/>
              <p:cNvSpPr>
                <a:spLocks noChangeShapeType="1"/>
              </p:cNvSpPr>
              <p:nvPr/>
            </p:nvSpPr>
            <p:spPr bwMode="auto">
              <a:xfrm>
                <a:off x="3653" y="2230"/>
                <a:ext cx="6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6" name="Line 537"/>
              <p:cNvSpPr>
                <a:spLocks noChangeShapeType="1"/>
              </p:cNvSpPr>
              <p:nvPr/>
            </p:nvSpPr>
            <p:spPr bwMode="auto">
              <a:xfrm>
                <a:off x="3659" y="2237"/>
                <a:ext cx="45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7" name="Line 538"/>
              <p:cNvSpPr>
                <a:spLocks noChangeShapeType="1"/>
              </p:cNvSpPr>
              <p:nvPr/>
            </p:nvSpPr>
            <p:spPr bwMode="auto">
              <a:xfrm>
                <a:off x="3704" y="2275"/>
                <a:ext cx="32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8" name="Line 539"/>
              <p:cNvSpPr>
                <a:spLocks noChangeShapeType="1"/>
              </p:cNvSpPr>
              <p:nvPr/>
            </p:nvSpPr>
            <p:spPr bwMode="auto">
              <a:xfrm>
                <a:off x="3736" y="2314"/>
                <a:ext cx="13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09" name="Line 540"/>
              <p:cNvSpPr>
                <a:spLocks noChangeShapeType="1"/>
              </p:cNvSpPr>
              <p:nvPr/>
            </p:nvSpPr>
            <p:spPr bwMode="auto">
              <a:xfrm>
                <a:off x="3569" y="2333"/>
                <a:ext cx="20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0" name="Line 541"/>
              <p:cNvSpPr>
                <a:spLocks noChangeShapeType="1"/>
              </p:cNvSpPr>
              <p:nvPr/>
            </p:nvSpPr>
            <p:spPr bwMode="auto">
              <a:xfrm>
                <a:off x="3589" y="2358"/>
                <a:ext cx="6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1" name="Line 542"/>
              <p:cNvSpPr>
                <a:spLocks noChangeShapeType="1"/>
              </p:cNvSpPr>
              <p:nvPr/>
            </p:nvSpPr>
            <p:spPr bwMode="auto">
              <a:xfrm flipH="1">
                <a:off x="3589" y="2403"/>
                <a:ext cx="6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2" name="Line 543"/>
              <p:cNvSpPr>
                <a:spLocks noChangeShapeType="1"/>
              </p:cNvSpPr>
              <p:nvPr/>
            </p:nvSpPr>
            <p:spPr bwMode="auto">
              <a:xfrm flipH="1">
                <a:off x="3569" y="2448"/>
                <a:ext cx="20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3" name="Line 544"/>
              <p:cNvSpPr>
                <a:spLocks noChangeShapeType="1"/>
              </p:cNvSpPr>
              <p:nvPr/>
            </p:nvSpPr>
            <p:spPr bwMode="auto">
              <a:xfrm flipH="1">
                <a:off x="3563" y="2474"/>
                <a:ext cx="6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4" name="Line 545"/>
              <p:cNvSpPr>
                <a:spLocks noChangeShapeType="1"/>
              </p:cNvSpPr>
              <p:nvPr/>
            </p:nvSpPr>
            <p:spPr bwMode="auto">
              <a:xfrm flipH="1">
                <a:off x="3531" y="2493"/>
                <a:ext cx="32" cy="3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5" name="Line 546"/>
              <p:cNvSpPr>
                <a:spLocks noChangeShapeType="1"/>
              </p:cNvSpPr>
              <p:nvPr/>
            </p:nvSpPr>
            <p:spPr bwMode="auto">
              <a:xfrm flipH="1">
                <a:off x="3518" y="2525"/>
                <a:ext cx="13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6" name="Line 547"/>
              <p:cNvSpPr>
                <a:spLocks noChangeShapeType="1"/>
              </p:cNvSpPr>
              <p:nvPr/>
            </p:nvSpPr>
            <p:spPr bwMode="auto">
              <a:xfrm flipH="1">
                <a:off x="3486" y="2538"/>
                <a:ext cx="3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7" name="Line 548"/>
              <p:cNvSpPr>
                <a:spLocks noChangeShapeType="1"/>
              </p:cNvSpPr>
              <p:nvPr/>
            </p:nvSpPr>
            <p:spPr bwMode="auto">
              <a:xfrm flipH="1">
                <a:off x="3454" y="2557"/>
                <a:ext cx="32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8" name="Line 549"/>
              <p:cNvSpPr>
                <a:spLocks noChangeShapeType="1"/>
              </p:cNvSpPr>
              <p:nvPr/>
            </p:nvSpPr>
            <p:spPr bwMode="auto">
              <a:xfrm flipH="1">
                <a:off x="3441" y="2577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19" name="Line 550"/>
              <p:cNvSpPr>
                <a:spLocks noChangeShapeType="1"/>
              </p:cNvSpPr>
              <p:nvPr/>
            </p:nvSpPr>
            <p:spPr bwMode="auto">
              <a:xfrm flipH="1">
                <a:off x="3396" y="2583"/>
                <a:ext cx="45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0" name="Line 551"/>
              <p:cNvSpPr>
                <a:spLocks noChangeShapeType="1"/>
              </p:cNvSpPr>
              <p:nvPr/>
            </p:nvSpPr>
            <p:spPr bwMode="auto">
              <a:xfrm flipH="1">
                <a:off x="3351" y="2609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1" name="Line 552"/>
              <p:cNvSpPr>
                <a:spLocks noChangeShapeType="1"/>
              </p:cNvSpPr>
              <p:nvPr/>
            </p:nvSpPr>
            <p:spPr bwMode="auto">
              <a:xfrm flipH="1">
                <a:off x="3307" y="2621"/>
                <a:ext cx="44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2" name="Line 553"/>
              <p:cNvSpPr>
                <a:spLocks noChangeShapeType="1"/>
              </p:cNvSpPr>
              <p:nvPr/>
            </p:nvSpPr>
            <p:spPr bwMode="auto">
              <a:xfrm flipH="1">
                <a:off x="3262" y="2641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3" name="Line 554"/>
              <p:cNvSpPr>
                <a:spLocks noChangeShapeType="1"/>
              </p:cNvSpPr>
              <p:nvPr/>
            </p:nvSpPr>
            <p:spPr bwMode="auto">
              <a:xfrm flipH="1">
                <a:off x="3223" y="2647"/>
                <a:ext cx="3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4" name="Line 555"/>
              <p:cNvSpPr>
                <a:spLocks noChangeShapeType="1"/>
              </p:cNvSpPr>
              <p:nvPr/>
            </p:nvSpPr>
            <p:spPr bwMode="auto">
              <a:xfrm flipH="1">
                <a:off x="3178" y="2660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5" name="Line 556"/>
              <p:cNvSpPr>
                <a:spLocks noChangeShapeType="1"/>
              </p:cNvSpPr>
              <p:nvPr/>
            </p:nvSpPr>
            <p:spPr bwMode="auto">
              <a:xfrm flipH="1">
                <a:off x="3134" y="2666"/>
                <a:ext cx="44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6" name="Line 557"/>
              <p:cNvSpPr>
                <a:spLocks noChangeShapeType="1"/>
              </p:cNvSpPr>
              <p:nvPr/>
            </p:nvSpPr>
            <p:spPr bwMode="auto">
              <a:xfrm flipH="1">
                <a:off x="3089" y="2673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7" name="Line 558"/>
              <p:cNvSpPr>
                <a:spLocks noChangeShapeType="1"/>
              </p:cNvSpPr>
              <p:nvPr/>
            </p:nvSpPr>
            <p:spPr bwMode="auto">
              <a:xfrm flipH="1">
                <a:off x="3044" y="2679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8" name="Line 559"/>
              <p:cNvSpPr>
                <a:spLocks noChangeShapeType="1"/>
              </p:cNvSpPr>
              <p:nvPr/>
            </p:nvSpPr>
            <p:spPr bwMode="auto">
              <a:xfrm flipH="1">
                <a:off x="2999" y="2686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29" name="Line 560"/>
              <p:cNvSpPr>
                <a:spLocks noChangeShapeType="1"/>
              </p:cNvSpPr>
              <p:nvPr/>
            </p:nvSpPr>
            <p:spPr bwMode="auto">
              <a:xfrm flipH="1">
                <a:off x="2961" y="2692"/>
                <a:ext cx="38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0" name="Line 561"/>
              <p:cNvSpPr>
                <a:spLocks noChangeShapeType="1"/>
              </p:cNvSpPr>
              <p:nvPr/>
            </p:nvSpPr>
            <p:spPr bwMode="auto">
              <a:xfrm flipH="1">
                <a:off x="2916" y="2692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1" name="Line 562"/>
              <p:cNvSpPr>
                <a:spLocks noChangeShapeType="1"/>
              </p:cNvSpPr>
              <p:nvPr/>
            </p:nvSpPr>
            <p:spPr bwMode="auto">
              <a:xfrm flipH="1">
                <a:off x="2871" y="2692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2" name="Line 563"/>
              <p:cNvSpPr>
                <a:spLocks noChangeShapeType="1"/>
              </p:cNvSpPr>
              <p:nvPr/>
            </p:nvSpPr>
            <p:spPr bwMode="auto">
              <a:xfrm flipH="1">
                <a:off x="2826" y="2692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3" name="Line 564"/>
              <p:cNvSpPr>
                <a:spLocks noChangeShapeType="1"/>
              </p:cNvSpPr>
              <p:nvPr/>
            </p:nvSpPr>
            <p:spPr bwMode="auto">
              <a:xfrm flipH="1" flipV="1">
                <a:off x="2781" y="2686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4" name="Line 565"/>
              <p:cNvSpPr>
                <a:spLocks noChangeShapeType="1"/>
              </p:cNvSpPr>
              <p:nvPr/>
            </p:nvSpPr>
            <p:spPr bwMode="auto">
              <a:xfrm flipH="1" flipV="1">
                <a:off x="2736" y="2679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5" name="Line 566"/>
              <p:cNvSpPr>
                <a:spLocks noChangeShapeType="1"/>
              </p:cNvSpPr>
              <p:nvPr/>
            </p:nvSpPr>
            <p:spPr bwMode="auto">
              <a:xfrm flipH="1" flipV="1">
                <a:off x="2698" y="2673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6" name="Line 567"/>
              <p:cNvSpPr>
                <a:spLocks noChangeShapeType="1"/>
              </p:cNvSpPr>
              <p:nvPr/>
            </p:nvSpPr>
            <p:spPr bwMode="auto">
              <a:xfrm flipH="1" flipV="1">
                <a:off x="2653" y="2666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7" name="Line 568"/>
              <p:cNvSpPr>
                <a:spLocks noChangeShapeType="1"/>
              </p:cNvSpPr>
              <p:nvPr/>
            </p:nvSpPr>
            <p:spPr bwMode="auto">
              <a:xfrm flipH="1">
                <a:off x="2646" y="2666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8" name="Line 569"/>
              <p:cNvSpPr>
                <a:spLocks noChangeShapeType="1"/>
              </p:cNvSpPr>
              <p:nvPr/>
            </p:nvSpPr>
            <p:spPr bwMode="auto">
              <a:xfrm flipH="1" flipV="1">
                <a:off x="2608" y="2660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39" name="Line 570"/>
              <p:cNvSpPr>
                <a:spLocks noChangeShapeType="1"/>
              </p:cNvSpPr>
              <p:nvPr/>
            </p:nvSpPr>
            <p:spPr bwMode="auto">
              <a:xfrm flipH="1" flipV="1">
                <a:off x="2563" y="2647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0" name="Line 571"/>
              <p:cNvSpPr>
                <a:spLocks noChangeShapeType="1"/>
              </p:cNvSpPr>
              <p:nvPr/>
            </p:nvSpPr>
            <p:spPr bwMode="auto">
              <a:xfrm flipH="1" flipV="1">
                <a:off x="2518" y="2641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1" name="Line 572"/>
              <p:cNvSpPr>
                <a:spLocks noChangeShapeType="1"/>
              </p:cNvSpPr>
              <p:nvPr/>
            </p:nvSpPr>
            <p:spPr bwMode="auto">
              <a:xfrm flipH="1" flipV="1">
                <a:off x="2480" y="2621"/>
                <a:ext cx="38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2" name="Line 573"/>
              <p:cNvSpPr>
                <a:spLocks noChangeShapeType="1"/>
              </p:cNvSpPr>
              <p:nvPr/>
            </p:nvSpPr>
            <p:spPr bwMode="auto">
              <a:xfrm flipH="1">
                <a:off x="2473" y="2621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3" name="Line 574"/>
              <p:cNvSpPr>
                <a:spLocks noChangeShapeType="1"/>
              </p:cNvSpPr>
              <p:nvPr/>
            </p:nvSpPr>
            <p:spPr bwMode="auto">
              <a:xfrm flipH="1" flipV="1">
                <a:off x="2435" y="2609"/>
                <a:ext cx="38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4" name="Line 575"/>
              <p:cNvSpPr>
                <a:spLocks noChangeShapeType="1"/>
              </p:cNvSpPr>
              <p:nvPr/>
            </p:nvSpPr>
            <p:spPr bwMode="auto">
              <a:xfrm flipH="1" flipV="1">
                <a:off x="2390" y="2583"/>
                <a:ext cx="45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5" name="Line 576"/>
              <p:cNvSpPr>
                <a:spLocks noChangeShapeType="1"/>
              </p:cNvSpPr>
              <p:nvPr/>
            </p:nvSpPr>
            <p:spPr bwMode="auto">
              <a:xfrm flipH="1" flipV="1">
                <a:off x="2377" y="2577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6" name="Line 577"/>
              <p:cNvSpPr>
                <a:spLocks noChangeShapeType="1"/>
              </p:cNvSpPr>
              <p:nvPr/>
            </p:nvSpPr>
            <p:spPr bwMode="auto">
              <a:xfrm flipH="1" flipV="1">
                <a:off x="2345" y="2557"/>
                <a:ext cx="32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7" name="Line 578"/>
              <p:cNvSpPr>
                <a:spLocks noChangeShapeType="1"/>
              </p:cNvSpPr>
              <p:nvPr/>
            </p:nvSpPr>
            <p:spPr bwMode="auto">
              <a:xfrm flipH="1" flipV="1">
                <a:off x="2313" y="2538"/>
                <a:ext cx="3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8" name="Line 579"/>
              <p:cNvSpPr>
                <a:spLocks noChangeShapeType="1"/>
              </p:cNvSpPr>
              <p:nvPr/>
            </p:nvSpPr>
            <p:spPr bwMode="auto">
              <a:xfrm flipH="1" flipV="1">
                <a:off x="2300" y="2525"/>
                <a:ext cx="13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49" name="Line 580"/>
              <p:cNvSpPr>
                <a:spLocks noChangeShapeType="1"/>
              </p:cNvSpPr>
              <p:nvPr/>
            </p:nvSpPr>
            <p:spPr bwMode="auto">
              <a:xfrm flipH="1" flipV="1">
                <a:off x="2268" y="2493"/>
                <a:ext cx="32" cy="3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0" name="Line 581"/>
              <p:cNvSpPr>
                <a:spLocks noChangeShapeType="1"/>
              </p:cNvSpPr>
              <p:nvPr/>
            </p:nvSpPr>
            <p:spPr bwMode="auto">
              <a:xfrm flipH="1" flipV="1">
                <a:off x="2256" y="2474"/>
                <a:ext cx="1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1" name="Line 582"/>
              <p:cNvSpPr>
                <a:spLocks noChangeShapeType="1"/>
              </p:cNvSpPr>
              <p:nvPr/>
            </p:nvSpPr>
            <p:spPr bwMode="auto">
              <a:xfrm flipH="1" flipV="1">
                <a:off x="2243" y="2448"/>
                <a:ext cx="13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2" name="Line 583"/>
              <p:cNvSpPr>
                <a:spLocks noChangeShapeType="1"/>
              </p:cNvSpPr>
              <p:nvPr/>
            </p:nvSpPr>
            <p:spPr bwMode="auto">
              <a:xfrm flipH="1" flipV="1">
                <a:off x="2236" y="2403"/>
                <a:ext cx="7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3" name="Line 584"/>
              <p:cNvSpPr>
                <a:spLocks noChangeShapeType="1"/>
              </p:cNvSpPr>
              <p:nvPr/>
            </p:nvSpPr>
            <p:spPr bwMode="auto">
              <a:xfrm flipV="1">
                <a:off x="2236" y="2358"/>
                <a:ext cx="7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4" name="Line 585"/>
              <p:cNvSpPr>
                <a:spLocks noChangeShapeType="1"/>
              </p:cNvSpPr>
              <p:nvPr/>
            </p:nvSpPr>
            <p:spPr bwMode="auto">
              <a:xfrm flipV="1">
                <a:off x="2243" y="2333"/>
                <a:ext cx="13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5" name="Line 586"/>
              <p:cNvSpPr>
                <a:spLocks noChangeShapeType="1"/>
              </p:cNvSpPr>
              <p:nvPr/>
            </p:nvSpPr>
            <p:spPr bwMode="auto">
              <a:xfrm flipV="1">
                <a:off x="2256" y="2314"/>
                <a:ext cx="1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6" name="Line 587"/>
              <p:cNvSpPr>
                <a:spLocks noChangeShapeType="1"/>
              </p:cNvSpPr>
              <p:nvPr/>
            </p:nvSpPr>
            <p:spPr bwMode="auto">
              <a:xfrm flipV="1">
                <a:off x="2268" y="2281"/>
                <a:ext cx="32" cy="3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7" name="Line 588"/>
              <p:cNvSpPr>
                <a:spLocks noChangeShapeType="1"/>
              </p:cNvSpPr>
              <p:nvPr/>
            </p:nvSpPr>
            <p:spPr bwMode="auto">
              <a:xfrm flipV="1">
                <a:off x="2300" y="2275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8" name="Line 589"/>
              <p:cNvSpPr>
                <a:spLocks noChangeShapeType="1"/>
              </p:cNvSpPr>
              <p:nvPr/>
            </p:nvSpPr>
            <p:spPr bwMode="auto">
              <a:xfrm flipV="1">
                <a:off x="2313" y="2249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59" name="Line 590"/>
              <p:cNvSpPr>
                <a:spLocks noChangeShapeType="1"/>
              </p:cNvSpPr>
              <p:nvPr/>
            </p:nvSpPr>
            <p:spPr bwMode="auto">
              <a:xfrm flipV="1">
                <a:off x="2345" y="2230"/>
                <a:ext cx="3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0" name="Line 591"/>
              <p:cNvSpPr>
                <a:spLocks noChangeShapeType="1"/>
              </p:cNvSpPr>
              <p:nvPr/>
            </p:nvSpPr>
            <p:spPr bwMode="auto">
              <a:xfrm flipV="1">
                <a:off x="2377" y="2224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1" name="Line 592"/>
              <p:cNvSpPr>
                <a:spLocks noChangeShapeType="1"/>
              </p:cNvSpPr>
              <p:nvPr/>
            </p:nvSpPr>
            <p:spPr bwMode="auto">
              <a:xfrm flipV="1">
                <a:off x="2390" y="2204"/>
                <a:ext cx="45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2" name="Line 593"/>
              <p:cNvSpPr>
                <a:spLocks noChangeShapeType="1"/>
              </p:cNvSpPr>
              <p:nvPr/>
            </p:nvSpPr>
            <p:spPr bwMode="auto">
              <a:xfrm flipV="1">
                <a:off x="2435" y="2185"/>
                <a:ext cx="38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3" name="Line 594"/>
              <p:cNvSpPr>
                <a:spLocks noChangeShapeType="1"/>
              </p:cNvSpPr>
              <p:nvPr/>
            </p:nvSpPr>
            <p:spPr bwMode="auto">
              <a:xfrm>
                <a:off x="2473" y="2185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4" name="Line 595"/>
              <p:cNvSpPr>
                <a:spLocks noChangeShapeType="1"/>
              </p:cNvSpPr>
              <p:nvPr/>
            </p:nvSpPr>
            <p:spPr bwMode="auto">
              <a:xfrm flipV="1">
                <a:off x="2480" y="2172"/>
                <a:ext cx="38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5" name="Line 596"/>
              <p:cNvSpPr>
                <a:spLocks noChangeShapeType="1"/>
              </p:cNvSpPr>
              <p:nvPr/>
            </p:nvSpPr>
            <p:spPr bwMode="auto">
              <a:xfrm flipV="1">
                <a:off x="2518" y="2160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6" name="Line 597"/>
              <p:cNvSpPr>
                <a:spLocks noChangeShapeType="1"/>
              </p:cNvSpPr>
              <p:nvPr/>
            </p:nvSpPr>
            <p:spPr bwMode="auto">
              <a:xfrm flipV="1">
                <a:off x="2563" y="2147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7" name="Line 598"/>
              <p:cNvSpPr>
                <a:spLocks noChangeShapeType="1"/>
              </p:cNvSpPr>
              <p:nvPr/>
            </p:nvSpPr>
            <p:spPr bwMode="auto">
              <a:xfrm flipV="1">
                <a:off x="2608" y="2140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8" name="Line 599"/>
              <p:cNvSpPr>
                <a:spLocks noChangeShapeType="1"/>
              </p:cNvSpPr>
              <p:nvPr/>
            </p:nvSpPr>
            <p:spPr bwMode="auto">
              <a:xfrm>
                <a:off x="2646" y="2140"/>
                <a:ext cx="7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69" name="Line 600"/>
              <p:cNvSpPr>
                <a:spLocks noChangeShapeType="1"/>
              </p:cNvSpPr>
              <p:nvPr/>
            </p:nvSpPr>
            <p:spPr bwMode="auto">
              <a:xfrm flipV="1">
                <a:off x="2653" y="2134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0" name="Line 601"/>
              <p:cNvSpPr>
                <a:spLocks noChangeShapeType="1"/>
              </p:cNvSpPr>
              <p:nvPr/>
            </p:nvSpPr>
            <p:spPr bwMode="auto">
              <a:xfrm flipV="1">
                <a:off x="2698" y="2128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1" name="Line 602"/>
              <p:cNvSpPr>
                <a:spLocks noChangeShapeType="1"/>
              </p:cNvSpPr>
              <p:nvPr/>
            </p:nvSpPr>
            <p:spPr bwMode="auto">
              <a:xfrm flipV="1">
                <a:off x="2736" y="2121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2" name="Line 603"/>
              <p:cNvSpPr>
                <a:spLocks noChangeShapeType="1"/>
              </p:cNvSpPr>
              <p:nvPr/>
            </p:nvSpPr>
            <p:spPr bwMode="auto">
              <a:xfrm>
                <a:off x="2781" y="212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3" name="Line 604"/>
              <p:cNvSpPr>
                <a:spLocks noChangeShapeType="1"/>
              </p:cNvSpPr>
              <p:nvPr/>
            </p:nvSpPr>
            <p:spPr bwMode="auto">
              <a:xfrm flipV="1">
                <a:off x="2826" y="2115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4" name="Line 605"/>
              <p:cNvSpPr>
                <a:spLocks noChangeShapeType="1"/>
              </p:cNvSpPr>
              <p:nvPr/>
            </p:nvSpPr>
            <p:spPr bwMode="auto">
              <a:xfrm>
                <a:off x="2871" y="2115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5" name="Line 606"/>
              <p:cNvSpPr>
                <a:spLocks noChangeShapeType="1"/>
              </p:cNvSpPr>
              <p:nvPr/>
            </p:nvSpPr>
            <p:spPr bwMode="auto">
              <a:xfrm>
                <a:off x="2916" y="2115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576" name="Line 607"/>
              <p:cNvSpPr>
                <a:spLocks noChangeShapeType="1"/>
              </p:cNvSpPr>
              <p:nvPr/>
            </p:nvSpPr>
            <p:spPr bwMode="auto">
              <a:xfrm>
                <a:off x="2961" y="2115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grpSp>
          <p:nvGrpSpPr>
            <p:cNvPr id="114" name="Group 809"/>
            <p:cNvGrpSpPr>
              <a:grpSpLocks/>
            </p:cNvGrpSpPr>
            <p:nvPr/>
          </p:nvGrpSpPr>
          <p:grpSpPr bwMode="auto">
            <a:xfrm>
              <a:off x="3733800" y="3367088"/>
              <a:ext cx="1931988" cy="825500"/>
              <a:chOff x="2352" y="2121"/>
              <a:chExt cx="1217" cy="520"/>
            </a:xfrm>
          </p:grpSpPr>
          <p:sp>
            <p:nvSpPr>
              <p:cNvPr id="172" name="Line 609"/>
              <p:cNvSpPr>
                <a:spLocks noChangeShapeType="1"/>
              </p:cNvSpPr>
              <p:nvPr/>
            </p:nvSpPr>
            <p:spPr bwMode="auto">
              <a:xfrm>
                <a:off x="2999" y="212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3" name="Line 610"/>
              <p:cNvSpPr>
                <a:spLocks noChangeShapeType="1"/>
              </p:cNvSpPr>
              <p:nvPr/>
            </p:nvSpPr>
            <p:spPr bwMode="auto">
              <a:xfrm>
                <a:off x="3044" y="2121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4" name="Line 611"/>
              <p:cNvSpPr>
                <a:spLocks noChangeShapeType="1"/>
              </p:cNvSpPr>
              <p:nvPr/>
            </p:nvSpPr>
            <p:spPr bwMode="auto">
              <a:xfrm>
                <a:off x="3089" y="212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5" name="Line 612"/>
              <p:cNvSpPr>
                <a:spLocks noChangeShapeType="1"/>
              </p:cNvSpPr>
              <p:nvPr/>
            </p:nvSpPr>
            <p:spPr bwMode="auto">
              <a:xfrm>
                <a:off x="3134" y="2134"/>
                <a:ext cx="44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6" name="Line 613"/>
              <p:cNvSpPr>
                <a:spLocks noChangeShapeType="1"/>
              </p:cNvSpPr>
              <p:nvPr/>
            </p:nvSpPr>
            <p:spPr bwMode="auto">
              <a:xfrm>
                <a:off x="3178" y="2140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7" name="Line 614"/>
              <p:cNvSpPr>
                <a:spLocks noChangeShapeType="1"/>
              </p:cNvSpPr>
              <p:nvPr/>
            </p:nvSpPr>
            <p:spPr bwMode="auto">
              <a:xfrm>
                <a:off x="3223" y="2147"/>
                <a:ext cx="3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8" name="Line 615"/>
              <p:cNvSpPr>
                <a:spLocks noChangeShapeType="1"/>
              </p:cNvSpPr>
              <p:nvPr/>
            </p:nvSpPr>
            <p:spPr bwMode="auto">
              <a:xfrm>
                <a:off x="3262" y="2160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79" name="Line 616"/>
              <p:cNvSpPr>
                <a:spLocks noChangeShapeType="1"/>
              </p:cNvSpPr>
              <p:nvPr/>
            </p:nvSpPr>
            <p:spPr bwMode="auto">
              <a:xfrm>
                <a:off x="3307" y="2172"/>
                <a:ext cx="44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0" name="Line 617"/>
              <p:cNvSpPr>
                <a:spLocks noChangeShapeType="1"/>
              </p:cNvSpPr>
              <p:nvPr/>
            </p:nvSpPr>
            <p:spPr bwMode="auto">
              <a:xfrm>
                <a:off x="3351" y="2185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1" name="Line 618"/>
              <p:cNvSpPr>
                <a:spLocks noChangeShapeType="1"/>
              </p:cNvSpPr>
              <p:nvPr/>
            </p:nvSpPr>
            <p:spPr bwMode="auto">
              <a:xfrm>
                <a:off x="3396" y="2204"/>
                <a:ext cx="45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2" name="Line 619"/>
              <p:cNvSpPr>
                <a:spLocks noChangeShapeType="1"/>
              </p:cNvSpPr>
              <p:nvPr/>
            </p:nvSpPr>
            <p:spPr bwMode="auto">
              <a:xfrm>
                <a:off x="3441" y="2224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3" name="Line 620"/>
              <p:cNvSpPr>
                <a:spLocks noChangeShapeType="1"/>
              </p:cNvSpPr>
              <p:nvPr/>
            </p:nvSpPr>
            <p:spPr bwMode="auto">
              <a:xfrm>
                <a:off x="3454" y="2230"/>
                <a:ext cx="32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4" name="Line 621"/>
              <p:cNvSpPr>
                <a:spLocks noChangeShapeType="1"/>
              </p:cNvSpPr>
              <p:nvPr/>
            </p:nvSpPr>
            <p:spPr bwMode="auto">
              <a:xfrm>
                <a:off x="3486" y="2249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5" name="Line 622"/>
              <p:cNvSpPr>
                <a:spLocks noChangeShapeType="1"/>
              </p:cNvSpPr>
              <p:nvPr/>
            </p:nvSpPr>
            <p:spPr bwMode="auto">
              <a:xfrm>
                <a:off x="3518" y="2275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6" name="Line 623"/>
              <p:cNvSpPr>
                <a:spLocks noChangeShapeType="1"/>
              </p:cNvSpPr>
              <p:nvPr/>
            </p:nvSpPr>
            <p:spPr bwMode="auto">
              <a:xfrm>
                <a:off x="3531" y="2281"/>
                <a:ext cx="32" cy="3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7" name="Line 624"/>
              <p:cNvSpPr>
                <a:spLocks noChangeShapeType="1"/>
              </p:cNvSpPr>
              <p:nvPr/>
            </p:nvSpPr>
            <p:spPr bwMode="auto">
              <a:xfrm>
                <a:off x="3563" y="2314"/>
                <a:ext cx="6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88" name="Line 625"/>
              <p:cNvSpPr>
                <a:spLocks noChangeShapeType="1"/>
              </p:cNvSpPr>
              <p:nvPr/>
            </p:nvSpPr>
            <p:spPr bwMode="auto">
              <a:xfrm>
                <a:off x="3441" y="2326"/>
                <a:ext cx="26" cy="3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0" name="Line 626"/>
              <p:cNvSpPr>
                <a:spLocks noChangeShapeType="1"/>
              </p:cNvSpPr>
              <p:nvPr/>
            </p:nvSpPr>
            <p:spPr bwMode="auto">
              <a:xfrm>
                <a:off x="3467" y="2358"/>
                <a:ext cx="6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5" name="Line 627"/>
              <p:cNvSpPr>
                <a:spLocks noChangeShapeType="1"/>
              </p:cNvSpPr>
              <p:nvPr/>
            </p:nvSpPr>
            <p:spPr bwMode="auto">
              <a:xfrm flipH="1">
                <a:off x="3467" y="2403"/>
                <a:ext cx="6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6" name="Line 628"/>
              <p:cNvSpPr>
                <a:spLocks noChangeShapeType="1"/>
              </p:cNvSpPr>
              <p:nvPr/>
            </p:nvSpPr>
            <p:spPr bwMode="auto">
              <a:xfrm flipH="1">
                <a:off x="3441" y="2448"/>
                <a:ext cx="26" cy="3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7" name="Line 629"/>
              <p:cNvSpPr>
                <a:spLocks noChangeShapeType="1"/>
              </p:cNvSpPr>
              <p:nvPr/>
            </p:nvSpPr>
            <p:spPr bwMode="auto">
              <a:xfrm flipH="1">
                <a:off x="3435" y="2480"/>
                <a:ext cx="6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8" name="Line 630"/>
              <p:cNvSpPr>
                <a:spLocks noChangeShapeType="1"/>
              </p:cNvSpPr>
              <p:nvPr/>
            </p:nvSpPr>
            <p:spPr bwMode="auto">
              <a:xfrm flipH="1">
                <a:off x="3396" y="2493"/>
                <a:ext cx="39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199" name="Line 631"/>
              <p:cNvSpPr>
                <a:spLocks noChangeShapeType="1"/>
              </p:cNvSpPr>
              <p:nvPr/>
            </p:nvSpPr>
            <p:spPr bwMode="auto">
              <a:xfrm flipH="1">
                <a:off x="3377" y="2519"/>
                <a:ext cx="19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0" name="Line 632"/>
              <p:cNvSpPr>
                <a:spLocks noChangeShapeType="1"/>
              </p:cNvSpPr>
              <p:nvPr/>
            </p:nvSpPr>
            <p:spPr bwMode="auto">
              <a:xfrm flipH="1">
                <a:off x="3351" y="2538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1" name="Line 633"/>
              <p:cNvSpPr>
                <a:spLocks noChangeShapeType="1"/>
              </p:cNvSpPr>
              <p:nvPr/>
            </p:nvSpPr>
            <p:spPr bwMode="auto">
              <a:xfrm flipH="1">
                <a:off x="3307" y="2551"/>
                <a:ext cx="44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2" name="Line 634"/>
              <p:cNvSpPr>
                <a:spLocks noChangeShapeType="1"/>
              </p:cNvSpPr>
              <p:nvPr/>
            </p:nvSpPr>
            <p:spPr bwMode="auto">
              <a:xfrm flipH="1">
                <a:off x="3287" y="2570"/>
                <a:ext cx="20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3" name="Line 635"/>
              <p:cNvSpPr>
                <a:spLocks noChangeShapeType="1"/>
              </p:cNvSpPr>
              <p:nvPr/>
            </p:nvSpPr>
            <p:spPr bwMode="auto">
              <a:xfrm flipH="1">
                <a:off x="3262" y="2577"/>
                <a:ext cx="2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4" name="Line 636"/>
              <p:cNvSpPr>
                <a:spLocks noChangeShapeType="1"/>
              </p:cNvSpPr>
              <p:nvPr/>
            </p:nvSpPr>
            <p:spPr bwMode="auto">
              <a:xfrm flipH="1">
                <a:off x="3223" y="2589"/>
                <a:ext cx="3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5" name="Line 637"/>
              <p:cNvSpPr>
                <a:spLocks noChangeShapeType="1"/>
              </p:cNvSpPr>
              <p:nvPr/>
            </p:nvSpPr>
            <p:spPr bwMode="auto">
              <a:xfrm flipH="1">
                <a:off x="3178" y="2602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6" name="Line 638"/>
              <p:cNvSpPr>
                <a:spLocks noChangeShapeType="1"/>
              </p:cNvSpPr>
              <p:nvPr/>
            </p:nvSpPr>
            <p:spPr bwMode="auto">
              <a:xfrm flipH="1">
                <a:off x="3134" y="2609"/>
                <a:ext cx="44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7" name="Line 639"/>
              <p:cNvSpPr>
                <a:spLocks noChangeShapeType="1"/>
              </p:cNvSpPr>
              <p:nvPr/>
            </p:nvSpPr>
            <p:spPr bwMode="auto">
              <a:xfrm flipH="1">
                <a:off x="3114" y="2621"/>
                <a:ext cx="20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8" name="Line 640"/>
              <p:cNvSpPr>
                <a:spLocks noChangeShapeType="1"/>
              </p:cNvSpPr>
              <p:nvPr/>
            </p:nvSpPr>
            <p:spPr bwMode="auto">
              <a:xfrm flipH="1">
                <a:off x="3089" y="2621"/>
                <a:ext cx="2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09" name="Line 641"/>
              <p:cNvSpPr>
                <a:spLocks noChangeShapeType="1"/>
              </p:cNvSpPr>
              <p:nvPr/>
            </p:nvSpPr>
            <p:spPr bwMode="auto">
              <a:xfrm flipH="1">
                <a:off x="3044" y="262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0" name="Line 642"/>
              <p:cNvSpPr>
                <a:spLocks noChangeShapeType="1"/>
              </p:cNvSpPr>
              <p:nvPr/>
            </p:nvSpPr>
            <p:spPr bwMode="auto">
              <a:xfrm flipH="1">
                <a:off x="2999" y="2634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1" name="Line 643"/>
              <p:cNvSpPr>
                <a:spLocks noChangeShapeType="1"/>
              </p:cNvSpPr>
              <p:nvPr/>
            </p:nvSpPr>
            <p:spPr bwMode="auto">
              <a:xfrm flipH="1">
                <a:off x="2961" y="2634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2" name="Line 644"/>
              <p:cNvSpPr>
                <a:spLocks noChangeShapeType="1"/>
              </p:cNvSpPr>
              <p:nvPr/>
            </p:nvSpPr>
            <p:spPr bwMode="auto">
              <a:xfrm flipH="1">
                <a:off x="2916" y="264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3" name="Line 645"/>
              <p:cNvSpPr>
                <a:spLocks noChangeShapeType="1"/>
              </p:cNvSpPr>
              <p:nvPr/>
            </p:nvSpPr>
            <p:spPr bwMode="auto">
              <a:xfrm flipH="1">
                <a:off x="2871" y="264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4" name="Line 646"/>
              <p:cNvSpPr>
                <a:spLocks noChangeShapeType="1"/>
              </p:cNvSpPr>
              <p:nvPr/>
            </p:nvSpPr>
            <p:spPr bwMode="auto">
              <a:xfrm flipH="1" flipV="1">
                <a:off x="2826" y="2634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5" name="Line 647"/>
              <p:cNvSpPr>
                <a:spLocks noChangeShapeType="1"/>
              </p:cNvSpPr>
              <p:nvPr/>
            </p:nvSpPr>
            <p:spPr bwMode="auto">
              <a:xfrm flipH="1">
                <a:off x="2781" y="2634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6" name="Line 648"/>
              <p:cNvSpPr>
                <a:spLocks noChangeShapeType="1"/>
              </p:cNvSpPr>
              <p:nvPr/>
            </p:nvSpPr>
            <p:spPr bwMode="auto">
              <a:xfrm flipH="1" flipV="1">
                <a:off x="2736" y="262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7" name="Line 649"/>
              <p:cNvSpPr>
                <a:spLocks noChangeShapeType="1"/>
              </p:cNvSpPr>
              <p:nvPr/>
            </p:nvSpPr>
            <p:spPr bwMode="auto">
              <a:xfrm flipH="1" flipV="1">
                <a:off x="2711" y="2621"/>
                <a:ext cx="2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8" name="Line 650"/>
              <p:cNvSpPr>
                <a:spLocks noChangeShapeType="1"/>
              </p:cNvSpPr>
              <p:nvPr/>
            </p:nvSpPr>
            <p:spPr bwMode="auto">
              <a:xfrm flipH="1">
                <a:off x="2698" y="2621"/>
                <a:ext cx="13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19" name="Line 651"/>
              <p:cNvSpPr>
                <a:spLocks noChangeShapeType="1"/>
              </p:cNvSpPr>
              <p:nvPr/>
            </p:nvSpPr>
            <p:spPr bwMode="auto">
              <a:xfrm flipH="1" flipV="1">
                <a:off x="2653" y="2609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0" name="Line 652"/>
              <p:cNvSpPr>
                <a:spLocks noChangeShapeType="1"/>
              </p:cNvSpPr>
              <p:nvPr/>
            </p:nvSpPr>
            <p:spPr bwMode="auto">
              <a:xfrm flipH="1" flipV="1">
                <a:off x="2608" y="2602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1" name="Line 653"/>
              <p:cNvSpPr>
                <a:spLocks noChangeShapeType="1"/>
              </p:cNvSpPr>
              <p:nvPr/>
            </p:nvSpPr>
            <p:spPr bwMode="auto">
              <a:xfrm flipH="1" flipV="1">
                <a:off x="2563" y="2589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2" name="Line 654"/>
              <p:cNvSpPr>
                <a:spLocks noChangeShapeType="1"/>
              </p:cNvSpPr>
              <p:nvPr/>
            </p:nvSpPr>
            <p:spPr bwMode="auto">
              <a:xfrm flipH="1" flipV="1">
                <a:off x="2544" y="2577"/>
                <a:ext cx="19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3" name="Line 655"/>
              <p:cNvSpPr>
                <a:spLocks noChangeShapeType="1"/>
              </p:cNvSpPr>
              <p:nvPr/>
            </p:nvSpPr>
            <p:spPr bwMode="auto">
              <a:xfrm flipH="1" flipV="1">
                <a:off x="2518" y="2570"/>
                <a:ext cx="26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4" name="Line 656"/>
              <p:cNvSpPr>
                <a:spLocks noChangeShapeType="1"/>
              </p:cNvSpPr>
              <p:nvPr/>
            </p:nvSpPr>
            <p:spPr bwMode="auto">
              <a:xfrm flipH="1" flipV="1">
                <a:off x="2473" y="2551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5" name="Line 657"/>
              <p:cNvSpPr>
                <a:spLocks noChangeShapeType="1"/>
              </p:cNvSpPr>
              <p:nvPr/>
            </p:nvSpPr>
            <p:spPr bwMode="auto">
              <a:xfrm flipH="1" flipV="1">
                <a:off x="2448" y="2538"/>
                <a:ext cx="2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6" name="Line 658"/>
              <p:cNvSpPr>
                <a:spLocks noChangeShapeType="1"/>
              </p:cNvSpPr>
              <p:nvPr/>
            </p:nvSpPr>
            <p:spPr bwMode="auto">
              <a:xfrm flipH="1" flipV="1">
                <a:off x="2435" y="2519"/>
                <a:ext cx="13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7" name="Line 659"/>
              <p:cNvSpPr>
                <a:spLocks noChangeShapeType="1"/>
              </p:cNvSpPr>
              <p:nvPr/>
            </p:nvSpPr>
            <p:spPr bwMode="auto">
              <a:xfrm flipH="1" flipV="1">
                <a:off x="2397" y="2493"/>
                <a:ext cx="38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8" name="Line 660"/>
              <p:cNvSpPr>
                <a:spLocks noChangeShapeType="1"/>
              </p:cNvSpPr>
              <p:nvPr/>
            </p:nvSpPr>
            <p:spPr bwMode="auto">
              <a:xfrm flipH="1" flipV="1">
                <a:off x="2390" y="2480"/>
                <a:ext cx="7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29" name="Line 661"/>
              <p:cNvSpPr>
                <a:spLocks noChangeShapeType="1"/>
              </p:cNvSpPr>
              <p:nvPr/>
            </p:nvSpPr>
            <p:spPr bwMode="auto">
              <a:xfrm flipH="1" flipV="1">
                <a:off x="2364" y="2448"/>
                <a:ext cx="26" cy="3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0" name="Line 662"/>
              <p:cNvSpPr>
                <a:spLocks noChangeShapeType="1"/>
              </p:cNvSpPr>
              <p:nvPr/>
            </p:nvSpPr>
            <p:spPr bwMode="auto">
              <a:xfrm flipH="1" flipV="1">
                <a:off x="2352" y="2403"/>
                <a:ext cx="12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1" name="Line 663"/>
              <p:cNvSpPr>
                <a:spLocks noChangeShapeType="1"/>
              </p:cNvSpPr>
              <p:nvPr/>
            </p:nvSpPr>
            <p:spPr bwMode="auto">
              <a:xfrm flipV="1">
                <a:off x="2352" y="2358"/>
                <a:ext cx="12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2" name="Line 664"/>
              <p:cNvSpPr>
                <a:spLocks noChangeShapeType="1"/>
              </p:cNvSpPr>
              <p:nvPr/>
            </p:nvSpPr>
            <p:spPr bwMode="auto">
              <a:xfrm flipV="1">
                <a:off x="2364" y="2326"/>
                <a:ext cx="26" cy="3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3" name="Line 665"/>
              <p:cNvSpPr>
                <a:spLocks noChangeShapeType="1"/>
              </p:cNvSpPr>
              <p:nvPr/>
            </p:nvSpPr>
            <p:spPr bwMode="auto">
              <a:xfrm flipV="1">
                <a:off x="2390" y="2314"/>
                <a:ext cx="7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4" name="Line 666"/>
              <p:cNvSpPr>
                <a:spLocks noChangeShapeType="1"/>
              </p:cNvSpPr>
              <p:nvPr/>
            </p:nvSpPr>
            <p:spPr bwMode="auto">
              <a:xfrm flipV="1">
                <a:off x="2397" y="2288"/>
                <a:ext cx="38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5" name="Line 667"/>
              <p:cNvSpPr>
                <a:spLocks noChangeShapeType="1"/>
              </p:cNvSpPr>
              <p:nvPr/>
            </p:nvSpPr>
            <p:spPr bwMode="auto">
              <a:xfrm flipV="1">
                <a:off x="2435" y="2275"/>
                <a:ext cx="13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6" name="Line 668"/>
              <p:cNvSpPr>
                <a:spLocks noChangeShapeType="1"/>
              </p:cNvSpPr>
              <p:nvPr/>
            </p:nvSpPr>
            <p:spPr bwMode="auto">
              <a:xfrm flipV="1">
                <a:off x="2448" y="2256"/>
                <a:ext cx="2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7" name="Line 669"/>
              <p:cNvSpPr>
                <a:spLocks noChangeShapeType="1"/>
              </p:cNvSpPr>
              <p:nvPr/>
            </p:nvSpPr>
            <p:spPr bwMode="auto">
              <a:xfrm flipV="1">
                <a:off x="2473" y="2237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8" name="Line 670"/>
              <p:cNvSpPr>
                <a:spLocks noChangeShapeType="1"/>
              </p:cNvSpPr>
              <p:nvPr/>
            </p:nvSpPr>
            <p:spPr bwMode="auto">
              <a:xfrm flipV="1">
                <a:off x="2518" y="2230"/>
                <a:ext cx="26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39" name="Line 671"/>
              <p:cNvSpPr>
                <a:spLocks noChangeShapeType="1"/>
              </p:cNvSpPr>
              <p:nvPr/>
            </p:nvSpPr>
            <p:spPr bwMode="auto">
              <a:xfrm flipV="1">
                <a:off x="2544" y="2217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0" name="Line 672"/>
              <p:cNvSpPr>
                <a:spLocks noChangeShapeType="1"/>
              </p:cNvSpPr>
              <p:nvPr/>
            </p:nvSpPr>
            <p:spPr bwMode="auto">
              <a:xfrm flipV="1">
                <a:off x="2563" y="2204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1" name="Line 673"/>
              <p:cNvSpPr>
                <a:spLocks noChangeShapeType="1"/>
              </p:cNvSpPr>
              <p:nvPr/>
            </p:nvSpPr>
            <p:spPr bwMode="auto">
              <a:xfrm flipV="1">
                <a:off x="2608" y="219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2" name="Line 674"/>
              <p:cNvSpPr>
                <a:spLocks noChangeShapeType="1"/>
              </p:cNvSpPr>
              <p:nvPr/>
            </p:nvSpPr>
            <p:spPr bwMode="auto">
              <a:xfrm flipV="1">
                <a:off x="2653" y="2185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3" name="Line 675"/>
              <p:cNvSpPr>
                <a:spLocks noChangeShapeType="1"/>
              </p:cNvSpPr>
              <p:nvPr/>
            </p:nvSpPr>
            <p:spPr bwMode="auto">
              <a:xfrm>
                <a:off x="2698" y="2185"/>
                <a:ext cx="13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4" name="Line 676"/>
              <p:cNvSpPr>
                <a:spLocks noChangeShapeType="1"/>
              </p:cNvSpPr>
              <p:nvPr/>
            </p:nvSpPr>
            <p:spPr bwMode="auto">
              <a:xfrm flipV="1">
                <a:off x="2711" y="2179"/>
                <a:ext cx="2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5" name="Line 677"/>
              <p:cNvSpPr>
                <a:spLocks noChangeShapeType="1"/>
              </p:cNvSpPr>
              <p:nvPr/>
            </p:nvSpPr>
            <p:spPr bwMode="auto">
              <a:xfrm flipV="1">
                <a:off x="2736" y="2172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6" name="Line 678"/>
              <p:cNvSpPr>
                <a:spLocks noChangeShapeType="1"/>
              </p:cNvSpPr>
              <p:nvPr/>
            </p:nvSpPr>
            <p:spPr bwMode="auto">
              <a:xfrm>
                <a:off x="2781" y="2172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7" name="Line 679"/>
              <p:cNvSpPr>
                <a:spLocks noChangeShapeType="1"/>
              </p:cNvSpPr>
              <p:nvPr/>
            </p:nvSpPr>
            <p:spPr bwMode="auto">
              <a:xfrm flipV="1">
                <a:off x="2826" y="2166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8" name="Line 680"/>
              <p:cNvSpPr>
                <a:spLocks noChangeShapeType="1"/>
              </p:cNvSpPr>
              <p:nvPr/>
            </p:nvSpPr>
            <p:spPr bwMode="auto">
              <a:xfrm>
                <a:off x="2871" y="2166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49" name="Line 681"/>
              <p:cNvSpPr>
                <a:spLocks noChangeShapeType="1"/>
              </p:cNvSpPr>
              <p:nvPr/>
            </p:nvSpPr>
            <p:spPr bwMode="auto">
              <a:xfrm>
                <a:off x="2916" y="2166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0" name="Line 682"/>
              <p:cNvSpPr>
                <a:spLocks noChangeShapeType="1"/>
              </p:cNvSpPr>
              <p:nvPr/>
            </p:nvSpPr>
            <p:spPr bwMode="auto">
              <a:xfrm>
                <a:off x="2961" y="2166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1" name="Line 683"/>
              <p:cNvSpPr>
                <a:spLocks noChangeShapeType="1"/>
              </p:cNvSpPr>
              <p:nvPr/>
            </p:nvSpPr>
            <p:spPr bwMode="auto">
              <a:xfrm>
                <a:off x="2999" y="2172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2" name="Line 684"/>
              <p:cNvSpPr>
                <a:spLocks noChangeShapeType="1"/>
              </p:cNvSpPr>
              <p:nvPr/>
            </p:nvSpPr>
            <p:spPr bwMode="auto">
              <a:xfrm>
                <a:off x="3044" y="2172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3" name="Line 685"/>
              <p:cNvSpPr>
                <a:spLocks noChangeShapeType="1"/>
              </p:cNvSpPr>
              <p:nvPr/>
            </p:nvSpPr>
            <p:spPr bwMode="auto">
              <a:xfrm>
                <a:off x="3089" y="2179"/>
                <a:ext cx="2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4" name="Line 686"/>
              <p:cNvSpPr>
                <a:spLocks noChangeShapeType="1"/>
              </p:cNvSpPr>
              <p:nvPr/>
            </p:nvSpPr>
            <p:spPr bwMode="auto">
              <a:xfrm>
                <a:off x="3114" y="2185"/>
                <a:ext cx="20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5" name="Line 687"/>
              <p:cNvSpPr>
                <a:spLocks noChangeShapeType="1"/>
              </p:cNvSpPr>
              <p:nvPr/>
            </p:nvSpPr>
            <p:spPr bwMode="auto">
              <a:xfrm>
                <a:off x="3134" y="2185"/>
                <a:ext cx="44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6" name="Line 688"/>
              <p:cNvSpPr>
                <a:spLocks noChangeShapeType="1"/>
              </p:cNvSpPr>
              <p:nvPr/>
            </p:nvSpPr>
            <p:spPr bwMode="auto">
              <a:xfrm>
                <a:off x="3178" y="219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7" name="Line 689"/>
              <p:cNvSpPr>
                <a:spLocks noChangeShapeType="1"/>
              </p:cNvSpPr>
              <p:nvPr/>
            </p:nvSpPr>
            <p:spPr bwMode="auto">
              <a:xfrm>
                <a:off x="3223" y="2204"/>
                <a:ext cx="3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8" name="Line 690"/>
              <p:cNvSpPr>
                <a:spLocks noChangeShapeType="1"/>
              </p:cNvSpPr>
              <p:nvPr/>
            </p:nvSpPr>
            <p:spPr bwMode="auto">
              <a:xfrm>
                <a:off x="3262" y="2217"/>
                <a:ext cx="2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59" name="Line 691"/>
              <p:cNvSpPr>
                <a:spLocks noChangeShapeType="1"/>
              </p:cNvSpPr>
              <p:nvPr/>
            </p:nvSpPr>
            <p:spPr bwMode="auto">
              <a:xfrm>
                <a:off x="3287" y="2230"/>
                <a:ext cx="20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0" name="Line 692"/>
              <p:cNvSpPr>
                <a:spLocks noChangeShapeType="1"/>
              </p:cNvSpPr>
              <p:nvPr/>
            </p:nvSpPr>
            <p:spPr bwMode="auto">
              <a:xfrm>
                <a:off x="3307" y="2237"/>
                <a:ext cx="44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1" name="Line 693"/>
              <p:cNvSpPr>
                <a:spLocks noChangeShapeType="1"/>
              </p:cNvSpPr>
              <p:nvPr/>
            </p:nvSpPr>
            <p:spPr bwMode="auto">
              <a:xfrm>
                <a:off x="3351" y="2256"/>
                <a:ext cx="26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2" name="Line 694"/>
              <p:cNvSpPr>
                <a:spLocks noChangeShapeType="1"/>
              </p:cNvSpPr>
              <p:nvPr/>
            </p:nvSpPr>
            <p:spPr bwMode="auto">
              <a:xfrm>
                <a:off x="3377" y="2275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3" name="Line 695"/>
              <p:cNvSpPr>
                <a:spLocks noChangeShapeType="1"/>
              </p:cNvSpPr>
              <p:nvPr/>
            </p:nvSpPr>
            <p:spPr bwMode="auto">
              <a:xfrm>
                <a:off x="3396" y="2288"/>
                <a:ext cx="39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4" name="Line 696"/>
              <p:cNvSpPr>
                <a:spLocks noChangeShapeType="1"/>
              </p:cNvSpPr>
              <p:nvPr/>
            </p:nvSpPr>
            <p:spPr bwMode="auto">
              <a:xfrm>
                <a:off x="3435" y="2314"/>
                <a:ext cx="6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5" name="Line 697"/>
              <p:cNvSpPr>
                <a:spLocks noChangeShapeType="1"/>
              </p:cNvSpPr>
              <p:nvPr/>
            </p:nvSpPr>
            <p:spPr bwMode="auto">
              <a:xfrm>
                <a:off x="3351" y="2352"/>
                <a:ext cx="7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6" name="Line 698"/>
              <p:cNvSpPr>
                <a:spLocks noChangeShapeType="1"/>
              </p:cNvSpPr>
              <p:nvPr/>
            </p:nvSpPr>
            <p:spPr bwMode="auto">
              <a:xfrm>
                <a:off x="3358" y="2358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7" name="Line 699"/>
              <p:cNvSpPr>
                <a:spLocks noChangeShapeType="1"/>
              </p:cNvSpPr>
              <p:nvPr/>
            </p:nvSpPr>
            <p:spPr bwMode="auto">
              <a:xfrm flipH="1">
                <a:off x="3358" y="2403"/>
                <a:ext cx="13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8" name="Line 700"/>
              <p:cNvSpPr>
                <a:spLocks noChangeShapeType="1"/>
              </p:cNvSpPr>
              <p:nvPr/>
            </p:nvSpPr>
            <p:spPr bwMode="auto">
              <a:xfrm flipH="1">
                <a:off x="3351" y="2448"/>
                <a:ext cx="7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69" name="Line 701"/>
              <p:cNvSpPr>
                <a:spLocks noChangeShapeType="1"/>
              </p:cNvSpPr>
              <p:nvPr/>
            </p:nvSpPr>
            <p:spPr bwMode="auto">
              <a:xfrm flipH="1">
                <a:off x="3319" y="2455"/>
                <a:ext cx="32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0" name="Line 702"/>
              <p:cNvSpPr>
                <a:spLocks noChangeShapeType="1"/>
              </p:cNvSpPr>
              <p:nvPr/>
            </p:nvSpPr>
            <p:spPr bwMode="auto">
              <a:xfrm flipH="1">
                <a:off x="3307" y="2493"/>
                <a:ext cx="12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1" name="Line 703"/>
              <p:cNvSpPr>
                <a:spLocks noChangeShapeType="1"/>
              </p:cNvSpPr>
              <p:nvPr/>
            </p:nvSpPr>
            <p:spPr bwMode="auto">
              <a:xfrm flipH="1">
                <a:off x="3262" y="2500"/>
                <a:ext cx="45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2" name="Line 704"/>
              <p:cNvSpPr>
                <a:spLocks noChangeShapeType="1"/>
              </p:cNvSpPr>
              <p:nvPr/>
            </p:nvSpPr>
            <p:spPr bwMode="auto">
              <a:xfrm flipH="1">
                <a:off x="3243" y="2525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3" name="Line 705"/>
              <p:cNvSpPr>
                <a:spLocks noChangeShapeType="1"/>
              </p:cNvSpPr>
              <p:nvPr/>
            </p:nvSpPr>
            <p:spPr bwMode="auto">
              <a:xfrm flipH="1">
                <a:off x="3223" y="2538"/>
                <a:ext cx="20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4" name="Line 706"/>
              <p:cNvSpPr>
                <a:spLocks noChangeShapeType="1"/>
              </p:cNvSpPr>
              <p:nvPr/>
            </p:nvSpPr>
            <p:spPr bwMode="auto">
              <a:xfrm flipH="1">
                <a:off x="3178" y="2544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5" name="Line 707"/>
              <p:cNvSpPr>
                <a:spLocks noChangeShapeType="1"/>
              </p:cNvSpPr>
              <p:nvPr/>
            </p:nvSpPr>
            <p:spPr bwMode="auto">
              <a:xfrm flipH="1">
                <a:off x="3134" y="2557"/>
                <a:ext cx="44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6" name="Line 708"/>
              <p:cNvSpPr>
                <a:spLocks noChangeShapeType="1"/>
              </p:cNvSpPr>
              <p:nvPr/>
            </p:nvSpPr>
            <p:spPr bwMode="auto">
              <a:xfrm flipH="1">
                <a:off x="3095" y="2570"/>
                <a:ext cx="39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7" name="Line 709"/>
              <p:cNvSpPr>
                <a:spLocks noChangeShapeType="1"/>
              </p:cNvSpPr>
              <p:nvPr/>
            </p:nvSpPr>
            <p:spPr bwMode="auto">
              <a:xfrm flipH="1">
                <a:off x="3089" y="2577"/>
                <a:ext cx="6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8" name="Line 710"/>
              <p:cNvSpPr>
                <a:spLocks noChangeShapeType="1"/>
              </p:cNvSpPr>
              <p:nvPr/>
            </p:nvSpPr>
            <p:spPr bwMode="auto">
              <a:xfrm flipH="1">
                <a:off x="3044" y="2583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79" name="Line 711"/>
              <p:cNvSpPr>
                <a:spLocks noChangeShapeType="1"/>
              </p:cNvSpPr>
              <p:nvPr/>
            </p:nvSpPr>
            <p:spPr bwMode="auto">
              <a:xfrm flipH="1">
                <a:off x="2999" y="2589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0" name="Line 712"/>
              <p:cNvSpPr>
                <a:spLocks noChangeShapeType="1"/>
              </p:cNvSpPr>
              <p:nvPr/>
            </p:nvSpPr>
            <p:spPr bwMode="auto">
              <a:xfrm flipH="1">
                <a:off x="2961" y="2589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1" name="Line 713"/>
              <p:cNvSpPr>
                <a:spLocks noChangeShapeType="1"/>
              </p:cNvSpPr>
              <p:nvPr/>
            </p:nvSpPr>
            <p:spPr bwMode="auto">
              <a:xfrm flipH="1">
                <a:off x="2916" y="2596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2" name="Line 714"/>
              <p:cNvSpPr>
                <a:spLocks noChangeShapeType="1"/>
              </p:cNvSpPr>
              <p:nvPr/>
            </p:nvSpPr>
            <p:spPr bwMode="auto">
              <a:xfrm flipH="1">
                <a:off x="2871" y="2596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3" name="Line 715"/>
              <p:cNvSpPr>
                <a:spLocks noChangeShapeType="1"/>
              </p:cNvSpPr>
              <p:nvPr/>
            </p:nvSpPr>
            <p:spPr bwMode="auto">
              <a:xfrm flipH="1" flipV="1">
                <a:off x="2826" y="2589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4" name="Line 716"/>
              <p:cNvSpPr>
                <a:spLocks noChangeShapeType="1"/>
              </p:cNvSpPr>
              <p:nvPr/>
            </p:nvSpPr>
            <p:spPr bwMode="auto">
              <a:xfrm flipH="1">
                <a:off x="2781" y="2589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5" name="Line 717"/>
              <p:cNvSpPr>
                <a:spLocks noChangeShapeType="1"/>
              </p:cNvSpPr>
              <p:nvPr/>
            </p:nvSpPr>
            <p:spPr bwMode="auto">
              <a:xfrm flipH="1" flipV="1">
                <a:off x="2736" y="2583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6" name="Line 718"/>
              <p:cNvSpPr>
                <a:spLocks noChangeShapeType="1"/>
              </p:cNvSpPr>
              <p:nvPr/>
            </p:nvSpPr>
            <p:spPr bwMode="auto">
              <a:xfrm flipV="1">
                <a:off x="2736" y="2577"/>
                <a:ext cx="0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7" name="Line 719"/>
              <p:cNvSpPr>
                <a:spLocks noChangeShapeType="1"/>
              </p:cNvSpPr>
              <p:nvPr/>
            </p:nvSpPr>
            <p:spPr bwMode="auto">
              <a:xfrm flipH="1" flipV="1">
                <a:off x="2698" y="2570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8" name="Line 720"/>
              <p:cNvSpPr>
                <a:spLocks noChangeShapeType="1"/>
              </p:cNvSpPr>
              <p:nvPr/>
            </p:nvSpPr>
            <p:spPr bwMode="auto">
              <a:xfrm flipH="1" flipV="1">
                <a:off x="2653" y="2557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89" name="Line 721"/>
              <p:cNvSpPr>
                <a:spLocks noChangeShapeType="1"/>
              </p:cNvSpPr>
              <p:nvPr/>
            </p:nvSpPr>
            <p:spPr bwMode="auto">
              <a:xfrm flipH="1" flipV="1">
                <a:off x="2608" y="2544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0" name="Line 722"/>
              <p:cNvSpPr>
                <a:spLocks noChangeShapeType="1"/>
              </p:cNvSpPr>
              <p:nvPr/>
            </p:nvSpPr>
            <p:spPr bwMode="auto">
              <a:xfrm flipH="1" flipV="1">
                <a:off x="2582" y="2538"/>
                <a:ext cx="26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1" name="Line 723"/>
              <p:cNvSpPr>
                <a:spLocks noChangeShapeType="1"/>
              </p:cNvSpPr>
              <p:nvPr/>
            </p:nvSpPr>
            <p:spPr bwMode="auto">
              <a:xfrm flipH="1" flipV="1">
                <a:off x="2563" y="2525"/>
                <a:ext cx="19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2" name="Line 724"/>
              <p:cNvSpPr>
                <a:spLocks noChangeShapeType="1"/>
              </p:cNvSpPr>
              <p:nvPr/>
            </p:nvSpPr>
            <p:spPr bwMode="auto">
              <a:xfrm flipH="1" flipV="1">
                <a:off x="2518" y="2500"/>
                <a:ext cx="45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3" name="Line 725"/>
              <p:cNvSpPr>
                <a:spLocks noChangeShapeType="1"/>
              </p:cNvSpPr>
              <p:nvPr/>
            </p:nvSpPr>
            <p:spPr bwMode="auto">
              <a:xfrm flipH="1" flipV="1">
                <a:off x="2512" y="2493"/>
                <a:ext cx="6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4" name="Line 726"/>
              <p:cNvSpPr>
                <a:spLocks noChangeShapeType="1"/>
              </p:cNvSpPr>
              <p:nvPr/>
            </p:nvSpPr>
            <p:spPr bwMode="auto">
              <a:xfrm flipH="1" flipV="1">
                <a:off x="2473" y="2455"/>
                <a:ext cx="39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5" name="Line 727"/>
              <p:cNvSpPr>
                <a:spLocks noChangeShapeType="1"/>
              </p:cNvSpPr>
              <p:nvPr/>
            </p:nvSpPr>
            <p:spPr bwMode="auto">
              <a:xfrm flipV="1">
                <a:off x="2473" y="2448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6" name="Line 728"/>
              <p:cNvSpPr>
                <a:spLocks noChangeShapeType="1"/>
              </p:cNvSpPr>
              <p:nvPr/>
            </p:nvSpPr>
            <p:spPr bwMode="auto">
              <a:xfrm flipH="1" flipV="1">
                <a:off x="2461" y="2403"/>
                <a:ext cx="12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7" name="Line 729"/>
              <p:cNvSpPr>
                <a:spLocks noChangeShapeType="1"/>
              </p:cNvSpPr>
              <p:nvPr/>
            </p:nvSpPr>
            <p:spPr bwMode="auto">
              <a:xfrm flipV="1">
                <a:off x="2461" y="2358"/>
                <a:ext cx="12" cy="4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8" name="Line 730"/>
              <p:cNvSpPr>
                <a:spLocks noChangeShapeType="1"/>
              </p:cNvSpPr>
              <p:nvPr/>
            </p:nvSpPr>
            <p:spPr bwMode="auto">
              <a:xfrm flipV="1">
                <a:off x="2473" y="2352"/>
                <a:ext cx="0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299" name="Line 731"/>
              <p:cNvSpPr>
                <a:spLocks noChangeShapeType="1"/>
              </p:cNvSpPr>
              <p:nvPr/>
            </p:nvSpPr>
            <p:spPr bwMode="auto">
              <a:xfrm flipV="1">
                <a:off x="2473" y="2314"/>
                <a:ext cx="39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0" name="Line 732"/>
              <p:cNvSpPr>
                <a:spLocks noChangeShapeType="1"/>
              </p:cNvSpPr>
              <p:nvPr/>
            </p:nvSpPr>
            <p:spPr bwMode="auto">
              <a:xfrm flipV="1">
                <a:off x="2512" y="2307"/>
                <a:ext cx="6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1" name="Line 733"/>
              <p:cNvSpPr>
                <a:spLocks noChangeShapeType="1"/>
              </p:cNvSpPr>
              <p:nvPr/>
            </p:nvSpPr>
            <p:spPr bwMode="auto">
              <a:xfrm flipV="1">
                <a:off x="2518" y="2281"/>
                <a:ext cx="45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2" name="Line 734"/>
              <p:cNvSpPr>
                <a:spLocks noChangeShapeType="1"/>
              </p:cNvSpPr>
              <p:nvPr/>
            </p:nvSpPr>
            <p:spPr bwMode="auto">
              <a:xfrm flipV="1">
                <a:off x="2563" y="2275"/>
                <a:ext cx="19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3" name="Line 735"/>
              <p:cNvSpPr>
                <a:spLocks noChangeShapeType="1"/>
              </p:cNvSpPr>
              <p:nvPr/>
            </p:nvSpPr>
            <p:spPr bwMode="auto">
              <a:xfrm flipV="1">
                <a:off x="2582" y="2262"/>
                <a:ext cx="26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4" name="Line 736"/>
              <p:cNvSpPr>
                <a:spLocks noChangeShapeType="1"/>
              </p:cNvSpPr>
              <p:nvPr/>
            </p:nvSpPr>
            <p:spPr bwMode="auto">
              <a:xfrm flipV="1">
                <a:off x="2608" y="2249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5" name="Line 737"/>
              <p:cNvSpPr>
                <a:spLocks noChangeShapeType="1"/>
              </p:cNvSpPr>
              <p:nvPr/>
            </p:nvSpPr>
            <p:spPr bwMode="auto">
              <a:xfrm flipV="1">
                <a:off x="2653" y="2237"/>
                <a:ext cx="45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6" name="Line 738"/>
              <p:cNvSpPr>
                <a:spLocks noChangeShapeType="1"/>
              </p:cNvSpPr>
              <p:nvPr/>
            </p:nvSpPr>
            <p:spPr bwMode="auto">
              <a:xfrm flipV="1">
                <a:off x="2698" y="2230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7" name="Line 739"/>
              <p:cNvSpPr>
                <a:spLocks noChangeShapeType="1"/>
              </p:cNvSpPr>
              <p:nvPr/>
            </p:nvSpPr>
            <p:spPr bwMode="auto">
              <a:xfrm flipV="1">
                <a:off x="2736" y="2217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8" name="Line 740"/>
              <p:cNvSpPr>
                <a:spLocks noChangeShapeType="1"/>
              </p:cNvSpPr>
              <p:nvPr/>
            </p:nvSpPr>
            <p:spPr bwMode="auto">
              <a:xfrm>
                <a:off x="2781" y="2217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09" name="Line 741"/>
              <p:cNvSpPr>
                <a:spLocks noChangeShapeType="1"/>
              </p:cNvSpPr>
              <p:nvPr/>
            </p:nvSpPr>
            <p:spPr bwMode="auto">
              <a:xfrm flipV="1">
                <a:off x="2826" y="2211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0" name="Line 742"/>
              <p:cNvSpPr>
                <a:spLocks noChangeShapeType="1"/>
              </p:cNvSpPr>
              <p:nvPr/>
            </p:nvSpPr>
            <p:spPr bwMode="auto">
              <a:xfrm>
                <a:off x="2871" y="221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1" name="Line 743"/>
              <p:cNvSpPr>
                <a:spLocks noChangeShapeType="1"/>
              </p:cNvSpPr>
              <p:nvPr/>
            </p:nvSpPr>
            <p:spPr bwMode="auto">
              <a:xfrm>
                <a:off x="2916" y="221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2" name="Line 744"/>
              <p:cNvSpPr>
                <a:spLocks noChangeShapeType="1"/>
              </p:cNvSpPr>
              <p:nvPr/>
            </p:nvSpPr>
            <p:spPr bwMode="auto">
              <a:xfrm>
                <a:off x="2961" y="2211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3" name="Line 745"/>
              <p:cNvSpPr>
                <a:spLocks noChangeShapeType="1"/>
              </p:cNvSpPr>
              <p:nvPr/>
            </p:nvSpPr>
            <p:spPr bwMode="auto">
              <a:xfrm>
                <a:off x="2999" y="2217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4" name="Line 746"/>
              <p:cNvSpPr>
                <a:spLocks noChangeShapeType="1"/>
              </p:cNvSpPr>
              <p:nvPr/>
            </p:nvSpPr>
            <p:spPr bwMode="auto">
              <a:xfrm>
                <a:off x="3044" y="2217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5" name="Line 747"/>
              <p:cNvSpPr>
                <a:spLocks noChangeShapeType="1"/>
              </p:cNvSpPr>
              <p:nvPr/>
            </p:nvSpPr>
            <p:spPr bwMode="auto">
              <a:xfrm>
                <a:off x="3089" y="2230"/>
                <a:ext cx="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6" name="Line 748"/>
              <p:cNvSpPr>
                <a:spLocks noChangeShapeType="1"/>
              </p:cNvSpPr>
              <p:nvPr/>
            </p:nvSpPr>
            <p:spPr bwMode="auto">
              <a:xfrm>
                <a:off x="3095" y="2230"/>
                <a:ext cx="39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7" name="Line 749"/>
              <p:cNvSpPr>
                <a:spLocks noChangeShapeType="1"/>
              </p:cNvSpPr>
              <p:nvPr/>
            </p:nvSpPr>
            <p:spPr bwMode="auto">
              <a:xfrm>
                <a:off x="3134" y="2237"/>
                <a:ext cx="44" cy="12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8" name="Line 750"/>
              <p:cNvSpPr>
                <a:spLocks noChangeShapeType="1"/>
              </p:cNvSpPr>
              <p:nvPr/>
            </p:nvSpPr>
            <p:spPr bwMode="auto">
              <a:xfrm>
                <a:off x="3178" y="2249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19" name="Line 751"/>
              <p:cNvSpPr>
                <a:spLocks noChangeShapeType="1"/>
              </p:cNvSpPr>
              <p:nvPr/>
            </p:nvSpPr>
            <p:spPr bwMode="auto">
              <a:xfrm>
                <a:off x="3223" y="2262"/>
                <a:ext cx="20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0" name="Line 752"/>
              <p:cNvSpPr>
                <a:spLocks noChangeShapeType="1"/>
              </p:cNvSpPr>
              <p:nvPr/>
            </p:nvSpPr>
            <p:spPr bwMode="auto">
              <a:xfrm>
                <a:off x="3243" y="2275"/>
                <a:ext cx="19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1" name="Line 753"/>
              <p:cNvSpPr>
                <a:spLocks noChangeShapeType="1"/>
              </p:cNvSpPr>
              <p:nvPr/>
            </p:nvSpPr>
            <p:spPr bwMode="auto">
              <a:xfrm>
                <a:off x="3262" y="2281"/>
                <a:ext cx="45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2" name="Line 754"/>
              <p:cNvSpPr>
                <a:spLocks noChangeShapeType="1"/>
              </p:cNvSpPr>
              <p:nvPr/>
            </p:nvSpPr>
            <p:spPr bwMode="auto">
              <a:xfrm>
                <a:off x="3307" y="2307"/>
                <a:ext cx="12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3" name="Line 755"/>
              <p:cNvSpPr>
                <a:spLocks noChangeShapeType="1"/>
              </p:cNvSpPr>
              <p:nvPr/>
            </p:nvSpPr>
            <p:spPr bwMode="auto">
              <a:xfrm>
                <a:off x="3319" y="2314"/>
                <a:ext cx="32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4" name="Line 756"/>
              <p:cNvSpPr>
                <a:spLocks noChangeShapeType="1"/>
              </p:cNvSpPr>
              <p:nvPr/>
            </p:nvSpPr>
            <p:spPr bwMode="auto">
              <a:xfrm>
                <a:off x="3262" y="2397"/>
                <a:ext cx="6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5" name="Line 757"/>
              <p:cNvSpPr>
                <a:spLocks noChangeShapeType="1"/>
              </p:cNvSpPr>
              <p:nvPr/>
            </p:nvSpPr>
            <p:spPr bwMode="auto">
              <a:xfrm flipH="1">
                <a:off x="3262" y="2403"/>
                <a:ext cx="6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6" name="Line 758"/>
              <p:cNvSpPr>
                <a:spLocks noChangeShapeType="1"/>
              </p:cNvSpPr>
              <p:nvPr/>
            </p:nvSpPr>
            <p:spPr bwMode="auto">
              <a:xfrm flipH="1">
                <a:off x="3249" y="2410"/>
                <a:ext cx="13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7" name="Line 759"/>
              <p:cNvSpPr>
                <a:spLocks noChangeShapeType="1"/>
              </p:cNvSpPr>
              <p:nvPr/>
            </p:nvSpPr>
            <p:spPr bwMode="auto">
              <a:xfrm flipH="1">
                <a:off x="3223" y="2448"/>
                <a:ext cx="26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8" name="Line 760"/>
              <p:cNvSpPr>
                <a:spLocks noChangeShapeType="1"/>
              </p:cNvSpPr>
              <p:nvPr/>
            </p:nvSpPr>
            <p:spPr bwMode="auto">
              <a:xfrm flipH="1">
                <a:off x="3198" y="2474"/>
                <a:ext cx="2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29" name="Line 761"/>
              <p:cNvSpPr>
                <a:spLocks noChangeShapeType="1"/>
              </p:cNvSpPr>
              <p:nvPr/>
            </p:nvSpPr>
            <p:spPr bwMode="auto">
              <a:xfrm flipH="1">
                <a:off x="3178" y="2493"/>
                <a:ext cx="20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0" name="Line 762"/>
              <p:cNvSpPr>
                <a:spLocks noChangeShapeType="1"/>
              </p:cNvSpPr>
              <p:nvPr/>
            </p:nvSpPr>
            <p:spPr bwMode="auto">
              <a:xfrm flipH="1">
                <a:off x="3134" y="2500"/>
                <a:ext cx="44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1" name="Line 763"/>
              <p:cNvSpPr>
                <a:spLocks noChangeShapeType="1"/>
              </p:cNvSpPr>
              <p:nvPr/>
            </p:nvSpPr>
            <p:spPr bwMode="auto">
              <a:xfrm flipH="1">
                <a:off x="3089" y="2519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2" name="Line 764"/>
              <p:cNvSpPr>
                <a:spLocks noChangeShapeType="1"/>
              </p:cNvSpPr>
              <p:nvPr/>
            </p:nvSpPr>
            <p:spPr bwMode="auto">
              <a:xfrm flipH="1">
                <a:off x="3076" y="2532"/>
                <a:ext cx="13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3" name="Line 765"/>
              <p:cNvSpPr>
                <a:spLocks noChangeShapeType="1"/>
              </p:cNvSpPr>
              <p:nvPr/>
            </p:nvSpPr>
            <p:spPr bwMode="auto">
              <a:xfrm flipH="1">
                <a:off x="3044" y="2538"/>
                <a:ext cx="32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4" name="Line 766"/>
              <p:cNvSpPr>
                <a:spLocks noChangeShapeType="1"/>
              </p:cNvSpPr>
              <p:nvPr/>
            </p:nvSpPr>
            <p:spPr bwMode="auto">
              <a:xfrm flipH="1">
                <a:off x="2999" y="253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5" name="Line 767"/>
              <p:cNvSpPr>
                <a:spLocks noChangeShapeType="1"/>
              </p:cNvSpPr>
              <p:nvPr/>
            </p:nvSpPr>
            <p:spPr bwMode="auto">
              <a:xfrm flipH="1">
                <a:off x="2961" y="2544"/>
                <a:ext cx="38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6" name="Line 768"/>
              <p:cNvSpPr>
                <a:spLocks noChangeShapeType="1"/>
              </p:cNvSpPr>
              <p:nvPr/>
            </p:nvSpPr>
            <p:spPr bwMode="auto">
              <a:xfrm flipH="1">
                <a:off x="2916" y="255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7" name="Line 769"/>
              <p:cNvSpPr>
                <a:spLocks noChangeShapeType="1"/>
              </p:cNvSpPr>
              <p:nvPr/>
            </p:nvSpPr>
            <p:spPr bwMode="auto">
              <a:xfrm flipH="1">
                <a:off x="2871" y="2551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8" name="Line 770"/>
              <p:cNvSpPr>
                <a:spLocks noChangeShapeType="1"/>
              </p:cNvSpPr>
              <p:nvPr/>
            </p:nvSpPr>
            <p:spPr bwMode="auto">
              <a:xfrm flipH="1" flipV="1">
                <a:off x="2826" y="2544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39" name="Line 771"/>
              <p:cNvSpPr>
                <a:spLocks noChangeShapeType="1"/>
              </p:cNvSpPr>
              <p:nvPr/>
            </p:nvSpPr>
            <p:spPr bwMode="auto">
              <a:xfrm flipH="1" flipV="1">
                <a:off x="2781" y="2538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0" name="Line 772"/>
              <p:cNvSpPr>
                <a:spLocks noChangeShapeType="1"/>
              </p:cNvSpPr>
              <p:nvPr/>
            </p:nvSpPr>
            <p:spPr bwMode="auto">
              <a:xfrm flipH="1">
                <a:off x="2755" y="2538"/>
                <a:ext cx="26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1" name="Line 773"/>
              <p:cNvSpPr>
                <a:spLocks noChangeShapeType="1"/>
              </p:cNvSpPr>
              <p:nvPr/>
            </p:nvSpPr>
            <p:spPr bwMode="auto">
              <a:xfrm flipH="1" flipV="1">
                <a:off x="2736" y="2532"/>
                <a:ext cx="19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2" name="Line 774"/>
              <p:cNvSpPr>
                <a:spLocks noChangeShapeType="1"/>
              </p:cNvSpPr>
              <p:nvPr/>
            </p:nvSpPr>
            <p:spPr bwMode="auto">
              <a:xfrm flipH="1" flipV="1">
                <a:off x="2698" y="2519"/>
                <a:ext cx="38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3" name="Line 775"/>
              <p:cNvSpPr>
                <a:spLocks noChangeShapeType="1"/>
              </p:cNvSpPr>
              <p:nvPr/>
            </p:nvSpPr>
            <p:spPr bwMode="auto">
              <a:xfrm flipH="1" flipV="1">
                <a:off x="2653" y="2500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4" name="Line 776"/>
              <p:cNvSpPr>
                <a:spLocks noChangeShapeType="1"/>
              </p:cNvSpPr>
              <p:nvPr/>
            </p:nvSpPr>
            <p:spPr bwMode="auto">
              <a:xfrm flipH="1" flipV="1">
                <a:off x="2634" y="2493"/>
                <a:ext cx="19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5" name="Line 777"/>
              <p:cNvSpPr>
                <a:spLocks noChangeShapeType="1"/>
              </p:cNvSpPr>
              <p:nvPr/>
            </p:nvSpPr>
            <p:spPr bwMode="auto">
              <a:xfrm flipH="1" flipV="1">
                <a:off x="2608" y="2474"/>
                <a:ext cx="26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6" name="Line 778"/>
              <p:cNvSpPr>
                <a:spLocks noChangeShapeType="1"/>
              </p:cNvSpPr>
              <p:nvPr/>
            </p:nvSpPr>
            <p:spPr bwMode="auto">
              <a:xfrm flipH="1" flipV="1">
                <a:off x="2576" y="2448"/>
                <a:ext cx="32" cy="2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7" name="Line 779"/>
              <p:cNvSpPr>
                <a:spLocks noChangeShapeType="1"/>
              </p:cNvSpPr>
              <p:nvPr/>
            </p:nvSpPr>
            <p:spPr bwMode="auto">
              <a:xfrm flipH="1" flipV="1">
                <a:off x="2563" y="2410"/>
                <a:ext cx="13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8" name="Line 780"/>
              <p:cNvSpPr>
                <a:spLocks noChangeShapeType="1"/>
              </p:cNvSpPr>
              <p:nvPr/>
            </p:nvSpPr>
            <p:spPr bwMode="auto">
              <a:xfrm flipV="1">
                <a:off x="2563" y="2403"/>
                <a:ext cx="0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49" name="Line 781"/>
              <p:cNvSpPr>
                <a:spLocks noChangeShapeType="1"/>
              </p:cNvSpPr>
              <p:nvPr/>
            </p:nvSpPr>
            <p:spPr bwMode="auto">
              <a:xfrm flipV="1">
                <a:off x="2563" y="2397"/>
                <a:ext cx="0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0" name="Line 782"/>
              <p:cNvSpPr>
                <a:spLocks noChangeShapeType="1"/>
              </p:cNvSpPr>
              <p:nvPr/>
            </p:nvSpPr>
            <p:spPr bwMode="auto">
              <a:xfrm flipV="1">
                <a:off x="2563" y="2358"/>
                <a:ext cx="13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1" name="Line 783"/>
              <p:cNvSpPr>
                <a:spLocks noChangeShapeType="1"/>
              </p:cNvSpPr>
              <p:nvPr/>
            </p:nvSpPr>
            <p:spPr bwMode="auto">
              <a:xfrm flipV="1">
                <a:off x="2576" y="2333"/>
                <a:ext cx="32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2" name="Line 784"/>
              <p:cNvSpPr>
                <a:spLocks noChangeShapeType="1"/>
              </p:cNvSpPr>
              <p:nvPr/>
            </p:nvSpPr>
            <p:spPr bwMode="auto">
              <a:xfrm flipV="1">
                <a:off x="2608" y="2314"/>
                <a:ext cx="26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3" name="Line 785"/>
              <p:cNvSpPr>
                <a:spLocks noChangeShapeType="1"/>
              </p:cNvSpPr>
              <p:nvPr/>
            </p:nvSpPr>
            <p:spPr bwMode="auto">
              <a:xfrm flipV="1">
                <a:off x="2634" y="2307"/>
                <a:ext cx="19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4" name="Line 786"/>
              <p:cNvSpPr>
                <a:spLocks noChangeShapeType="1"/>
              </p:cNvSpPr>
              <p:nvPr/>
            </p:nvSpPr>
            <p:spPr bwMode="auto">
              <a:xfrm flipV="1">
                <a:off x="2653" y="2288"/>
                <a:ext cx="4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5" name="Line 787"/>
              <p:cNvSpPr>
                <a:spLocks noChangeShapeType="1"/>
              </p:cNvSpPr>
              <p:nvPr/>
            </p:nvSpPr>
            <p:spPr bwMode="auto">
              <a:xfrm flipV="1">
                <a:off x="2698" y="2275"/>
                <a:ext cx="38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6" name="Line 788"/>
              <p:cNvSpPr>
                <a:spLocks noChangeShapeType="1"/>
              </p:cNvSpPr>
              <p:nvPr/>
            </p:nvSpPr>
            <p:spPr bwMode="auto">
              <a:xfrm>
                <a:off x="2736" y="2275"/>
                <a:ext cx="19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7" name="Line 789"/>
              <p:cNvSpPr>
                <a:spLocks noChangeShapeType="1"/>
              </p:cNvSpPr>
              <p:nvPr/>
            </p:nvSpPr>
            <p:spPr bwMode="auto">
              <a:xfrm flipV="1">
                <a:off x="2755" y="2269"/>
                <a:ext cx="26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8" name="Line 790"/>
              <p:cNvSpPr>
                <a:spLocks noChangeShapeType="1"/>
              </p:cNvSpPr>
              <p:nvPr/>
            </p:nvSpPr>
            <p:spPr bwMode="auto">
              <a:xfrm flipV="1">
                <a:off x="2781" y="2262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59" name="Line 791"/>
              <p:cNvSpPr>
                <a:spLocks noChangeShapeType="1"/>
              </p:cNvSpPr>
              <p:nvPr/>
            </p:nvSpPr>
            <p:spPr bwMode="auto">
              <a:xfrm flipV="1">
                <a:off x="2826" y="2256"/>
                <a:ext cx="45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0" name="Line 792"/>
              <p:cNvSpPr>
                <a:spLocks noChangeShapeType="1"/>
              </p:cNvSpPr>
              <p:nvPr/>
            </p:nvSpPr>
            <p:spPr bwMode="auto">
              <a:xfrm>
                <a:off x="2871" y="2256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1" name="Line 793"/>
              <p:cNvSpPr>
                <a:spLocks noChangeShapeType="1"/>
              </p:cNvSpPr>
              <p:nvPr/>
            </p:nvSpPr>
            <p:spPr bwMode="auto">
              <a:xfrm>
                <a:off x="2916" y="2256"/>
                <a:ext cx="45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2" name="Line 794"/>
              <p:cNvSpPr>
                <a:spLocks noChangeShapeType="1"/>
              </p:cNvSpPr>
              <p:nvPr/>
            </p:nvSpPr>
            <p:spPr bwMode="auto">
              <a:xfrm>
                <a:off x="2961" y="2256"/>
                <a:ext cx="38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3" name="Line 795"/>
              <p:cNvSpPr>
                <a:spLocks noChangeShapeType="1"/>
              </p:cNvSpPr>
              <p:nvPr/>
            </p:nvSpPr>
            <p:spPr bwMode="auto">
              <a:xfrm>
                <a:off x="2999" y="2262"/>
                <a:ext cx="45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4" name="Line 796"/>
              <p:cNvSpPr>
                <a:spLocks noChangeShapeType="1"/>
              </p:cNvSpPr>
              <p:nvPr/>
            </p:nvSpPr>
            <p:spPr bwMode="auto">
              <a:xfrm>
                <a:off x="3044" y="2269"/>
                <a:ext cx="32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5" name="Line 797"/>
              <p:cNvSpPr>
                <a:spLocks noChangeShapeType="1"/>
              </p:cNvSpPr>
              <p:nvPr/>
            </p:nvSpPr>
            <p:spPr bwMode="auto">
              <a:xfrm>
                <a:off x="3076" y="2275"/>
                <a:ext cx="13" cy="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6" name="Line 798"/>
              <p:cNvSpPr>
                <a:spLocks noChangeShapeType="1"/>
              </p:cNvSpPr>
              <p:nvPr/>
            </p:nvSpPr>
            <p:spPr bwMode="auto">
              <a:xfrm>
                <a:off x="3089" y="2275"/>
                <a:ext cx="45" cy="13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7" name="Line 799"/>
              <p:cNvSpPr>
                <a:spLocks noChangeShapeType="1"/>
              </p:cNvSpPr>
              <p:nvPr/>
            </p:nvSpPr>
            <p:spPr bwMode="auto">
              <a:xfrm>
                <a:off x="3134" y="2288"/>
                <a:ext cx="44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8" name="Line 800"/>
              <p:cNvSpPr>
                <a:spLocks noChangeShapeType="1"/>
              </p:cNvSpPr>
              <p:nvPr/>
            </p:nvSpPr>
            <p:spPr bwMode="auto">
              <a:xfrm>
                <a:off x="3178" y="2307"/>
                <a:ext cx="20" cy="7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69" name="Line 801"/>
              <p:cNvSpPr>
                <a:spLocks noChangeShapeType="1"/>
              </p:cNvSpPr>
              <p:nvPr/>
            </p:nvSpPr>
            <p:spPr bwMode="auto">
              <a:xfrm>
                <a:off x="3198" y="2314"/>
                <a:ext cx="25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0" name="Line 802"/>
              <p:cNvSpPr>
                <a:spLocks noChangeShapeType="1"/>
              </p:cNvSpPr>
              <p:nvPr/>
            </p:nvSpPr>
            <p:spPr bwMode="auto">
              <a:xfrm>
                <a:off x="3223" y="2333"/>
                <a:ext cx="26" cy="25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1" name="Line 803"/>
              <p:cNvSpPr>
                <a:spLocks noChangeShapeType="1"/>
              </p:cNvSpPr>
              <p:nvPr/>
            </p:nvSpPr>
            <p:spPr bwMode="auto">
              <a:xfrm>
                <a:off x="3249" y="2358"/>
                <a:ext cx="13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2" name="Line 804"/>
              <p:cNvSpPr>
                <a:spLocks noChangeShapeType="1"/>
              </p:cNvSpPr>
              <p:nvPr/>
            </p:nvSpPr>
            <p:spPr bwMode="auto">
              <a:xfrm>
                <a:off x="3134" y="2365"/>
                <a:ext cx="19" cy="38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3" name="Line 805"/>
              <p:cNvSpPr>
                <a:spLocks noChangeShapeType="1"/>
              </p:cNvSpPr>
              <p:nvPr/>
            </p:nvSpPr>
            <p:spPr bwMode="auto">
              <a:xfrm flipH="1">
                <a:off x="3134" y="2403"/>
                <a:ext cx="19" cy="3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4" name="Line 806"/>
              <p:cNvSpPr>
                <a:spLocks noChangeShapeType="1"/>
              </p:cNvSpPr>
              <p:nvPr/>
            </p:nvSpPr>
            <p:spPr bwMode="auto">
              <a:xfrm flipH="1">
                <a:off x="3127" y="2442"/>
                <a:ext cx="7" cy="6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5" name="Line 807"/>
              <p:cNvSpPr>
                <a:spLocks noChangeShapeType="1"/>
              </p:cNvSpPr>
              <p:nvPr/>
            </p:nvSpPr>
            <p:spPr bwMode="auto">
              <a:xfrm flipH="1">
                <a:off x="3089" y="2448"/>
                <a:ext cx="38" cy="19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sp>
            <p:nvSpPr>
              <p:cNvPr id="376" name="Line 808"/>
              <p:cNvSpPr>
                <a:spLocks noChangeShapeType="1"/>
              </p:cNvSpPr>
              <p:nvPr/>
            </p:nvSpPr>
            <p:spPr bwMode="auto">
              <a:xfrm flipH="1">
                <a:off x="3044" y="2467"/>
                <a:ext cx="45" cy="20"/>
              </a:xfrm>
              <a:prstGeom prst="line">
                <a:avLst/>
              </a:prstGeom>
              <a:noFill/>
              <a:ln w="0">
                <a:solidFill>
                  <a:srgbClr val="0000FF"/>
                </a:solidFill>
                <a:prstDash val="solid"/>
                <a:round/>
                <a:headEnd/>
                <a:tailEnd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</a:extLst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</p:grpSp>
        <p:sp>
          <p:nvSpPr>
            <p:cNvPr id="115" name="Line 810"/>
            <p:cNvSpPr>
              <a:spLocks noChangeShapeType="1"/>
            </p:cNvSpPr>
            <p:nvPr/>
          </p:nvSpPr>
          <p:spPr bwMode="auto">
            <a:xfrm flipH="1">
              <a:off x="4811713" y="3948113"/>
              <a:ext cx="20638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6" name="Line 811"/>
            <p:cNvSpPr>
              <a:spLocks noChangeShapeType="1"/>
            </p:cNvSpPr>
            <p:nvPr/>
          </p:nvSpPr>
          <p:spPr bwMode="auto">
            <a:xfrm flipH="1">
              <a:off x="4760913" y="3957638"/>
              <a:ext cx="50800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7" name="Line 812"/>
            <p:cNvSpPr>
              <a:spLocks noChangeShapeType="1"/>
            </p:cNvSpPr>
            <p:nvPr/>
          </p:nvSpPr>
          <p:spPr bwMode="auto">
            <a:xfrm flipH="1">
              <a:off x="4700588" y="3968750"/>
              <a:ext cx="60325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8" name="Line 813"/>
            <p:cNvSpPr>
              <a:spLocks noChangeShapeType="1"/>
            </p:cNvSpPr>
            <p:nvPr/>
          </p:nvSpPr>
          <p:spPr bwMode="auto">
            <a:xfrm flipH="1">
              <a:off x="4629150" y="3968750"/>
              <a:ext cx="71438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9" name="Line 814"/>
            <p:cNvSpPr>
              <a:spLocks noChangeShapeType="1"/>
            </p:cNvSpPr>
            <p:nvPr/>
          </p:nvSpPr>
          <p:spPr bwMode="auto">
            <a:xfrm flipH="1" flipV="1">
              <a:off x="4557713" y="3968750"/>
              <a:ext cx="71438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0" name="Line 815"/>
            <p:cNvSpPr>
              <a:spLocks noChangeShapeType="1"/>
            </p:cNvSpPr>
            <p:nvPr/>
          </p:nvSpPr>
          <p:spPr bwMode="auto">
            <a:xfrm flipH="1">
              <a:off x="4486275" y="3968750"/>
              <a:ext cx="71438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1" name="Line 816"/>
            <p:cNvSpPr>
              <a:spLocks noChangeShapeType="1"/>
            </p:cNvSpPr>
            <p:nvPr/>
          </p:nvSpPr>
          <p:spPr bwMode="auto">
            <a:xfrm flipH="1" flipV="1">
              <a:off x="4445000" y="3957638"/>
              <a:ext cx="41275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2" name="Line 817"/>
            <p:cNvSpPr>
              <a:spLocks noChangeShapeType="1"/>
            </p:cNvSpPr>
            <p:nvPr/>
          </p:nvSpPr>
          <p:spPr bwMode="auto">
            <a:xfrm flipH="1" flipV="1">
              <a:off x="4414838" y="3948113"/>
              <a:ext cx="30163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3" name="Line 818"/>
            <p:cNvSpPr>
              <a:spLocks noChangeShapeType="1"/>
            </p:cNvSpPr>
            <p:nvPr/>
          </p:nvSpPr>
          <p:spPr bwMode="auto">
            <a:xfrm flipH="1" flipV="1">
              <a:off x="4343400" y="3916363"/>
              <a:ext cx="71438" cy="3175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4" name="Line 819"/>
            <p:cNvSpPr>
              <a:spLocks noChangeShapeType="1"/>
            </p:cNvSpPr>
            <p:nvPr/>
          </p:nvSpPr>
          <p:spPr bwMode="auto">
            <a:xfrm flipH="1" flipV="1">
              <a:off x="4283075" y="3886200"/>
              <a:ext cx="60325" cy="301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5" name="Line 820"/>
            <p:cNvSpPr>
              <a:spLocks noChangeShapeType="1"/>
            </p:cNvSpPr>
            <p:nvPr/>
          </p:nvSpPr>
          <p:spPr bwMode="auto">
            <a:xfrm flipV="1">
              <a:off x="4283075" y="3876675"/>
              <a:ext cx="0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6" name="Line 821"/>
            <p:cNvSpPr>
              <a:spLocks noChangeShapeType="1"/>
            </p:cNvSpPr>
            <p:nvPr/>
          </p:nvSpPr>
          <p:spPr bwMode="auto">
            <a:xfrm flipH="1" flipV="1">
              <a:off x="4252913" y="3814763"/>
              <a:ext cx="30163" cy="619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7" name="Line 822"/>
            <p:cNvSpPr>
              <a:spLocks noChangeShapeType="1"/>
            </p:cNvSpPr>
            <p:nvPr/>
          </p:nvSpPr>
          <p:spPr bwMode="auto">
            <a:xfrm flipV="1">
              <a:off x="4252913" y="3754438"/>
              <a:ext cx="30163" cy="603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8" name="Line 823"/>
            <p:cNvSpPr>
              <a:spLocks noChangeShapeType="1"/>
            </p:cNvSpPr>
            <p:nvPr/>
          </p:nvSpPr>
          <p:spPr bwMode="auto">
            <a:xfrm flipV="1">
              <a:off x="4283075" y="3743325"/>
              <a:ext cx="0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9" name="Line 824"/>
            <p:cNvSpPr>
              <a:spLocks noChangeShapeType="1"/>
            </p:cNvSpPr>
            <p:nvPr/>
          </p:nvSpPr>
          <p:spPr bwMode="auto">
            <a:xfrm flipV="1">
              <a:off x="4283075" y="3713163"/>
              <a:ext cx="60325" cy="301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0" name="Line 825"/>
            <p:cNvSpPr>
              <a:spLocks noChangeShapeType="1"/>
            </p:cNvSpPr>
            <p:nvPr/>
          </p:nvSpPr>
          <p:spPr bwMode="auto">
            <a:xfrm flipV="1">
              <a:off x="4343400" y="3683000"/>
              <a:ext cx="71438" cy="301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1" name="Line 826"/>
            <p:cNvSpPr>
              <a:spLocks noChangeShapeType="1"/>
            </p:cNvSpPr>
            <p:nvPr/>
          </p:nvSpPr>
          <p:spPr bwMode="auto">
            <a:xfrm flipV="1">
              <a:off x="4414838" y="3673475"/>
              <a:ext cx="30163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2" name="Line 827"/>
            <p:cNvSpPr>
              <a:spLocks noChangeShapeType="1"/>
            </p:cNvSpPr>
            <p:nvPr/>
          </p:nvSpPr>
          <p:spPr bwMode="auto">
            <a:xfrm>
              <a:off x="4445000" y="3673475"/>
              <a:ext cx="41275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3" name="Line 828"/>
            <p:cNvSpPr>
              <a:spLocks noChangeShapeType="1"/>
            </p:cNvSpPr>
            <p:nvPr/>
          </p:nvSpPr>
          <p:spPr bwMode="auto">
            <a:xfrm flipV="1">
              <a:off x="4486275" y="3662363"/>
              <a:ext cx="71438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4" name="Line 829"/>
            <p:cNvSpPr>
              <a:spLocks noChangeShapeType="1"/>
            </p:cNvSpPr>
            <p:nvPr/>
          </p:nvSpPr>
          <p:spPr bwMode="auto">
            <a:xfrm>
              <a:off x="4557713" y="3662363"/>
              <a:ext cx="71438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5" name="Line 830"/>
            <p:cNvSpPr>
              <a:spLocks noChangeShapeType="1"/>
            </p:cNvSpPr>
            <p:nvPr/>
          </p:nvSpPr>
          <p:spPr bwMode="auto">
            <a:xfrm>
              <a:off x="4629150" y="3662363"/>
              <a:ext cx="71438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6" name="Line 831"/>
            <p:cNvSpPr>
              <a:spLocks noChangeShapeType="1"/>
            </p:cNvSpPr>
            <p:nvPr/>
          </p:nvSpPr>
          <p:spPr bwMode="auto">
            <a:xfrm>
              <a:off x="4700588" y="3662363"/>
              <a:ext cx="60325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7" name="Line 832"/>
            <p:cNvSpPr>
              <a:spLocks noChangeShapeType="1"/>
            </p:cNvSpPr>
            <p:nvPr/>
          </p:nvSpPr>
          <p:spPr bwMode="auto">
            <a:xfrm>
              <a:off x="4760913" y="3673475"/>
              <a:ext cx="50800" cy="0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8" name="Line 833"/>
            <p:cNvSpPr>
              <a:spLocks noChangeShapeType="1"/>
            </p:cNvSpPr>
            <p:nvPr/>
          </p:nvSpPr>
          <p:spPr bwMode="auto">
            <a:xfrm>
              <a:off x="4811713" y="3673475"/>
              <a:ext cx="20638" cy="9525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9" name="Line 834"/>
            <p:cNvSpPr>
              <a:spLocks noChangeShapeType="1"/>
            </p:cNvSpPr>
            <p:nvPr/>
          </p:nvSpPr>
          <p:spPr bwMode="auto">
            <a:xfrm>
              <a:off x="4832350" y="3683000"/>
              <a:ext cx="71438" cy="301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0" name="Line 835"/>
            <p:cNvSpPr>
              <a:spLocks noChangeShapeType="1"/>
            </p:cNvSpPr>
            <p:nvPr/>
          </p:nvSpPr>
          <p:spPr bwMode="auto">
            <a:xfrm>
              <a:off x="4903788" y="3713163"/>
              <a:ext cx="60325" cy="3016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1" name="Line 836"/>
            <p:cNvSpPr>
              <a:spLocks noChangeShapeType="1"/>
            </p:cNvSpPr>
            <p:nvPr/>
          </p:nvSpPr>
          <p:spPr bwMode="auto">
            <a:xfrm>
              <a:off x="4964113" y="3743325"/>
              <a:ext cx="11113" cy="11113"/>
            </a:xfrm>
            <a:prstGeom prst="line">
              <a:avLst/>
            </a:pr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2" name="Rectangle 837"/>
            <p:cNvSpPr>
              <a:spLocks noChangeArrowheads="1"/>
            </p:cNvSpPr>
            <p:nvPr/>
          </p:nvSpPr>
          <p:spPr bwMode="auto">
            <a:xfrm>
              <a:off x="4760913" y="3051175"/>
              <a:ext cx="142875" cy="142875"/>
            </a:xfrm>
            <a:prstGeom prst="rect">
              <a:avLst/>
            </a:prstGeom>
            <a:solidFill>
              <a:srgbClr val="00FF00"/>
            </a:solidFill>
            <a:ln w="0">
              <a:solidFill>
                <a:srgbClr val="00FF00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3" name="Rectangle 838"/>
            <p:cNvSpPr>
              <a:spLocks noChangeArrowheads="1"/>
            </p:cNvSpPr>
            <p:nvPr/>
          </p:nvSpPr>
          <p:spPr bwMode="auto">
            <a:xfrm>
              <a:off x="4760913" y="3673475"/>
              <a:ext cx="142875" cy="141288"/>
            </a:xfrm>
            <a:prstGeom prst="rect">
              <a:avLst/>
            </a:prstGeom>
            <a:solidFill>
              <a:srgbClr val="FF00FF"/>
            </a:solidFill>
            <a:ln w="0">
              <a:solidFill>
                <a:srgbClr val="FF00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4" name="Rectangle 839"/>
            <p:cNvSpPr>
              <a:spLocks noChangeArrowheads="1"/>
            </p:cNvSpPr>
            <p:nvPr/>
          </p:nvSpPr>
          <p:spPr bwMode="auto">
            <a:xfrm>
              <a:off x="3997325" y="2767013"/>
              <a:ext cx="142875" cy="141288"/>
            </a:xfrm>
            <a:prstGeom prst="rect">
              <a:avLst/>
            </a:prstGeom>
            <a:solidFill>
              <a:srgbClr val="00FFFF"/>
            </a:solidFill>
            <a:ln w="0">
              <a:solidFill>
                <a:srgbClr val="00FFFF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5" name="Line 840"/>
            <p:cNvSpPr>
              <a:spLocks noChangeShapeType="1"/>
            </p:cNvSpPr>
            <p:nvPr/>
          </p:nvSpPr>
          <p:spPr bwMode="auto">
            <a:xfrm>
              <a:off x="4811713" y="3122613"/>
              <a:ext cx="41275" cy="0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6" name="Line 841"/>
            <p:cNvSpPr>
              <a:spLocks noChangeShapeType="1"/>
            </p:cNvSpPr>
            <p:nvPr/>
          </p:nvSpPr>
          <p:spPr bwMode="auto">
            <a:xfrm>
              <a:off x="4832350" y="3101975"/>
              <a:ext cx="0" cy="41275"/>
            </a:xfrm>
            <a:prstGeom prst="line">
              <a:avLst/>
            </a:prstGeom>
            <a:noFill/>
            <a:ln w="0">
              <a:solidFill>
                <a:srgbClr val="00FF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7" name="Line 842"/>
            <p:cNvSpPr>
              <a:spLocks noChangeShapeType="1"/>
            </p:cNvSpPr>
            <p:nvPr/>
          </p:nvSpPr>
          <p:spPr bwMode="auto">
            <a:xfrm>
              <a:off x="4811713" y="3743325"/>
              <a:ext cx="41275" cy="0"/>
            </a:xfrm>
            <a:prstGeom prst="line">
              <a:avLst/>
            </a:prstGeom>
            <a:noFill/>
            <a:ln w="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8" name="Line 843"/>
            <p:cNvSpPr>
              <a:spLocks noChangeShapeType="1"/>
            </p:cNvSpPr>
            <p:nvPr/>
          </p:nvSpPr>
          <p:spPr bwMode="auto">
            <a:xfrm>
              <a:off x="4832350" y="3724275"/>
              <a:ext cx="0" cy="39688"/>
            </a:xfrm>
            <a:prstGeom prst="line">
              <a:avLst/>
            </a:prstGeom>
            <a:noFill/>
            <a:ln w="0">
              <a:solidFill>
                <a:srgbClr val="FF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9" name="Line 844"/>
            <p:cNvSpPr>
              <a:spLocks noChangeShapeType="1"/>
            </p:cNvSpPr>
            <p:nvPr/>
          </p:nvSpPr>
          <p:spPr bwMode="auto">
            <a:xfrm>
              <a:off x="4048125" y="2838450"/>
              <a:ext cx="41275" cy="0"/>
            </a:xfrm>
            <a:prstGeom prst="line">
              <a:avLst/>
            </a:prstGeom>
            <a:noFill/>
            <a:ln w="0">
              <a:solidFill>
                <a:srgbClr val="00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0" name="Line 845"/>
            <p:cNvSpPr>
              <a:spLocks noChangeShapeType="1"/>
            </p:cNvSpPr>
            <p:nvPr/>
          </p:nvSpPr>
          <p:spPr bwMode="auto">
            <a:xfrm>
              <a:off x="4068763" y="2817813"/>
              <a:ext cx="0" cy="39688"/>
            </a:xfrm>
            <a:prstGeom prst="line">
              <a:avLst/>
            </a:prstGeom>
            <a:noFill/>
            <a:ln w="0">
              <a:solidFill>
                <a:srgbClr val="00FF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1" name="Line 846"/>
            <p:cNvSpPr>
              <a:spLocks noChangeShapeType="1"/>
            </p:cNvSpPr>
            <p:nvPr/>
          </p:nvSpPr>
          <p:spPr bwMode="auto">
            <a:xfrm>
              <a:off x="4811713" y="3122613"/>
              <a:ext cx="412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2" name="Line 847"/>
            <p:cNvSpPr>
              <a:spLocks noChangeShapeType="1"/>
            </p:cNvSpPr>
            <p:nvPr/>
          </p:nvSpPr>
          <p:spPr bwMode="auto">
            <a:xfrm>
              <a:off x="4832350" y="3101975"/>
              <a:ext cx="0" cy="412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3" name="Line 848"/>
            <p:cNvSpPr>
              <a:spLocks noChangeShapeType="1"/>
            </p:cNvSpPr>
            <p:nvPr/>
          </p:nvSpPr>
          <p:spPr bwMode="auto">
            <a:xfrm>
              <a:off x="4811713" y="3743325"/>
              <a:ext cx="412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4" name="Line 849"/>
            <p:cNvSpPr>
              <a:spLocks noChangeShapeType="1"/>
            </p:cNvSpPr>
            <p:nvPr/>
          </p:nvSpPr>
          <p:spPr bwMode="auto">
            <a:xfrm>
              <a:off x="4832350" y="3724275"/>
              <a:ext cx="0" cy="396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5" name="Line 850"/>
            <p:cNvSpPr>
              <a:spLocks noChangeShapeType="1"/>
            </p:cNvSpPr>
            <p:nvPr/>
          </p:nvSpPr>
          <p:spPr bwMode="auto">
            <a:xfrm>
              <a:off x="4048125" y="2838450"/>
              <a:ext cx="412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6" name="Line 851"/>
            <p:cNvSpPr>
              <a:spLocks noChangeShapeType="1"/>
            </p:cNvSpPr>
            <p:nvPr/>
          </p:nvSpPr>
          <p:spPr bwMode="auto">
            <a:xfrm>
              <a:off x="4068763" y="2817813"/>
              <a:ext cx="0" cy="396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7" name="Line 852"/>
            <p:cNvSpPr>
              <a:spLocks noChangeShapeType="1"/>
            </p:cNvSpPr>
            <p:nvPr/>
          </p:nvSpPr>
          <p:spPr bwMode="auto">
            <a:xfrm>
              <a:off x="4811713" y="3122613"/>
              <a:ext cx="412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8" name="Line 853"/>
            <p:cNvSpPr>
              <a:spLocks noChangeShapeType="1"/>
            </p:cNvSpPr>
            <p:nvPr/>
          </p:nvSpPr>
          <p:spPr bwMode="auto">
            <a:xfrm>
              <a:off x="4832350" y="3101975"/>
              <a:ext cx="0" cy="41275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9" name="Line 854"/>
            <p:cNvSpPr>
              <a:spLocks noChangeShapeType="1"/>
            </p:cNvSpPr>
            <p:nvPr/>
          </p:nvSpPr>
          <p:spPr bwMode="auto">
            <a:xfrm>
              <a:off x="4811713" y="3743325"/>
              <a:ext cx="412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0" name="Line 855"/>
            <p:cNvSpPr>
              <a:spLocks noChangeShapeType="1"/>
            </p:cNvSpPr>
            <p:nvPr/>
          </p:nvSpPr>
          <p:spPr bwMode="auto">
            <a:xfrm>
              <a:off x="4832350" y="3724275"/>
              <a:ext cx="0" cy="396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1" name="Line 856"/>
            <p:cNvSpPr>
              <a:spLocks noChangeShapeType="1"/>
            </p:cNvSpPr>
            <p:nvPr/>
          </p:nvSpPr>
          <p:spPr bwMode="auto">
            <a:xfrm>
              <a:off x="4048125" y="2838450"/>
              <a:ext cx="412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2" name="Line 857"/>
            <p:cNvSpPr>
              <a:spLocks noChangeShapeType="1"/>
            </p:cNvSpPr>
            <p:nvPr/>
          </p:nvSpPr>
          <p:spPr bwMode="auto">
            <a:xfrm>
              <a:off x="4068763" y="2817813"/>
              <a:ext cx="0" cy="39688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63" name="TextBox 162"/>
            <p:cNvSpPr txBox="1"/>
            <p:nvPr/>
          </p:nvSpPr>
          <p:spPr>
            <a:xfrm>
              <a:off x="2233277" y="1027453"/>
              <a:ext cx="4775587" cy="6136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FF0000"/>
                  </a:solidFill>
                </a:rPr>
                <a:t>Distribution of </a:t>
              </a:r>
              <a:r>
                <a:rPr lang="en-US" i="1" dirty="0" err="1">
                  <a:solidFill>
                    <a:srgbClr val="FF0000"/>
                  </a:solidFill>
                </a:rPr>
                <a:t>Cx</a:t>
              </a:r>
              <a:r>
                <a:rPr lang="en-US" i="1" dirty="0">
                  <a:solidFill>
                    <a:srgbClr val="FF0000"/>
                  </a:solidFill>
                </a:rPr>
                <a:t>. </a:t>
              </a:r>
              <a:r>
                <a:rPr lang="en-US" i="1" dirty="0" err="1" smtClean="0">
                  <a:solidFill>
                    <a:srgbClr val="FF0000"/>
                  </a:solidFill>
                </a:rPr>
                <a:t>stigmatosoma</a:t>
              </a:r>
              <a:r>
                <a:rPr lang="en-US" i="1" dirty="0" smtClean="0">
                  <a:solidFill>
                    <a:srgbClr val="FF0000"/>
                  </a:solidFill>
                </a:rPr>
                <a:t> </a:t>
              </a:r>
              <a:r>
                <a:rPr lang="en-US" i="1" dirty="0">
                  <a:solidFill>
                    <a:srgbClr val="FF0000"/>
                  </a:solidFill>
                </a:rPr>
                <a:t>♀</a:t>
              </a:r>
            </a:p>
          </p:txBody>
        </p:sp>
        <p:sp>
          <p:nvSpPr>
            <p:cNvPr id="164" name="TextBox 163"/>
            <p:cNvSpPr txBox="1"/>
            <p:nvPr/>
          </p:nvSpPr>
          <p:spPr>
            <a:xfrm>
              <a:off x="2482729" y="4468637"/>
              <a:ext cx="3986714" cy="6136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>
                  <a:solidFill>
                    <a:srgbClr val="0000FF"/>
                  </a:solidFill>
                </a:rPr>
                <a:t>Distribution of </a:t>
              </a:r>
              <a:r>
                <a:rPr lang="en-US" i="1" dirty="0" err="1" smtClean="0">
                  <a:solidFill>
                    <a:srgbClr val="0000FF"/>
                  </a:solidFill>
                </a:rPr>
                <a:t>Ae</a:t>
              </a:r>
              <a:r>
                <a:rPr lang="en-US" i="1" dirty="0" smtClean="0">
                  <a:solidFill>
                    <a:srgbClr val="0000FF"/>
                  </a:solidFill>
                </a:rPr>
                <a:t>. </a:t>
              </a:r>
              <a:r>
                <a:rPr lang="en-US" i="1" dirty="0" err="1" smtClean="0">
                  <a:solidFill>
                    <a:srgbClr val="0000FF"/>
                  </a:solidFill>
                </a:rPr>
                <a:t>aegypti</a:t>
              </a:r>
              <a:r>
                <a:rPr lang="en-US" i="1" dirty="0" smtClean="0">
                  <a:solidFill>
                    <a:srgbClr val="0000FF"/>
                  </a:solidFill>
                </a:rPr>
                <a:t> ♀</a:t>
              </a:r>
            </a:p>
          </p:txBody>
        </p:sp>
        <p:cxnSp>
          <p:nvCxnSpPr>
            <p:cNvPr id="165" name="Straight Arrow Connector 164"/>
            <p:cNvCxnSpPr/>
            <p:nvPr/>
          </p:nvCxnSpPr>
          <p:spPr>
            <a:xfrm flipH="1">
              <a:off x="4494362" y="2674189"/>
              <a:ext cx="1147313" cy="69011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66" name="TextBox 165"/>
            <p:cNvSpPr txBox="1"/>
            <p:nvPr/>
          </p:nvSpPr>
          <p:spPr>
            <a:xfrm>
              <a:off x="4066620" y="2410993"/>
              <a:ext cx="569343" cy="7670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/>
                <a:t>S</a:t>
              </a:r>
              <a:r>
                <a:rPr lang="en-US" sz="2400" baseline="-25000" dirty="0"/>
                <a:t>1</a:t>
              </a:r>
              <a:endParaRPr lang="en-US" sz="2400" dirty="0"/>
            </a:p>
          </p:txBody>
        </p:sp>
        <p:sp>
          <p:nvSpPr>
            <p:cNvPr id="167" name="TextBox 166"/>
            <p:cNvSpPr txBox="1"/>
            <p:nvPr/>
          </p:nvSpPr>
          <p:spPr>
            <a:xfrm>
              <a:off x="4840118" y="2701415"/>
              <a:ext cx="569343" cy="7670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S</a:t>
              </a:r>
              <a:r>
                <a:rPr lang="en-US" sz="2400" baseline="-25000" dirty="0" smtClean="0"/>
                <a:t>2</a:t>
              </a:r>
              <a:endParaRPr lang="en-US" sz="2400" dirty="0"/>
            </a:p>
          </p:txBody>
        </p:sp>
        <p:sp>
          <p:nvSpPr>
            <p:cNvPr id="168" name="TextBox 167"/>
            <p:cNvSpPr txBox="1"/>
            <p:nvPr/>
          </p:nvSpPr>
          <p:spPr>
            <a:xfrm>
              <a:off x="4845172" y="3358511"/>
              <a:ext cx="569343" cy="76702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2400" dirty="0" smtClean="0"/>
                <a:t>S</a:t>
              </a:r>
              <a:r>
                <a:rPr lang="en-US" sz="2400" baseline="-25000" dirty="0" smtClean="0"/>
                <a:t>3</a:t>
              </a:r>
              <a:endParaRPr lang="en-US" sz="2400" dirty="0"/>
            </a:p>
          </p:txBody>
        </p:sp>
        <p:cxnSp>
          <p:nvCxnSpPr>
            <p:cNvPr id="169" name="Straight Arrow Connector 168"/>
            <p:cNvCxnSpPr/>
            <p:nvPr/>
          </p:nvCxnSpPr>
          <p:spPr>
            <a:xfrm flipH="1">
              <a:off x="5216106" y="2855343"/>
              <a:ext cx="494581" cy="186906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0" name="Straight Arrow Connector 169"/>
            <p:cNvCxnSpPr/>
            <p:nvPr/>
          </p:nvCxnSpPr>
          <p:spPr>
            <a:xfrm flipH="1">
              <a:off x="5253489" y="3010619"/>
              <a:ext cx="569341" cy="595223"/>
            </a:xfrm>
            <a:prstGeom prst="straightConnector1">
              <a:avLst/>
            </a:prstGeom>
            <a:ln>
              <a:solidFill>
                <a:schemeClr val="tx1">
                  <a:lumMod val="50000"/>
                  <a:lumOff val="50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71" name="TextBox 170"/>
            <p:cNvSpPr txBox="1"/>
            <p:nvPr/>
          </p:nvSpPr>
          <p:spPr>
            <a:xfrm>
              <a:off x="5734540" y="2426390"/>
              <a:ext cx="2207856" cy="613621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dirty="0" smtClean="0"/>
                <a:t>Sensor locations</a:t>
              </a:r>
              <a:endParaRPr lang="en-US" dirty="0"/>
            </a:p>
          </p:txBody>
        </p:sp>
      </p:grpSp>
      <p:sp>
        <p:nvSpPr>
          <p:cNvPr id="975" name="Title 1"/>
          <p:cNvSpPr>
            <a:spLocks noGrp="1"/>
          </p:cNvSpPr>
          <p:nvPr>
            <p:ph type="title"/>
          </p:nvPr>
        </p:nvSpPr>
        <p:spPr>
          <a:xfrm>
            <a:off x="2581276" y="413604"/>
            <a:ext cx="8639174" cy="132556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Additional Feature: </a:t>
            </a:r>
            <a:r>
              <a:rPr lang="en-US" sz="4000" dirty="0" smtClean="0"/>
              <a:t>location-of-intercept</a:t>
            </a:r>
            <a:endParaRPr lang="en-US" sz="4000" dirty="0"/>
          </a:p>
        </p:txBody>
      </p:sp>
    </p:spTree>
    <p:extLst>
      <p:ext uri="{BB962C8B-B14F-4D97-AF65-F5344CB8AC3E}">
        <p14:creationId xmlns:p14="http://schemas.microsoft.com/office/powerpoint/2010/main" val="570735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4867" y="632679"/>
            <a:ext cx="6723533" cy="132556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Compute Flying Sound Feature</a:t>
            </a:r>
            <a:endParaRPr lang="en-US" sz="4000" dirty="0"/>
          </a:p>
        </p:txBody>
      </p:sp>
      <p:grpSp>
        <p:nvGrpSpPr>
          <p:cNvPr id="3" name="Group 2"/>
          <p:cNvGrpSpPr/>
          <p:nvPr/>
        </p:nvGrpSpPr>
        <p:grpSpPr>
          <a:xfrm>
            <a:off x="3148177" y="2015286"/>
            <a:ext cx="6879834" cy="1193045"/>
            <a:chOff x="3148177" y="2015286"/>
            <a:chExt cx="6879834" cy="1193045"/>
          </a:xfrm>
        </p:grpSpPr>
        <p:sp>
          <p:nvSpPr>
            <p:cNvPr id="12" name="Line 247"/>
            <p:cNvSpPr>
              <a:spLocks noChangeShapeType="1"/>
            </p:cNvSpPr>
            <p:nvPr/>
          </p:nvSpPr>
          <p:spPr bwMode="auto">
            <a:xfrm>
              <a:off x="3459346" y="3047654"/>
              <a:ext cx="6361606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Line 249"/>
            <p:cNvSpPr>
              <a:spLocks noChangeShapeType="1"/>
            </p:cNvSpPr>
            <p:nvPr/>
          </p:nvSpPr>
          <p:spPr bwMode="auto">
            <a:xfrm flipV="1">
              <a:off x="3459346" y="2091475"/>
              <a:ext cx="0" cy="956179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Line 255"/>
            <p:cNvSpPr>
              <a:spLocks noChangeShapeType="1"/>
            </p:cNvSpPr>
            <p:nvPr/>
          </p:nvSpPr>
          <p:spPr bwMode="auto">
            <a:xfrm flipV="1">
              <a:off x="5043461" y="2984708"/>
              <a:ext cx="0" cy="6294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Rectangle 257"/>
            <p:cNvSpPr>
              <a:spLocks noChangeArrowheads="1"/>
            </p:cNvSpPr>
            <p:nvPr/>
          </p:nvSpPr>
          <p:spPr bwMode="auto">
            <a:xfrm>
              <a:off x="4866750" y="3064137"/>
              <a:ext cx="320426" cy="144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4000</a:t>
              </a:r>
              <a:endPara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Line 261"/>
            <p:cNvSpPr>
              <a:spLocks noChangeShapeType="1"/>
            </p:cNvSpPr>
            <p:nvPr/>
          </p:nvSpPr>
          <p:spPr bwMode="auto">
            <a:xfrm flipV="1">
              <a:off x="6634280" y="2984708"/>
              <a:ext cx="0" cy="6294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263"/>
            <p:cNvSpPr>
              <a:spLocks noChangeArrowheads="1"/>
            </p:cNvSpPr>
            <p:nvPr/>
          </p:nvSpPr>
          <p:spPr bwMode="auto">
            <a:xfrm>
              <a:off x="6457569" y="3064138"/>
              <a:ext cx="320426" cy="144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8000</a:t>
              </a:r>
              <a:endPara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Line 267"/>
            <p:cNvSpPr>
              <a:spLocks noChangeShapeType="1"/>
            </p:cNvSpPr>
            <p:nvPr/>
          </p:nvSpPr>
          <p:spPr bwMode="auto">
            <a:xfrm flipV="1">
              <a:off x="8225102" y="2984708"/>
              <a:ext cx="0" cy="6294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269"/>
            <p:cNvSpPr>
              <a:spLocks noChangeArrowheads="1"/>
            </p:cNvSpPr>
            <p:nvPr/>
          </p:nvSpPr>
          <p:spPr bwMode="auto">
            <a:xfrm>
              <a:off x="8031627" y="3064138"/>
              <a:ext cx="400532" cy="144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12000</a:t>
              </a: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Line 273"/>
            <p:cNvSpPr>
              <a:spLocks noChangeShapeType="1"/>
            </p:cNvSpPr>
            <p:nvPr/>
          </p:nvSpPr>
          <p:spPr bwMode="auto">
            <a:xfrm flipV="1">
              <a:off x="9820951" y="2984708"/>
              <a:ext cx="0" cy="6294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275"/>
            <p:cNvSpPr>
              <a:spLocks noChangeArrowheads="1"/>
            </p:cNvSpPr>
            <p:nvPr/>
          </p:nvSpPr>
          <p:spPr bwMode="auto">
            <a:xfrm>
              <a:off x="9627479" y="3064138"/>
              <a:ext cx="400532" cy="144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16000</a:t>
              </a: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Rectangle 278"/>
            <p:cNvSpPr>
              <a:spLocks noChangeArrowheads="1"/>
            </p:cNvSpPr>
            <p:nvPr/>
          </p:nvSpPr>
          <p:spPr bwMode="auto">
            <a:xfrm>
              <a:off x="3148177" y="2947458"/>
              <a:ext cx="246859" cy="144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-0.6</a:t>
              </a: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Line 279"/>
            <p:cNvSpPr>
              <a:spLocks noChangeShapeType="1"/>
            </p:cNvSpPr>
            <p:nvPr/>
          </p:nvSpPr>
          <p:spPr bwMode="auto">
            <a:xfrm>
              <a:off x="3459346" y="2878299"/>
              <a:ext cx="5867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Line 282"/>
            <p:cNvSpPr>
              <a:spLocks noChangeShapeType="1"/>
            </p:cNvSpPr>
            <p:nvPr/>
          </p:nvSpPr>
          <p:spPr bwMode="auto">
            <a:xfrm>
              <a:off x="3459346" y="2720934"/>
              <a:ext cx="5867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287"/>
            <p:cNvSpPr>
              <a:spLocks noChangeArrowheads="1"/>
            </p:cNvSpPr>
            <p:nvPr/>
          </p:nvSpPr>
          <p:spPr bwMode="auto">
            <a:xfrm>
              <a:off x="3258859" y="2520106"/>
              <a:ext cx="80106" cy="144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0</a:t>
              </a: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Line 288"/>
            <p:cNvSpPr>
              <a:spLocks noChangeShapeType="1"/>
            </p:cNvSpPr>
            <p:nvPr/>
          </p:nvSpPr>
          <p:spPr bwMode="auto">
            <a:xfrm>
              <a:off x="3459346" y="2403208"/>
              <a:ext cx="5867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Line 291"/>
            <p:cNvSpPr>
              <a:spLocks noChangeShapeType="1"/>
            </p:cNvSpPr>
            <p:nvPr/>
          </p:nvSpPr>
          <p:spPr bwMode="auto">
            <a:xfrm>
              <a:off x="3459346" y="2244343"/>
              <a:ext cx="5867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 296"/>
            <p:cNvSpPr>
              <a:spLocks noChangeArrowheads="1"/>
            </p:cNvSpPr>
            <p:nvPr/>
          </p:nvSpPr>
          <p:spPr bwMode="auto">
            <a:xfrm>
              <a:off x="3171252" y="2049511"/>
              <a:ext cx="199448" cy="1441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0.6</a:t>
              </a: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" name="Line 191"/>
            <p:cNvSpPr>
              <a:spLocks noChangeShapeType="1"/>
            </p:cNvSpPr>
            <p:nvPr/>
          </p:nvSpPr>
          <p:spPr bwMode="auto">
            <a:xfrm flipH="1">
              <a:off x="9718885" y="2572679"/>
              <a:ext cx="67921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206"/>
            <p:cNvSpPr>
              <a:spLocks/>
            </p:cNvSpPr>
            <p:nvPr/>
          </p:nvSpPr>
          <p:spPr bwMode="auto">
            <a:xfrm>
              <a:off x="3467278" y="2572679"/>
              <a:ext cx="791002" cy="0"/>
            </a:xfrm>
            <a:custGeom>
              <a:avLst/>
              <a:gdLst>
                <a:gd name="T0" fmla="*/ 9 w 559"/>
                <a:gd name="T1" fmla="*/ 22 w 559"/>
                <a:gd name="T2" fmla="*/ 35 w 559"/>
                <a:gd name="T3" fmla="*/ 48 w 559"/>
                <a:gd name="T4" fmla="*/ 62 w 559"/>
                <a:gd name="T5" fmla="*/ 75 w 559"/>
                <a:gd name="T6" fmla="*/ 88 w 559"/>
                <a:gd name="T7" fmla="*/ 101 w 559"/>
                <a:gd name="T8" fmla="*/ 114 w 559"/>
                <a:gd name="T9" fmla="*/ 128 w 559"/>
                <a:gd name="T10" fmla="*/ 141 w 559"/>
                <a:gd name="T11" fmla="*/ 154 w 559"/>
                <a:gd name="T12" fmla="*/ 167 w 559"/>
                <a:gd name="T13" fmla="*/ 180 w 559"/>
                <a:gd name="T14" fmla="*/ 194 w 559"/>
                <a:gd name="T15" fmla="*/ 207 w 559"/>
                <a:gd name="T16" fmla="*/ 220 w 559"/>
                <a:gd name="T17" fmla="*/ 233 w 559"/>
                <a:gd name="T18" fmla="*/ 246 w 559"/>
                <a:gd name="T19" fmla="*/ 260 w 559"/>
                <a:gd name="T20" fmla="*/ 273 w 559"/>
                <a:gd name="T21" fmla="*/ 286 w 559"/>
                <a:gd name="T22" fmla="*/ 299 w 559"/>
                <a:gd name="T23" fmla="*/ 312 w 559"/>
                <a:gd name="T24" fmla="*/ 326 w 559"/>
                <a:gd name="T25" fmla="*/ 339 w 559"/>
                <a:gd name="T26" fmla="*/ 352 w 559"/>
                <a:gd name="T27" fmla="*/ 365 w 559"/>
                <a:gd name="T28" fmla="*/ 378 w 559"/>
                <a:gd name="T29" fmla="*/ 392 w 559"/>
                <a:gd name="T30" fmla="*/ 405 w 559"/>
                <a:gd name="T31" fmla="*/ 418 w 559"/>
                <a:gd name="T32" fmla="*/ 431 w 559"/>
                <a:gd name="T33" fmla="*/ 444 w 559"/>
                <a:gd name="T34" fmla="*/ 458 w 559"/>
                <a:gd name="T35" fmla="*/ 471 w 559"/>
                <a:gd name="T36" fmla="*/ 484 w 559"/>
                <a:gd name="T37" fmla="*/ 497 w 559"/>
                <a:gd name="T38" fmla="*/ 510 w 559"/>
                <a:gd name="T39" fmla="*/ 524 w 559"/>
                <a:gd name="T40" fmla="*/ 537 w 559"/>
                <a:gd name="T41" fmla="*/ 550 w 55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</a:cxnLst>
              <a:rect l="0" t="0" r="r" b="b"/>
              <a:pathLst>
                <a:path w="559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35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5" y="0"/>
                  </a:lnTo>
                  <a:lnTo>
                    <a:pt x="79" y="0"/>
                  </a:lnTo>
                  <a:lnTo>
                    <a:pt x="84" y="0"/>
                  </a:lnTo>
                  <a:lnTo>
                    <a:pt x="88" y="0"/>
                  </a:lnTo>
                  <a:lnTo>
                    <a:pt x="92" y="0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6" y="0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9" y="0"/>
                  </a:lnTo>
                  <a:lnTo>
                    <a:pt x="123" y="0"/>
                  </a:lnTo>
                  <a:lnTo>
                    <a:pt x="128" y="0"/>
                  </a:lnTo>
                  <a:lnTo>
                    <a:pt x="132" y="0"/>
                  </a:lnTo>
                  <a:lnTo>
                    <a:pt x="136" y="0"/>
                  </a:lnTo>
                  <a:lnTo>
                    <a:pt x="141" y="0"/>
                  </a:lnTo>
                  <a:lnTo>
                    <a:pt x="145" y="0"/>
                  </a:lnTo>
                  <a:lnTo>
                    <a:pt x="150" y="0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3" y="0"/>
                  </a:lnTo>
                  <a:lnTo>
                    <a:pt x="167" y="0"/>
                  </a:lnTo>
                  <a:lnTo>
                    <a:pt x="172" y="0"/>
                  </a:lnTo>
                  <a:lnTo>
                    <a:pt x="176" y="0"/>
                  </a:lnTo>
                  <a:lnTo>
                    <a:pt x="180" y="0"/>
                  </a:lnTo>
                  <a:lnTo>
                    <a:pt x="185" y="0"/>
                  </a:lnTo>
                  <a:lnTo>
                    <a:pt x="189" y="0"/>
                  </a:lnTo>
                  <a:lnTo>
                    <a:pt x="194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7" y="0"/>
                  </a:lnTo>
                  <a:lnTo>
                    <a:pt x="211" y="0"/>
                  </a:lnTo>
                  <a:lnTo>
                    <a:pt x="216" y="0"/>
                  </a:lnTo>
                  <a:lnTo>
                    <a:pt x="220" y="0"/>
                  </a:lnTo>
                  <a:lnTo>
                    <a:pt x="224" y="0"/>
                  </a:lnTo>
                  <a:lnTo>
                    <a:pt x="229" y="0"/>
                  </a:lnTo>
                  <a:lnTo>
                    <a:pt x="233" y="0"/>
                  </a:lnTo>
                  <a:lnTo>
                    <a:pt x="238" y="0"/>
                  </a:lnTo>
                  <a:lnTo>
                    <a:pt x="242" y="0"/>
                  </a:lnTo>
                  <a:lnTo>
                    <a:pt x="246" y="0"/>
                  </a:lnTo>
                  <a:lnTo>
                    <a:pt x="251" y="0"/>
                  </a:lnTo>
                  <a:lnTo>
                    <a:pt x="255" y="0"/>
                  </a:lnTo>
                  <a:lnTo>
                    <a:pt x="260" y="0"/>
                  </a:lnTo>
                  <a:lnTo>
                    <a:pt x="264" y="0"/>
                  </a:lnTo>
                  <a:lnTo>
                    <a:pt x="268" y="0"/>
                  </a:lnTo>
                  <a:lnTo>
                    <a:pt x="273" y="0"/>
                  </a:lnTo>
                  <a:lnTo>
                    <a:pt x="277" y="0"/>
                  </a:lnTo>
                  <a:lnTo>
                    <a:pt x="282" y="0"/>
                  </a:lnTo>
                  <a:lnTo>
                    <a:pt x="286" y="0"/>
                  </a:lnTo>
                  <a:lnTo>
                    <a:pt x="290" y="0"/>
                  </a:lnTo>
                  <a:lnTo>
                    <a:pt x="295" y="0"/>
                  </a:lnTo>
                  <a:lnTo>
                    <a:pt x="299" y="0"/>
                  </a:lnTo>
                  <a:lnTo>
                    <a:pt x="304" y="0"/>
                  </a:lnTo>
                  <a:lnTo>
                    <a:pt x="308" y="0"/>
                  </a:lnTo>
                  <a:lnTo>
                    <a:pt x="312" y="0"/>
                  </a:lnTo>
                  <a:lnTo>
                    <a:pt x="317" y="0"/>
                  </a:lnTo>
                  <a:lnTo>
                    <a:pt x="321" y="0"/>
                  </a:lnTo>
                  <a:lnTo>
                    <a:pt x="326" y="0"/>
                  </a:lnTo>
                  <a:lnTo>
                    <a:pt x="330" y="0"/>
                  </a:lnTo>
                  <a:lnTo>
                    <a:pt x="334" y="0"/>
                  </a:lnTo>
                  <a:lnTo>
                    <a:pt x="339" y="0"/>
                  </a:lnTo>
                  <a:lnTo>
                    <a:pt x="343" y="0"/>
                  </a:lnTo>
                  <a:lnTo>
                    <a:pt x="348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61" y="0"/>
                  </a:lnTo>
                  <a:lnTo>
                    <a:pt x="365" y="0"/>
                  </a:lnTo>
                  <a:lnTo>
                    <a:pt x="370" y="0"/>
                  </a:lnTo>
                  <a:lnTo>
                    <a:pt x="374" y="0"/>
                  </a:lnTo>
                  <a:lnTo>
                    <a:pt x="378" y="0"/>
                  </a:lnTo>
                  <a:lnTo>
                    <a:pt x="383" y="0"/>
                  </a:lnTo>
                  <a:lnTo>
                    <a:pt x="387" y="0"/>
                  </a:lnTo>
                  <a:lnTo>
                    <a:pt x="392" y="0"/>
                  </a:lnTo>
                  <a:lnTo>
                    <a:pt x="396" y="0"/>
                  </a:lnTo>
                  <a:lnTo>
                    <a:pt x="400" y="0"/>
                  </a:lnTo>
                  <a:lnTo>
                    <a:pt x="405" y="0"/>
                  </a:lnTo>
                  <a:lnTo>
                    <a:pt x="409" y="0"/>
                  </a:lnTo>
                  <a:lnTo>
                    <a:pt x="414" y="0"/>
                  </a:lnTo>
                  <a:lnTo>
                    <a:pt x="418" y="0"/>
                  </a:lnTo>
                  <a:lnTo>
                    <a:pt x="422" y="0"/>
                  </a:lnTo>
                  <a:lnTo>
                    <a:pt x="427" y="0"/>
                  </a:lnTo>
                  <a:lnTo>
                    <a:pt x="431" y="0"/>
                  </a:lnTo>
                  <a:lnTo>
                    <a:pt x="436" y="0"/>
                  </a:lnTo>
                  <a:lnTo>
                    <a:pt x="440" y="0"/>
                  </a:lnTo>
                  <a:lnTo>
                    <a:pt x="444" y="0"/>
                  </a:lnTo>
                  <a:lnTo>
                    <a:pt x="449" y="0"/>
                  </a:lnTo>
                  <a:lnTo>
                    <a:pt x="453" y="0"/>
                  </a:lnTo>
                  <a:lnTo>
                    <a:pt x="458" y="0"/>
                  </a:lnTo>
                  <a:lnTo>
                    <a:pt x="462" y="0"/>
                  </a:lnTo>
                  <a:lnTo>
                    <a:pt x="466" y="0"/>
                  </a:lnTo>
                  <a:lnTo>
                    <a:pt x="471" y="0"/>
                  </a:lnTo>
                  <a:lnTo>
                    <a:pt x="475" y="0"/>
                  </a:lnTo>
                  <a:lnTo>
                    <a:pt x="480" y="0"/>
                  </a:lnTo>
                  <a:lnTo>
                    <a:pt x="484" y="0"/>
                  </a:lnTo>
                  <a:lnTo>
                    <a:pt x="488" y="0"/>
                  </a:lnTo>
                  <a:lnTo>
                    <a:pt x="493" y="0"/>
                  </a:lnTo>
                  <a:lnTo>
                    <a:pt x="497" y="0"/>
                  </a:lnTo>
                  <a:lnTo>
                    <a:pt x="502" y="0"/>
                  </a:lnTo>
                  <a:lnTo>
                    <a:pt x="506" y="0"/>
                  </a:lnTo>
                  <a:lnTo>
                    <a:pt x="510" y="0"/>
                  </a:lnTo>
                  <a:lnTo>
                    <a:pt x="515" y="0"/>
                  </a:lnTo>
                  <a:lnTo>
                    <a:pt x="519" y="0"/>
                  </a:lnTo>
                  <a:lnTo>
                    <a:pt x="524" y="0"/>
                  </a:lnTo>
                  <a:lnTo>
                    <a:pt x="528" y="0"/>
                  </a:lnTo>
                  <a:lnTo>
                    <a:pt x="532" y="0"/>
                  </a:lnTo>
                  <a:lnTo>
                    <a:pt x="537" y="0"/>
                  </a:lnTo>
                  <a:lnTo>
                    <a:pt x="541" y="0"/>
                  </a:lnTo>
                  <a:lnTo>
                    <a:pt x="546" y="0"/>
                  </a:lnTo>
                  <a:lnTo>
                    <a:pt x="550" y="0"/>
                  </a:lnTo>
                  <a:lnTo>
                    <a:pt x="554" y="0"/>
                  </a:lnTo>
                  <a:lnTo>
                    <a:pt x="559" y="0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207"/>
            <p:cNvSpPr>
              <a:spLocks/>
            </p:cNvSpPr>
            <p:nvPr/>
          </p:nvSpPr>
          <p:spPr bwMode="auto">
            <a:xfrm>
              <a:off x="4258280" y="2572679"/>
              <a:ext cx="791002" cy="0"/>
            </a:xfrm>
            <a:custGeom>
              <a:avLst/>
              <a:gdLst>
                <a:gd name="T0" fmla="*/ 9 w 559"/>
                <a:gd name="T1" fmla="*/ 22 w 559"/>
                <a:gd name="T2" fmla="*/ 35 w 559"/>
                <a:gd name="T3" fmla="*/ 48 w 559"/>
                <a:gd name="T4" fmla="*/ 61 w 559"/>
                <a:gd name="T5" fmla="*/ 75 w 559"/>
                <a:gd name="T6" fmla="*/ 88 w 559"/>
                <a:gd name="T7" fmla="*/ 101 w 559"/>
                <a:gd name="T8" fmla="*/ 114 w 559"/>
                <a:gd name="T9" fmla="*/ 127 w 559"/>
                <a:gd name="T10" fmla="*/ 141 w 559"/>
                <a:gd name="T11" fmla="*/ 154 w 559"/>
                <a:gd name="T12" fmla="*/ 167 w 559"/>
                <a:gd name="T13" fmla="*/ 180 w 559"/>
                <a:gd name="T14" fmla="*/ 194 w 559"/>
                <a:gd name="T15" fmla="*/ 207 w 559"/>
                <a:gd name="T16" fmla="*/ 220 w 559"/>
                <a:gd name="T17" fmla="*/ 233 w 559"/>
                <a:gd name="T18" fmla="*/ 246 w 559"/>
                <a:gd name="T19" fmla="*/ 260 w 559"/>
                <a:gd name="T20" fmla="*/ 273 w 559"/>
                <a:gd name="T21" fmla="*/ 286 w 559"/>
                <a:gd name="T22" fmla="*/ 299 w 559"/>
                <a:gd name="T23" fmla="*/ 312 w 559"/>
                <a:gd name="T24" fmla="*/ 326 w 559"/>
                <a:gd name="T25" fmla="*/ 339 w 559"/>
                <a:gd name="T26" fmla="*/ 352 w 559"/>
                <a:gd name="T27" fmla="*/ 365 w 559"/>
                <a:gd name="T28" fmla="*/ 378 w 559"/>
                <a:gd name="T29" fmla="*/ 392 w 559"/>
                <a:gd name="T30" fmla="*/ 405 w 559"/>
                <a:gd name="T31" fmla="*/ 418 w 559"/>
                <a:gd name="T32" fmla="*/ 431 w 559"/>
                <a:gd name="T33" fmla="*/ 444 w 559"/>
                <a:gd name="T34" fmla="*/ 458 w 559"/>
                <a:gd name="T35" fmla="*/ 471 w 559"/>
                <a:gd name="T36" fmla="*/ 484 w 559"/>
                <a:gd name="T37" fmla="*/ 497 w 559"/>
                <a:gd name="T38" fmla="*/ 510 w 559"/>
                <a:gd name="T39" fmla="*/ 524 w 559"/>
                <a:gd name="T40" fmla="*/ 537 w 559"/>
                <a:gd name="T41" fmla="*/ 550 w 55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</a:cxnLst>
              <a:rect l="0" t="0" r="r" b="b"/>
              <a:pathLst>
                <a:path w="559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35" y="0"/>
                  </a:lnTo>
                  <a:lnTo>
                    <a:pt x="39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5" y="0"/>
                  </a:lnTo>
                  <a:lnTo>
                    <a:pt x="79" y="0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2" y="0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9" y="0"/>
                  </a:lnTo>
                  <a:lnTo>
                    <a:pt x="123" y="0"/>
                  </a:lnTo>
                  <a:lnTo>
                    <a:pt x="127" y="0"/>
                  </a:lnTo>
                  <a:lnTo>
                    <a:pt x="132" y="0"/>
                  </a:lnTo>
                  <a:lnTo>
                    <a:pt x="136" y="0"/>
                  </a:lnTo>
                  <a:lnTo>
                    <a:pt x="141" y="0"/>
                  </a:lnTo>
                  <a:lnTo>
                    <a:pt x="145" y="0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3" y="0"/>
                  </a:lnTo>
                  <a:lnTo>
                    <a:pt x="167" y="0"/>
                  </a:lnTo>
                  <a:lnTo>
                    <a:pt x="171" y="0"/>
                  </a:lnTo>
                  <a:lnTo>
                    <a:pt x="176" y="0"/>
                  </a:lnTo>
                  <a:lnTo>
                    <a:pt x="180" y="0"/>
                  </a:lnTo>
                  <a:lnTo>
                    <a:pt x="185" y="0"/>
                  </a:lnTo>
                  <a:lnTo>
                    <a:pt x="189" y="0"/>
                  </a:lnTo>
                  <a:lnTo>
                    <a:pt x="194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7" y="0"/>
                  </a:lnTo>
                  <a:lnTo>
                    <a:pt x="211" y="0"/>
                  </a:lnTo>
                  <a:lnTo>
                    <a:pt x="216" y="0"/>
                  </a:lnTo>
                  <a:lnTo>
                    <a:pt x="220" y="0"/>
                  </a:lnTo>
                  <a:lnTo>
                    <a:pt x="224" y="0"/>
                  </a:lnTo>
                  <a:lnTo>
                    <a:pt x="229" y="0"/>
                  </a:lnTo>
                  <a:lnTo>
                    <a:pt x="233" y="0"/>
                  </a:lnTo>
                  <a:lnTo>
                    <a:pt x="238" y="0"/>
                  </a:lnTo>
                  <a:lnTo>
                    <a:pt x="242" y="0"/>
                  </a:lnTo>
                  <a:lnTo>
                    <a:pt x="246" y="0"/>
                  </a:lnTo>
                  <a:lnTo>
                    <a:pt x="251" y="0"/>
                  </a:lnTo>
                  <a:lnTo>
                    <a:pt x="255" y="0"/>
                  </a:lnTo>
                  <a:lnTo>
                    <a:pt x="260" y="0"/>
                  </a:lnTo>
                  <a:lnTo>
                    <a:pt x="264" y="0"/>
                  </a:lnTo>
                  <a:lnTo>
                    <a:pt x="268" y="0"/>
                  </a:lnTo>
                  <a:lnTo>
                    <a:pt x="273" y="0"/>
                  </a:lnTo>
                  <a:lnTo>
                    <a:pt x="277" y="0"/>
                  </a:lnTo>
                  <a:lnTo>
                    <a:pt x="282" y="0"/>
                  </a:lnTo>
                  <a:lnTo>
                    <a:pt x="286" y="0"/>
                  </a:lnTo>
                  <a:lnTo>
                    <a:pt x="290" y="0"/>
                  </a:lnTo>
                  <a:lnTo>
                    <a:pt x="295" y="0"/>
                  </a:lnTo>
                  <a:lnTo>
                    <a:pt x="299" y="0"/>
                  </a:lnTo>
                  <a:lnTo>
                    <a:pt x="304" y="0"/>
                  </a:lnTo>
                  <a:lnTo>
                    <a:pt x="308" y="0"/>
                  </a:lnTo>
                  <a:lnTo>
                    <a:pt x="312" y="0"/>
                  </a:lnTo>
                  <a:lnTo>
                    <a:pt x="317" y="0"/>
                  </a:lnTo>
                  <a:lnTo>
                    <a:pt x="321" y="0"/>
                  </a:lnTo>
                  <a:lnTo>
                    <a:pt x="326" y="0"/>
                  </a:lnTo>
                  <a:lnTo>
                    <a:pt x="330" y="0"/>
                  </a:lnTo>
                  <a:lnTo>
                    <a:pt x="334" y="0"/>
                  </a:lnTo>
                  <a:lnTo>
                    <a:pt x="339" y="0"/>
                  </a:lnTo>
                  <a:lnTo>
                    <a:pt x="343" y="0"/>
                  </a:lnTo>
                  <a:lnTo>
                    <a:pt x="348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61" y="0"/>
                  </a:lnTo>
                  <a:lnTo>
                    <a:pt x="365" y="0"/>
                  </a:lnTo>
                  <a:lnTo>
                    <a:pt x="370" y="0"/>
                  </a:lnTo>
                  <a:lnTo>
                    <a:pt x="374" y="0"/>
                  </a:lnTo>
                  <a:lnTo>
                    <a:pt x="378" y="0"/>
                  </a:lnTo>
                  <a:lnTo>
                    <a:pt x="383" y="0"/>
                  </a:lnTo>
                  <a:lnTo>
                    <a:pt x="387" y="0"/>
                  </a:lnTo>
                  <a:lnTo>
                    <a:pt x="392" y="0"/>
                  </a:lnTo>
                  <a:lnTo>
                    <a:pt x="396" y="0"/>
                  </a:lnTo>
                  <a:lnTo>
                    <a:pt x="400" y="0"/>
                  </a:lnTo>
                  <a:lnTo>
                    <a:pt x="405" y="0"/>
                  </a:lnTo>
                  <a:lnTo>
                    <a:pt x="409" y="0"/>
                  </a:lnTo>
                  <a:lnTo>
                    <a:pt x="414" y="0"/>
                  </a:lnTo>
                  <a:lnTo>
                    <a:pt x="418" y="0"/>
                  </a:lnTo>
                  <a:lnTo>
                    <a:pt x="422" y="0"/>
                  </a:lnTo>
                  <a:lnTo>
                    <a:pt x="427" y="0"/>
                  </a:lnTo>
                  <a:lnTo>
                    <a:pt x="431" y="0"/>
                  </a:lnTo>
                  <a:lnTo>
                    <a:pt x="436" y="0"/>
                  </a:lnTo>
                  <a:lnTo>
                    <a:pt x="440" y="0"/>
                  </a:lnTo>
                  <a:lnTo>
                    <a:pt x="444" y="0"/>
                  </a:lnTo>
                  <a:lnTo>
                    <a:pt x="449" y="0"/>
                  </a:lnTo>
                  <a:lnTo>
                    <a:pt x="453" y="0"/>
                  </a:lnTo>
                  <a:lnTo>
                    <a:pt x="458" y="0"/>
                  </a:lnTo>
                  <a:lnTo>
                    <a:pt x="462" y="0"/>
                  </a:lnTo>
                  <a:lnTo>
                    <a:pt x="466" y="0"/>
                  </a:lnTo>
                  <a:lnTo>
                    <a:pt x="471" y="0"/>
                  </a:lnTo>
                  <a:lnTo>
                    <a:pt x="475" y="0"/>
                  </a:lnTo>
                  <a:lnTo>
                    <a:pt x="480" y="0"/>
                  </a:lnTo>
                  <a:lnTo>
                    <a:pt x="484" y="0"/>
                  </a:lnTo>
                  <a:lnTo>
                    <a:pt x="488" y="0"/>
                  </a:lnTo>
                  <a:lnTo>
                    <a:pt x="493" y="0"/>
                  </a:lnTo>
                  <a:lnTo>
                    <a:pt x="497" y="0"/>
                  </a:lnTo>
                  <a:lnTo>
                    <a:pt x="502" y="0"/>
                  </a:lnTo>
                  <a:lnTo>
                    <a:pt x="506" y="0"/>
                  </a:lnTo>
                  <a:lnTo>
                    <a:pt x="510" y="0"/>
                  </a:lnTo>
                  <a:lnTo>
                    <a:pt x="515" y="0"/>
                  </a:lnTo>
                  <a:lnTo>
                    <a:pt x="519" y="0"/>
                  </a:lnTo>
                  <a:lnTo>
                    <a:pt x="524" y="0"/>
                  </a:lnTo>
                  <a:lnTo>
                    <a:pt x="528" y="0"/>
                  </a:lnTo>
                  <a:lnTo>
                    <a:pt x="532" y="0"/>
                  </a:lnTo>
                  <a:lnTo>
                    <a:pt x="537" y="0"/>
                  </a:lnTo>
                  <a:lnTo>
                    <a:pt x="541" y="0"/>
                  </a:lnTo>
                  <a:lnTo>
                    <a:pt x="546" y="0"/>
                  </a:lnTo>
                  <a:lnTo>
                    <a:pt x="550" y="0"/>
                  </a:lnTo>
                  <a:lnTo>
                    <a:pt x="554" y="0"/>
                  </a:lnTo>
                  <a:lnTo>
                    <a:pt x="559" y="0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208"/>
            <p:cNvSpPr>
              <a:spLocks/>
            </p:cNvSpPr>
            <p:nvPr/>
          </p:nvSpPr>
          <p:spPr bwMode="auto">
            <a:xfrm>
              <a:off x="5049283" y="2572679"/>
              <a:ext cx="791002" cy="0"/>
            </a:xfrm>
            <a:custGeom>
              <a:avLst/>
              <a:gdLst>
                <a:gd name="T0" fmla="*/ 9 w 559"/>
                <a:gd name="T1" fmla="*/ 22 w 559"/>
                <a:gd name="T2" fmla="*/ 35 w 559"/>
                <a:gd name="T3" fmla="*/ 48 w 559"/>
                <a:gd name="T4" fmla="*/ 61 w 559"/>
                <a:gd name="T5" fmla="*/ 75 w 559"/>
                <a:gd name="T6" fmla="*/ 88 w 559"/>
                <a:gd name="T7" fmla="*/ 101 w 559"/>
                <a:gd name="T8" fmla="*/ 114 w 559"/>
                <a:gd name="T9" fmla="*/ 127 w 559"/>
                <a:gd name="T10" fmla="*/ 141 w 559"/>
                <a:gd name="T11" fmla="*/ 154 w 559"/>
                <a:gd name="T12" fmla="*/ 167 w 559"/>
                <a:gd name="T13" fmla="*/ 180 w 559"/>
                <a:gd name="T14" fmla="*/ 193 w 559"/>
                <a:gd name="T15" fmla="*/ 207 w 559"/>
                <a:gd name="T16" fmla="*/ 220 w 559"/>
                <a:gd name="T17" fmla="*/ 233 w 559"/>
                <a:gd name="T18" fmla="*/ 246 w 559"/>
                <a:gd name="T19" fmla="*/ 259 w 559"/>
                <a:gd name="T20" fmla="*/ 273 w 559"/>
                <a:gd name="T21" fmla="*/ 286 w 559"/>
                <a:gd name="T22" fmla="*/ 299 w 559"/>
                <a:gd name="T23" fmla="*/ 312 w 559"/>
                <a:gd name="T24" fmla="*/ 325 w 559"/>
                <a:gd name="T25" fmla="*/ 339 w 559"/>
                <a:gd name="T26" fmla="*/ 352 w 559"/>
                <a:gd name="T27" fmla="*/ 365 w 559"/>
                <a:gd name="T28" fmla="*/ 378 w 559"/>
                <a:gd name="T29" fmla="*/ 391 w 559"/>
                <a:gd name="T30" fmla="*/ 405 w 559"/>
                <a:gd name="T31" fmla="*/ 418 w 559"/>
                <a:gd name="T32" fmla="*/ 431 w 559"/>
                <a:gd name="T33" fmla="*/ 444 w 559"/>
                <a:gd name="T34" fmla="*/ 457 w 559"/>
                <a:gd name="T35" fmla="*/ 471 w 559"/>
                <a:gd name="T36" fmla="*/ 484 w 559"/>
                <a:gd name="T37" fmla="*/ 497 w 559"/>
                <a:gd name="T38" fmla="*/ 510 w 559"/>
                <a:gd name="T39" fmla="*/ 523 w 559"/>
                <a:gd name="T40" fmla="*/ 537 w 559"/>
                <a:gd name="T41" fmla="*/ 550 w 55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</a:cxnLst>
              <a:rect l="0" t="0" r="r" b="b"/>
              <a:pathLst>
                <a:path w="559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35" y="0"/>
                  </a:lnTo>
                  <a:lnTo>
                    <a:pt x="39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5" y="0"/>
                  </a:lnTo>
                  <a:lnTo>
                    <a:pt x="79" y="0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2" y="0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9" y="0"/>
                  </a:lnTo>
                  <a:lnTo>
                    <a:pt x="123" y="0"/>
                  </a:lnTo>
                  <a:lnTo>
                    <a:pt x="127" y="0"/>
                  </a:lnTo>
                  <a:lnTo>
                    <a:pt x="132" y="0"/>
                  </a:lnTo>
                  <a:lnTo>
                    <a:pt x="136" y="0"/>
                  </a:lnTo>
                  <a:lnTo>
                    <a:pt x="141" y="0"/>
                  </a:lnTo>
                  <a:lnTo>
                    <a:pt x="145" y="0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3" y="0"/>
                  </a:lnTo>
                  <a:lnTo>
                    <a:pt x="167" y="0"/>
                  </a:lnTo>
                  <a:lnTo>
                    <a:pt x="171" y="0"/>
                  </a:lnTo>
                  <a:lnTo>
                    <a:pt x="176" y="0"/>
                  </a:lnTo>
                  <a:lnTo>
                    <a:pt x="180" y="0"/>
                  </a:lnTo>
                  <a:lnTo>
                    <a:pt x="185" y="0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7" y="0"/>
                  </a:lnTo>
                  <a:lnTo>
                    <a:pt x="211" y="0"/>
                  </a:lnTo>
                  <a:lnTo>
                    <a:pt x="215" y="0"/>
                  </a:lnTo>
                  <a:lnTo>
                    <a:pt x="220" y="0"/>
                  </a:lnTo>
                  <a:lnTo>
                    <a:pt x="224" y="0"/>
                  </a:lnTo>
                  <a:lnTo>
                    <a:pt x="229" y="0"/>
                  </a:lnTo>
                  <a:lnTo>
                    <a:pt x="233" y="0"/>
                  </a:lnTo>
                  <a:lnTo>
                    <a:pt x="237" y="0"/>
                  </a:lnTo>
                  <a:lnTo>
                    <a:pt x="242" y="0"/>
                  </a:lnTo>
                  <a:lnTo>
                    <a:pt x="246" y="0"/>
                  </a:lnTo>
                  <a:lnTo>
                    <a:pt x="251" y="0"/>
                  </a:lnTo>
                  <a:lnTo>
                    <a:pt x="255" y="0"/>
                  </a:lnTo>
                  <a:lnTo>
                    <a:pt x="259" y="0"/>
                  </a:lnTo>
                  <a:lnTo>
                    <a:pt x="264" y="0"/>
                  </a:lnTo>
                  <a:lnTo>
                    <a:pt x="268" y="0"/>
                  </a:lnTo>
                  <a:lnTo>
                    <a:pt x="273" y="0"/>
                  </a:lnTo>
                  <a:lnTo>
                    <a:pt x="277" y="0"/>
                  </a:lnTo>
                  <a:lnTo>
                    <a:pt x="281" y="0"/>
                  </a:lnTo>
                  <a:lnTo>
                    <a:pt x="286" y="0"/>
                  </a:lnTo>
                  <a:lnTo>
                    <a:pt x="290" y="0"/>
                  </a:lnTo>
                  <a:lnTo>
                    <a:pt x="295" y="0"/>
                  </a:lnTo>
                  <a:lnTo>
                    <a:pt x="299" y="0"/>
                  </a:lnTo>
                  <a:lnTo>
                    <a:pt x="303" y="0"/>
                  </a:lnTo>
                  <a:lnTo>
                    <a:pt x="308" y="0"/>
                  </a:lnTo>
                  <a:lnTo>
                    <a:pt x="312" y="0"/>
                  </a:lnTo>
                  <a:lnTo>
                    <a:pt x="317" y="0"/>
                  </a:lnTo>
                  <a:lnTo>
                    <a:pt x="321" y="0"/>
                  </a:lnTo>
                  <a:lnTo>
                    <a:pt x="325" y="0"/>
                  </a:lnTo>
                  <a:lnTo>
                    <a:pt x="330" y="0"/>
                  </a:lnTo>
                  <a:lnTo>
                    <a:pt x="334" y="0"/>
                  </a:lnTo>
                  <a:lnTo>
                    <a:pt x="339" y="0"/>
                  </a:lnTo>
                  <a:lnTo>
                    <a:pt x="343" y="0"/>
                  </a:lnTo>
                  <a:lnTo>
                    <a:pt x="347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61" y="0"/>
                  </a:lnTo>
                  <a:lnTo>
                    <a:pt x="365" y="0"/>
                  </a:lnTo>
                  <a:lnTo>
                    <a:pt x="369" y="0"/>
                  </a:lnTo>
                  <a:lnTo>
                    <a:pt x="374" y="0"/>
                  </a:lnTo>
                  <a:lnTo>
                    <a:pt x="378" y="0"/>
                  </a:lnTo>
                  <a:lnTo>
                    <a:pt x="383" y="0"/>
                  </a:lnTo>
                  <a:lnTo>
                    <a:pt x="387" y="0"/>
                  </a:lnTo>
                  <a:lnTo>
                    <a:pt x="391" y="0"/>
                  </a:lnTo>
                  <a:lnTo>
                    <a:pt x="396" y="0"/>
                  </a:lnTo>
                  <a:lnTo>
                    <a:pt x="400" y="0"/>
                  </a:lnTo>
                  <a:lnTo>
                    <a:pt x="405" y="0"/>
                  </a:lnTo>
                  <a:lnTo>
                    <a:pt x="409" y="0"/>
                  </a:lnTo>
                  <a:lnTo>
                    <a:pt x="413" y="0"/>
                  </a:lnTo>
                  <a:lnTo>
                    <a:pt x="418" y="0"/>
                  </a:lnTo>
                  <a:lnTo>
                    <a:pt x="422" y="0"/>
                  </a:lnTo>
                  <a:lnTo>
                    <a:pt x="427" y="0"/>
                  </a:lnTo>
                  <a:lnTo>
                    <a:pt x="431" y="0"/>
                  </a:lnTo>
                  <a:lnTo>
                    <a:pt x="435" y="0"/>
                  </a:lnTo>
                  <a:lnTo>
                    <a:pt x="440" y="0"/>
                  </a:lnTo>
                  <a:lnTo>
                    <a:pt x="444" y="0"/>
                  </a:lnTo>
                  <a:lnTo>
                    <a:pt x="449" y="0"/>
                  </a:lnTo>
                  <a:lnTo>
                    <a:pt x="453" y="0"/>
                  </a:lnTo>
                  <a:lnTo>
                    <a:pt x="457" y="0"/>
                  </a:lnTo>
                  <a:lnTo>
                    <a:pt x="462" y="0"/>
                  </a:lnTo>
                  <a:lnTo>
                    <a:pt x="466" y="0"/>
                  </a:lnTo>
                  <a:lnTo>
                    <a:pt x="471" y="0"/>
                  </a:lnTo>
                  <a:lnTo>
                    <a:pt x="475" y="0"/>
                  </a:lnTo>
                  <a:lnTo>
                    <a:pt x="479" y="0"/>
                  </a:lnTo>
                  <a:lnTo>
                    <a:pt x="484" y="0"/>
                  </a:lnTo>
                  <a:lnTo>
                    <a:pt x="488" y="0"/>
                  </a:lnTo>
                  <a:lnTo>
                    <a:pt x="493" y="0"/>
                  </a:lnTo>
                  <a:lnTo>
                    <a:pt x="497" y="0"/>
                  </a:lnTo>
                  <a:lnTo>
                    <a:pt x="501" y="0"/>
                  </a:lnTo>
                  <a:lnTo>
                    <a:pt x="506" y="0"/>
                  </a:lnTo>
                  <a:lnTo>
                    <a:pt x="510" y="0"/>
                  </a:lnTo>
                  <a:lnTo>
                    <a:pt x="515" y="0"/>
                  </a:lnTo>
                  <a:lnTo>
                    <a:pt x="519" y="0"/>
                  </a:lnTo>
                  <a:lnTo>
                    <a:pt x="523" y="0"/>
                  </a:lnTo>
                  <a:lnTo>
                    <a:pt x="528" y="0"/>
                  </a:lnTo>
                  <a:lnTo>
                    <a:pt x="532" y="0"/>
                  </a:lnTo>
                  <a:lnTo>
                    <a:pt x="537" y="0"/>
                  </a:lnTo>
                  <a:lnTo>
                    <a:pt x="541" y="0"/>
                  </a:lnTo>
                  <a:lnTo>
                    <a:pt x="545" y="0"/>
                  </a:lnTo>
                  <a:lnTo>
                    <a:pt x="550" y="0"/>
                  </a:lnTo>
                  <a:lnTo>
                    <a:pt x="554" y="0"/>
                  </a:lnTo>
                  <a:lnTo>
                    <a:pt x="559" y="0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209"/>
            <p:cNvSpPr>
              <a:spLocks/>
            </p:cNvSpPr>
            <p:nvPr/>
          </p:nvSpPr>
          <p:spPr bwMode="auto">
            <a:xfrm>
              <a:off x="5840286" y="2572679"/>
              <a:ext cx="503751" cy="0"/>
            </a:xfrm>
            <a:custGeom>
              <a:avLst/>
              <a:gdLst>
                <a:gd name="T0" fmla="*/ 4 w 356"/>
                <a:gd name="T1" fmla="*/ 13 w 356"/>
                <a:gd name="T2" fmla="*/ 22 w 356"/>
                <a:gd name="T3" fmla="*/ 30 w 356"/>
                <a:gd name="T4" fmla="*/ 39 w 356"/>
                <a:gd name="T5" fmla="*/ 48 w 356"/>
                <a:gd name="T6" fmla="*/ 57 w 356"/>
                <a:gd name="T7" fmla="*/ 66 w 356"/>
                <a:gd name="T8" fmla="*/ 74 w 356"/>
                <a:gd name="T9" fmla="*/ 83 w 356"/>
                <a:gd name="T10" fmla="*/ 92 w 356"/>
                <a:gd name="T11" fmla="*/ 101 w 356"/>
                <a:gd name="T12" fmla="*/ 110 w 356"/>
                <a:gd name="T13" fmla="*/ 118 w 356"/>
                <a:gd name="T14" fmla="*/ 127 w 356"/>
                <a:gd name="T15" fmla="*/ 136 w 356"/>
                <a:gd name="T16" fmla="*/ 145 w 356"/>
                <a:gd name="T17" fmla="*/ 154 w 356"/>
                <a:gd name="T18" fmla="*/ 162 w 356"/>
                <a:gd name="T19" fmla="*/ 171 w 356"/>
                <a:gd name="T20" fmla="*/ 180 w 356"/>
                <a:gd name="T21" fmla="*/ 189 w 356"/>
                <a:gd name="T22" fmla="*/ 198 w 356"/>
                <a:gd name="T23" fmla="*/ 206 w 356"/>
                <a:gd name="T24" fmla="*/ 215 w 356"/>
                <a:gd name="T25" fmla="*/ 224 w 356"/>
                <a:gd name="T26" fmla="*/ 233 w 356"/>
                <a:gd name="T27" fmla="*/ 242 w 356"/>
                <a:gd name="T28" fmla="*/ 250 w 356"/>
                <a:gd name="T29" fmla="*/ 259 w 356"/>
                <a:gd name="T30" fmla="*/ 268 w 356"/>
                <a:gd name="T31" fmla="*/ 277 w 356"/>
                <a:gd name="T32" fmla="*/ 286 w 356"/>
                <a:gd name="T33" fmla="*/ 294 w 356"/>
                <a:gd name="T34" fmla="*/ 303 w 356"/>
                <a:gd name="T35" fmla="*/ 312 w 356"/>
                <a:gd name="T36" fmla="*/ 321 w 356"/>
                <a:gd name="T37" fmla="*/ 330 w 356"/>
                <a:gd name="T38" fmla="*/ 338 w 356"/>
                <a:gd name="T39" fmla="*/ 347 w 356"/>
                <a:gd name="T40" fmla="*/ 356 w 35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</a:cxnLst>
              <a:rect l="0" t="0" r="r" b="b"/>
              <a:pathLst>
                <a:path w="356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30" y="0"/>
                  </a:lnTo>
                  <a:lnTo>
                    <a:pt x="35" y="0"/>
                  </a:lnTo>
                  <a:lnTo>
                    <a:pt x="39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4" y="0"/>
                  </a:lnTo>
                  <a:lnTo>
                    <a:pt x="79" y="0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2" y="0"/>
                  </a:lnTo>
                  <a:lnTo>
                    <a:pt x="96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8" y="0"/>
                  </a:lnTo>
                  <a:lnTo>
                    <a:pt x="123" y="0"/>
                  </a:lnTo>
                  <a:lnTo>
                    <a:pt x="127" y="0"/>
                  </a:lnTo>
                  <a:lnTo>
                    <a:pt x="132" y="0"/>
                  </a:lnTo>
                  <a:lnTo>
                    <a:pt x="136" y="0"/>
                  </a:lnTo>
                  <a:lnTo>
                    <a:pt x="140" y="0"/>
                  </a:lnTo>
                  <a:lnTo>
                    <a:pt x="145" y="0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2" y="0"/>
                  </a:lnTo>
                  <a:lnTo>
                    <a:pt x="167" y="0"/>
                  </a:lnTo>
                  <a:lnTo>
                    <a:pt x="171" y="0"/>
                  </a:lnTo>
                  <a:lnTo>
                    <a:pt x="176" y="0"/>
                  </a:lnTo>
                  <a:lnTo>
                    <a:pt x="180" y="0"/>
                  </a:lnTo>
                  <a:lnTo>
                    <a:pt x="184" y="0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1" y="0"/>
                  </a:lnTo>
                  <a:lnTo>
                    <a:pt x="215" y="0"/>
                  </a:lnTo>
                  <a:lnTo>
                    <a:pt x="220" y="0"/>
                  </a:lnTo>
                  <a:lnTo>
                    <a:pt x="224" y="0"/>
                  </a:lnTo>
                  <a:lnTo>
                    <a:pt x="228" y="0"/>
                  </a:lnTo>
                  <a:lnTo>
                    <a:pt x="233" y="0"/>
                  </a:lnTo>
                  <a:lnTo>
                    <a:pt x="237" y="0"/>
                  </a:lnTo>
                  <a:lnTo>
                    <a:pt x="242" y="0"/>
                  </a:lnTo>
                  <a:lnTo>
                    <a:pt x="246" y="0"/>
                  </a:lnTo>
                  <a:lnTo>
                    <a:pt x="250" y="0"/>
                  </a:lnTo>
                  <a:lnTo>
                    <a:pt x="255" y="0"/>
                  </a:lnTo>
                  <a:lnTo>
                    <a:pt x="259" y="0"/>
                  </a:lnTo>
                  <a:lnTo>
                    <a:pt x="264" y="0"/>
                  </a:lnTo>
                  <a:lnTo>
                    <a:pt x="268" y="0"/>
                  </a:lnTo>
                  <a:lnTo>
                    <a:pt x="272" y="0"/>
                  </a:lnTo>
                  <a:lnTo>
                    <a:pt x="277" y="0"/>
                  </a:lnTo>
                  <a:lnTo>
                    <a:pt x="281" y="0"/>
                  </a:lnTo>
                  <a:lnTo>
                    <a:pt x="286" y="0"/>
                  </a:lnTo>
                  <a:lnTo>
                    <a:pt x="290" y="0"/>
                  </a:lnTo>
                  <a:lnTo>
                    <a:pt x="294" y="0"/>
                  </a:lnTo>
                  <a:lnTo>
                    <a:pt x="299" y="0"/>
                  </a:lnTo>
                  <a:lnTo>
                    <a:pt x="303" y="0"/>
                  </a:lnTo>
                  <a:lnTo>
                    <a:pt x="308" y="0"/>
                  </a:lnTo>
                  <a:lnTo>
                    <a:pt x="312" y="0"/>
                  </a:lnTo>
                  <a:lnTo>
                    <a:pt x="316" y="0"/>
                  </a:lnTo>
                  <a:lnTo>
                    <a:pt x="321" y="0"/>
                  </a:lnTo>
                  <a:lnTo>
                    <a:pt x="325" y="0"/>
                  </a:lnTo>
                  <a:lnTo>
                    <a:pt x="330" y="0"/>
                  </a:lnTo>
                  <a:lnTo>
                    <a:pt x="334" y="0"/>
                  </a:lnTo>
                  <a:lnTo>
                    <a:pt x="338" y="0"/>
                  </a:lnTo>
                  <a:lnTo>
                    <a:pt x="343" y="0"/>
                  </a:lnTo>
                  <a:lnTo>
                    <a:pt x="347" y="0"/>
                  </a:lnTo>
                  <a:lnTo>
                    <a:pt x="352" y="0"/>
                  </a:lnTo>
                  <a:lnTo>
                    <a:pt x="356" y="0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210"/>
            <p:cNvSpPr>
              <a:spLocks/>
            </p:cNvSpPr>
            <p:nvPr/>
          </p:nvSpPr>
          <p:spPr bwMode="auto">
            <a:xfrm>
              <a:off x="6349696" y="2195507"/>
              <a:ext cx="349513" cy="711519"/>
            </a:xfrm>
            <a:custGeom>
              <a:avLst/>
              <a:gdLst>
                <a:gd name="T0" fmla="*/ 9 w 247"/>
                <a:gd name="T1" fmla="*/ 229 h 432"/>
                <a:gd name="T2" fmla="*/ 22 w 247"/>
                <a:gd name="T3" fmla="*/ 229 h 432"/>
                <a:gd name="T4" fmla="*/ 36 w 247"/>
                <a:gd name="T5" fmla="*/ 236 h 432"/>
                <a:gd name="T6" fmla="*/ 44 w 247"/>
                <a:gd name="T7" fmla="*/ 232 h 432"/>
                <a:gd name="T8" fmla="*/ 53 w 247"/>
                <a:gd name="T9" fmla="*/ 243 h 432"/>
                <a:gd name="T10" fmla="*/ 62 w 247"/>
                <a:gd name="T11" fmla="*/ 236 h 432"/>
                <a:gd name="T12" fmla="*/ 66 w 247"/>
                <a:gd name="T13" fmla="*/ 229 h 432"/>
                <a:gd name="T14" fmla="*/ 71 w 247"/>
                <a:gd name="T15" fmla="*/ 225 h 432"/>
                <a:gd name="T16" fmla="*/ 80 w 247"/>
                <a:gd name="T17" fmla="*/ 246 h 432"/>
                <a:gd name="T18" fmla="*/ 84 w 247"/>
                <a:gd name="T19" fmla="*/ 250 h 432"/>
                <a:gd name="T20" fmla="*/ 88 w 247"/>
                <a:gd name="T21" fmla="*/ 257 h 432"/>
                <a:gd name="T22" fmla="*/ 93 w 247"/>
                <a:gd name="T23" fmla="*/ 246 h 432"/>
                <a:gd name="T24" fmla="*/ 97 w 247"/>
                <a:gd name="T25" fmla="*/ 189 h 432"/>
                <a:gd name="T26" fmla="*/ 102 w 247"/>
                <a:gd name="T27" fmla="*/ 261 h 432"/>
                <a:gd name="T28" fmla="*/ 106 w 247"/>
                <a:gd name="T29" fmla="*/ 257 h 432"/>
                <a:gd name="T30" fmla="*/ 110 w 247"/>
                <a:gd name="T31" fmla="*/ 154 h 432"/>
                <a:gd name="T32" fmla="*/ 115 w 247"/>
                <a:gd name="T33" fmla="*/ 264 h 432"/>
                <a:gd name="T34" fmla="*/ 119 w 247"/>
                <a:gd name="T35" fmla="*/ 279 h 432"/>
                <a:gd name="T36" fmla="*/ 128 w 247"/>
                <a:gd name="T37" fmla="*/ 100 h 432"/>
                <a:gd name="T38" fmla="*/ 132 w 247"/>
                <a:gd name="T39" fmla="*/ 186 h 432"/>
                <a:gd name="T40" fmla="*/ 137 w 247"/>
                <a:gd name="T41" fmla="*/ 296 h 432"/>
                <a:gd name="T42" fmla="*/ 141 w 247"/>
                <a:gd name="T43" fmla="*/ 236 h 432"/>
                <a:gd name="T44" fmla="*/ 146 w 247"/>
                <a:gd name="T45" fmla="*/ 314 h 432"/>
                <a:gd name="T46" fmla="*/ 154 w 247"/>
                <a:gd name="T47" fmla="*/ 90 h 432"/>
                <a:gd name="T48" fmla="*/ 159 w 247"/>
                <a:gd name="T49" fmla="*/ 189 h 432"/>
                <a:gd name="T50" fmla="*/ 163 w 247"/>
                <a:gd name="T51" fmla="*/ 47 h 432"/>
                <a:gd name="T52" fmla="*/ 168 w 247"/>
                <a:gd name="T53" fmla="*/ 204 h 432"/>
                <a:gd name="T54" fmla="*/ 172 w 247"/>
                <a:gd name="T55" fmla="*/ 193 h 432"/>
                <a:gd name="T56" fmla="*/ 176 w 247"/>
                <a:gd name="T57" fmla="*/ 4 h 432"/>
                <a:gd name="T58" fmla="*/ 181 w 247"/>
                <a:gd name="T59" fmla="*/ 236 h 432"/>
                <a:gd name="T60" fmla="*/ 185 w 247"/>
                <a:gd name="T61" fmla="*/ 211 h 432"/>
                <a:gd name="T62" fmla="*/ 190 w 247"/>
                <a:gd name="T63" fmla="*/ 8 h 432"/>
                <a:gd name="T64" fmla="*/ 198 w 247"/>
                <a:gd name="T65" fmla="*/ 264 h 432"/>
                <a:gd name="T66" fmla="*/ 198 w 247"/>
                <a:gd name="T67" fmla="*/ 389 h 432"/>
                <a:gd name="T68" fmla="*/ 207 w 247"/>
                <a:gd name="T69" fmla="*/ 47 h 432"/>
                <a:gd name="T70" fmla="*/ 212 w 247"/>
                <a:gd name="T71" fmla="*/ 378 h 432"/>
                <a:gd name="T72" fmla="*/ 216 w 247"/>
                <a:gd name="T73" fmla="*/ 343 h 432"/>
                <a:gd name="T74" fmla="*/ 220 w 247"/>
                <a:gd name="T75" fmla="*/ 268 h 432"/>
                <a:gd name="T76" fmla="*/ 225 w 247"/>
                <a:gd name="T77" fmla="*/ 332 h 432"/>
                <a:gd name="T78" fmla="*/ 234 w 247"/>
                <a:gd name="T79" fmla="*/ 33 h 432"/>
                <a:gd name="T80" fmla="*/ 238 w 247"/>
                <a:gd name="T81" fmla="*/ 318 h 432"/>
                <a:gd name="T82" fmla="*/ 242 w 247"/>
                <a:gd name="T83" fmla="*/ 30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47" h="432">
                  <a:moveTo>
                    <a:pt x="0" y="225"/>
                  </a:moveTo>
                  <a:lnTo>
                    <a:pt x="5" y="225"/>
                  </a:lnTo>
                  <a:lnTo>
                    <a:pt x="9" y="229"/>
                  </a:lnTo>
                  <a:lnTo>
                    <a:pt x="14" y="229"/>
                  </a:lnTo>
                  <a:lnTo>
                    <a:pt x="18" y="229"/>
                  </a:lnTo>
                  <a:lnTo>
                    <a:pt x="22" y="229"/>
                  </a:lnTo>
                  <a:lnTo>
                    <a:pt x="27" y="229"/>
                  </a:lnTo>
                  <a:lnTo>
                    <a:pt x="31" y="232"/>
                  </a:lnTo>
                  <a:lnTo>
                    <a:pt x="36" y="236"/>
                  </a:lnTo>
                  <a:lnTo>
                    <a:pt x="44" y="236"/>
                  </a:lnTo>
                  <a:lnTo>
                    <a:pt x="44" y="239"/>
                  </a:lnTo>
                  <a:lnTo>
                    <a:pt x="44" y="232"/>
                  </a:lnTo>
                  <a:lnTo>
                    <a:pt x="53" y="239"/>
                  </a:lnTo>
                  <a:lnTo>
                    <a:pt x="53" y="232"/>
                  </a:lnTo>
                  <a:lnTo>
                    <a:pt x="53" y="243"/>
                  </a:lnTo>
                  <a:lnTo>
                    <a:pt x="58" y="239"/>
                  </a:lnTo>
                  <a:lnTo>
                    <a:pt x="58" y="232"/>
                  </a:lnTo>
                  <a:lnTo>
                    <a:pt x="62" y="236"/>
                  </a:lnTo>
                  <a:lnTo>
                    <a:pt x="62" y="246"/>
                  </a:lnTo>
                  <a:lnTo>
                    <a:pt x="66" y="243"/>
                  </a:lnTo>
                  <a:lnTo>
                    <a:pt x="66" y="229"/>
                  </a:lnTo>
                  <a:lnTo>
                    <a:pt x="66" y="246"/>
                  </a:lnTo>
                  <a:lnTo>
                    <a:pt x="71" y="250"/>
                  </a:lnTo>
                  <a:lnTo>
                    <a:pt x="71" y="225"/>
                  </a:lnTo>
                  <a:lnTo>
                    <a:pt x="75" y="229"/>
                  </a:lnTo>
                  <a:lnTo>
                    <a:pt x="75" y="250"/>
                  </a:lnTo>
                  <a:lnTo>
                    <a:pt x="80" y="246"/>
                  </a:lnTo>
                  <a:lnTo>
                    <a:pt x="80" y="222"/>
                  </a:lnTo>
                  <a:lnTo>
                    <a:pt x="80" y="246"/>
                  </a:lnTo>
                  <a:lnTo>
                    <a:pt x="84" y="250"/>
                  </a:lnTo>
                  <a:lnTo>
                    <a:pt x="84" y="214"/>
                  </a:lnTo>
                  <a:lnTo>
                    <a:pt x="88" y="211"/>
                  </a:lnTo>
                  <a:lnTo>
                    <a:pt x="88" y="257"/>
                  </a:lnTo>
                  <a:lnTo>
                    <a:pt x="93" y="254"/>
                  </a:lnTo>
                  <a:lnTo>
                    <a:pt x="93" y="211"/>
                  </a:lnTo>
                  <a:lnTo>
                    <a:pt x="93" y="246"/>
                  </a:lnTo>
                  <a:lnTo>
                    <a:pt x="97" y="250"/>
                  </a:lnTo>
                  <a:lnTo>
                    <a:pt x="97" y="254"/>
                  </a:lnTo>
                  <a:lnTo>
                    <a:pt x="97" y="189"/>
                  </a:lnTo>
                  <a:lnTo>
                    <a:pt x="102" y="182"/>
                  </a:lnTo>
                  <a:lnTo>
                    <a:pt x="102" y="179"/>
                  </a:lnTo>
                  <a:lnTo>
                    <a:pt x="102" y="261"/>
                  </a:lnTo>
                  <a:lnTo>
                    <a:pt x="106" y="264"/>
                  </a:lnTo>
                  <a:lnTo>
                    <a:pt x="106" y="197"/>
                  </a:lnTo>
                  <a:lnTo>
                    <a:pt x="106" y="257"/>
                  </a:lnTo>
                  <a:lnTo>
                    <a:pt x="110" y="261"/>
                  </a:lnTo>
                  <a:lnTo>
                    <a:pt x="110" y="264"/>
                  </a:lnTo>
                  <a:lnTo>
                    <a:pt x="110" y="154"/>
                  </a:lnTo>
                  <a:lnTo>
                    <a:pt x="115" y="139"/>
                  </a:lnTo>
                  <a:lnTo>
                    <a:pt x="115" y="136"/>
                  </a:lnTo>
                  <a:lnTo>
                    <a:pt x="115" y="264"/>
                  </a:lnTo>
                  <a:lnTo>
                    <a:pt x="119" y="268"/>
                  </a:lnTo>
                  <a:lnTo>
                    <a:pt x="119" y="186"/>
                  </a:lnTo>
                  <a:lnTo>
                    <a:pt x="119" y="279"/>
                  </a:lnTo>
                  <a:lnTo>
                    <a:pt x="124" y="282"/>
                  </a:lnTo>
                  <a:lnTo>
                    <a:pt x="124" y="107"/>
                  </a:lnTo>
                  <a:lnTo>
                    <a:pt x="128" y="100"/>
                  </a:lnTo>
                  <a:lnTo>
                    <a:pt x="128" y="250"/>
                  </a:lnTo>
                  <a:lnTo>
                    <a:pt x="132" y="257"/>
                  </a:lnTo>
                  <a:lnTo>
                    <a:pt x="132" y="186"/>
                  </a:lnTo>
                  <a:lnTo>
                    <a:pt x="132" y="296"/>
                  </a:lnTo>
                  <a:lnTo>
                    <a:pt x="137" y="293"/>
                  </a:lnTo>
                  <a:lnTo>
                    <a:pt x="137" y="296"/>
                  </a:lnTo>
                  <a:lnTo>
                    <a:pt x="137" y="97"/>
                  </a:lnTo>
                  <a:lnTo>
                    <a:pt x="141" y="93"/>
                  </a:lnTo>
                  <a:lnTo>
                    <a:pt x="141" y="236"/>
                  </a:lnTo>
                  <a:lnTo>
                    <a:pt x="146" y="250"/>
                  </a:lnTo>
                  <a:lnTo>
                    <a:pt x="146" y="189"/>
                  </a:lnTo>
                  <a:lnTo>
                    <a:pt x="146" y="314"/>
                  </a:lnTo>
                  <a:lnTo>
                    <a:pt x="150" y="311"/>
                  </a:lnTo>
                  <a:lnTo>
                    <a:pt x="150" y="86"/>
                  </a:lnTo>
                  <a:lnTo>
                    <a:pt x="154" y="90"/>
                  </a:lnTo>
                  <a:lnTo>
                    <a:pt x="154" y="218"/>
                  </a:lnTo>
                  <a:lnTo>
                    <a:pt x="159" y="236"/>
                  </a:lnTo>
                  <a:lnTo>
                    <a:pt x="159" y="189"/>
                  </a:lnTo>
                  <a:lnTo>
                    <a:pt x="159" y="346"/>
                  </a:lnTo>
                  <a:lnTo>
                    <a:pt x="163" y="339"/>
                  </a:lnTo>
                  <a:lnTo>
                    <a:pt x="163" y="47"/>
                  </a:lnTo>
                  <a:lnTo>
                    <a:pt x="163" y="54"/>
                  </a:lnTo>
                  <a:lnTo>
                    <a:pt x="168" y="65"/>
                  </a:lnTo>
                  <a:lnTo>
                    <a:pt x="168" y="204"/>
                  </a:lnTo>
                  <a:lnTo>
                    <a:pt x="172" y="229"/>
                  </a:lnTo>
                  <a:lnTo>
                    <a:pt x="172" y="400"/>
                  </a:lnTo>
                  <a:lnTo>
                    <a:pt x="172" y="193"/>
                  </a:lnTo>
                  <a:lnTo>
                    <a:pt x="172" y="396"/>
                  </a:lnTo>
                  <a:lnTo>
                    <a:pt x="176" y="393"/>
                  </a:lnTo>
                  <a:lnTo>
                    <a:pt x="176" y="4"/>
                  </a:lnTo>
                  <a:lnTo>
                    <a:pt x="176" y="8"/>
                  </a:lnTo>
                  <a:lnTo>
                    <a:pt x="181" y="18"/>
                  </a:lnTo>
                  <a:lnTo>
                    <a:pt x="181" y="236"/>
                  </a:lnTo>
                  <a:lnTo>
                    <a:pt x="185" y="264"/>
                  </a:lnTo>
                  <a:lnTo>
                    <a:pt x="185" y="432"/>
                  </a:lnTo>
                  <a:lnTo>
                    <a:pt x="185" y="211"/>
                  </a:lnTo>
                  <a:lnTo>
                    <a:pt x="185" y="421"/>
                  </a:lnTo>
                  <a:lnTo>
                    <a:pt x="190" y="414"/>
                  </a:lnTo>
                  <a:lnTo>
                    <a:pt x="190" y="8"/>
                  </a:lnTo>
                  <a:lnTo>
                    <a:pt x="194" y="15"/>
                  </a:lnTo>
                  <a:lnTo>
                    <a:pt x="194" y="243"/>
                  </a:lnTo>
                  <a:lnTo>
                    <a:pt x="198" y="264"/>
                  </a:lnTo>
                  <a:lnTo>
                    <a:pt x="198" y="418"/>
                  </a:lnTo>
                  <a:lnTo>
                    <a:pt x="198" y="239"/>
                  </a:lnTo>
                  <a:lnTo>
                    <a:pt x="198" y="389"/>
                  </a:lnTo>
                  <a:lnTo>
                    <a:pt x="203" y="382"/>
                  </a:lnTo>
                  <a:lnTo>
                    <a:pt x="203" y="50"/>
                  </a:lnTo>
                  <a:lnTo>
                    <a:pt x="207" y="47"/>
                  </a:lnTo>
                  <a:lnTo>
                    <a:pt x="207" y="257"/>
                  </a:lnTo>
                  <a:lnTo>
                    <a:pt x="212" y="261"/>
                  </a:lnTo>
                  <a:lnTo>
                    <a:pt x="212" y="378"/>
                  </a:lnTo>
                  <a:lnTo>
                    <a:pt x="212" y="254"/>
                  </a:lnTo>
                  <a:lnTo>
                    <a:pt x="212" y="350"/>
                  </a:lnTo>
                  <a:lnTo>
                    <a:pt x="216" y="343"/>
                  </a:lnTo>
                  <a:lnTo>
                    <a:pt x="216" y="65"/>
                  </a:lnTo>
                  <a:lnTo>
                    <a:pt x="220" y="57"/>
                  </a:lnTo>
                  <a:lnTo>
                    <a:pt x="220" y="268"/>
                  </a:lnTo>
                  <a:lnTo>
                    <a:pt x="225" y="275"/>
                  </a:lnTo>
                  <a:lnTo>
                    <a:pt x="225" y="368"/>
                  </a:lnTo>
                  <a:lnTo>
                    <a:pt x="225" y="332"/>
                  </a:lnTo>
                  <a:lnTo>
                    <a:pt x="229" y="328"/>
                  </a:lnTo>
                  <a:lnTo>
                    <a:pt x="229" y="43"/>
                  </a:lnTo>
                  <a:lnTo>
                    <a:pt x="234" y="33"/>
                  </a:lnTo>
                  <a:lnTo>
                    <a:pt x="234" y="29"/>
                  </a:lnTo>
                  <a:lnTo>
                    <a:pt x="234" y="311"/>
                  </a:lnTo>
                  <a:lnTo>
                    <a:pt x="238" y="318"/>
                  </a:lnTo>
                  <a:lnTo>
                    <a:pt x="238" y="368"/>
                  </a:lnTo>
                  <a:lnTo>
                    <a:pt x="238" y="314"/>
                  </a:lnTo>
                  <a:lnTo>
                    <a:pt x="242" y="300"/>
                  </a:lnTo>
                  <a:lnTo>
                    <a:pt x="242" y="8"/>
                  </a:lnTo>
                  <a:lnTo>
                    <a:pt x="247" y="0"/>
                  </a:lnTo>
                </a:path>
              </a:pathLst>
            </a:custGeom>
            <a:noFill/>
            <a:ln w="9" cap="flat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211"/>
            <p:cNvSpPr>
              <a:spLocks/>
            </p:cNvSpPr>
            <p:nvPr/>
          </p:nvSpPr>
          <p:spPr bwMode="auto">
            <a:xfrm>
              <a:off x="6699210" y="2195507"/>
              <a:ext cx="280176" cy="569875"/>
            </a:xfrm>
            <a:custGeom>
              <a:avLst/>
              <a:gdLst>
                <a:gd name="T0" fmla="*/ 0 w 198"/>
                <a:gd name="T1" fmla="*/ 336 h 346"/>
                <a:gd name="T2" fmla="*/ 4 w 198"/>
                <a:gd name="T3" fmla="*/ 346 h 346"/>
                <a:gd name="T4" fmla="*/ 9 w 198"/>
                <a:gd name="T5" fmla="*/ 271 h 346"/>
                <a:gd name="T6" fmla="*/ 13 w 198"/>
                <a:gd name="T7" fmla="*/ 29 h 346"/>
                <a:gd name="T8" fmla="*/ 13 w 198"/>
                <a:gd name="T9" fmla="*/ 314 h 346"/>
                <a:gd name="T10" fmla="*/ 17 w 198"/>
                <a:gd name="T11" fmla="*/ 254 h 346"/>
                <a:gd name="T12" fmla="*/ 22 w 198"/>
                <a:gd name="T13" fmla="*/ 72 h 346"/>
                <a:gd name="T14" fmla="*/ 26 w 198"/>
                <a:gd name="T15" fmla="*/ 100 h 346"/>
                <a:gd name="T16" fmla="*/ 26 w 198"/>
                <a:gd name="T17" fmla="*/ 268 h 346"/>
                <a:gd name="T18" fmla="*/ 31 w 198"/>
                <a:gd name="T19" fmla="*/ 243 h 346"/>
                <a:gd name="T20" fmla="*/ 35 w 198"/>
                <a:gd name="T21" fmla="*/ 115 h 346"/>
                <a:gd name="T22" fmla="*/ 39 w 198"/>
                <a:gd name="T23" fmla="*/ 157 h 346"/>
                <a:gd name="T24" fmla="*/ 39 w 198"/>
                <a:gd name="T25" fmla="*/ 243 h 346"/>
                <a:gd name="T26" fmla="*/ 44 w 198"/>
                <a:gd name="T27" fmla="*/ 236 h 346"/>
                <a:gd name="T28" fmla="*/ 48 w 198"/>
                <a:gd name="T29" fmla="*/ 136 h 346"/>
                <a:gd name="T30" fmla="*/ 53 w 198"/>
                <a:gd name="T31" fmla="*/ 204 h 346"/>
                <a:gd name="T32" fmla="*/ 53 w 198"/>
                <a:gd name="T33" fmla="*/ 232 h 346"/>
                <a:gd name="T34" fmla="*/ 61 w 198"/>
                <a:gd name="T35" fmla="*/ 161 h 346"/>
                <a:gd name="T36" fmla="*/ 66 w 198"/>
                <a:gd name="T37" fmla="*/ 246 h 346"/>
                <a:gd name="T38" fmla="*/ 66 w 198"/>
                <a:gd name="T39" fmla="*/ 225 h 346"/>
                <a:gd name="T40" fmla="*/ 75 w 198"/>
                <a:gd name="T41" fmla="*/ 232 h 346"/>
                <a:gd name="T42" fmla="*/ 75 w 198"/>
                <a:gd name="T43" fmla="*/ 239 h 346"/>
                <a:gd name="T44" fmla="*/ 79 w 198"/>
                <a:gd name="T45" fmla="*/ 222 h 346"/>
                <a:gd name="T46" fmla="*/ 88 w 198"/>
                <a:gd name="T47" fmla="*/ 232 h 346"/>
                <a:gd name="T48" fmla="*/ 88 w 198"/>
                <a:gd name="T49" fmla="*/ 229 h 346"/>
                <a:gd name="T50" fmla="*/ 92 w 198"/>
                <a:gd name="T51" fmla="*/ 222 h 346"/>
                <a:gd name="T52" fmla="*/ 97 w 198"/>
                <a:gd name="T53" fmla="*/ 225 h 346"/>
                <a:gd name="T54" fmla="*/ 101 w 198"/>
                <a:gd name="T55" fmla="*/ 225 h 346"/>
                <a:gd name="T56" fmla="*/ 101 w 198"/>
                <a:gd name="T57" fmla="*/ 225 h 346"/>
                <a:gd name="T58" fmla="*/ 114 w 198"/>
                <a:gd name="T59" fmla="*/ 225 h 346"/>
                <a:gd name="T60" fmla="*/ 119 w 198"/>
                <a:gd name="T61" fmla="*/ 229 h 346"/>
                <a:gd name="T62" fmla="*/ 123 w 198"/>
                <a:gd name="T63" fmla="*/ 225 h 346"/>
                <a:gd name="T64" fmla="*/ 123 w 198"/>
                <a:gd name="T65" fmla="*/ 225 h 346"/>
                <a:gd name="T66" fmla="*/ 132 w 198"/>
                <a:gd name="T67" fmla="*/ 222 h 346"/>
                <a:gd name="T68" fmla="*/ 136 w 198"/>
                <a:gd name="T69" fmla="*/ 232 h 346"/>
                <a:gd name="T70" fmla="*/ 145 w 198"/>
                <a:gd name="T71" fmla="*/ 225 h 346"/>
                <a:gd name="T72" fmla="*/ 149 w 198"/>
                <a:gd name="T73" fmla="*/ 225 h 346"/>
                <a:gd name="T74" fmla="*/ 149 w 198"/>
                <a:gd name="T75" fmla="*/ 225 h 346"/>
                <a:gd name="T76" fmla="*/ 154 w 198"/>
                <a:gd name="T77" fmla="*/ 225 h 346"/>
                <a:gd name="T78" fmla="*/ 158 w 198"/>
                <a:gd name="T79" fmla="*/ 232 h 346"/>
                <a:gd name="T80" fmla="*/ 163 w 198"/>
                <a:gd name="T81" fmla="*/ 225 h 346"/>
                <a:gd name="T82" fmla="*/ 163 w 198"/>
                <a:gd name="T83" fmla="*/ 225 h 346"/>
                <a:gd name="T84" fmla="*/ 171 w 198"/>
                <a:gd name="T85" fmla="*/ 232 h 346"/>
                <a:gd name="T86" fmla="*/ 176 w 198"/>
                <a:gd name="T87" fmla="*/ 229 h 346"/>
                <a:gd name="T88" fmla="*/ 176 w 198"/>
                <a:gd name="T89" fmla="*/ 229 h 346"/>
                <a:gd name="T90" fmla="*/ 185 w 198"/>
                <a:gd name="T91" fmla="*/ 225 h 346"/>
                <a:gd name="T92" fmla="*/ 193 w 198"/>
                <a:gd name="T93" fmla="*/ 229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8" h="346">
                  <a:moveTo>
                    <a:pt x="0" y="0"/>
                  </a:moveTo>
                  <a:lnTo>
                    <a:pt x="0" y="336"/>
                  </a:lnTo>
                  <a:lnTo>
                    <a:pt x="4" y="339"/>
                  </a:lnTo>
                  <a:lnTo>
                    <a:pt x="4" y="346"/>
                  </a:lnTo>
                  <a:lnTo>
                    <a:pt x="4" y="282"/>
                  </a:lnTo>
                  <a:lnTo>
                    <a:pt x="9" y="271"/>
                  </a:lnTo>
                  <a:lnTo>
                    <a:pt x="9" y="18"/>
                  </a:lnTo>
                  <a:lnTo>
                    <a:pt x="13" y="29"/>
                  </a:lnTo>
                  <a:lnTo>
                    <a:pt x="13" y="318"/>
                  </a:lnTo>
                  <a:lnTo>
                    <a:pt x="13" y="314"/>
                  </a:lnTo>
                  <a:lnTo>
                    <a:pt x="17" y="311"/>
                  </a:lnTo>
                  <a:lnTo>
                    <a:pt x="17" y="254"/>
                  </a:lnTo>
                  <a:lnTo>
                    <a:pt x="22" y="250"/>
                  </a:lnTo>
                  <a:lnTo>
                    <a:pt x="22" y="72"/>
                  </a:lnTo>
                  <a:lnTo>
                    <a:pt x="22" y="79"/>
                  </a:lnTo>
                  <a:lnTo>
                    <a:pt x="26" y="100"/>
                  </a:lnTo>
                  <a:lnTo>
                    <a:pt x="26" y="286"/>
                  </a:lnTo>
                  <a:lnTo>
                    <a:pt x="26" y="268"/>
                  </a:lnTo>
                  <a:lnTo>
                    <a:pt x="31" y="261"/>
                  </a:lnTo>
                  <a:lnTo>
                    <a:pt x="31" y="243"/>
                  </a:lnTo>
                  <a:lnTo>
                    <a:pt x="35" y="246"/>
                  </a:lnTo>
                  <a:lnTo>
                    <a:pt x="35" y="115"/>
                  </a:lnTo>
                  <a:lnTo>
                    <a:pt x="35" y="132"/>
                  </a:lnTo>
                  <a:lnTo>
                    <a:pt x="39" y="157"/>
                  </a:lnTo>
                  <a:lnTo>
                    <a:pt x="39" y="264"/>
                  </a:lnTo>
                  <a:lnTo>
                    <a:pt x="39" y="243"/>
                  </a:lnTo>
                  <a:lnTo>
                    <a:pt x="44" y="239"/>
                  </a:lnTo>
                  <a:lnTo>
                    <a:pt x="44" y="236"/>
                  </a:lnTo>
                  <a:lnTo>
                    <a:pt x="48" y="239"/>
                  </a:lnTo>
                  <a:lnTo>
                    <a:pt x="48" y="136"/>
                  </a:lnTo>
                  <a:lnTo>
                    <a:pt x="48" y="175"/>
                  </a:lnTo>
                  <a:lnTo>
                    <a:pt x="53" y="204"/>
                  </a:lnTo>
                  <a:lnTo>
                    <a:pt x="53" y="257"/>
                  </a:lnTo>
                  <a:lnTo>
                    <a:pt x="53" y="232"/>
                  </a:lnTo>
                  <a:lnTo>
                    <a:pt x="61" y="232"/>
                  </a:lnTo>
                  <a:lnTo>
                    <a:pt x="61" y="161"/>
                  </a:lnTo>
                  <a:lnTo>
                    <a:pt x="61" y="236"/>
                  </a:lnTo>
                  <a:lnTo>
                    <a:pt x="66" y="246"/>
                  </a:lnTo>
                  <a:lnTo>
                    <a:pt x="66" y="250"/>
                  </a:lnTo>
                  <a:lnTo>
                    <a:pt x="66" y="225"/>
                  </a:lnTo>
                  <a:lnTo>
                    <a:pt x="70" y="229"/>
                  </a:lnTo>
                  <a:lnTo>
                    <a:pt x="75" y="232"/>
                  </a:lnTo>
                  <a:lnTo>
                    <a:pt x="75" y="197"/>
                  </a:lnTo>
                  <a:lnTo>
                    <a:pt x="75" y="239"/>
                  </a:lnTo>
                  <a:lnTo>
                    <a:pt x="79" y="236"/>
                  </a:lnTo>
                  <a:lnTo>
                    <a:pt x="79" y="222"/>
                  </a:lnTo>
                  <a:lnTo>
                    <a:pt x="88" y="229"/>
                  </a:lnTo>
                  <a:lnTo>
                    <a:pt x="88" y="232"/>
                  </a:lnTo>
                  <a:lnTo>
                    <a:pt x="88" y="222"/>
                  </a:lnTo>
                  <a:lnTo>
                    <a:pt x="88" y="229"/>
                  </a:lnTo>
                  <a:lnTo>
                    <a:pt x="92" y="225"/>
                  </a:lnTo>
                  <a:lnTo>
                    <a:pt x="92" y="222"/>
                  </a:lnTo>
                  <a:lnTo>
                    <a:pt x="92" y="222"/>
                  </a:lnTo>
                  <a:lnTo>
                    <a:pt x="97" y="225"/>
                  </a:lnTo>
                  <a:lnTo>
                    <a:pt x="97" y="229"/>
                  </a:lnTo>
                  <a:lnTo>
                    <a:pt x="101" y="225"/>
                  </a:lnTo>
                  <a:lnTo>
                    <a:pt x="101" y="229"/>
                  </a:lnTo>
                  <a:lnTo>
                    <a:pt x="101" y="225"/>
                  </a:lnTo>
                  <a:lnTo>
                    <a:pt x="105" y="225"/>
                  </a:lnTo>
                  <a:lnTo>
                    <a:pt x="114" y="225"/>
                  </a:lnTo>
                  <a:lnTo>
                    <a:pt x="114" y="225"/>
                  </a:lnTo>
                  <a:lnTo>
                    <a:pt x="119" y="229"/>
                  </a:lnTo>
                  <a:lnTo>
                    <a:pt x="119" y="222"/>
                  </a:lnTo>
                  <a:lnTo>
                    <a:pt x="123" y="225"/>
                  </a:lnTo>
                  <a:lnTo>
                    <a:pt x="123" y="229"/>
                  </a:lnTo>
                  <a:lnTo>
                    <a:pt x="123" y="225"/>
                  </a:lnTo>
                  <a:lnTo>
                    <a:pt x="132" y="225"/>
                  </a:lnTo>
                  <a:lnTo>
                    <a:pt x="132" y="222"/>
                  </a:lnTo>
                  <a:lnTo>
                    <a:pt x="136" y="225"/>
                  </a:lnTo>
                  <a:lnTo>
                    <a:pt x="136" y="232"/>
                  </a:lnTo>
                  <a:lnTo>
                    <a:pt x="136" y="225"/>
                  </a:lnTo>
                  <a:lnTo>
                    <a:pt x="145" y="225"/>
                  </a:lnTo>
                  <a:lnTo>
                    <a:pt x="145" y="222"/>
                  </a:lnTo>
                  <a:lnTo>
                    <a:pt x="149" y="225"/>
                  </a:lnTo>
                  <a:lnTo>
                    <a:pt x="149" y="232"/>
                  </a:lnTo>
                  <a:lnTo>
                    <a:pt x="149" y="225"/>
                  </a:lnTo>
                  <a:lnTo>
                    <a:pt x="154" y="229"/>
                  </a:lnTo>
                  <a:lnTo>
                    <a:pt x="154" y="225"/>
                  </a:lnTo>
                  <a:lnTo>
                    <a:pt x="154" y="229"/>
                  </a:lnTo>
                  <a:lnTo>
                    <a:pt x="158" y="232"/>
                  </a:lnTo>
                  <a:lnTo>
                    <a:pt x="158" y="222"/>
                  </a:lnTo>
                  <a:lnTo>
                    <a:pt x="163" y="225"/>
                  </a:lnTo>
                  <a:lnTo>
                    <a:pt x="163" y="232"/>
                  </a:lnTo>
                  <a:lnTo>
                    <a:pt x="163" y="225"/>
                  </a:lnTo>
                  <a:lnTo>
                    <a:pt x="167" y="229"/>
                  </a:lnTo>
                  <a:lnTo>
                    <a:pt x="171" y="232"/>
                  </a:lnTo>
                  <a:lnTo>
                    <a:pt x="171" y="225"/>
                  </a:lnTo>
                  <a:lnTo>
                    <a:pt x="176" y="229"/>
                  </a:lnTo>
                  <a:lnTo>
                    <a:pt x="176" y="232"/>
                  </a:lnTo>
                  <a:lnTo>
                    <a:pt x="176" y="229"/>
                  </a:lnTo>
                  <a:lnTo>
                    <a:pt x="180" y="229"/>
                  </a:lnTo>
                  <a:lnTo>
                    <a:pt x="185" y="225"/>
                  </a:lnTo>
                  <a:lnTo>
                    <a:pt x="189" y="229"/>
                  </a:lnTo>
                  <a:lnTo>
                    <a:pt x="193" y="229"/>
                  </a:lnTo>
                  <a:lnTo>
                    <a:pt x="198" y="229"/>
                  </a:lnTo>
                </a:path>
              </a:pathLst>
            </a:custGeom>
            <a:noFill/>
            <a:ln w="9" cap="flat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212"/>
            <p:cNvSpPr>
              <a:spLocks/>
            </p:cNvSpPr>
            <p:nvPr/>
          </p:nvSpPr>
          <p:spPr bwMode="auto">
            <a:xfrm>
              <a:off x="6979386" y="2566091"/>
              <a:ext cx="778267" cy="6588"/>
            </a:xfrm>
            <a:custGeom>
              <a:avLst/>
              <a:gdLst>
                <a:gd name="T0" fmla="*/ 0 w 550"/>
                <a:gd name="T1" fmla="*/ 4 h 4"/>
                <a:gd name="T2" fmla="*/ 13 w 550"/>
                <a:gd name="T3" fmla="*/ 4 h 4"/>
                <a:gd name="T4" fmla="*/ 26 w 550"/>
                <a:gd name="T5" fmla="*/ 4 h 4"/>
                <a:gd name="T6" fmla="*/ 39 w 550"/>
                <a:gd name="T7" fmla="*/ 4 h 4"/>
                <a:gd name="T8" fmla="*/ 53 w 550"/>
                <a:gd name="T9" fmla="*/ 4 h 4"/>
                <a:gd name="T10" fmla="*/ 66 w 550"/>
                <a:gd name="T11" fmla="*/ 4 h 4"/>
                <a:gd name="T12" fmla="*/ 79 w 550"/>
                <a:gd name="T13" fmla="*/ 4 h 4"/>
                <a:gd name="T14" fmla="*/ 92 w 550"/>
                <a:gd name="T15" fmla="*/ 4 h 4"/>
                <a:gd name="T16" fmla="*/ 105 w 550"/>
                <a:gd name="T17" fmla="*/ 4 h 4"/>
                <a:gd name="T18" fmla="*/ 119 w 550"/>
                <a:gd name="T19" fmla="*/ 4 h 4"/>
                <a:gd name="T20" fmla="*/ 132 w 550"/>
                <a:gd name="T21" fmla="*/ 4 h 4"/>
                <a:gd name="T22" fmla="*/ 145 w 550"/>
                <a:gd name="T23" fmla="*/ 4 h 4"/>
                <a:gd name="T24" fmla="*/ 158 w 550"/>
                <a:gd name="T25" fmla="*/ 4 h 4"/>
                <a:gd name="T26" fmla="*/ 171 w 550"/>
                <a:gd name="T27" fmla="*/ 4 h 4"/>
                <a:gd name="T28" fmla="*/ 185 w 550"/>
                <a:gd name="T29" fmla="*/ 4 h 4"/>
                <a:gd name="T30" fmla="*/ 198 w 550"/>
                <a:gd name="T31" fmla="*/ 4 h 4"/>
                <a:gd name="T32" fmla="*/ 211 w 550"/>
                <a:gd name="T33" fmla="*/ 4 h 4"/>
                <a:gd name="T34" fmla="*/ 224 w 550"/>
                <a:gd name="T35" fmla="*/ 4 h 4"/>
                <a:gd name="T36" fmla="*/ 237 w 550"/>
                <a:gd name="T37" fmla="*/ 4 h 4"/>
                <a:gd name="T38" fmla="*/ 251 w 550"/>
                <a:gd name="T39" fmla="*/ 4 h 4"/>
                <a:gd name="T40" fmla="*/ 264 w 550"/>
                <a:gd name="T41" fmla="*/ 4 h 4"/>
                <a:gd name="T42" fmla="*/ 277 w 550"/>
                <a:gd name="T43" fmla="*/ 4 h 4"/>
                <a:gd name="T44" fmla="*/ 290 w 550"/>
                <a:gd name="T45" fmla="*/ 4 h 4"/>
                <a:gd name="T46" fmla="*/ 303 w 550"/>
                <a:gd name="T47" fmla="*/ 4 h 4"/>
                <a:gd name="T48" fmla="*/ 317 w 550"/>
                <a:gd name="T49" fmla="*/ 4 h 4"/>
                <a:gd name="T50" fmla="*/ 330 w 550"/>
                <a:gd name="T51" fmla="*/ 4 h 4"/>
                <a:gd name="T52" fmla="*/ 343 w 550"/>
                <a:gd name="T53" fmla="*/ 4 h 4"/>
                <a:gd name="T54" fmla="*/ 356 w 550"/>
                <a:gd name="T55" fmla="*/ 4 h 4"/>
                <a:gd name="T56" fmla="*/ 369 w 550"/>
                <a:gd name="T57" fmla="*/ 4 h 4"/>
                <a:gd name="T58" fmla="*/ 383 w 550"/>
                <a:gd name="T59" fmla="*/ 4 h 4"/>
                <a:gd name="T60" fmla="*/ 396 w 550"/>
                <a:gd name="T61" fmla="*/ 4 h 4"/>
                <a:gd name="T62" fmla="*/ 409 w 550"/>
                <a:gd name="T63" fmla="*/ 4 h 4"/>
                <a:gd name="T64" fmla="*/ 422 w 550"/>
                <a:gd name="T65" fmla="*/ 4 h 4"/>
                <a:gd name="T66" fmla="*/ 435 w 550"/>
                <a:gd name="T67" fmla="*/ 4 h 4"/>
                <a:gd name="T68" fmla="*/ 449 w 550"/>
                <a:gd name="T69" fmla="*/ 4 h 4"/>
                <a:gd name="T70" fmla="*/ 462 w 550"/>
                <a:gd name="T71" fmla="*/ 4 h 4"/>
                <a:gd name="T72" fmla="*/ 475 w 550"/>
                <a:gd name="T73" fmla="*/ 4 h 4"/>
                <a:gd name="T74" fmla="*/ 488 w 550"/>
                <a:gd name="T75" fmla="*/ 4 h 4"/>
                <a:gd name="T76" fmla="*/ 501 w 550"/>
                <a:gd name="T77" fmla="*/ 4 h 4"/>
                <a:gd name="T78" fmla="*/ 515 w 550"/>
                <a:gd name="T79" fmla="*/ 4 h 4"/>
                <a:gd name="T80" fmla="*/ 528 w 550"/>
                <a:gd name="T81" fmla="*/ 4 h 4"/>
                <a:gd name="T82" fmla="*/ 541 w 550"/>
                <a:gd name="T8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50"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4" y="4"/>
                  </a:lnTo>
                  <a:lnTo>
                    <a:pt x="9" y="4"/>
                  </a:lnTo>
                  <a:lnTo>
                    <a:pt x="13" y="4"/>
                  </a:lnTo>
                  <a:lnTo>
                    <a:pt x="17" y="4"/>
                  </a:lnTo>
                  <a:lnTo>
                    <a:pt x="22" y="4"/>
                  </a:lnTo>
                  <a:lnTo>
                    <a:pt x="26" y="4"/>
                  </a:lnTo>
                  <a:lnTo>
                    <a:pt x="31" y="4"/>
                  </a:lnTo>
                  <a:lnTo>
                    <a:pt x="35" y="4"/>
                  </a:lnTo>
                  <a:lnTo>
                    <a:pt x="39" y="4"/>
                  </a:lnTo>
                  <a:lnTo>
                    <a:pt x="44" y="4"/>
                  </a:lnTo>
                  <a:lnTo>
                    <a:pt x="48" y="4"/>
                  </a:lnTo>
                  <a:lnTo>
                    <a:pt x="53" y="4"/>
                  </a:lnTo>
                  <a:lnTo>
                    <a:pt x="57" y="4"/>
                  </a:lnTo>
                  <a:lnTo>
                    <a:pt x="61" y="4"/>
                  </a:lnTo>
                  <a:lnTo>
                    <a:pt x="66" y="4"/>
                  </a:lnTo>
                  <a:lnTo>
                    <a:pt x="70" y="4"/>
                  </a:lnTo>
                  <a:lnTo>
                    <a:pt x="75" y="4"/>
                  </a:lnTo>
                  <a:lnTo>
                    <a:pt x="79" y="4"/>
                  </a:lnTo>
                  <a:lnTo>
                    <a:pt x="83" y="4"/>
                  </a:lnTo>
                  <a:lnTo>
                    <a:pt x="88" y="4"/>
                  </a:lnTo>
                  <a:lnTo>
                    <a:pt x="92" y="4"/>
                  </a:lnTo>
                  <a:lnTo>
                    <a:pt x="97" y="4"/>
                  </a:lnTo>
                  <a:lnTo>
                    <a:pt x="101" y="4"/>
                  </a:lnTo>
                  <a:lnTo>
                    <a:pt x="105" y="4"/>
                  </a:lnTo>
                  <a:lnTo>
                    <a:pt x="110" y="4"/>
                  </a:lnTo>
                  <a:lnTo>
                    <a:pt x="114" y="4"/>
                  </a:lnTo>
                  <a:lnTo>
                    <a:pt x="119" y="4"/>
                  </a:lnTo>
                  <a:lnTo>
                    <a:pt x="123" y="4"/>
                  </a:lnTo>
                  <a:lnTo>
                    <a:pt x="127" y="4"/>
                  </a:lnTo>
                  <a:lnTo>
                    <a:pt x="132" y="4"/>
                  </a:lnTo>
                  <a:lnTo>
                    <a:pt x="136" y="4"/>
                  </a:lnTo>
                  <a:lnTo>
                    <a:pt x="141" y="4"/>
                  </a:lnTo>
                  <a:lnTo>
                    <a:pt x="145" y="4"/>
                  </a:lnTo>
                  <a:lnTo>
                    <a:pt x="149" y="4"/>
                  </a:lnTo>
                  <a:lnTo>
                    <a:pt x="154" y="4"/>
                  </a:lnTo>
                  <a:lnTo>
                    <a:pt x="158" y="4"/>
                  </a:lnTo>
                  <a:lnTo>
                    <a:pt x="163" y="4"/>
                  </a:lnTo>
                  <a:lnTo>
                    <a:pt x="167" y="4"/>
                  </a:lnTo>
                  <a:lnTo>
                    <a:pt x="171" y="4"/>
                  </a:lnTo>
                  <a:lnTo>
                    <a:pt x="176" y="4"/>
                  </a:lnTo>
                  <a:lnTo>
                    <a:pt x="180" y="4"/>
                  </a:lnTo>
                  <a:lnTo>
                    <a:pt x="185" y="4"/>
                  </a:lnTo>
                  <a:lnTo>
                    <a:pt x="189" y="4"/>
                  </a:lnTo>
                  <a:lnTo>
                    <a:pt x="193" y="4"/>
                  </a:lnTo>
                  <a:lnTo>
                    <a:pt x="198" y="4"/>
                  </a:lnTo>
                  <a:lnTo>
                    <a:pt x="202" y="4"/>
                  </a:lnTo>
                  <a:lnTo>
                    <a:pt x="207" y="4"/>
                  </a:lnTo>
                  <a:lnTo>
                    <a:pt x="211" y="4"/>
                  </a:lnTo>
                  <a:lnTo>
                    <a:pt x="215" y="4"/>
                  </a:lnTo>
                  <a:lnTo>
                    <a:pt x="220" y="4"/>
                  </a:lnTo>
                  <a:lnTo>
                    <a:pt x="224" y="4"/>
                  </a:lnTo>
                  <a:lnTo>
                    <a:pt x="229" y="4"/>
                  </a:lnTo>
                  <a:lnTo>
                    <a:pt x="233" y="4"/>
                  </a:lnTo>
                  <a:lnTo>
                    <a:pt x="237" y="4"/>
                  </a:lnTo>
                  <a:lnTo>
                    <a:pt x="242" y="4"/>
                  </a:lnTo>
                  <a:lnTo>
                    <a:pt x="246" y="4"/>
                  </a:lnTo>
                  <a:lnTo>
                    <a:pt x="251" y="4"/>
                  </a:lnTo>
                  <a:lnTo>
                    <a:pt x="255" y="4"/>
                  </a:lnTo>
                  <a:lnTo>
                    <a:pt x="259" y="4"/>
                  </a:lnTo>
                  <a:lnTo>
                    <a:pt x="264" y="4"/>
                  </a:lnTo>
                  <a:lnTo>
                    <a:pt x="268" y="4"/>
                  </a:lnTo>
                  <a:lnTo>
                    <a:pt x="273" y="4"/>
                  </a:lnTo>
                  <a:lnTo>
                    <a:pt x="277" y="4"/>
                  </a:lnTo>
                  <a:lnTo>
                    <a:pt x="281" y="4"/>
                  </a:lnTo>
                  <a:lnTo>
                    <a:pt x="286" y="4"/>
                  </a:lnTo>
                  <a:lnTo>
                    <a:pt x="290" y="4"/>
                  </a:lnTo>
                  <a:lnTo>
                    <a:pt x="295" y="4"/>
                  </a:lnTo>
                  <a:lnTo>
                    <a:pt x="299" y="4"/>
                  </a:lnTo>
                  <a:lnTo>
                    <a:pt x="303" y="4"/>
                  </a:lnTo>
                  <a:lnTo>
                    <a:pt x="308" y="4"/>
                  </a:lnTo>
                  <a:lnTo>
                    <a:pt x="312" y="4"/>
                  </a:lnTo>
                  <a:lnTo>
                    <a:pt x="317" y="4"/>
                  </a:lnTo>
                  <a:lnTo>
                    <a:pt x="321" y="4"/>
                  </a:lnTo>
                  <a:lnTo>
                    <a:pt x="325" y="4"/>
                  </a:lnTo>
                  <a:lnTo>
                    <a:pt x="330" y="4"/>
                  </a:lnTo>
                  <a:lnTo>
                    <a:pt x="334" y="4"/>
                  </a:lnTo>
                  <a:lnTo>
                    <a:pt x="339" y="4"/>
                  </a:lnTo>
                  <a:lnTo>
                    <a:pt x="343" y="4"/>
                  </a:lnTo>
                  <a:lnTo>
                    <a:pt x="347" y="4"/>
                  </a:lnTo>
                  <a:lnTo>
                    <a:pt x="352" y="4"/>
                  </a:lnTo>
                  <a:lnTo>
                    <a:pt x="356" y="4"/>
                  </a:lnTo>
                  <a:lnTo>
                    <a:pt x="361" y="4"/>
                  </a:lnTo>
                  <a:lnTo>
                    <a:pt x="365" y="4"/>
                  </a:lnTo>
                  <a:lnTo>
                    <a:pt x="369" y="4"/>
                  </a:lnTo>
                  <a:lnTo>
                    <a:pt x="374" y="4"/>
                  </a:lnTo>
                  <a:lnTo>
                    <a:pt x="378" y="4"/>
                  </a:lnTo>
                  <a:lnTo>
                    <a:pt x="383" y="4"/>
                  </a:lnTo>
                  <a:lnTo>
                    <a:pt x="387" y="4"/>
                  </a:lnTo>
                  <a:lnTo>
                    <a:pt x="391" y="4"/>
                  </a:lnTo>
                  <a:lnTo>
                    <a:pt x="396" y="4"/>
                  </a:lnTo>
                  <a:lnTo>
                    <a:pt x="400" y="4"/>
                  </a:lnTo>
                  <a:lnTo>
                    <a:pt x="405" y="4"/>
                  </a:lnTo>
                  <a:lnTo>
                    <a:pt x="409" y="4"/>
                  </a:lnTo>
                  <a:lnTo>
                    <a:pt x="413" y="4"/>
                  </a:lnTo>
                  <a:lnTo>
                    <a:pt x="418" y="4"/>
                  </a:lnTo>
                  <a:lnTo>
                    <a:pt x="422" y="4"/>
                  </a:lnTo>
                  <a:lnTo>
                    <a:pt x="427" y="4"/>
                  </a:lnTo>
                  <a:lnTo>
                    <a:pt x="431" y="4"/>
                  </a:lnTo>
                  <a:lnTo>
                    <a:pt x="435" y="4"/>
                  </a:lnTo>
                  <a:lnTo>
                    <a:pt x="440" y="4"/>
                  </a:lnTo>
                  <a:lnTo>
                    <a:pt x="444" y="4"/>
                  </a:lnTo>
                  <a:lnTo>
                    <a:pt x="449" y="4"/>
                  </a:lnTo>
                  <a:lnTo>
                    <a:pt x="453" y="4"/>
                  </a:lnTo>
                  <a:lnTo>
                    <a:pt x="457" y="4"/>
                  </a:lnTo>
                  <a:lnTo>
                    <a:pt x="462" y="4"/>
                  </a:lnTo>
                  <a:lnTo>
                    <a:pt x="466" y="4"/>
                  </a:lnTo>
                  <a:lnTo>
                    <a:pt x="471" y="4"/>
                  </a:lnTo>
                  <a:lnTo>
                    <a:pt x="475" y="4"/>
                  </a:lnTo>
                  <a:lnTo>
                    <a:pt x="479" y="4"/>
                  </a:lnTo>
                  <a:lnTo>
                    <a:pt x="484" y="4"/>
                  </a:lnTo>
                  <a:lnTo>
                    <a:pt x="488" y="4"/>
                  </a:lnTo>
                  <a:lnTo>
                    <a:pt x="493" y="4"/>
                  </a:lnTo>
                  <a:lnTo>
                    <a:pt x="497" y="4"/>
                  </a:lnTo>
                  <a:lnTo>
                    <a:pt x="501" y="4"/>
                  </a:lnTo>
                  <a:lnTo>
                    <a:pt x="506" y="4"/>
                  </a:lnTo>
                  <a:lnTo>
                    <a:pt x="510" y="4"/>
                  </a:lnTo>
                  <a:lnTo>
                    <a:pt x="515" y="4"/>
                  </a:lnTo>
                  <a:lnTo>
                    <a:pt x="519" y="4"/>
                  </a:lnTo>
                  <a:lnTo>
                    <a:pt x="523" y="4"/>
                  </a:lnTo>
                  <a:lnTo>
                    <a:pt x="528" y="4"/>
                  </a:lnTo>
                  <a:lnTo>
                    <a:pt x="532" y="4"/>
                  </a:lnTo>
                  <a:lnTo>
                    <a:pt x="537" y="4"/>
                  </a:lnTo>
                  <a:lnTo>
                    <a:pt x="541" y="4"/>
                  </a:lnTo>
                  <a:lnTo>
                    <a:pt x="545" y="4"/>
                  </a:lnTo>
                  <a:lnTo>
                    <a:pt x="550" y="4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213"/>
            <p:cNvSpPr>
              <a:spLocks/>
            </p:cNvSpPr>
            <p:nvPr/>
          </p:nvSpPr>
          <p:spPr bwMode="auto">
            <a:xfrm>
              <a:off x="7757651" y="2572679"/>
              <a:ext cx="791002" cy="0"/>
            </a:xfrm>
            <a:custGeom>
              <a:avLst/>
              <a:gdLst>
                <a:gd name="T0" fmla="*/ 9 w 559"/>
                <a:gd name="T1" fmla="*/ 22 w 559"/>
                <a:gd name="T2" fmla="*/ 35 w 559"/>
                <a:gd name="T3" fmla="*/ 48 w 559"/>
                <a:gd name="T4" fmla="*/ 61 w 559"/>
                <a:gd name="T5" fmla="*/ 75 w 559"/>
                <a:gd name="T6" fmla="*/ 88 w 559"/>
                <a:gd name="T7" fmla="*/ 101 w 559"/>
                <a:gd name="T8" fmla="*/ 114 w 559"/>
                <a:gd name="T9" fmla="*/ 127 w 559"/>
                <a:gd name="T10" fmla="*/ 141 w 559"/>
                <a:gd name="T11" fmla="*/ 154 w 559"/>
                <a:gd name="T12" fmla="*/ 167 w 559"/>
                <a:gd name="T13" fmla="*/ 180 w 559"/>
                <a:gd name="T14" fmla="*/ 193 w 559"/>
                <a:gd name="T15" fmla="*/ 207 w 559"/>
                <a:gd name="T16" fmla="*/ 220 w 559"/>
                <a:gd name="T17" fmla="*/ 233 w 559"/>
                <a:gd name="T18" fmla="*/ 246 w 559"/>
                <a:gd name="T19" fmla="*/ 259 w 559"/>
                <a:gd name="T20" fmla="*/ 273 w 559"/>
                <a:gd name="T21" fmla="*/ 286 w 559"/>
                <a:gd name="T22" fmla="*/ 299 w 559"/>
                <a:gd name="T23" fmla="*/ 312 w 559"/>
                <a:gd name="T24" fmla="*/ 325 w 559"/>
                <a:gd name="T25" fmla="*/ 339 w 559"/>
                <a:gd name="T26" fmla="*/ 352 w 559"/>
                <a:gd name="T27" fmla="*/ 365 w 559"/>
                <a:gd name="T28" fmla="*/ 378 w 559"/>
                <a:gd name="T29" fmla="*/ 391 w 559"/>
                <a:gd name="T30" fmla="*/ 405 w 559"/>
                <a:gd name="T31" fmla="*/ 418 w 559"/>
                <a:gd name="T32" fmla="*/ 431 w 559"/>
                <a:gd name="T33" fmla="*/ 444 w 559"/>
                <a:gd name="T34" fmla="*/ 457 w 559"/>
                <a:gd name="T35" fmla="*/ 471 w 559"/>
                <a:gd name="T36" fmla="*/ 484 w 559"/>
                <a:gd name="T37" fmla="*/ 497 w 559"/>
                <a:gd name="T38" fmla="*/ 510 w 559"/>
                <a:gd name="T39" fmla="*/ 523 w 559"/>
                <a:gd name="T40" fmla="*/ 537 w 559"/>
                <a:gd name="T41" fmla="*/ 550 w 55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</a:cxnLst>
              <a:rect l="0" t="0" r="r" b="b"/>
              <a:pathLst>
                <a:path w="559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35" y="0"/>
                  </a:lnTo>
                  <a:lnTo>
                    <a:pt x="39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5" y="0"/>
                  </a:lnTo>
                  <a:lnTo>
                    <a:pt x="79" y="0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2" y="0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9" y="0"/>
                  </a:lnTo>
                  <a:lnTo>
                    <a:pt x="123" y="0"/>
                  </a:lnTo>
                  <a:lnTo>
                    <a:pt x="127" y="0"/>
                  </a:lnTo>
                  <a:lnTo>
                    <a:pt x="132" y="0"/>
                  </a:lnTo>
                  <a:lnTo>
                    <a:pt x="136" y="0"/>
                  </a:lnTo>
                  <a:lnTo>
                    <a:pt x="141" y="0"/>
                  </a:lnTo>
                  <a:lnTo>
                    <a:pt x="145" y="0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3" y="0"/>
                  </a:lnTo>
                  <a:lnTo>
                    <a:pt x="167" y="0"/>
                  </a:lnTo>
                  <a:lnTo>
                    <a:pt x="171" y="0"/>
                  </a:lnTo>
                  <a:lnTo>
                    <a:pt x="176" y="0"/>
                  </a:lnTo>
                  <a:lnTo>
                    <a:pt x="180" y="0"/>
                  </a:lnTo>
                  <a:lnTo>
                    <a:pt x="185" y="0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7" y="0"/>
                  </a:lnTo>
                  <a:lnTo>
                    <a:pt x="211" y="0"/>
                  </a:lnTo>
                  <a:lnTo>
                    <a:pt x="215" y="0"/>
                  </a:lnTo>
                  <a:lnTo>
                    <a:pt x="220" y="0"/>
                  </a:lnTo>
                  <a:lnTo>
                    <a:pt x="224" y="0"/>
                  </a:lnTo>
                  <a:lnTo>
                    <a:pt x="229" y="0"/>
                  </a:lnTo>
                  <a:lnTo>
                    <a:pt x="233" y="0"/>
                  </a:lnTo>
                  <a:lnTo>
                    <a:pt x="237" y="0"/>
                  </a:lnTo>
                  <a:lnTo>
                    <a:pt x="242" y="0"/>
                  </a:lnTo>
                  <a:lnTo>
                    <a:pt x="246" y="0"/>
                  </a:lnTo>
                  <a:lnTo>
                    <a:pt x="251" y="0"/>
                  </a:lnTo>
                  <a:lnTo>
                    <a:pt x="255" y="0"/>
                  </a:lnTo>
                  <a:lnTo>
                    <a:pt x="259" y="0"/>
                  </a:lnTo>
                  <a:lnTo>
                    <a:pt x="264" y="0"/>
                  </a:lnTo>
                  <a:lnTo>
                    <a:pt x="268" y="0"/>
                  </a:lnTo>
                  <a:lnTo>
                    <a:pt x="273" y="0"/>
                  </a:lnTo>
                  <a:lnTo>
                    <a:pt x="277" y="0"/>
                  </a:lnTo>
                  <a:lnTo>
                    <a:pt x="281" y="0"/>
                  </a:lnTo>
                  <a:lnTo>
                    <a:pt x="286" y="0"/>
                  </a:lnTo>
                  <a:lnTo>
                    <a:pt x="290" y="0"/>
                  </a:lnTo>
                  <a:lnTo>
                    <a:pt x="295" y="0"/>
                  </a:lnTo>
                  <a:lnTo>
                    <a:pt x="299" y="0"/>
                  </a:lnTo>
                  <a:lnTo>
                    <a:pt x="303" y="0"/>
                  </a:lnTo>
                  <a:lnTo>
                    <a:pt x="308" y="0"/>
                  </a:lnTo>
                  <a:lnTo>
                    <a:pt x="312" y="0"/>
                  </a:lnTo>
                  <a:lnTo>
                    <a:pt x="317" y="0"/>
                  </a:lnTo>
                  <a:lnTo>
                    <a:pt x="321" y="0"/>
                  </a:lnTo>
                  <a:lnTo>
                    <a:pt x="325" y="0"/>
                  </a:lnTo>
                  <a:lnTo>
                    <a:pt x="330" y="0"/>
                  </a:lnTo>
                  <a:lnTo>
                    <a:pt x="334" y="0"/>
                  </a:lnTo>
                  <a:lnTo>
                    <a:pt x="339" y="0"/>
                  </a:lnTo>
                  <a:lnTo>
                    <a:pt x="343" y="0"/>
                  </a:lnTo>
                  <a:lnTo>
                    <a:pt x="347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61" y="0"/>
                  </a:lnTo>
                  <a:lnTo>
                    <a:pt x="365" y="0"/>
                  </a:lnTo>
                  <a:lnTo>
                    <a:pt x="369" y="0"/>
                  </a:lnTo>
                  <a:lnTo>
                    <a:pt x="374" y="0"/>
                  </a:lnTo>
                  <a:lnTo>
                    <a:pt x="378" y="0"/>
                  </a:lnTo>
                  <a:lnTo>
                    <a:pt x="383" y="0"/>
                  </a:lnTo>
                  <a:lnTo>
                    <a:pt x="387" y="0"/>
                  </a:lnTo>
                  <a:lnTo>
                    <a:pt x="391" y="0"/>
                  </a:lnTo>
                  <a:lnTo>
                    <a:pt x="396" y="0"/>
                  </a:lnTo>
                  <a:lnTo>
                    <a:pt x="400" y="0"/>
                  </a:lnTo>
                  <a:lnTo>
                    <a:pt x="405" y="0"/>
                  </a:lnTo>
                  <a:lnTo>
                    <a:pt x="409" y="0"/>
                  </a:lnTo>
                  <a:lnTo>
                    <a:pt x="413" y="0"/>
                  </a:lnTo>
                  <a:lnTo>
                    <a:pt x="418" y="0"/>
                  </a:lnTo>
                  <a:lnTo>
                    <a:pt x="422" y="0"/>
                  </a:lnTo>
                  <a:lnTo>
                    <a:pt x="427" y="0"/>
                  </a:lnTo>
                  <a:lnTo>
                    <a:pt x="431" y="0"/>
                  </a:lnTo>
                  <a:lnTo>
                    <a:pt x="435" y="0"/>
                  </a:lnTo>
                  <a:lnTo>
                    <a:pt x="440" y="0"/>
                  </a:lnTo>
                  <a:lnTo>
                    <a:pt x="444" y="0"/>
                  </a:lnTo>
                  <a:lnTo>
                    <a:pt x="449" y="0"/>
                  </a:lnTo>
                  <a:lnTo>
                    <a:pt x="453" y="0"/>
                  </a:lnTo>
                  <a:lnTo>
                    <a:pt x="457" y="0"/>
                  </a:lnTo>
                  <a:lnTo>
                    <a:pt x="462" y="0"/>
                  </a:lnTo>
                  <a:lnTo>
                    <a:pt x="466" y="0"/>
                  </a:lnTo>
                  <a:lnTo>
                    <a:pt x="471" y="0"/>
                  </a:lnTo>
                  <a:lnTo>
                    <a:pt x="475" y="0"/>
                  </a:lnTo>
                  <a:lnTo>
                    <a:pt x="479" y="0"/>
                  </a:lnTo>
                  <a:lnTo>
                    <a:pt x="484" y="0"/>
                  </a:lnTo>
                  <a:lnTo>
                    <a:pt x="488" y="0"/>
                  </a:lnTo>
                  <a:lnTo>
                    <a:pt x="493" y="0"/>
                  </a:lnTo>
                  <a:lnTo>
                    <a:pt x="497" y="0"/>
                  </a:lnTo>
                  <a:lnTo>
                    <a:pt x="501" y="0"/>
                  </a:lnTo>
                  <a:lnTo>
                    <a:pt x="506" y="0"/>
                  </a:lnTo>
                  <a:lnTo>
                    <a:pt x="510" y="0"/>
                  </a:lnTo>
                  <a:lnTo>
                    <a:pt x="515" y="0"/>
                  </a:lnTo>
                  <a:lnTo>
                    <a:pt x="519" y="0"/>
                  </a:lnTo>
                  <a:lnTo>
                    <a:pt x="523" y="0"/>
                  </a:lnTo>
                  <a:lnTo>
                    <a:pt x="528" y="0"/>
                  </a:lnTo>
                  <a:lnTo>
                    <a:pt x="532" y="0"/>
                  </a:lnTo>
                  <a:lnTo>
                    <a:pt x="537" y="0"/>
                  </a:lnTo>
                  <a:lnTo>
                    <a:pt x="541" y="0"/>
                  </a:lnTo>
                  <a:lnTo>
                    <a:pt x="545" y="0"/>
                  </a:lnTo>
                  <a:lnTo>
                    <a:pt x="550" y="0"/>
                  </a:lnTo>
                  <a:lnTo>
                    <a:pt x="554" y="0"/>
                  </a:lnTo>
                  <a:lnTo>
                    <a:pt x="559" y="0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214"/>
            <p:cNvSpPr>
              <a:spLocks/>
            </p:cNvSpPr>
            <p:nvPr/>
          </p:nvSpPr>
          <p:spPr bwMode="auto">
            <a:xfrm>
              <a:off x="8548655" y="2572679"/>
              <a:ext cx="791002" cy="0"/>
            </a:xfrm>
            <a:custGeom>
              <a:avLst/>
              <a:gdLst>
                <a:gd name="T0" fmla="*/ 8 w 559"/>
                <a:gd name="T1" fmla="*/ 22 w 559"/>
                <a:gd name="T2" fmla="*/ 35 w 559"/>
                <a:gd name="T3" fmla="*/ 48 w 559"/>
                <a:gd name="T4" fmla="*/ 61 w 559"/>
                <a:gd name="T5" fmla="*/ 74 w 559"/>
                <a:gd name="T6" fmla="*/ 88 w 559"/>
                <a:gd name="T7" fmla="*/ 101 w 559"/>
                <a:gd name="T8" fmla="*/ 114 w 559"/>
                <a:gd name="T9" fmla="*/ 127 w 559"/>
                <a:gd name="T10" fmla="*/ 141 w 559"/>
                <a:gd name="T11" fmla="*/ 154 w 559"/>
                <a:gd name="T12" fmla="*/ 167 w 559"/>
                <a:gd name="T13" fmla="*/ 180 w 559"/>
                <a:gd name="T14" fmla="*/ 193 w 559"/>
                <a:gd name="T15" fmla="*/ 207 w 559"/>
                <a:gd name="T16" fmla="*/ 220 w 559"/>
                <a:gd name="T17" fmla="*/ 233 w 559"/>
                <a:gd name="T18" fmla="*/ 246 w 559"/>
                <a:gd name="T19" fmla="*/ 259 w 559"/>
                <a:gd name="T20" fmla="*/ 273 w 559"/>
                <a:gd name="T21" fmla="*/ 286 w 559"/>
                <a:gd name="T22" fmla="*/ 299 w 559"/>
                <a:gd name="T23" fmla="*/ 312 w 559"/>
                <a:gd name="T24" fmla="*/ 325 w 559"/>
                <a:gd name="T25" fmla="*/ 339 w 559"/>
                <a:gd name="T26" fmla="*/ 352 w 559"/>
                <a:gd name="T27" fmla="*/ 365 w 559"/>
                <a:gd name="T28" fmla="*/ 378 w 559"/>
                <a:gd name="T29" fmla="*/ 391 w 559"/>
                <a:gd name="T30" fmla="*/ 405 w 559"/>
                <a:gd name="T31" fmla="*/ 418 w 559"/>
                <a:gd name="T32" fmla="*/ 431 w 559"/>
                <a:gd name="T33" fmla="*/ 444 w 559"/>
                <a:gd name="T34" fmla="*/ 457 w 559"/>
                <a:gd name="T35" fmla="*/ 471 w 559"/>
                <a:gd name="T36" fmla="*/ 484 w 559"/>
                <a:gd name="T37" fmla="*/ 497 w 559"/>
                <a:gd name="T38" fmla="*/ 510 w 559"/>
                <a:gd name="T39" fmla="*/ 523 w 559"/>
                <a:gd name="T40" fmla="*/ 537 w 559"/>
                <a:gd name="T41" fmla="*/ 550 w 55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</a:cxnLst>
              <a:rect l="0" t="0" r="r" b="b"/>
              <a:pathLst>
                <a:path w="559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30" y="0"/>
                  </a:lnTo>
                  <a:lnTo>
                    <a:pt x="35" y="0"/>
                  </a:lnTo>
                  <a:lnTo>
                    <a:pt x="39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4" y="0"/>
                  </a:lnTo>
                  <a:lnTo>
                    <a:pt x="79" y="0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2" y="0"/>
                  </a:lnTo>
                  <a:lnTo>
                    <a:pt x="96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8" y="0"/>
                  </a:lnTo>
                  <a:lnTo>
                    <a:pt x="123" y="0"/>
                  </a:lnTo>
                  <a:lnTo>
                    <a:pt x="127" y="0"/>
                  </a:lnTo>
                  <a:lnTo>
                    <a:pt x="132" y="0"/>
                  </a:lnTo>
                  <a:lnTo>
                    <a:pt x="136" y="0"/>
                  </a:lnTo>
                  <a:lnTo>
                    <a:pt x="141" y="0"/>
                  </a:lnTo>
                  <a:lnTo>
                    <a:pt x="145" y="0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3" y="0"/>
                  </a:lnTo>
                  <a:lnTo>
                    <a:pt x="167" y="0"/>
                  </a:lnTo>
                  <a:lnTo>
                    <a:pt x="171" y="0"/>
                  </a:lnTo>
                  <a:lnTo>
                    <a:pt x="176" y="0"/>
                  </a:lnTo>
                  <a:lnTo>
                    <a:pt x="180" y="0"/>
                  </a:lnTo>
                  <a:lnTo>
                    <a:pt x="185" y="0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7" y="0"/>
                  </a:lnTo>
                  <a:lnTo>
                    <a:pt x="211" y="0"/>
                  </a:lnTo>
                  <a:lnTo>
                    <a:pt x="215" y="0"/>
                  </a:lnTo>
                  <a:lnTo>
                    <a:pt x="220" y="0"/>
                  </a:lnTo>
                  <a:lnTo>
                    <a:pt x="224" y="0"/>
                  </a:lnTo>
                  <a:lnTo>
                    <a:pt x="229" y="0"/>
                  </a:lnTo>
                  <a:lnTo>
                    <a:pt x="233" y="0"/>
                  </a:lnTo>
                  <a:lnTo>
                    <a:pt x="237" y="0"/>
                  </a:lnTo>
                  <a:lnTo>
                    <a:pt x="242" y="0"/>
                  </a:lnTo>
                  <a:lnTo>
                    <a:pt x="246" y="0"/>
                  </a:lnTo>
                  <a:lnTo>
                    <a:pt x="251" y="0"/>
                  </a:lnTo>
                  <a:lnTo>
                    <a:pt x="255" y="0"/>
                  </a:lnTo>
                  <a:lnTo>
                    <a:pt x="259" y="0"/>
                  </a:lnTo>
                  <a:lnTo>
                    <a:pt x="264" y="0"/>
                  </a:lnTo>
                  <a:lnTo>
                    <a:pt x="268" y="0"/>
                  </a:lnTo>
                  <a:lnTo>
                    <a:pt x="273" y="0"/>
                  </a:lnTo>
                  <a:lnTo>
                    <a:pt x="277" y="0"/>
                  </a:lnTo>
                  <a:lnTo>
                    <a:pt x="281" y="0"/>
                  </a:lnTo>
                  <a:lnTo>
                    <a:pt x="286" y="0"/>
                  </a:lnTo>
                  <a:lnTo>
                    <a:pt x="290" y="0"/>
                  </a:lnTo>
                  <a:lnTo>
                    <a:pt x="295" y="0"/>
                  </a:lnTo>
                  <a:lnTo>
                    <a:pt x="299" y="0"/>
                  </a:lnTo>
                  <a:lnTo>
                    <a:pt x="303" y="0"/>
                  </a:lnTo>
                  <a:lnTo>
                    <a:pt x="308" y="0"/>
                  </a:lnTo>
                  <a:lnTo>
                    <a:pt x="312" y="0"/>
                  </a:lnTo>
                  <a:lnTo>
                    <a:pt x="317" y="0"/>
                  </a:lnTo>
                  <a:lnTo>
                    <a:pt x="321" y="0"/>
                  </a:lnTo>
                  <a:lnTo>
                    <a:pt x="325" y="0"/>
                  </a:lnTo>
                  <a:lnTo>
                    <a:pt x="330" y="0"/>
                  </a:lnTo>
                  <a:lnTo>
                    <a:pt x="334" y="0"/>
                  </a:lnTo>
                  <a:lnTo>
                    <a:pt x="339" y="0"/>
                  </a:lnTo>
                  <a:lnTo>
                    <a:pt x="343" y="0"/>
                  </a:lnTo>
                  <a:lnTo>
                    <a:pt x="347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61" y="0"/>
                  </a:lnTo>
                  <a:lnTo>
                    <a:pt x="365" y="0"/>
                  </a:lnTo>
                  <a:lnTo>
                    <a:pt x="369" y="0"/>
                  </a:lnTo>
                  <a:lnTo>
                    <a:pt x="374" y="0"/>
                  </a:lnTo>
                  <a:lnTo>
                    <a:pt x="378" y="0"/>
                  </a:lnTo>
                  <a:lnTo>
                    <a:pt x="383" y="0"/>
                  </a:lnTo>
                  <a:lnTo>
                    <a:pt x="387" y="0"/>
                  </a:lnTo>
                  <a:lnTo>
                    <a:pt x="391" y="0"/>
                  </a:lnTo>
                  <a:lnTo>
                    <a:pt x="396" y="0"/>
                  </a:lnTo>
                  <a:lnTo>
                    <a:pt x="400" y="0"/>
                  </a:lnTo>
                  <a:lnTo>
                    <a:pt x="405" y="0"/>
                  </a:lnTo>
                  <a:lnTo>
                    <a:pt x="409" y="0"/>
                  </a:lnTo>
                  <a:lnTo>
                    <a:pt x="413" y="0"/>
                  </a:lnTo>
                  <a:lnTo>
                    <a:pt x="418" y="0"/>
                  </a:lnTo>
                  <a:lnTo>
                    <a:pt x="422" y="0"/>
                  </a:lnTo>
                  <a:lnTo>
                    <a:pt x="427" y="0"/>
                  </a:lnTo>
                  <a:lnTo>
                    <a:pt x="431" y="0"/>
                  </a:lnTo>
                  <a:lnTo>
                    <a:pt x="435" y="0"/>
                  </a:lnTo>
                  <a:lnTo>
                    <a:pt x="440" y="0"/>
                  </a:lnTo>
                  <a:lnTo>
                    <a:pt x="444" y="0"/>
                  </a:lnTo>
                  <a:lnTo>
                    <a:pt x="449" y="0"/>
                  </a:lnTo>
                  <a:lnTo>
                    <a:pt x="453" y="0"/>
                  </a:lnTo>
                  <a:lnTo>
                    <a:pt x="457" y="0"/>
                  </a:lnTo>
                  <a:lnTo>
                    <a:pt x="462" y="0"/>
                  </a:lnTo>
                  <a:lnTo>
                    <a:pt x="466" y="0"/>
                  </a:lnTo>
                  <a:lnTo>
                    <a:pt x="471" y="0"/>
                  </a:lnTo>
                  <a:lnTo>
                    <a:pt x="475" y="0"/>
                  </a:lnTo>
                  <a:lnTo>
                    <a:pt x="479" y="0"/>
                  </a:lnTo>
                  <a:lnTo>
                    <a:pt x="484" y="0"/>
                  </a:lnTo>
                  <a:lnTo>
                    <a:pt x="488" y="0"/>
                  </a:lnTo>
                  <a:lnTo>
                    <a:pt x="493" y="0"/>
                  </a:lnTo>
                  <a:lnTo>
                    <a:pt x="497" y="0"/>
                  </a:lnTo>
                  <a:lnTo>
                    <a:pt x="501" y="0"/>
                  </a:lnTo>
                  <a:lnTo>
                    <a:pt x="506" y="0"/>
                  </a:lnTo>
                  <a:lnTo>
                    <a:pt x="510" y="0"/>
                  </a:lnTo>
                  <a:lnTo>
                    <a:pt x="515" y="0"/>
                  </a:lnTo>
                  <a:lnTo>
                    <a:pt x="519" y="0"/>
                  </a:lnTo>
                  <a:lnTo>
                    <a:pt x="523" y="0"/>
                  </a:lnTo>
                  <a:lnTo>
                    <a:pt x="528" y="0"/>
                  </a:lnTo>
                  <a:lnTo>
                    <a:pt x="532" y="0"/>
                  </a:lnTo>
                  <a:lnTo>
                    <a:pt x="537" y="0"/>
                  </a:lnTo>
                  <a:lnTo>
                    <a:pt x="541" y="0"/>
                  </a:lnTo>
                  <a:lnTo>
                    <a:pt x="545" y="0"/>
                  </a:lnTo>
                  <a:lnTo>
                    <a:pt x="550" y="0"/>
                  </a:lnTo>
                  <a:lnTo>
                    <a:pt x="554" y="0"/>
                  </a:lnTo>
                  <a:lnTo>
                    <a:pt x="559" y="0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215"/>
            <p:cNvSpPr>
              <a:spLocks/>
            </p:cNvSpPr>
            <p:nvPr/>
          </p:nvSpPr>
          <p:spPr bwMode="auto">
            <a:xfrm>
              <a:off x="9339657" y="2572679"/>
              <a:ext cx="397624" cy="0"/>
            </a:xfrm>
            <a:custGeom>
              <a:avLst/>
              <a:gdLst>
                <a:gd name="T0" fmla="*/ 4 w 281"/>
                <a:gd name="T1" fmla="*/ 13 w 281"/>
                <a:gd name="T2" fmla="*/ 22 w 281"/>
                <a:gd name="T3" fmla="*/ 30 w 281"/>
                <a:gd name="T4" fmla="*/ 39 w 281"/>
                <a:gd name="T5" fmla="*/ 48 w 281"/>
                <a:gd name="T6" fmla="*/ 57 w 281"/>
                <a:gd name="T7" fmla="*/ 66 w 281"/>
                <a:gd name="T8" fmla="*/ 74 w 281"/>
                <a:gd name="T9" fmla="*/ 83 w 281"/>
                <a:gd name="T10" fmla="*/ 92 w 281"/>
                <a:gd name="T11" fmla="*/ 101 w 281"/>
                <a:gd name="T12" fmla="*/ 110 w 281"/>
                <a:gd name="T13" fmla="*/ 118 w 281"/>
                <a:gd name="T14" fmla="*/ 127 w 281"/>
                <a:gd name="T15" fmla="*/ 136 w 281"/>
                <a:gd name="T16" fmla="*/ 145 w 281"/>
                <a:gd name="T17" fmla="*/ 154 w 281"/>
                <a:gd name="T18" fmla="*/ 162 w 281"/>
                <a:gd name="T19" fmla="*/ 171 w 281"/>
                <a:gd name="T20" fmla="*/ 180 w 281"/>
                <a:gd name="T21" fmla="*/ 189 w 281"/>
                <a:gd name="T22" fmla="*/ 198 w 281"/>
                <a:gd name="T23" fmla="*/ 206 w 281"/>
                <a:gd name="T24" fmla="*/ 215 w 281"/>
                <a:gd name="T25" fmla="*/ 224 w 281"/>
                <a:gd name="T26" fmla="*/ 233 w 281"/>
                <a:gd name="T27" fmla="*/ 242 w 281"/>
                <a:gd name="T28" fmla="*/ 250 w 281"/>
                <a:gd name="T29" fmla="*/ 259 w 281"/>
                <a:gd name="T30" fmla="*/ 268 w 281"/>
                <a:gd name="T31" fmla="*/ 277 w 28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</a:cxnLst>
              <a:rect l="0" t="0" r="r" b="b"/>
              <a:pathLst>
                <a:path w="281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30" y="0"/>
                  </a:lnTo>
                  <a:lnTo>
                    <a:pt x="35" y="0"/>
                  </a:lnTo>
                  <a:lnTo>
                    <a:pt x="39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4" y="0"/>
                  </a:lnTo>
                  <a:lnTo>
                    <a:pt x="79" y="0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2" y="0"/>
                  </a:lnTo>
                  <a:lnTo>
                    <a:pt x="96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8" y="0"/>
                  </a:lnTo>
                  <a:lnTo>
                    <a:pt x="123" y="0"/>
                  </a:lnTo>
                  <a:lnTo>
                    <a:pt x="127" y="0"/>
                  </a:lnTo>
                  <a:lnTo>
                    <a:pt x="132" y="0"/>
                  </a:lnTo>
                  <a:lnTo>
                    <a:pt x="136" y="0"/>
                  </a:lnTo>
                  <a:lnTo>
                    <a:pt x="140" y="0"/>
                  </a:lnTo>
                  <a:lnTo>
                    <a:pt x="145" y="0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2" y="0"/>
                  </a:lnTo>
                  <a:lnTo>
                    <a:pt x="167" y="0"/>
                  </a:lnTo>
                  <a:lnTo>
                    <a:pt x="171" y="0"/>
                  </a:lnTo>
                  <a:lnTo>
                    <a:pt x="176" y="0"/>
                  </a:lnTo>
                  <a:lnTo>
                    <a:pt x="180" y="0"/>
                  </a:lnTo>
                  <a:lnTo>
                    <a:pt x="184" y="0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1" y="0"/>
                  </a:lnTo>
                  <a:lnTo>
                    <a:pt x="215" y="0"/>
                  </a:lnTo>
                  <a:lnTo>
                    <a:pt x="220" y="0"/>
                  </a:lnTo>
                  <a:lnTo>
                    <a:pt x="224" y="0"/>
                  </a:lnTo>
                  <a:lnTo>
                    <a:pt x="228" y="0"/>
                  </a:lnTo>
                  <a:lnTo>
                    <a:pt x="233" y="0"/>
                  </a:lnTo>
                  <a:lnTo>
                    <a:pt x="237" y="0"/>
                  </a:lnTo>
                  <a:lnTo>
                    <a:pt x="242" y="0"/>
                  </a:lnTo>
                  <a:lnTo>
                    <a:pt x="246" y="0"/>
                  </a:lnTo>
                  <a:lnTo>
                    <a:pt x="250" y="0"/>
                  </a:lnTo>
                  <a:lnTo>
                    <a:pt x="255" y="0"/>
                  </a:lnTo>
                  <a:lnTo>
                    <a:pt x="259" y="0"/>
                  </a:lnTo>
                  <a:lnTo>
                    <a:pt x="264" y="0"/>
                  </a:lnTo>
                  <a:lnTo>
                    <a:pt x="268" y="0"/>
                  </a:lnTo>
                  <a:lnTo>
                    <a:pt x="272" y="0"/>
                  </a:lnTo>
                  <a:lnTo>
                    <a:pt x="277" y="0"/>
                  </a:lnTo>
                  <a:lnTo>
                    <a:pt x="281" y="0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6956186" y="2015286"/>
              <a:ext cx="2020656" cy="3077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The Flying Signal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76" name="Straight Arrow Connector 75"/>
            <p:cNvCxnSpPr/>
            <p:nvPr/>
          </p:nvCxnSpPr>
          <p:spPr>
            <a:xfrm flipH="1">
              <a:off x="6824743" y="2247454"/>
              <a:ext cx="182277" cy="158863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Line 291"/>
            <p:cNvSpPr>
              <a:spLocks noChangeShapeType="1"/>
            </p:cNvSpPr>
            <p:nvPr/>
          </p:nvSpPr>
          <p:spPr bwMode="auto">
            <a:xfrm>
              <a:off x="3459346" y="2091475"/>
              <a:ext cx="58672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9527212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4867" y="632679"/>
            <a:ext cx="6723533" cy="132556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Compute Flying Sound Feature</a:t>
            </a:r>
            <a:endParaRPr lang="en-US" sz="4000" dirty="0"/>
          </a:p>
        </p:txBody>
      </p:sp>
      <p:grpSp>
        <p:nvGrpSpPr>
          <p:cNvPr id="182" name="Group 181"/>
          <p:cNvGrpSpPr/>
          <p:nvPr/>
        </p:nvGrpSpPr>
        <p:grpSpPr>
          <a:xfrm>
            <a:off x="3148177" y="2015286"/>
            <a:ext cx="6879834" cy="1193045"/>
            <a:chOff x="2756564" y="2156896"/>
            <a:chExt cx="6745916" cy="1400592"/>
          </a:xfrm>
        </p:grpSpPr>
        <p:sp>
          <p:nvSpPr>
            <p:cNvPr id="12" name="Line 247"/>
            <p:cNvSpPr>
              <a:spLocks noChangeShapeType="1"/>
            </p:cNvSpPr>
            <p:nvPr/>
          </p:nvSpPr>
          <p:spPr bwMode="auto">
            <a:xfrm>
              <a:off x="3061676" y="3368859"/>
              <a:ext cx="62377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Line 249"/>
            <p:cNvSpPr>
              <a:spLocks noChangeShapeType="1"/>
            </p:cNvSpPr>
            <p:nvPr/>
          </p:nvSpPr>
          <p:spPr bwMode="auto">
            <a:xfrm flipV="1">
              <a:off x="3061676" y="2246339"/>
              <a:ext cx="0" cy="112252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Line 255"/>
            <p:cNvSpPr>
              <a:spLocks noChangeShapeType="1"/>
            </p:cNvSpPr>
            <p:nvPr/>
          </p:nvSpPr>
          <p:spPr bwMode="auto">
            <a:xfrm flipV="1">
              <a:off x="4614956" y="3294963"/>
              <a:ext cx="0" cy="738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Rectangle 257"/>
            <p:cNvSpPr>
              <a:spLocks noChangeArrowheads="1"/>
            </p:cNvSpPr>
            <p:nvPr/>
          </p:nvSpPr>
          <p:spPr bwMode="auto">
            <a:xfrm>
              <a:off x="4441684" y="3388210"/>
              <a:ext cx="314189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4000</a:t>
              </a:r>
              <a:endPara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Line 261"/>
            <p:cNvSpPr>
              <a:spLocks noChangeShapeType="1"/>
            </p:cNvSpPr>
            <p:nvPr/>
          </p:nvSpPr>
          <p:spPr bwMode="auto">
            <a:xfrm flipV="1">
              <a:off x="6174809" y="3294963"/>
              <a:ext cx="0" cy="738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263"/>
            <p:cNvSpPr>
              <a:spLocks noChangeArrowheads="1"/>
            </p:cNvSpPr>
            <p:nvPr/>
          </p:nvSpPr>
          <p:spPr bwMode="auto">
            <a:xfrm>
              <a:off x="6001538" y="3388211"/>
              <a:ext cx="314189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8000</a:t>
              </a:r>
              <a:endPara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Line 267"/>
            <p:cNvSpPr>
              <a:spLocks noChangeShapeType="1"/>
            </p:cNvSpPr>
            <p:nvPr/>
          </p:nvSpPr>
          <p:spPr bwMode="auto">
            <a:xfrm flipV="1">
              <a:off x="7734665" y="3294963"/>
              <a:ext cx="0" cy="738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269"/>
            <p:cNvSpPr>
              <a:spLocks noChangeArrowheads="1"/>
            </p:cNvSpPr>
            <p:nvPr/>
          </p:nvSpPr>
          <p:spPr bwMode="auto">
            <a:xfrm>
              <a:off x="7544956" y="3388211"/>
              <a:ext cx="39273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12000</a:t>
              </a: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Line 273"/>
            <p:cNvSpPr>
              <a:spLocks noChangeShapeType="1"/>
            </p:cNvSpPr>
            <p:nvPr/>
          </p:nvSpPr>
          <p:spPr bwMode="auto">
            <a:xfrm flipV="1">
              <a:off x="9299450" y="3294963"/>
              <a:ext cx="0" cy="738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275"/>
            <p:cNvSpPr>
              <a:spLocks noChangeArrowheads="1"/>
            </p:cNvSpPr>
            <p:nvPr/>
          </p:nvSpPr>
          <p:spPr bwMode="auto">
            <a:xfrm>
              <a:off x="9109744" y="3388211"/>
              <a:ext cx="39273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16000</a:t>
              </a: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Rectangle 278"/>
            <p:cNvSpPr>
              <a:spLocks noChangeArrowheads="1"/>
            </p:cNvSpPr>
            <p:nvPr/>
          </p:nvSpPr>
          <p:spPr bwMode="auto">
            <a:xfrm>
              <a:off x="2756564" y="3251232"/>
              <a:ext cx="242054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-0.6</a:t>
              </a: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Line 279"/>
            <p:cNvSpPr>
              <a:spLocks noChangeShapeType="1"/>
            </p:cNvSpPr>
            <p:nvPr/>
          </p:nvSpPr>
          <p:spPr bwMode="auto">
            <a:xfrm>
              <a:off x="3061676" y="3170042"/>
              <a:ext cx="5753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Line 282"/>
            <p:cNvSpPr>
              <a:spLocks noChangeShapeType="1"/>
            </p:cNvSpPr>
            <p:nvPr/>
          </p:nvSpPr>
          <p:spPr bwMode="auto">
            <a:xfrm>
              <a:off x="3061676" y="2985302"/>
              <a:ext cx="5753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287"/>
            <p:cNvSpPr>
              <a:spLocks noChangeArrowheads="1"/>
            </p:cNvSpPr>
            <p:nvPr/>
          </p:nvSpPr>
          <p:spPr bwMode="auto">
            <a:xfrm>
              <a:off x="2865092" y="2749537"/>
              <a:ext cx="78547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0</a:t>
              </a: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Line 288"/>
            <p:cNvSpPr>
              <a:spLocks noChangeShapeType="1"/>
            </p:cNvSpPr>
            <p:nvPr/>
          </p:nvSpPr>
          <p:spPr bwMode="auto">
            <a:xfrm>
              <a:off x="3061676" y="2612302"/>
              <a:ext cx="5753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Line 291"/>
            <p:cNvSpPr>
              <a:spLocks noChangeShapeType="1"/>
            </p:cNvSpPr>
            <p:nvPr/>
          </p:nvSpPr>
          <p:spPr bwMode="auto">
            <a:xfrm>
              <a:off x="3061676" y="2425801"/>
              <a:ext cx="5753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 296"/>
            <p:cNvSpPr>
              <a:spLocks noChangeArrowheads="1"/>
            </p:cNvSpPr>
            <p:nvPr/>
          </p:nvSpPr>
          <p:spPr bwMode="auto">
            <a:xfrm>
              <a:off x="2779190" y="2197075"/>
              <a:ext cx="19556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0.6</a:t>
              </a: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" name="Line 191"/>
            <p:cNvSpPr>
              <a:spLocks noChangeShapeType="1"/>
            </p:cNvSpPr>
            <p:nvPr/>
          </p:nvSpPr>
          <p:spPr bwMode="auto">
            <a:xfrm flipH="1">
              <a:off x="9199371" y="2811255"/>
              <a:ext cx="6659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206"/>
            <p:cNvSpPr>
              <a:spLocks/>
            </p:cNvSpPr>
            <p:nvPr/>
          </p:nvSpPr>
          <p:spPr bwMode="auto">
            <a:xfrm>
              <a:off x="3069454" y="2811255"/>
              <a:ext cx="775605" cy="0"/>
            </a:xfrm>
            <a:custGeom>
              <a:avLst/>
              <a:gdLst>
                <a:gd name="T0" fmla="*/ 9 w 559"/>
                <a:gd name="T1" fmla="*/ 22 w 559"/>
                <a:gd name="T2" fmla="*/ 35 w 559"/>
                <a:gd name="T3" fmla="*/ 48 w 559"/>
                <a:gd name="T4" fmla="*/ 62 w 559"/>
                <a:gd name="T5" fmla="*/ 75 w 559"/>
                <a:gd name="T6" fmla="*/ 88 w 559"/>
                <a:gd name="T7" fmla="*/ 101 w 559"/>
                <a:gd name="T8" fmla="*/ 114 w 559"/>
                <a:gd name="T9" fmla="*/ 128 w 559"/>
                <a:gd name="T10" fmla="*/ 141 w 559"/>
                <a:gd name="T11" fmla="*/ 154 w 559"/>
                <a:gd name="T12" fmla="*/ 167 w 559"/>
                <a:gd name="T13" fmla="*/ 180 w 559"/>
                <a:gd name="T14" fmla="*/ 194 w 559"/>
                <a:gd name="T15" fmla="*/ 207 w 559"/>
                <a:gd name="T16" fmla="*/ 220 w 559"/>
                <a:gd name="T17" fmla="*/ 233 w 559"/>
                <a:gd name="T18" fmla="*/ 246 w 559"/>
                <a:gd name="T19" fmla="*/ 260 w 559"/>
                <a:gd name="T20" fmla="*/ 273 w 559"/>
                <a:gd name="T21" fmla="*/ 286 w 559"/>
                <a:gd name="T22" fmla="*/ 299 w 559"/>
                <a:gd name="T23" fmla="*/ 312 w 559"/>
                <a:gd name="T24" fmla="*/ 326 w 559"/>
                <a:gd name="T25" fmla="*/ 339 w 559"/>
                <a:gd name="T26" fmla="*/ 352 w 559"/>
                <a:gd name="T27" fmla="*/ 365 w 559"/>
                <a:gd name="T28" fmla="*/ 378 w 559"/>
                <a:gd name="T29" fmla="*/ 392 w 559"/>
                <a:gd name="T30" fmla="*/ 405 w 559"/>
                <a:gd name="T31" fmla="*/ 418 w 559"/>
                <a:gd name="T32" fmla="*/ 431 w 559"/>
                <a:gd name="T33" fmla="*/ 444 w 559"/>
                <a:gd name="T34" fmla="*/ 458 w 559"/>
                <a:gd name="T35" fmla="*/ 471 w 559"/>
                <a:gd name="T36" fmla="*/ 484 w 559"/>
                <a:gd name="T37" fmla="*/ 497 w 559"/>
                <a:gd name="T38" fmla="*/ 510 w 559"/>
                <a:gd name="T39" fmla="*/ 524 w 559"/>
                <a:gd name="T40" fmla="*/ 537 w 559"/>
                <a:gd name="T41" fmla="*/ 550 w 55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</a:cxnLst>
              <a:rect l="0" t="0" r="r" b="b"/>
              <a:pathLst>
                <a:path w="559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35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5" y="0"/>
                  </a:lnTo>
                  <a:lnTo>
                    <a:pt x="79" y="0"/>
                  </a:lnTo>
                  <a:lnTo>
                    <a:pt x="84" y="0"/>
                  </a:lnTo>
                  <a:lnTo>
                    <a:pt x="88" y="0"/>
                  </a:lnTo>
                  <a:lnTo>
                    <a:pt x="92" y="0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6" y="0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9" y="0"/>
                  </a:lnTo>
                  <a:lnTo>
                    <a:pt x="123" y="0"/>
                  </a:lnTo>
                  <a:lnTo>
                    <a:pt x="128" y="0"/>
                  </a:lnTo>
                  <a:lnTo>
                    <a:pt x="132" y="0"/>
                  </a:lnTo>
                  <a:lnTo>
                    <a:pt x="136" y="0"/>
                  </a:lnTo>
                  <a:lnTo>
                    <a:pt x="141" y="0"/>
                  </a:lnTo>
                  <a:lnTo>
                    <a:pt x="145" y="0"/>
                  </a:lnTo>
                  <a:lnTo>
                    <a:pt x="150" y="0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3" y="0"/>
                  </a:lnTo>
                  <a:lnTo>
                    <a:pt x="167" y="0"/>
                  </a:lnTo>
                  <a:lnTo>
                    <a:pt x="172" y="0"/>
                  </a:lnTo>
                  <a:lnTo>
                    <a:pt x="176" y="0"/>
                  </a:lnTo>
                  <a:lnTo>
                    <a:pt x="180" y="0"/>
                  </a:lnTo>
                  <a:lnTo>
                    <a:pt x="185" y="0"/>
                  </a:lnTo>
                  <a:lnTo>
                    <a:pt x="189" y="0"/>
                  </a:lnTo>
                  <a:lnTo>
                    <a:pt x="194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7" y="0"/>
                  </a:lnTo>
                  <a:lnTo>
                    <a:pt x="211" y="0"/>
                  </a:lnTo>
                  <a:lnTo>
                    <a:pt x="216" y="0"/>
                  </a:lnTo>
                  <a:lnTo>
                    <a:pt x="220" y="0"/>
                  </a:lnTo>
                  <a:lnTo>
                    <a:pt x="224" y="0"/>
                  </a:lnTo>
                  <a:lnTo>
                    <a:pt x="229" y="0"/>
                  </a:lnTo>
                  <a:lnTo>
                    <a:pt x="233" y="0"/>
                  </a:lnTo>
                  <a:lnTo>
                    <a:pt x="238" y="0"/>
                  </a:lnTo>
                  <a:lnTo>
                    <a:pt x="242" y="0"/>
                  </a:lnTo>
                  <a:lnTo>
                    <a:pt x="246" y="0"/>
                  </a:lnTo>
                  <a:lnTo>
                    <a:pt x="251" y="0"/>
                  </a:lnTo>
                  <a:lnTo>
                    <a:pt x="255" y="0"/>
                  </a:lnTo>
                  <a:lnTo>
                    <a:pt x="260" y="0"/>
                  </a:lnTo>
                  <a:lnTo>
                    <a:pt x="264" y="0"/>
                  </a:lnTo>
                  <a:lnTo>
                    <a:pt x="268" y="0"/>
                  </a:lnTo>
                  <a:lnTo>
                    <a:pt x="273" y="0"/>
                  </a:lnTo>
                  <a:lnTo>
                    <a:pt x="277" y="0"/>
                  </a:lnTo>
                  <a:lnTo>
                    <a:pt x="282" y="0"/>
                  </a:lnTo>
                  <a:lnTo>
                    <a:pt x="286" y="0"/>
                  </a:lnTo>
                  <a:lnTo>
                    <a:pt x="290" y="0"/>
                  </a:lnTo>
                  <a:lnTo>
                    <a:pt x="295" y="0"/>
                  </a:lnTo>
                  <a:lnTo>
                    <a:pt x="299" y="0"/>
                  </a:lnTo>
                  <a:lnTo>
                    <a:pt x="304" y="0"/>
                  </a:lnTo>
                  <a:lnTo>
                    <a:pt x="308" y="0"/>
                  </a:lnTo>
                  <a:lnTo>
                    <a:pt x="312" y="0"/>
                  </a:lnTo>
                  <a:lnTo>
                    <a:pt x="317" y="0"/>
                  </a:lnTo>
                  <a:lnTo>
                    <a:pt x="321" y="0"/>
                  </a:lnTo>
                  <a:lnTo>
                    <a:pt x="326" y="0"/>
                  </a:lnTo>
                  <a:lnTo>
                    <a:pt x="330" y="0"/>
                  </a:lnTo>
                  <a:lnTo>
                    <a:pt x="334" y="0"/>
                  </a:lnTo>
                  <a:lnTo>
                    <a:pt x="339" y="0"/>
                  </a:lnTo>
                  <a:lnTo>
                    <a:pt x="343" y="0"/>
                  </a:lnTo>
                  <a:lnTo>
                    <a:pt x="348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61" y="0"/>
                  </a:lnTo>
                  <a:lnTo>
                    <a:pt x="365" y="0"/>
                  </a:lnTo>
                  <a:lnTo>
                    <a:pt x="370" y="0"/>
                  </a:lnTo>
                  <a:lnTo>
                    <a:pt x="374" y="0"/>
                  </a:lnTo>
                  <a:lnTo>
                    <a:pt x="378" y="0"/>
                  </a:lnTo>
                  <a:lnTo>
                    <a:pt x="383" y="0"/>
                  </a:lnTo>
                  <a:lnTo>
                    <a:pt x="387" y="0"/>
                  </a:lnTo>
                  <a:lnTo>
                    <a:pt x="392" y="0"/>
                  </a:lnTo>
                  <a:lnTo>
                    <a:pt x="396" y="0"/>
                  </a:lnTo>
                  <a:lnTo>
                    <a:pt x="400" y="0"/>
                  </a:lnTo>
                  <a:lnTo>
                    <a:pt x="405" y="0"/>
                  </a:lnTo>
                  <a:lnTo>
                    <a:pt x="409" y="0"/>
                  </a:lnTo>
                  <a:lnTo>
                    <a:pt x="414" y="0"/>
                  </a:lnTo>
                  <a:lnTo>
                    <a:pt x="418" y="0"/>
                  </a:lnTo>
                  <a:lnTo>
                    <a:pt x="422" y="0"/>
                  </a:lnTo>
                  <a:lnTo>
                    <a:pt x="427" y="0"/>
                  </a:lnTo>
                  <a:lnTo>
                    <a:pt x="431" y="0"/>
                  </a:lnTo>
                  <a:lnTo>
                    <a:pt x="436" y="0"/>
                  </a:lnTo>
                  <a:lnTo>
                    <a:pt x="440" y="0"/>
                  </a:lnTo>
                  <a:lnTo>
                    <a:pt x="444" y="0"/>
                  </a:lnTo>
                  <a:lnTo>
                    <a:pt x="449" y="0"/>
                  </a:lnTo>
                  <a:lnTo>
                    <a:pt x="453" y="0"/>
                  </a:lnTo>
                  <a:lnTo>
                    <a:pt x="458" y="0"/>
                  </a:lnTo>
                  <a:lnTo>
                    <a:pt x="462" y="0"/>
                  </a:lnTo>
                  <a:lnTo>
                    <a:pt x="466" y="0"/>
                  </a:lnTo>
                  <a:lnTo>
                    <a:pt x="471" y="0"/>
                  </a:lnTo>
                  <a:lnTo>
                    <a:pt x="475" y="0"/>
                  </a:lnTo>
                  <a:lnTo>
                    <a:pt x="480" y="0"/>
                  </a:lnTo>
                  <a:lnTo>
                    <a:pt x="484" y="0"/>
                  </a:lnTo>
                  <a:lnTo>
                    <a:pt x="488" y="0"/>
                  </a:lnTo>
                  <a:lnTo>
                    <a:pt x="493" y="0"/>
                  </a:lnTo>
                  <a:lnTo>
                    <a:pt x="497" y="0"/>
                  </a:lnTo>
                  <a:lnTo>
                    <a:pt x="502" y="0"/>
                  </a:lnTo>
                  <a:lnTo>
                    <a:pt x="506" y="0"/>
                  </a:lnTo>
                  <a:lnTo>
                    <a:pt x="510" y="0"/>
                  </a:lnTo>
                  <a:lnTo>
                    <a:pt x="515" y="0"/>
                  </a:lnTo>
                  <a:lnTo>
                    <a:pt x="519" y="0"/>
                  </a:lnTo>
                  <a:lnTo>
                    <a:pt x="524" y="0"/>
                  </a:lnTo>
                  <a:lnTo>
                    <a:pt x="528" y="0"/>
                  </a:lnTo>
                  <a:lnTo>
                    <a:pt x="532" y="0"/>
                  </a:lnTo>
                  <a:lnTo>
                    <a:pt x="537" y="0"/>
                  </a:lnTo>
                  <a:lnTo>
                    <a:pt x="541" y="0"/>
                  </a:lnTo>
                  <a:lnTo>
                    <a:pt x="546" y="0"/>
                  </a:lnTo>
                  <a:lnTo>
                    <a:pt x="550" y="0"/>
                  </a:lnTo>
                  <a:lnTo>
                    <a:pt x="554" y="0"/>
                  </a:lnTo>
                  <a:lnTo>
                    <a:pt x="559" y="0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207"/>
            <p:cNvSpPr>
              <a:spLocks/>
            </p:cNvSpPr>
            <p:nvPr/>
          </p:nvSpPr>
          <p:spPr bwMode="auto">
            <a:xfrm>
              <a:off x="3845059" y="2811255"/>
              <a:ext cx="775605" cy="0"/>
            </a:xfrm>
            <a:custGeom>
              <a:avLst/>
              <a:gdLst>
                <a:gd name="T0" fmla="*/ 9 w 559"/>
                <a:gd name="T1" fmla="*/ 22 w 559"/>
                <a:gd name="T2" fmla="*/ 35 w 559"/>
                <a:gd name="T3" fmla="*/ 48 w 559"/>
                <a:gd name="T4" fmla="*/ 61 w 559"/>
                <a:gd name="T5" fmla="*/ 75 w 559"/>
                <a:gd name="T6" fmla="*/ 88 w 559"/>
                <a:gd name="T7" fmla="*/ 101 w 559"/>
                <a:gd name="T8" fmla="*/ 114 w 559"/>
                <a:gd name="T9" fmla="*/ 127 w 559"/>
                <a:gd name="T10" fmla="*/ 141 w 559"/>
                <a:gd name="T11" fmla="*/ 154 w 559"/>
                <a:gd name="T12" fmla="*/ 167 w 559"/>
                <a:gd name="T13" fmla="*/ 180 w 559"/>
                <a:gd name="T14" fmla="*/ 194 w 559"/>
                <a:gd name="T15" fmla="*/ 207 w 559"/>
                <a:gd name="T16" fmla="*/ 220 w 559"/>
                <a:gd name="T17" fmla="*/ 233 w 559"/>
                <a:gd name="T18" fmla="*/ 246 w 559"/>
                <a:gd name="T19" fmla="*/ 260 w 559"/>
                <a:gd name="T20" fmla="*/ 273 w 559"/>
                <a:gd name="T21" fmla="*/ 286 w 559"/>
                <a:gd name="T22" fmla="*/ 299 w 559"/>
                <a:gd name="T23" fmla="*/ 312 w 559"/>
                <a:gd name="T24" fmla="*/ 326 w 559"/>
                <a:gd name="T25" fmla="*/ 339 w 559"/>
                <a:gd name="T26" fmla="*/ 352 w 559"/>
                <a:gd name="T27" fmla="*/ 365 w 559"/>
                <a:gd name="T28" fmla="*/ 378 w 559"/>
                <a:gd name="T29" fmla="*/ 392 w 559"/>
                <a:gd name="T30" fmla="*/ 405 w 559"/>
                <a:gd name="T31" fmla="*/ 418 w 559"/>
                <a:gd name="T32" fmla="*/ 431 w 559"/>
                <a:gd name="T33" fmla="*/ 444 w 559"/>
                <a:gd name="T34" fmla="*/ 458 w 559"/>
                <a:gd name="T35" fmla="*/ 471 w 559"/>
                <a:gd name="T36" fmla="*/ 484 w 559"/>
                <a:gd name="T37" fmla="*/ 497 w 559"/>
                <a:gd name="T38" fmla="*/ 510 w 559"/>
                <a:gd name="T39" fmla="*/ 524 w 559"/>
                <a:gd name="T40" fmla="*/ 537 w 559"/>
                <a:gd name="T41" fmla="*/ 550 w 55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</a:cxnLst>
              <a:rect l="0" t="0" r="r" b="b"/>
              <a:pathLst>
                <a:path w="559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35" y="0"/>
                  </a:lnTo>
                  <a:lnTo>
                    <a:pt x="39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5" y="0"/>
                  </a:lnTo>
                  <a:lnTo>
                    <a:pt x="79" y="0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2" y="0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9" y="0"/>
                  </a:lnTo>
                  <a:lnTo>
                    <a:pt x="123" y="0"/>
                  </a:lnTo>
                  <a:lnTo>
                    <a:pt x="127" y="0"/>
                  </a:lnTo>
                  <a:lnTo>
                    <a:pt x="132" y="0"/>
                  </a:lnTo>
                  <a:lnTo>
                    <a:pt x="136" y="0"/>
                  </a:lnTo>
                  <a:lnTo>
                    <a:pt x="141" y="0"/>
                  </a:lnTo>
                  <a:lnTo>
                    <a:pt x="145" y="0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3" y="0"/>
                  </a:lnTo>
                  <a:lnTo>
                    <a:pt x="167" y="0"/>
                  </a:lnTo>
                  <a:lnTo>
                    <a:pt x="171" y="0"/>
                  </a:lnTo>
                  <a:lnTo>
                    <a:pt x="176" y="0"/>
                  </a:lnTo>
                  <a:lnTo>
                    <a:pt x="180" y="0"/>
                  </a:lnTo>
                  <a:lnTo>
                    <a:pt x="185" y="0"/>
                  </a:lnTo>
                  <a:lnTo>
                    <a:pt x="189" y="0"/>
                  </a:lnTo>
                  <a:lnTo>
                    <a:pt x="194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7" y="0"/>
                  </a:lnTo>
                  <a:lnTo>
                    <a:pt x="211" y="0"/>
                  </a:lnTo>
                  <a:lnTo>
                    <a:pt x="216" y="0"/>
                  </a:lnTo>
                  <a:lnTo>
                    <a:pt x="220" y="0"/>
                  </a:lnTo>
                  <a:lnTo>
                    <a:pt x="224" y="0"/>
                  </a:lnTo>
                  <a:lnTo>
                    <a:pt x="229" y="0"/>
                  </a:lnTo>
                  <a:lnTo>
                    <a:pt x="233" y="0"/>
                  </a:lnTo>
                  <a:lnTo>
                    <a:pt x="238" y="0"/>
                  </a:lnTo>
                  <a:lnTo>
                    <a:pt x="242" y="0"/>
                  </a:lnTo>
                  <a:lnTo>
                    <a:pt x="246" y="0"/>
                  </a:lnTo>
                  <a:lnTo>
                    <a:pt x="251" y="0"/>
                  </a:lnTo>
                  <a:lnTo>
                    <a:pt x="255" y="0"/>
                  </a:lnTo>
                  <a:lnTo>
                    <a:pt x="260" y="0"/>
                  </a:lnTo>
                  <a:lnTo>
                    <a:pt x="264" y="0"/>
                  </a:lnTo>
                  <a:lnTo>
                    <a:pt x="268" y="0"/>
                  </a:lnTo>
                  <a:lnTo>
                    <a:pt x="273" y="0"/>
                  </a:lnTo>
                  <a:lnTo>
                    <a:pt x="277" y="0"/>
                  </a:lnTo>
                  <a:lnTo>
                    <a:pt x="282" y="0"/>
                  </a:lnTo>
                  <a:lnTo>
                    <a:pt x="286" y="0"/>
                  </a:lnTo>
                  <a:lnTo>
                    <a:pt x="290" y="0"/>
                  </a:lnTo>
                  <a:lnTo>
                    <a:pt x="295" y="0"/>
                  </a:lnTo>
                  <a:lnTo>
                    <a:pt x="299" y="0"/>
                  </a:lnTo>
                  <a:lnTo>
                    <a:pt x="304" y="0"/>
                  </a:lnTo>
                  <a:lnTo>
                    <a:pt x="308" y="0"/>
                  </a:lnTo>
                  <a:lnTo>
                    <a:pt x="312" y="0"/>
                  </a:lnTo>
                  <a:lnTo>
                    <a:pt x="317" y="0"/>
                  </a:lnTo>
                  <a:lnTo>
                    <a:pt x="321" y="0"/>
                  </a:lnTo>
                  <a:lnTo>
                    <a:pt x="326" y="0"/>
                  </a:lnTo>
                  <a:lnTo>
                    <a:pt x="330" y="0"/>
                  </a:lnTo>
                  <a:lnTo>
                    <a:pt x="334" y="0"/>
                  </a:lnTo>
                  <a:lnTo>
                    <a:pt x="339" y="0"/>
                  </a:lnTo>
                  <a:lnTo>
                    <a:pt x="343" y="0"/>
                  </a:lnTo>
                  <a:lnTo>
                    <a:pt x="348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61" y="0"/>
                  </a:lnTo>
                  <a:lnTo>
                    <a:pt x="365" y="0"/>
                  </a:lnTo>
                  <a:lnTo>
                    <a:pt x="370" y="0"/>
                  </a:lnTo>
                  <a:lnTo>
                    <a:pt x="374" y="0"/>
                  </a:lnTo>
                  <a:lnTo>
                    <a:pt x="378" y="0"/>
                  </a:lnTo>
                  <a:lnTo>
                    <a:pt x="383" y="0"/>
                  </a:lnTo>
                  <a:lnTo>
                    <a:pt x="387" y="0"/>
                  </a:lnTo>
                  <a:lnTo>
                    <a:pt x="392" y="0"/>
                  </a:lnTo>
                  <a:lnTo>
                    <a:pt x="396" y="0"/>
                  </a:lnTo>
                  <a:lnTo>
                    <a:pt x="400" y="0"/>
                  </a:lnTo>
                  <a:lnTo>
                    <a:pt x="405" y="0"/>
                  </a:lnTo>
                  <a:lnTo>
                    <a:pt x="409" y="0"/>
                  </a:lnTo>
                  <a:lnTo>
                    <a:pt x="414" y="0"/>
                  </a:lnTo>
                  <a:lnTo>
                    <a:pt x="418" y="0"/>
                  </a:lnTo>
                  <a:lnTo>
                    <a:pt x="422" y="0"/>
                  </a:lnTo>
                  <a:lnTo>
                    <a:pt x="427" y="0"/>
                  </a:lnTo>
                  <a:lnTo>
                    <a:pt x="431" y="0"/>
                  </a:lnTo>
                  <a:lnTo>
                    <a:pt x="436" y="0"/>
                  </a:lnTo>
                  <a:lnTo>
                    <a:pt x="440" y="0"/>
                  </a:lnTo>
                  <a:lnTo>
                    <a:pt x="444" y="0"/>
                  </a:lnTo>
                  <a:lnTo>
                    <a:pt x="449" y="0"/>
                  </a:lnTo>
                  <a:lnTo>
                    <a:pt x="453" y="0"/>
                  </a:lnTo>
                  <a:lnTo>
                    <a:pt x="458" y="0"/>
                  </a:lnTo>
                  <a:lnTo>
                    <a:pt x="462" y="0"/>
                  </a:lnTo>
                  <a:lnTo>
                    <a:pt x="466" y="0"/>
                  </a:lnTo>
                  <a:lnTo>
                    <a:pt x="471" y="0"/>
                  </a:lnTo>
                  <a:lnTo>
                    <a:pt x="475" y="0"/>
                  </a:lnTo>
                  <a:lnTo>
                    <a:pt x="480" y="0"/>
                  </a:lnTo>
                  <a:lnTo>
                    <a:pt x="484" y="0"/>
                  </a:lnTo>
                  <a:lnTo>
                    <a:pt x="488" y="0"/>
                  </a:lnTo>
                  <a:lnTo>
                    <a:pt x="493" y="0"/>
                  </a:lnTo>
                  <a:lnTo>
                    <a:pt x="497" y="0"/>
                  </a:lnTo>
                  <a:lnTo>
                    <a:pt x="502" y="0"/>
                  </a:lnTo>
                  <a:lnTo>
                    <a:pt x="506" y="0"/>
                  </a:lnTo>
                  <a:lnTo>
                    <a:pt x="510" y="0"/>
                  </a:lnTo>
                  <a:lnTo>
                    <a:pt x="515" y="0"/>
                  </a:lnTo>
                  <a:lnTo>
                    <a:pt x="519" y="0"/>
                  </a:lnTo>
                  <a:lnTo>
                    <a:pt x="524" y="0"/>
                  </a:lnTo>
                  <a:lnTo>
                    <a:pt x="528" y="0"/>
                  </a:lnTo>
                  <a:lnTo>
                    <a:pt x="532" y="0"/>
                  </a:lnTo>
                  <a:lnTo>
                    <a:pt x="537" y="0"/>
                  </a:lnTo>
                  <a:lnTo>
                    <a:pt x="541" y="0"/>
                  </a:lnTo>
                  <a:lnTo>
                    <a:pt x="546" y="0"/>
                  </a:lnTo>
                  <a:lnTo>
                    <a:pt x="550" y="0"/>
                  </a:lnTo>
                  <a:lnTo>
                    <a:pt x="554" y="0"/>
                  </a:lnTo>
                  <a:lnTo>
                    <a:pt x="559" y="0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208"/>
            <p:cNvSpPr>
              <a:spLocks/>
            </p:cNvSpPr>
            <p:nvPr/>
          </p:nvSpPr>
          <p:spPr bwMode="auto">
            <a:xfrm>
              <a:off x="4620664" y="2811255"/>
              <a:ext cx="775605" cy="0"/>
            </a:xfrm>
            <a:custGeom>
              <a:avLst/>
              <a:gdLst>
                <a:gd name="T0" fmla="*/ 9 w 559"/>
                <a:gd name="T1" fmla="*/ 22 w 559"/>
                <a:gd name="T2" fmla="*/ 35 w 559"/>
                <a:gd name="T3" fmla="*/ 48 w 559"/>
                <a:gd name="T4" fmla="*/ 61 w 559"/>
                <a:gd name="T5" fmla="*/ 75 w 559"/>
                <a:gd name="T6" fmla="*/ 88 w 559"/>
                <a:gd name="T7" fmla="*/ 101 w 559"/>
                <a:gd name="T8" fmla="*/ 114 w 559"/>
                <a:gd name="T9" fmla="*/ 127 w 559"/>
                <a:gd name="T10" fmla="*/ 141 w 559"/>
                <a:gd name="T11" fmla="*/ 154 w 559"/>
                <a:gd name="T12" fmla="*/ 167 w 559"/>
                <a:gd name="T13" fmla="*/ 180 w 559"/>
                <a:gd name="T14" fmla="*/ 193 w 559"/>
                <a:gd name="T15" fmla="*/ 207 w 559"/>
                <a:gd name="T16" fmla="*/ 220 w 559"/>
                <a:gd name="T17" fmla="*/ 233 w 559"/>
                <a:gd name="T18" fmla="*/ 246 w 559"/>
                <a:gd name="T19" fmla="*/ 259 w 559"/>
                <a:gd name="T20" fmla="*/ 273 w 559"/>
                <a:gd name="T21" fmla="*/ 286 w 559"/>
                <a:gd name="T22" fmla="*/ 299 w 559"/>
                <a:gd name="T23" fmla="*/ 312 w 559"/>
                <a:gd name="T24" fmla="*/ 325 w 559"/>
                <a:gd name="T25" fmla="*/ 339 w 559"/>
                <a:gd name="T26" fmla="*/ 352 w 559"/>
                <a:gd name="T27" fmla="*/ 365 w 559"/>
                <a:gd name="T28" fmla="*/ 378 w 559"/>
                <a:gd name="T29" fmla="*/ 391 w 559"/>
                <a:gd name="T30" fmla="*/ 405 w 559"/>
                <a:gd name="T31" fmla="*/ 418 w 559"/>
                <a:gd name="T32" fmla="*/ 431 w 559"/>
                <a:gd name="T33" fmla="*/ 444 w 559"/>
                <a:gd name="T34" fmla="*/ 457 w 559"/>
                <a:gd name="T35" fmla="*/ 471 w 559"/>
                <a:gd name="T36" fmla="*/ 484 w 559"/>
                <a:gd name="T37" fmla="*/ 497 w 559"/>
                <a:gd name="T38" fmla="*/ 510 w 559"/>
                <a:gd name="T39" fmla="*/ 523 w 559"/>
                <a:gd name="T40" fmla="*/ 537 w 559"/>
                <a:gd name="T41" fmla="*/ 550 w 55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</a:cxnLst>
              <a:rect l="0" t="0" r="r" b="b"/>
              <a:pathLst>
                <a:path w="559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35" y="0"/>
                  </a:lnTo>
                  <a:lnTo>
                    <a:pt x="39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5" y="0"/>
                  </a:lnTo>
                  <a:lnTo>
                    <a:pt x="79" y="0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2" y="0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9" y="0"/>
                  </a:lnTo>
                  <a:lnTo>
                    <a:pt x="123" y="0"/>
                  </a:lnTo>
                  <a:lnTo>
                    <a:pt x="127" y="0"/>
                  </a:lnTo>
                  <a:lnTo>
                    <a:pt x="132" y="0"/>
                  </a:lnTo>
                  <a:lnTo>
                    <a:pt x="136" y="0"/>
                  </a:lnTo>
                  <a:lnTo>
                    <a:pt x="141" y="0"/>
                  </a:lnTo>
                  <a:lnTo>
                    <a:pt x="145" y="0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3" y="0"/>
                  </a:lnTo>
                  <a:lnTo>
                    <a:pt x="167" y="0"/>
                  </a:lnTo>
                  <a:lnTo>
                    <a:pt x="171" y="0"/>
                  </a:lnTo>
                  <a:lnTo>
                    <a:pt x="176" y="0"/>
                  </a:lnTo>
                  <a:lnTo>
                    <a:pt x="180" y="0"/>
                  </a:lnTo>
                  <a:lnTo>
                    <a:pt x="185" y="0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7" y="0"/>
                  </a:lnTo>
                  <a:lnTo>
                    <a:pt x="211" y="0"/>
                  </a:lnTo>
                  <a:lnTo>
                    <a:pt x="215" y="0"/>
                  </a:lnTo>
                  <a:lnTo>
                    <a:pt x="220" y="0"/>
                  </a:lnTo>
                  <a:lnTo>
                    <a:pt x="224" y="0"/>
                  </a:lnTo>
                  <a:lnTo>
                    <a:pt x="229" y="0"/>
                  </a:lnTo>
                  <a:lnTo>
                    <a:pt x="233" y="0"/>
                  </a:lnTo>
                  <a:lnTo>
                    <a:pt x="237" y="0"/>
                  </a:lnTo>
                  <a:lnTo>
                    <a:pt x="242" y="0"/>
                  </a:lnTo>
                  <a:lnTo>
                    <a:pt x="246" y="0"/>
                  </a:lnTo>
                  <a:lnTo>
                    <a:pt x="251" y="0"/>
                  </a:lnTo>
                  <a:lnTo>
                    <a:pt x="255" y="0"/>
                  </a:lnTo>
                  <a:lnTo>
                    <a:pt x="259" y="0"/>
                  </a:lnTo>
                  <a:lnTo>
                    <a:pt x="264" y="0"/>
                  </a:lnTo>
                  <a:lnTo>
                    <a:pt x="268" y="0"/>
                  </a:lnTo>
                  <a:lnTo>
                    <a:pt x="273" y="0"/>
                  </a:lnTo>
                  <a:lnTo>
                    <a:pt x="277" y="0"/>
                  </a:lnTo>
                  <a:lnTo>
                    <a:pt x="281" y="0"/>
                  </a:lnTo>
                  <a:lnTo>
                    <a:pt x="286" y="0"/>
                  </a:lnTo>
                  <a:lnTo>
                    <a:pt x="290" y="0"/>
                  </a:lnTo>
                  <a:lnTo>
                    <a:pt x="295" y="0"/>
                  </a:lnTo>
                  <a:lnTo>
                    <a:pt x="299" y="0"/>
                  </a:lnTo>
                  <a:lnTo>
                    <a:pt x="303" y="0"/>
                  </a:lnTo>
                  <a:lnTo>
                    <a:pt x="308" y="0"/>
                  </a:lnTo>
                  <a:lnTo>
                    <a:pt x="312" y="0"/>
                  </a:lnTo>
                  <a:lnTo>
                    <a:pt x="317" y="0"/>
                  </a:lnTo>
                  <a:lnTo>
                    <a:pt x="321" y="0"/>
                  </a:lnTo>
                  <a:lnTo>
                    <a:pt x="325" y="0"/>
                  </a:lnTo>
                  <a:lnTo>
                    <a:pt x="330" y="0"/>
                  </a:lnTo>
                  <a:lnTo>
                    <a:pt x="334" y="0"/>
                  </a:lnTo>
                  <a:lnTo>
                    <a:pt x="339" y="0"/>
                  </a:lnTo>
                  <a:lnTo>
                    <a:pt x="343" y="0"/>
                  </a:lnTo>
                  <a:lnTo>
                    <a:pt x="347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61" y="0"/>
                  </a:lnTo>
                  <a:lnTo>
                    <a:pt x="365" y="0"/>
                  </a:lnTo>
                  <a:lnTo>
                    <a:pt x="369" y="0"/>
                  </a:lnTo>
                  <a:lnTo>
                    <a:pt x="374" y="0"/>
                  </a:lnTo>
                  <a:lnTo>
                    <a:pt x="378" y="0"/>
                  </a:lnTo>
                  <a:lnTo>
                    <a:pt x="383" y="0"/>
                  </a:lnTo>
                  <a:lnTo>
                    <a:pt x="387" y="0"/>
                  </a:lnTo>
                  <a:lnTo>
                    <a:pt x="391" y="0"/>
                  </a:lnTo>
                  <a:lnTo>
                    <a:pt x="396" y="0"/>
                  </a:lnTo>
                  <a:lnTo>
                    <a:pt x="400" y="0"/>
                  </a:lnTo>
                  <a:lnTo>
                    <a:pt x="405" y="0"/>
                  </a:lnTo>
                  <a:lnTo>
                    <a:pt x="409" y="0"/>
                  </a:lnTo>
                  <a:lnTo>
                    <a:pt x="413" y="0"/>
                  </a:lnTo>
                  <a:lnTo>
                    <a:pt x="418" y="0"/>
                  </a:lnTo>
                  <a:lnTo>
                    <a:pt x="422" y="0"/>
                  </a:lnTo>
                  <a:lnTo>
                    <a:pt x="427" y="0"/>
                  </a:lnTo>
                  <a:lnTo>
                    <a:pt x="431" y="0"/>
                  </a:lnTo>
                  <a:lnTo>
                    <a:pt x="435" y="0"/>
                  </a:lnTo>
                  <a:lnTo>
                    <a:pt x="440" y="0"/>
                  </a:lnTo>
                  <a:lnTo>
                    <a:pt x="444" y="0"/>
                  </a:lnTo>
                  <a:lnTo>
                    <a:pt x="449" y="0"/>
                  </a:lnTo>
                  <a:lnTo>
                    <a:pt x="453" y="0"/>
                  </a:lnTo>
                  <a:lnTo>
                    <a:pt x="457" y="0"/>
                  </a:lnTo>
                  <a:lnTo>
                    <a:pt x="462" y="0"/>
                  </a:lnTo>
                  <a:lnTo>
                    <a:pt x="466" y="0"/>
                  </a:lnTo>
                  <a:lnTo>
                    <a:pt x="471" y="0"/>
                  </a:lnTo>
                  <a:lnTo>
                    <a:pt x="475" y="0"/>
                  </a:lnTo>
                  <a:lnTo>
                    <a:pt x="479" y="0"/>
                  </a:lnTo>
                  <a:lnTo>
                    <a:pt x="484" y="0"/>
                  </a:lnTo>
                  <a:lnTo>
                    <a:pt x="488" y="0"/>
                  </a:lnTo>
                  <a:lnTo>
                    <a:pt x="493" y="0"/>
                  </a:lnTo>
                  <a:lnTo>
                    <a:pt x="497" y="0"/>
                  </a:lnTo>
                  <a:lnTo>
                    <a:pt x="501" y="0"/>
                  </a:lnTo>
                  <a:lnTo>
                    <a:pt x="506" y="0"/>
                  </a:lnTo>
                  <a:lnTo>
                    <a:pt x="510" y="0"/>
                  </a:lnTo>
                  <a:lnTo>
                    <a:pt x="515" y="0"/>
                  </a:lnTo>
                  <a:lnTo>
                    <a:pt x="519" y="0"/>
                  </a:lnTo>
                  <a:lnTo>
                    <a:pt x="523" y="0"/>
                  </a:lnTo>
                  <a:lnTo>
                    <a:pt x="528" y="0"/>
                  </a:lnTo>
                  <a:lnTo>
                    <a:pt x="532" y="0"/>
                  </a:lnTo>
                  <a:lnTo>
                    <a:pt x="537" y="0"/>
                  </a:lnTo>
                  <a:lnTo>
                    <a:pt x="541" y="0"/>
                  </a:lnTo>
                  <a:lnTo>
                    <a:pt x="545" y="0"/>
                  </a:lnTo>
                  <a:lnTo>
                    <a:pt x="550" y="0"/>
                  </a:lnTo>
                  <a:lnTo>
                    <a:pt x="554" y="0"/>
                  </a:lnTo>
                  <a:lnTo>
                    <a:pt x="559" y="0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209"/>
            <p:cNvSpPr>
              <a:spLocks/>
            </p:cNvSpPr>
            <p:nvPr/>
          </p:nvSpPr>
          <p:spPr bwMode="auto">
            <a:xfrm>
              <a:off x="5396270" y="2811255"/>
              <a:ext cx="493945" cy="0"/>
            </a:xfrm>
            <a:custGeom>
              <a:avLst/>
              <a:gdLst>
                <a:gd name="T0" fmla="*/ 4 w 356"/>
                <a:gd name="T1" fmla="*/ 13 w 356"/>
                <a:gd name="T2" fmla="*/ 22 w 356"/>
                <a:gd name="T3" fmla="*/ 30 w 356"/>
                <a:gd name="T4" fmla="*/ 39 w 356"/>
                <a:gd name="T5" fmla="*/ 48 w 356"/>
                <a:gd name="T6" fmla="*/ 57 w 356"/>
                <a:gd name="T7" fmla="*/ 66 w 356"/>
                <a:gd name="T8" fmla="*/ 74 w 356"/>
                <a:gd name="T9" fmla="*/ 83 w 356"/>
                <a:gd name="T10" fmla="*/ 92 w 356"/>
                <a:gd name="T11" fmla="*/ 101 w 356"/>
                <a:gd name="T12" fmla="*/ 110 w 356"/>
                <a:gd name="T13" fmla="*/ 118 w 356"/>
                <a:gd name="T14" fmla="*/ 127 w 356"/>
                <a:gd name="T15" fmla="*/ 136 w 356"/>
                <a:gd name="T16" fmla="*/ 145 w 356"/>
                <a:gd name="T17" fmla="*/ 154 w 356"/>
                <a:gd name="T18" fmla="*/ 162 w 356"/>
                <a:gd name="T19" fmla="*/ 171 w 356"/>
                <a:gd name="T20" fmla="*/ 180 w 356"/>
                <a:gd name="T21" fmla="*/ 189 w 356"/>
                <a:gd name="T22" fmla="*/ 198 w 356"/>
                <a:gd name="T23" fmla="*/ 206 w 356"/>
                <a:gd name="T24" fmla="*/ 215 w 356"/>
                <a:gd name="T25" fmla="*/ 224 w 356"/>
                <a:gd name="T26" fmla="*/ 233 w 356"/>
                <a:gd name="T27" fmla="*/ 242 w 356"/>
                <a:gd name="T28" fmla="*/ 250 w 356"/>
                <a:gd name="T29" fmla="*/ 259 w 356"/>
                <a:gd name="T30" fmla="*/ 268 w 356"/>
                <a:gd name="T31" fmla="*/ 277 w 356"/>
                <a:gd name="T32" fmla="*/ 286 w 356"/>
                <a:gd name="T33" fmla="*/ 294 w 356"/>
                <a:gd name="T34" fmla="*/ 303 w 356"/>
                <a:gd name="T35" fmla="*/ 312 w 356"/>
                <a:gd name="T36" fmla="*/ 321 w 356"/>
                <a:gd name="T37" fmla="*/ 330 w 356"/>
                <a:gd name="T38" fmla="*/ 338 w 356"/>
                <a:gd name="T39" fmla="*/ 347 w 356"/>
                <a:gd name="T40" fmla="*/ 356 w 35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</a:cxnLst>
              <a:rect l="0" t="0" r="r" b="b"/>
              <a:pathLst>
                <a:path w="356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30" y="0"/>
                  </a:lnTo>
                  <a:lnTo>
                    <a:pt x="35" y="0"/>
                  </a:lnTo>
                  <a:lnTo>
                    <a:pt x="39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4" y="0"/>
                  </a:lnTo>
                  <a:lnTo>
                    <a:pt x="79" y="0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2" y="0"/>
                  </a:lnTo>
                  <a:lnTo>
                    <a:pt x="96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8" y="0"/>
                  </a:lnTo>
                  <a:lnTo>
                    <a:pt x="123" y="0"/>
                  </a:lnTo>
                  <a:lnTo>
                    <a:pt x="127" y="0"/>
                  </a:lnTo>
                  <a:lnTo>
                    <a:pt x="132" y="0"/>
                  </a:lnTo>
                  <a:lnTo>
                    <a:pt x="136" y="0"/>
                  </a:lnTo>
                  <a:lnTo>
                    <a:pt x="140" y="0"/>
                  </a:lnTo>
                  <a:lnTo>
                    <a:pt x="145" y="0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2" y="0"/>
                  </a:lnTo>
                  <a:lnTo>
                    <a:pt x="167" y="0"/>
                  </a:lnTo>
                  <a:lnTo>
                    <a:pt x="171" y="0"/>
                  </a:lnTo>
                  <a:lnTo>
                    <a:pt x="176" y="0"/>
                  </a:lnTo>
                  <a:lnTo>
                    <a:pt x="180" y="0"/>
                  </a:lnTo>
                  <a:lnTo>
                    <a:pt x="184" y="0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1" y="0"/>
                  </a:lnTo>
                  <a:lnTo>
                    <a:pt x="215" y="0"/>
                  </a:lnTo>
                  <a:lnTo>
                    <a:pt x="220" y="0"/>
                  </a:lnTo>
                  <a:lnTo>
                    <a:pt x="224" y="0"/>
                  </a:lnTo>
                  <a:lnTo>
                    <a:pt x="228" y="0"/>
                  </a:lnTo>
                  <a:lnTo>
                    <a:pt x="233" y="0"/>
                  </a:lnTo>
                  <a:lnTo>
                    <a:pt x="237" y="0"/>
                  </a:lnTo>
                  <a:lnTo>
                    <a:pt x="242" y="0"/>
                  </a:lnTo>
                  <a:lnTo>
                    <a:pt x="246" y="0"/>
                  </a:lnTo>
                  <a:lnTo>
                    <a:pt x="250" y="0"/>
                  </a:lnTo>
                  <a:lnTo>
                    <a:pt x="255" y="0"/>
                  </a:lnTo>
                  <a:lnTo>
                    <a:pt x="259" y="0"/>
                  </a:lnTo>
                  <a:lnTo>
                    <a:pt x="264" y="0"/>
                  </a:lnTo>
                  <a:lnTo>
                    <a:pt x="268" y="0"/>
                  </a:lnTo>
                  <a:lnTo>
                    <a:pt x="272" y="0"/>
                  </a:lnTo>
                  <a:lnTo>
                    <a:pt x="277" y="0"/>
                  </a:lnTo>
                  <a:lnTo>
                    <a:pt x="281" y="0"/>
                  </a:lnTo>
                  <a:lnTo>
                    <a:pt x="286" y="0"/>
                  </a:lnTo>
                  <a:lnTo>
                    <a:pt x="290" y="0"/>
                  </a:lnTo>
                  <a:lnTo>
                    <a:pt x="294" y="0"/>
                  </a:lnTo>
                  <a:lnTo>
                    <a:pt x="299" y="0"/>
                  </a:lnTo>
                  <a:lnTo>
                    <a:pt x="303" y="0"/>
                  </a:lnTo>
                  <a:lnTo>
                    <a:pt x="308" y="0"/>
                  </a:lnTo>
                  <a:lnTo>
                    <a:pt x="312" y="0"/>
                  </a:lnTo>
                  <a:lnTo>
                    <a:pt x="316" y="0"/>
                  </a:lnTo>
                  <a:lnTo>
                    <a:pt x="321" y="0"/>
                  </a:lnTo>
                  <a:lnTo>
                    <a:pt x="325" y="0"/>
                  </a:lnTo>
                  <a:lnTo>
                    <a:pt x="330" y="0"/>
                  </a:lnTo>
                  <a:lnTo>
                    <a:pt x="334" y="0"/>
                  </a:lnTo>
                  <a:lnTo>
                    <a:pt x="338" y="0"/>
                  </a:lnTo>
                  <a:lnTo>
                    <a:pt x="343" y="0"/>
                  </a:lnTo>
                  <a:lnTo>
                    <a:pt x="347" y="0"/>
                  </a:lnTo>
                  <a:lnTo>
                    <a:pt x="352" y="0"/>
                  </a:lnTo>
                  <a:lnTo>
                    <a:pt x="356" y="0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210"/>
            <p:cNvSpPr>
              <a:spLocks/>
            </p:cNvSpPr>
            <p:nvPr/>
          </p:nvSpPr>
          <p:spPr bwMode="auto">
            <a:xfrm>
              <a:off x="5895764" y="2368469"/>
              <a:ext cx="342710" cy="835298"/>
            </a:xfrm>
            <a:custGeom>
              <a:avLst/>
              <a:gdLst>
                <a:gd name="T0" fmla="*/ 9 w 247"/>
                <a:gd name="T1" fmla="*/ 229 h 432"/>
                <a:gd name="T2" fmla="*/ 22 w 247"/>
                <a:gd name="T3" fmla="*/ 229 h 432"/>
                <a:gd name="T4" fmla="*/ 36 w 247"/>
                <a:gd name="T5" fmla="*/ 236 h 432"/>
                <a:gd name="T6" fmla="*/ 44 w 247"/>
                <a:gd name="T7" fmla="*/ 232 h 432"/>
                <a:gd name="T8" fmla="*/ 53 w 247"/>
                <a:gd name="T9" fmla="*/ 243 h 432"/>
                <a:gd name="T10" fmla="*/ 62 w 247"/>
                <a:gd name="T11" fmla="*/ 236 h 432"/>
                <a:gd name="T12" fmla="*/ 66 w 247"/>
                <a:gd name="T13" fmla="*/ 229 h 432"/>
                <a:gd name="T14" fmla="*/ 71 w 247"/>
                <a:gd name="T15" fmla="*/ 225 h 432"/>
                <a:gd name="T16" fmla="*/ 80 w 247"/>
                <a:gd name="T17" fmla="*/ 246 h 432"/>
                <a:gd name="T18" fmla="*/ 84 w 247"/>
                <a:gd name="T19" fmla="*/ 250 h 432"/>
                <a:gd name="T20" fmla="*/ 88 w 247"/>
                <a:gd name="T21" fmla="*/ 257 h 432"/>
                <a:gd name="T22" fmla="*/ 93 w 247"/>
                <a:gd name="T23" fmla="*/ 246 h 432"/>
                <a:gd name="T24" fmla="*/ 97 w 247"/>
                <a:gd name="T25" fmla="*/ 189 h 432"/>
                <a:gd name="T26" fmla="*/ 102 w 247"/>
                <a:gd name="T27" fmla="*/ 261 h 432"/>
                <a:gd name="T28" fmla="*/ 106 w 247"/>
                <a:gd name="T29" fmla="*/ 257 h 432"/>
                <a:gd name="T30" fmla="*/ 110 w 247"/>
                <a:gd name="T31" fmla="*/ 154 h 432"/>
                <a:gd name="T32" fmla="*/ 115 w 247"/>
                <a:gd name="T33" fmla="*/ 264 h 432"/>
                <a:gd name="T34" fmla="*/ 119 w 247"/>
                <a:gd name="T35" fmla="*/ 279 h 432"/>
                <a:gd name="T36" fmla="*/ 128 w 247"/>
                <a:gd name="T37" fmla="*/ 100 h 432"/>
                <a:gd name="T38" fmla="*/ 132 w 247"/>
                <a:gd name="T39" fmla="*/ 186 h 432"/>
                <a:gd name="T40" fmla="*/ 137 w 247"/>
                <a:gd name="T41" fmla="*/ 296 h 432"/>
                <a:gd name="T42" fmla="*/ 141 w 247"/>
                <a:gd name="T43" fmla="*/ 236 h 432"/>
                <a:gd name="T44" fmla="*/ 146 w 247"/>
                <a:gd name="T45" fmla="*/ 314 h 432"/>
                <a:gd name="T46" fmla="*/ 154 w 247"/>
                <a:gd name="T47" fmla="*/ 90 h 432"/>
                <a:gd name="T48" fmla="*/ 159 w 247"/>
                <a:gd name="T49" fmla="*/ 189 h 432"/>
                <a:gd name="T50" fmla="*/ 163 w 247"/>
                <a:gd name="T51" fmla="*/ 47 h 432"/>
                <a:gd name="T52" fmla="*/ 168 w 247"/>
                <a:gd name="T53" fmla="*/ 204 h 432"/>
                <a:gd name="T54" fmla="*/ 172 w 247"/>
                <a:gd name="T55" fmla="*/ 193 h 432"/>
                <a:gd name="T56" fmla="*/ 176 w 247"/>
                <a:gd name="T57" fmla="*/ 4 h 432"/>
                <a:gd name="T58" fmla="*/ 181 w 247"/>
                <a:gd name="T59" fmla="*/ 236 h 432"/>
                <a:gd name="T60" fmla="*/ 185 w 247"/>
                <a:gd name="T61" fmla="*/ 211 h 432"/>
                <a:gd name="T62" fmla="*/ 190 w 247"/>
                <a:gd name="T63" fmla="*/ 8 h 432"/>
                <a:gd name="T64" fmla="*/ 198 w 247"/>
                <a:gd name="T65" fmla="*/ 264 h 432"/>
                <a:gd name="T66" fmla="*/ 198 w 247"/>
                <a:gd name="T67" fmla="*/ 389 h 432"/>
                <a:gd name="T68" fmla="*/ 207 w 247"/>
                <a:gd name="T69" fmla="*/ 47 h 432"/>
                <a:gd name="T70" fmla="*/ 212 w 247"/>
                <a:gd name="T71" fmla="*/ 378 h 432"/>
                <a:gd name="T72" fmla="*/ 216 w 247"/>
                <a:gd name="T73" fmla="*/ 343 h 432"/>
                <a:gd name="T74" fmla="*/ 220 w 247"/>
                <a:gd name="T75" fmla="*/ 268 h 432"/>
                <a:gd name="T76" fmla="*/ 225 w 247"/>
                <a:gd name="T77" fmla="*/ 332 h 432"/>
                <a:gd name="T78" fmla="*/ 234 w 247"/>
                <a:gd name="T79" fmla="*/ 33 h 432"/>
                <a:gd name="T80" fmla="*/ 238 w 247"/>
                <a:gd name="T81" fmla="*/ 318 h 432"/>
                <a:gd name="T82" fmla="*/ 242 w 247"/>
                <a:gd name="T83" fmla="*/ 30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47" h="432">
                  <a:moveTo>
                    <a:pt x="0" y="225"/>
                  </a:moveTo>
                  <a:lnTo>
                    <a:pt x="5" y="225"/>
                  </a:lnTo>
                  <a:lnTo>
                    <a:pt x="9" y="229"/>
                  </a:lnTo>
                  <a:lnTo>
                    <a:pt x="14" y="229"/>
                  </a:lnTo>
                  <a:lnTo>
                    <a:pt x="18" y="229"/>
                  </a:lnTo>
                  <a:lnTo>
                    <a:pt x="22" y="229"/>
                  </a:lnTo>
                  <a:lnTo>
                    <a:pt x="27" y="229"/>
                  </a:lnTo>
                  <a:lnTo>
                    <a:pt x="31" y="232"/>
                  </a:lnTo>
                  <a:lnTo>
                    <a:pt x="36" y="236"/>
                  </a:lnTo>
                  <a:lnTo>
                    <a:pt x="44" y="236"/>
                  </a:lnTo>
                  <a:lnTo>
                    <a:pt x="44" y="239"/>
                  </a:lnTo>
                  <a:lnTo>
                    <a:pt x="44" y="232"/>
                  </a:lnTo>
                  <a:lnTo>
                    <a:pt x="53" y="239"/>
                  </a:lnTo>
                  <a:lnTo>
                    <a:pt x="53" y="232"/>
                  </a:lnTo>
                  <a:lnTo>
                    <a:pt x="53" y="243"/>
                  </a:lnTo>
                  <a:lnTo>
                    <a:pt x="58" y="239"/>
                  </a:lnTo>
                  <a:lnTo>
                    <a:pt x="58" y="232"/>
                  </a:lnTo>
                  <a:lnTo>
                    <a:pt x="62" y="236"/>
                  </a:lnTo>
                  <a:lnTo>
                    <a:pt x="62" y="246"/>
                  </a:lnTo>
                  <a:lnTo>
                    <a:pt x="66" y="243"/>
                  </a:lnTo>
                  <a:lnTo>
                    <a:pt x="66" y="229"/>
                  </a:lnTo>
                  <a:lnTo>
                    <a:pt x="66" y="246"/>
                  </a:lnTo>
                  <a:lnTo>
                    <a:pt x="71" y="250"/>
                  </a:lnTo>
                  <a:lnTo>
                    <a:pt x="71" y="225"/>
                  </a:lnTo>
                  <a:lnTo>
                    <a:pt x="75" y="229"/>
                  </a:lnTo>
                  <a:lnTo>
                    <a:pt x="75" y="250"/>
                  </a:lnTo>
                  <a:lnTo>
                    <a:pt x="80" y="246"/>
                  </a:lnTo>
                  <a:lnTo>
                    <a:pt x="80" y="222"/>
                  </a:lnTo>
                  <a:lnTo>
                    <a:pt x="80" y="246"/>
                  </a:lnTo>
                  <a:lnTo>
                    <a:pt x="84" y="250"/>
                  </a:lnTo>
                  <a:lnTo>
                    <a:pt x="84" y="214"/>
                  </a:lnTo>
                  <a:lnTo>
                    <a:pt x="88" y="211"/>
                  </a:lnTo>
                  <a:lnTo>
                    <a:pt x="88" y="257"/>
                  </a:lnTo>
                  <a:lnTo>
                    <a:pt x="93" y="254"/>
                  </a:lnTo>
                  <a:lnTo>
                    <a:pt x="93" y="211"/>
                  </a:lnTo>
                  <a:lnTo>
                    <a:pt x="93" y="246"/>
                  </a:lnTo>
                  <a:lnTo>
                    <a:pt x="97" y="250"/>
                  </a:lnTo>
                  <a:lnTo>
                    <a:pt x="97" y="254"/>
                  </a:lnTo>
                  <a:lnTo>
                    <a:pt x="97" y="189"/>
                  </a:lnTo>
                  <a:lnTo>
                    <a:pt x="102" y="182"/>
                  </a:lnTo>
                  <a:lnTo>
                    <a:pt x="102" y="179"/>
                  </a:lnTo>
                  <a:lnTo>
                    <a:pt x="102" y="261"/>
                  </a:lnTo>
                  <a:lnTo>
                    <a:pt x="106" y="264"/>
                  </a:lnTo>
                  <a:lnTo>
                    <a:pt x="106" y="197"/>
                  </a:lnTo>
                  <a:lnTo>
                    <a:pt x="106" y="257"/>
                  </a:lnTo>
                  <a:lnTo>
                    <a:pt x="110" y="261"/>
                  </a:lnTo>
                  <a:lnTo>
                    <a:pt x="110" y="264"/>
                  </a:lnTo>
                  <a:lnTo>
                    <a:pt x="110" y="154"/>
                  </a:lnTo>
                  <a:lnTo>
                    <a:pt x="115" y="139"/>
                  </a:lnTo>
                  <a:lnTo>
                    <a:pt x="115" y="136"/>
                  </a:lnTo>
                  <a:lnTo>
                    <a:pt x="115" y="264"/>
                  </a:lnTo>
                  <a:lnTo>
                    <a:pt x="119" y="268"/>
                  </a:lnTo>
                  <a:lnTo>
                    <a:pt x="119" y="186"/>
                  </a:lnTo>
                  <a:lnTo>
                    <a:pt x="119" y="279"/>
                  </a:lnTo>
                  <a:lnTo>
                    <a:pt x="124" y="282"/>
                  </a:lnTo>
                  <a:lnTo>
                    <a:pt x="124" y="107"/>
                  </a:lnTo>
                  <a:lnTo>
                    <a:pt x="128" y="100"/>
                  </a:lnTo>
                  <a:lnTo>
                    <a:pt x="128" y="250"/>
                  </a:lnTo>
                  <a:lnTo>
                    <a:pt x="132" y="257"/>
                  </a:lnTo>
                  <a:lnTo>
                    <a:pt x="132" y="186"/>
                  </a:lnTo>
                  <a:lnTo>
                    <a:pt x="132" y="296"/>
                  </a:lnTo>
                  <a:lnTo>
                    <a:pt x="137" y="293"/>
                  </a:lnTo>
                  <a:lnTo>
                    <a:pt x="137" y="296"/>
                  </a:lnTo>
                  <a:lnTo>
                    <a:pt x="137" y="97"/>
                  </a:lnTo>
                  <a:lnTo>
                    <a:pt x="141" y="93"/>
                  </a:lnTo>
                  <a:lnTo>
                    <a:pt x="141" y="236"/>
                  </a:lnTo>
                  <a:lnTo>
                    <a:pt x="146" y="250"/>
                  </a:lnTo>
                  <a:lnTo>
                    <a:pt x="146" y="189"/>
                  </a:lnTo>
                  <a:lnTo>
                    <a:pt x="146" y="314"/>
                  </a:lnTo>
                  <a:lnTo>
                    <a:pt x="150" y="311"/>
                  </a:lnTo>
                  <a:lnTo>
                    <a:pt x="150" y="86"/>
                  </a:lnTo>
                  <a:lnTo>
                    <a:pt x="154" y="90"/>
                  </a:lnTo>
                  <a:lnTo>
                    <a:pt x="154" y="218"/>
                  </a:lnTo>
                  <a:lnTo>
                    <a:pt x="159" y="236"/>
                  </a:lnTo>
                  <a:lnTo>
                    <a:pt x="159" y="189"/>
                  </a:lnTo>
                  <a:lnTo>
                    <a:pt x="159" y="346"/>
                  </a:lnTo>
                  <a:lnTo>
                    <a:pt x="163" y="339"/>
                  </a:lnTo>
                  <a:lnTo>
                    <a:pt x="163" y="47"/>
                  </a:lnTo>
                  <a:lnTo>
                    <a:pt x="163" y="54"/>
                  </a:lnTo>
                  <a:lnTo>
                    <a:pt x="168" y="65"/>
                  </a:lnTo>
                  <a:lnTo>
                    <a:pt x="168" y="204"/>
                  </a:lnTo>
                  <a:lnTo>
                    <a:pt x="172" y="229"/>
                  </a:lnTo>
                  <a:lnTo>
                    <a:pt x="172" y="400"/>
                  </a:lnTo>
                  <a:lnTo>
                    <a:pt x="172" y="193"/>
                  </a:lnTo>
                  <a:lnTo>
                    <a:pt x="172" y="396"/>
                  </a:lnTo>
                  <a:lnTo>
                    <a:pt x="176" y="393"/>
                  </a:lnTo>
                  <a:lnTo>
                    <a:pt x="176" y="4"/>
                  </a:lnTo>
                  <a:lnTo>
                    <a:pt x="176" y="8"/>
                  </a:lnTo>
                  <a:lnTo>
                    <a:pt x="181" y="18"/>
                  </a:lnTo>
                  <a:lnTo>
                    <a:pt x="181" y="236"/>
                  </a:lnTo>
                  <a:lnTo>
                    <a:pt x="185" y="264"/>
                  </a:lnTo>
                  <a:lnTo>
                    <a:pt x="185" y="432"/>
                  </a:lnTo>
                  <a:lnTo>
                    <a:pt x="185" y="211"/>
                  </a:lnTo>
                  <a:lnTo>
                    <a:pt x="185" y="421"/>
                  </a:lnTo>
                  <a:lnTo>
                    <a:pt x="190" y="414"/>
                  </a:lnTo>
                  <a:lnTo>
                    <a:pt x="190" y="8"/>
                  </a:lnTo>
                  <a:lnTo>
                    <a:pt x="194" y="15"/>
                  </a:lnTo>
                  <a:lnTo>
                    <a:pt x="194" y="243"/>
                  </a:lnTo>
                  <a:lnTo>
                    <a:pt x="198" y="264"/>
                  </a:lnTo>
                  <a:lnTo>
                    <a:pt x="198" y="418"/>
                  </a:lnTo>
                  <a:lnTo>
                    <a:pt x="198" y="239"/>
                  </a:lnTo>
                  <a:lnTo>
                    <a:pt x="198" y="389"/>
                  </a:lnTo>
                  <a:lnTo>
                    <a:pt x="203" y="382"/>
                  </a:lnTo>
                  <a:lnTo>
                    <a:pt x="203" y="50"/>
                  </a:lnTo>
                  <a:lnTo>
                    <a:pt x="207" y="47"/>
                  </a:lnTo>
                  <a:lnTo>
                    <a:pt x="207" y="257"/>
                  </a:lnTo>
                  <a:lnTo>
                    <a:pt x="212" y="261"/>
                  </a:lnTo>
                  <a:lnTo>
                    <a:pt x="212" y="378"/>
                  </a:lnTo>
                  <a:lnTo>
                    <a:pt x="212" y="254"/>
                  </a:lnTo>
                  <a:lnTo>
                    <a:pt x="212" y="350"/>
                  </a:lnTo>
                  <a:lnTo>
                    <a:pt x="216" y="343"/>
                  </a:lnTo>
                  <a:lnTo>
                    <a:pt x="216" y="65"/>
                  </a:lnTo>
                  <a:lnTo>
                    <a:pt x="220" y="57"/>
                  </a:lnTo>
                  <a:lnTo>
                    <a:pt x="220" y="268"/>
                  </a:lnTo>
                  <a:lnTo>
                    <a:pt x="225" y="275"/>
                  </a:lnTo>
                  <a:lnTo>
                    <a:pt x="225" y="368"/>
                  </a:lnTo>
                  <a:lnTo>
                    <a:pt x="225" y="332"/>
                  </a:lnTo>
                  <a:lnTo>
                    <a:pt x="229" y="328"/>
                  </a:lnTo>
                  <a:lnTo>
                    <a:pt x="229" y="43"/>
                  </a:lnTo>
                  <a:lnTo>
                    <a:pt x="234" y="33"/>
                  </a:lnTo>
                  <a:lnTo>
                    <a:pt x="234" y="29"/>
                  </a:lnTo>
                  <a:lnTo>
                    <a:pt x="234" y="311"/>
                  </a:lnTo>
                  <a:lnTo>
                    <a:pt x="238" y="318"/>
                  </a:lnTo>
                  <a:lnTo>
                    <a:pt x="238" y="368"/>
                  </a:lnTo>
                  <a:lnTo>
                    <a:pt x="238" y="314"/>
                  </a:lnTo>
                  <a:lnTo>
                    <a:pt x="242" y="300"/>
                  </a:lnTo>
                  <a:lnTo>
                    <a:pt x="242" y="8"/>
                  </a:lnTo>
                  <a:lnTo>
                    <a:pt x="247" y="0"/>
                  </a:lnTo>
                </a:path>
              </a:pathLst>
            </a:custGeom>
            <a:noFill/>
            <a:ln w="9" cap="flat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211"/>
            <p:cNvSpPr>
              <a:spLocks/>
            </p:cNvSpPr>
            <p:nvPr/>
          </p:nvSpPr>
          <p:spPr bwMode="auto">
            <a:xfrm>
              <a:off x="6238475" y="2368469"/>
              <a:ext cx="274722" cy="669013"/>
            </a:xfrm>
            <a:custGeom>
              <a:avLst/>
              <a:gdLst>
                <a:gd name="T0" fmla="*/ 0 w 198"/>
                <a:gd name="T1" fmla="*/ 336 h 346"/>
                <a:gd name="T2" fmla="*/ 4 w 198"/>
                <a:gd name="T3" fmla="*/ 346 h 346"/>
                <a:gd name="T4" fmla="*/ 9 w 198"/>
                <a:gd name="T5" fmla="*/ 271 h 346"/>
                <a:gd name="T6" fmla="*/ 13 w 198"/>
                <a:gd name="T7" fmla="*/ 29 h 346"/>
                <a:gd name="T8" fmla="*/ 13 w 198"/>
                <a:gd name="T9" fmla="*/ 314 h 346"/>
                <a:gd name="T10" fmla="*/ 17 w 198"/>
                <a:gd name="T11" fmla="*/ 254 h 346"/>
                <a:gd name="T12" fmla="*/ 22 w 198"/>
                <a:gd name="T13" fmla="*/ 72 h 346"/>
                <a:gd name="T14" fmla="*/ 26 w 198"/>
                <a:gd name="T15" fmla="*/ 100 h 346"/>
                <a:gd name="T16" fmla="*/ 26 w 198"/>
                <a:gd name="T17" fmla="*/ 268 h 346"/>
                <a:gd name="T18" fmla="*/ 31 w 198"/>
                <a:gd name="T19" fmla="*/ 243 h 346"/>
                <a:gd name="T20" fmla="*/ 35 w 198"/>
                <a:gd name="T21" fmla="*/ 115 h 346"/>
                <a:gd name="T22" fmla="*/ 39 w 198"/>
                <a:gd name="T23" fmla="*/ 157 h 346"/>
                <a:gd name="T24" fmla="*/ 39 w 198"/>
                <a:gd name="T25" fmla="*/ 243 h 346"/>
                <a:gd name="T26" fmla="*/ 44 w 198"/>
                <a:gd name="T27" fmla="*/ 236 h 346"/>
                <a:gd name="T28" fmla="*/ 48 w 198"/>
                <a:gd name="T29" fmla="*/ 136 h 346"/>
                <a:gd name="T30" fmla="*/ 53 w 198"/>
                <a:gd name="T31" fmla="*/ 204 h 346"/>
                <a:gd name="T32" fmla="*/ 53 w 198"/>
                <a:gd name="T33" fmla="*/ 232 h 346"/>
                <a:gd name="T34" fmla="*/ 61 w 198"/>
                <a:gd name="T35" fmla="*/ 161 h 346"/>
                <a:gd name="T36" fmla="*/ 66 w 198"/>
                <a:gd name="T37" fmla="*/ 246 h 346"/>
                <a:gd name="T38" fmla="*/ 66 w 198"/>
                <a:gd name="T39" fmla="*/ 225 h 346"/>
                <a:gd name="T40" fmla="*/ 75 w 198"/>
                <a:gd name="T41" fmla="*/ 232 h 346"/>
                <a:gd name="T42" fmla="*/ 75 w 198"/>
                <a:gd name="T43" fmla="*/ 239 h 346"/>
                <a:gd name="T44" fmla="*/ 79 w 198"/>
                <a:gd name="T45" fmla="*/ 222 h 346"/>
                <a:gd name="T46" fmla="*/ 88 w 198"/>
                <a:gd name="T47" fmla="*/ 232 h 346"/>
                <a:gd name="T48" fmla="*/ 88 w 198"/>
                <a:gd name="T49" fmla="*/ 229 h 346"/>
                <a:gd name="T50" fmla="*/ 92 w 198"/>
                <a:gd name="T51" fmla="*/ 222 h 346"/>
                <a:gd name="T52" fmla="*/ 97 w 198"/>
                <a:gd name="T53" fmla="*/ 225 h 346"/>
                <a:gd name="T54" fmla="*/ 101 w 198"/>
                <a:gd name="T55" fmla="*/ 225 h 346"/>
                <a:gd name="T56" fmla="*/ 101 w 198"/>
                <a:gd name="T57" fmla="*/ 225 h 346"/>
                <a:gd name="T58" fmla="*/ 114 w 198"/>
                <a:gd name="T59" fmla="*/ 225 h 346"/>
                <a:gd name="T60" fmla="*/ 119 w 198"/>
                <a:gd name="T61" fmla="*/ 229 h 346"/>
                <a:gd name="T62" fmla="*/ 123 w 198"/>
                <a:gd name="T63" fmla="*/ 225 h 346"/>
                <a:gd name="T64" fmla="*/ 123 w 198"/>
                <a:gd name="T65" fmla="*/ 225 h 346"/>
                <a:gd name="T66" fmla="*/ 132 w 198"/>
                <a:gd name="T67" fmla="*/ 222 h 346"/>
                <a:gd name="T68" fmla="*/ 136 w 198"/>
                <a:gd name="T69" fmla="*/ 232 h 346"/>
                <a:gd name="T70" fmla="*/ 145 w 198"/>
                <a:gd name="T71" fmla="*/ 225 h 346"/>
                <a:gd name="T72" fmla="*/ 149 w 198"/>
                <a:gd name="T73" fmla="*/ 225 h 346"/>
                <a:gd name="T74" fmla="*/ 149 w 198"/>
                <a:gd name="T75" fmla="*/ 225 h 346"/>
                <a:gd name="T76" fmla="*/ 154 w 198"/>
                <a:gd name="T77" fmla="*/ 225 h 346"/>
                <a:gd name="T78" fmla="*/ 158 w 198"/>
                <a:gd name="T79" fmla="*/ 232 h 346"/>
                <a:gd name="T80" fmla="*/ 163 w 198"/>
                <a:gd name="T81" fmla="*/ 225 h 346"/>
                <a:gd name="T82" fmla="*/ 163 w 198"/>
                <a:gd name="T83" fmla="*/ 225 h 346"/>
                <a:gd name="T84" fmla="*/ 171 w 198"/>
                <a:gd name="T85" fmla="*/ 232 h 346"/>
                <a:gd name="T86" fmla="*/ 176 w 198"/>
                <a:gd name="T87" fmla="*/ 229 h 346"/>
                <a:gd name="T88" fmla="*/ 176 w 198"/>
                <a:gd name="T89" fmla="*/ 229 h 346"/>
                <a:gd name="T90" fmla="*/ 185 w 198"/>
                <a:gd name="T91" fmla="*/ 225 h 346"/>
                <a:gd name="T92" fmla="*/ 193 w 198"/>
                <a:gd name="T93" fmla="*/ 229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8" h="346">
                  <a:moveTo>
                    <a:pt x="0" y="0"/>
                  </a:moveTo>
                  <a:lnTo>
                    <a:pt x="0" y="336"/>
                  </a:lnTo>
                  <a:lnTo>
                    <a:pt x="4" y="339"/>
                  </a:lnTo>
                  <a:lnTo>
                    <a:pt x="4" y="346"/>
                  </a:lnTo>
                  <a:lnTo>
                    <a:pt x="4" y="282"/>
                  </a:lnTo>
                  <a:lnTo>
                    <a:pt x="9" y="271"/>
                  </a:lnTo>
                  <a:lnTo>
                    <a:pt x="9" y="18"/>
                  </a:lnTo>
                  <a:lnTo>
                    <a:pt x="13" y="29"/>
                  </a:lnTo>
                  <a:lnTo>
                    <a:pt x="13" y="318"/>
                  </a:lnTo>
                  <a:lnTo>
                    <a:pt x="13" y="314"/>
                  </a:lnTo>
                  <a:lnTo>
                    <a:pt x="17" y="311"/>
                  </a:lnTo>
                  <a:lnTo>
                    <a:pt x="17" y="254"/>
                  </a:lnTo>
                  <a:lnTo>
                    <a:pt x="22" y="250"/>
                  </a:lnTo>
                  <a:lnTo>
                    <a:pt x="22" y="72"/>
                  </a:lnTo>
                  <a:lnTo>
                    <a:pt x="22" y="79"/>
                  </a:lnTo>
                  <a:lnTo>
                    <a:pt x="26" y="100"/>
                  </a:lnTo>
                  <a:lnTo>
                    <a:pt x="26" y="286"/>
                  </a:lnTo>
                  <a:lnTo>
                    <a:pt x="26" y="268"/>
                  </a:lnTo>
                  <a:lnTo>
                    <a:pt x="31" y="261"/>
                  </a:lnTo>
                  <a:lnTo>
                    <a:pt x="31" y="243"/>
                  </a:lnTo>
                  <a:lnTo>
                    <a:pt x="35" y="246"/>
                  </a:lnTo>
                  <a:lnTo>
                    <a:pt x="35" y="115"/>
                  </a:lnTo>
                  <a:lnTo>
                    <a:pt x="35" y="132"/>
                  </a:lnTo>
                  <a:lnTo>
                    <a:pt x="39" y="157"/>
                  </a:lnTo>
                  <a:lnTo>
                    <a:pt x="39" y="264"/>
                  </a:lnTo>
                  <a:lnTo>
                    <a:pt x="39" y="243"/>
                  </a:lnTo>
                  <a:lnTo>
                    <a:pt x="44" y="239"/>
                  </a:lnTo>
                  <a:lnTo>
                    <a:pt x="44" y="236"/>
                  </a:lnTo>
                  <a:lnTo>
                    <a:pt x="48" y="239"/>
                  </a:lnTo>
                  <a:lnTo>
                    <a:pt x="48" y="136"/>
                  </a:lnTo>
                  <a:lnTo>
                    <a:pt x="48" y="175"/>
                  </a:lnTo>
                  <a:lnTo>
                    <a:pt x="53" y="204"/>
                  </a:lnTo>
                  <a:lnTo>
                    <a:pt x="53" y="257"/>
                  </a:lnTo>
                  <a:lnTo>
                    <a:pt x="53" y="232"/>
                  </a:lnTo>
                  <a:lnTo>
                    <a:pt x="61" y="232"/>
                  </a:lnTo>
                  <a:lnTo>
                    <a:pt x="61" y="161"/>
                  </a:lnTo>
                  <a:lnTo>
                    <a:pt x="61" y="236"/>
                  </a:lnTo>
                  <a:lnTo>
                    <a:pt x="66" y="246"/>
                  </a:lnTo>
                  <a:lnTo>
                    <a:pt x="66" y="250"/>
                  </a:lnTo>
                  <a:lnTo>
                    <a:pt x="66" y="225"/>
                  </a:lnTo>
                  <a:lnTo>
                    <a:pt x="70" y="229"/>
                  </a:lnTo>
                  <a:lnTo>
                    <a:pt x="75" y="232"/>
                  </a:lnTo>
                  <a:lnTo>
                    <a:pt x="75" y="197"/>
                  </a:lnTo>
                  <a:lnTo>
                    <a:pt x="75" y="239"/>
                  </a:lnTo>
                  <a:lnTo>
                    <a:pt x="79" y="236"/>
                  </a:lnTo>
                  <a:lnTo>
                    <a:pt x="79" y="222"/>
                  </a:lnTo>
                  <a:lnTo>
                    <a:pt x="88" y="229"/>
                  </a:lnTo>
                  <a:lnTo>
                    <a:pt x="88" y="232"/>
                  </a:lnTo>
                  <a:lnTo>
                    <a:pt x="88" y="222"/>
                  </a:lnTo>
                  <a:lnTo>
                    <a:pt x="88" y="229"/>
                  </a:lnTo>
                  <a:lnTo>
                    <a:pt x="92" y="225"/>
                  </a:lnTo>
                  <a:lnTo>
                    <a:pt x="92" y="222"/>
                  </a:lnTo>
                  <a:lnTo>
                    <a:pt x="92" y="222"/>
                  </a:lnTo>
                  <a:lnTo>
                    <a:pt x="97" y="225"/>
                  </a:lnTo>
                  <a:lnTo>
                    <a:pt x="97" y="229"/>
                  </a:lnTo>
                  <a:lnTo>
                    <a:pt x="101" y="225"/>
                  </a:lnTo>
                  <a:lnTo>
                    <a:pt x="101" y="229"/>
                  </a:lnTo>
                  <a:lnTo>
                    <a:pt x="101" y="225"/>
                  </a:lnTo>
                  <a:lnTo>
                    <a:pt x="105" y="225"/>
                  </a:lnTo>
                  <a:lnTo>
                    <a:pt x="114" y="225"/>
                  </a:lnTo>
                  <a:lnTo>
                    <a:pt x="114" y="225"/>
                  </a:lnTo>
                  <a:lnTo>
                    <a:pt x="119" y="229"/>
                  </a:lnTo>
                  <a:lnTo>
                    <a:pt x="119" y="222"/>
                  </a:lnTo>
                  <a:lnTo>
                    <a:pt x="123" y="225"/>
                  </a:lnTo>
                  <a:lnTo>
                    <a:pt x="123" y="229"/>
                  </a:lnTo>
                  <a:lnTo>
                    <a:pt x="123" y="225"/>
                  </a:lnTo>
                  <a:lnTo>
                    <a:pt x="132" y="225"/>
                  </a:lnTo>
                  <a:lnTo>
                    <a:pt x="132" y="222"/>
                  </a:lnTo>
                  <a:lnTo>
                    <a:pt x="136" y="225"/>
                  </a:lnTo>
                  <a:lnTo>
                    <a:pt x="136" y="232"/>
                  </a:lnTo>
                  <a:lnTo>
                    <a:pt x="136" y="225"/>
                  </a:lnTo>
                  <a:lnTo>
                    <a:pt x="145" y="225"/>
                  </a:lnTo>
                  <a:lnTo>
                    <a:pt x="145" y="222"/>
                  </a:lnTo>
                  <a:lnTo>
                    <a:pt x="149" y="225"/>
                  </a:lnTo>
                  <a:lnTo>
                    <a:pt x="149" y="232"/>
                  </a:lnTo>
                  <a:lnTo>
                    <a:pt x="149" y="225"/>
                  </a:lnTo>
                  <a:lnTo>
                    <a:pt x="154" y="229"/>
                  </a:lnTo>
                  <a:lnTo>
                    <a:pt x="154" y="225"/>
                  </a:lnTo>
                  <a:lnTo>
                    <a:pt x="154" y="229"/>
                  </a:lnTo>
                  <a:lnTo>
                    <a:pt x="158" y="232"/>
                  </a:lnTo>
                  <a:lnTo>
                    <a:pt x="158" y="222"/>
                  </a:lnTo>
                  <a:lnTo>
                    <a:pt x="163" y="225"/>
                  </a:lnTo>
                  <a:lnTo>
                    <a:pt x="163" y="232"/>
                  </a:lnTo>
                  <a:lnTo>
                    <a:pt x="163" y="225"/>
                  </a:lnTo>
                  <a:lnTo>
                    <a:pt x="167" y="229"/>
                  </a:lnTo>
                  <a:lnTo>
                    <a:pt x="171" y="232"/>
                  </a:lnTo>
                  <a:lnTo>
                    <a:pt x="171" y="225"/>
                  </a:lnTo>
                  <a:lnTo>
                    <a:pt x="176" y="229"/>
                  </a:lnTo>
                  <a:lnTo>
                    <a:pt x="176" y="232"/>
                  </a:lnTo>
                  <a:lnTo>
                    <a:pt x="176" y="229"/>
                  </a:lnTo>
                  <a:lnTo>
                    <a:pt x="180" y="229"/>
                  </a:lnTo>
                  <a:lnTo>
                    <a:pt x="185" y="225"/>
                  </a:lnTo>
                  <a:lnTo>
                    <a:pt x="189" y="229"/>
                  </a:lnTo>
                  <a:lnTo>
                    <a:pt x="193" y="229"/>
                  </a:lnTo>
                  <a:lnTo>
                    <a:pt x="198" y="229"/>
                  </a:lnTo>
                </a:path>
              </a:pathLst>
            </a:custGeom>
            <a:noFill/>
            <a:ln w="9" cap="flat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212"/>
            <p:cNvSpPr>
              <a:spLocks/>
            </p:cNvSpPr>
            <p:nvPr/>
          </p:nvSpPr>
          <p:spPr bwMode="auto">
            <a:xfrm>
              <a:off x="6513197" y="2803521"/>
              <a:ext cx="763118" cy="7734"/>
            </a:xfrm>
            <a:custGeom>
              <a:avLst/>
              <a:gdLst>
                <a:gd name="T0" fmla="*/ 0 w 550"/>
                <a:gd name="T1" fmla="*/ 4 h 4"/>
                <a:gd name="T2" fmla="*/ 13 w 550"/>
                <a:gd name="T3" fmla="*/ 4 h 4"/>
                <a:gd name="T4" fmla="*/ 26 w 550"/>
                <a:gd name="T5" fmla="*/ 4 h 4"/>
                <a:gd name="T6" fmla="*/ 39 w 550"/>
                <a:gd name="T7" fmla="*/ 4 h 4"/>
                <a:gd name="T8" fmla="*/ 53 w 550"/>
                <a:gd name="T9" fmla="*/ 4 h 4"/>
                <a:gd name="T10" fmla="*/ 66 w 550"/>
                <a:gd name="T11" fmla="*/ 4 h 4"/>
                <a:gd name="T12" fmla="*/ 79 w 550"/>
                <a:gd name="T13" fmla="*/ 4 h 4"/>
                <a:gd name="T14" fmla="*/ 92 w 550"/>
                <a:gd name="T15" fmla="*/ 4 h 4"/>
                <a:gd name="T16" fmla="*/ 105 w 550"/>
                <a:gd name="T17" fmla="*/ 4 h 4"/>
                <a:gd name="T18" fmla="*/ 119 w 550"/>
                <a:gd name="T19" fmla="*/ 4 h 4"/>
                <a:gd name="T20" fmla="*/ 132 w 550"/>
                <a:gd name="T21" fmla="*/ 4 h 4"/>
                <a:gd name="T22" fmla="*/ 145 w 550"/>
                <a:gd name="T23" fmla="*/ 4 h 4"/>
                <a:gd name="T24" fmla="*/ 158 w 550"/>
                <a:gd name="T25" fmla="*/ 4 h 4"/>
                <a:gd name="T26" fmla="*/ 171 w 550"/>
                <a:gd name="T27" fmla="*/ 4 h 4"/>
                <a:gd name="T28" fmla="*/ 185 w 550"/>
                <a:gd name="T29" fmla="*/ 4 h 4"/>
                <a:gd name="T30" fmla="*/ 198 w 550"/>
                <a:gd name="T31" fmla="*/ 4 h 4"/>
                <a:gd name="T32" fmla="*/ 211 w 550"/>
                <a:gd name="T33" fmla="*/ 4 h 4"/>
                <a:gd name="T34" fmla="*/ 224 w 550"/>
                <a:gd name="T35" fmla="*/ 4 h 4"/>
                <a:gd name="T36" fmla="*/ 237 w 550"/>
                <a:gd name="T37" fmla="*/ 4 h 4"/>
                <a:gd name="T38" fmla="*/ 251 w 550"/>
                <a:gd name="T39" fmla="*/ 4 h 4"/>
                <a:gd name="T40" fmla="*/ 264 w 550"/>
                <a:gd name="T41" fmla="*/ 4 h 4"/>
                <a:gd name="T42" fmla="*/ 277 w 550"/>
                <a:gd name="T43" fmla="*/ 4 h 4"/>
                <a:gd name="T44" fmla="*/ 290 w 550"/>
                <a:gd name="T45" fmla="*/ 4 h 4"/>
                <a:gd name="T46" fmla="*/ 303 w 550"/>
                <a:gd name="T47" fmla="*/ 4 h 4"/>
                <a:gd name="T48" fmla="*/ 317 w 550"/>
                <a:gd name="T49" fmla="*/ 4 h 4"/>
                <a:gd name="T50" fmla="*/ 330 w 550"/>
                <a:gd name="T51" fmla="*/ 4 h 4"/>
                <a:gd name="T52" fmla="*/ 343 w 550"/>
                <a:gd name="T53" fmla="*/ 4 h 4"/>
                <a:gd name="T54" fmla="*/ 356 w 550"/>
                <a:gd name="T55" fmla="*/ 4 h 4"/>
                <a:gd name="T56" fmla="*/ 369 w 550"/>
                <a:gd name="T57" fmla="*/ 4 h 4"/>
                <a:gd name="T58" fmla="*/ 383 w 550"/>
                <a:gd name="T59" fmla="*/ 4 h 4"/>
                <a:gd name="T60" fmla="*/ 396 w 550"/>
                <a:gd name="T61" fmla="*/ 4 h 4"/>
                <a:gd name="T62" fmla="*/ 409 w 550"/>
                <a:gd name="T63" fmla="*/ 4 h 4"/>
                <a:gd name="T64" fmla="*/ 422 w 550"/>
                <a:gd name="T65" fmla="*/ 4 h 4"/>
                <a:gd name="T66" fmla="*/ 435 w 550"/>
                <a:gd name="T67" fmla="*/ 4 h 4"/>
                <a:gd name="T68" fmla="*/ 449 w 550"/>
                <a:gd name="T69" fmla="*/ 4 h 4"/>
                <a:gd name="T70" fmla="*/ 462 w 550"/>
                <a:gd name="T71" fmla="*/ 4 h 4"/>
                <a:gd name="T72" fmla="*/ 475 w 550"/>
                <a:gd name="T73" fmla="*/ 4 h 4"/>
                <a:gd name="T74" fmla="*/ 488 w 550"/>
                <a:gd name="T75" fmla="*/ 4 h 4"/>
                <a:gd name="T76" fmla="*/ 501 w 550"/>
                <a:gd name="T77" fmla="*/ 4 h 4"/>
                <a:gd name="T78" fmla="*/ 515 w 550"/>
                <a:gd name="T79" fmla="*/ 4 h 4"/>
                <a:gd name="T80" fmla="*/ 528 w 550"/>
                <a:gd name="T81" fmla="*/ 4 h 4"/>
                <a:gd name="T82" fmla="*/ 541 w 550"/>
                <a:gd name="T8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50"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4" y="4"/>
                  </a:lnTo>
                  <a:lnTo>
                    <a:pt x="9" y="4"/>
                  </a:lnTo>
                  <a:lnTo>
                    <a:pt x="13" y="4"/>
                  </a:lnTo>
                  <a:lnTo>
                    <a:pt x="17" y="4"/>
                  </a:lnTo>
                  <a:lnTo>
                    <a:pt x="22" y="4"/>
                  </a:lnTo>
                  <a:lnTo>
                    <a:pt x="26" y="4"/>
                  </a:lnTo>
                  <a:lnTo>
                    <a:pt x="31" y="4"/>
                  </a:lnTo>
                  <a:lnTo>
                    <a:pt x="35" y="4"/>
                  </a:lnTo>
                  <a:lnTo>
                    <a:pt x="39" y="4"/>
                  </a:lnTo>
                  <a:lnTo>
                    <a:pt x="44" y="4"/>
                  </a:lnTo>
                  <a:lnTo>
                    <a:pt x="48" y="4"/>
                  </a:lnTo>
                  <a:lnTo>
                    <a:pt x="53" y="4"/>
                  </a:lnTo>
                  <a:lnTo>
                    <a:pt x="57" y="4"/>
                  </a:lnTo>
                  <a:lnTo>
                    <a:pt x="61" y="4"/>
                  </a:lnTo>
                  <a:lnTo>
                    <a:pt x="66" y="4"/>
                  </a:lnTo>
                  <a:lnTo>
                    <a:pt x="70" y="4"/>
                  </a:lnTo>
                  <a:lnTo>
                    <a:pt x="75" y="4"/>
                  </a:lnTo>
                  <a:lnTo>
                    <a:pt x="79" y="4"/>
                  </a:lnTo>
                  <a:lnTo>
                    <a:pt x="83" y="4"/>
                  </a:lnTo>
                  <a:lnTo>
                    <a:pt x="88" y="4"/>
                  </a:lnTo>
                  <a:lnTo>
                    <a:pt x="92" y="4"/>
                  </a:lnTo>
                  <a:lnTo>
                    <a:pt x="97" y="4"/>
                  </a:lnTo>
                  <a:lnTo>
                    <a:pt x="101" y="4"/>
                  </a:lnTo>
                  <a:lnTo>
                    <a:pt x="105" y="4"/>
                  </a:lnTo>
                  <a:lnTo>
                    <a:pt x="110" y="4"/>
                  </a:lnTo>
                  <a:lnTo>
                    <a:pt x="114" y="4"/>
                  </a:lnTo>
                  <a:lnTo>
                    <a:pt x="119" y="4"/>
                  </a:lnTo>
                  <a:lnTo>
                    <a:pt x="123" y="4"/>
                  </a:lnTo>
                  <a:lnTo>
                    <a:pt x="127" y="4"/>
                  </a:lnTo>
                  <a:lnTo>
                    <a:pt x="132" y="4"/>
                  </a:lnTo>
                  <a:lnTo>
                    <a:pt x="136" y="4"/>
                  </a:lnTo>
                  <a:lnTo>
                    <a:pt x="141" y="4"/>
                  </a:lnTo>
                  <a:lnTo>
                    <a:pt x="145" y="4"/>
                  </a:lnTo>
                  <a:lnTo>
                    <a:pt x="149" y="4"/>
                  </a:lnTo>
                  <a:lnTo>
                    <a:pt x="154" y="4"/>
                  </a:lnTo>
                  <a:lnTo>
                    <a:pt x="158" y="4"/>
                  </a:lnTo>
                  <a:lnTo>
                    <a:pt x="163" y="4"/>
                  </a:lnTo>
                  <a:lnTo>
                    <a:pt x="167" y="4"/>
                  </a:lnTo>
                  <a:lnTo>
                    <a:pt x="171" y="4"/>
                  </a:lnTo>
                  <a:lnTo>
                    <a:pt x="176" y="4"/>
                  </a:lnTo>
                  <a:lnTo>
                    <a:pt x="180" y="4"/>
                  </a:lnTo>
                  <a:lnTo>
                    <a:pt x="185" y="4"/>
                  </a:lnTo>
                  <a:lnTo>
                    <a:pt x="189" y="4"/>
                  </a:lnTo>
                  <a:lnTo>
                    <a:pt x="193" y="4"/>
                  </a:lnTo>
                  <a:lnTo>
                    <a:pt x="198" y="4"/>
                  </a:lnTo>
                  <a:lnTo>
                    <a:pt x="202" y="4"/>
                  </a:lnTo>
                  <a:lnTo>
                    <a:pt x="207" y="4"/>
                  </a:lnTo>
                  <a:lnTo>
                    <a:pt x="211" y="4"/>
                  </a:lnTo>
                  <a:lnTo>
                    <a:pt x="215" y="4"/>
                  </a:lnTo>
                  <a:lnTo>
                    <a:pt x="220" y="4"/>
                  </a:lnTo>
                  <a:lnTo>
                    <a:pt x="224" y="4"/>
                  </a:lnTo>
                  <a:lnTo>
                    <a:pt x="229" y="4"/>
                  </a:lnTo>
                  <a:lnTo>
                    <a:pt x="233" y="4"/>
                  </a:lnTo>
                  <a:lnTo>
                    <a:pt x="237" y="4"/>
                  </a:lnTo>
                  <a:lnTo>
                    <a:pt x="242" y="4"/>
                  </a:lnTo>
                  <a:lnTo>
                    <a:pt x="246" y="4"/>
                  </a:lnTo>
                  <a:lnTo>
                    <a:pt x="251" y="4"/>
                  </a:lnTo>
                  <a:lnTo>
                    <a:pt x="255" y="4"/>
                  </a:lnTo>
                  <a:lnTo>
                    <a:pt x="259" y="4"/>
                  </a:lnTo>
                  <a:lnTo>
                    <a:pt x="264" y="4"/>
                  </a:lnTo>
                  <a:lnTo>
                    <a:pt x="268" y="4"/>
                  </a:lnTo>
                  <a:lnTo>
                    <a:pt x="273" y="4"/>
                  </a:lnTo>
                  <a:lnTo>
                    <a:pt x="277" y="4"/>
                  </a:lnTo>
                  <a:lnTo>
                    <a:pt x="281" y="4"/>
                  </a:lnTo>
                  <a:lnTo>
                    <a:pt x="286" y="4"/>
                  </a:lnTo>
                  <a:lnTo>
                    <a:pt x="290" y="4"/>
                  </a:lnTo>
                  <a:lnTo>
                    <a:pt x="295" y="4"/>
                  </a:lnTo>
                  <a:lnTo>
                    <a:pt x="299" y="4"/>
                  </a:lnTo>
                  <a:lnTo>
                    <a:pt x="303" y="4"/>
                  </a:lnTo>
                  <a:lnTo>
                    <a:pt x="308" y="4"/>
                  </a:lnTo>
                  <a:lnTo>
                    <a:pt x="312" y="4"/>
                  </a:lnTo>
                  <a:lnTo>
                    <a:pt x="317" y="4"/>
                  </a:lnTo>
                  <a:lnTo>
                    <a:pt x="321" y="4"/>
                  </a:lnTo>
                  <a:lnTo>
                    <a:pt x="325" y="4"/>
                  </a:lnTo>
                  <a:lnTo>
                    <a:pt x="330" y="4"/>
                  </a:lnTo>
                  <a:lnTo>
                    <a:pt x="334" y="4"/>
                  </a:lnTo>
                  <a:lnTo>
                    <a:pt x="339" y="4"/>
                  </a:lnTo>
                  <a:lnTo>
                    <a:pt x="343" y="4"/>
                  </a:lnTo>
                  <a:lnTo>
                    <a:pt x="347" y="4"/>
                  </a:lnTo>
                  <a:lnTo>
                    <a:pt x="352" y="4"/>
                  </a:lnTo>
                  <a:lnTo>
                    <a:pt x="356" y="4"/>
                  </a:lnTo>
                  <a:lnTo>
                    <a:pt x="361" y="4"/>
                  </a:lnTo>
                  <a:lnTo>
                    <a:pt x="365" y="4"/>
                  </a:lnTo>
                  <a:lnTo>
                    <a:pt x="369" y="4"/>
                  </a:lnTo>
                  <a:lnTo>
                    <a:pt x="374" y="4"/>
                  </a:lnTo>
                  <a:lnTo>
                    <a:pt x="378" y="4"/>
                  </a:lnTo>
                  <a:lnTo>
                    <a:pt x="383" y="4"/>
                  </a:lnTo>
                  <a:lnTo>
                    <a:pt x="387" y="4"/>
                  </a:lnTo>
                  <a:lnTo>
                    <a:pt x="391" y="4"/>
                  </a:lnTo>
                  <a:lnTo>
                    <a:pt x="396" y="4"/>
                  </a:lnTo>
                  <a:lnTo>
                    <a:pt x="400" y="4"/>
                  </a:lnTo>
                  <a:lnTo>
                    <a:pt x="405" y="4"/>
                  </a:lnTo>
                  <a:lnTo>
                    <a:pt x="409" y="4"/>
                  </a:lnTo>
                  <a:lnTo>
                    <a:pt x="413" y="4"/>
                  </a:lnTo>
                  <a:lnTo>
                    <a:pt x="418" y="4"/>
                  </a:lnTo>
                  <a:lnTo>
                    <a:pt x="422" y="4"/>
                  </a:lnTo>
                  <a:lnTo>
                    <a:pt x="427" y="4"/>
                  </a:lnTo>
                  <a:lnTo>
                    <a:pt x="431" y="4"/>
                  </a:lnTo>
                  <a:lnTo>
                    <a:pt x="435" y="4"/>
                  </a:lnTo>
                  <a:lnTo>
                    <a:pt x="440" y="4"/>
                  </a:lnTo>
                  <a:lnTo>
                    <a:pt x="444" y="4"/>
                  </a:lnTo>
                  <a:lnTo>
                    <a:pt x="449" y="4"/>
                  </a:lnTo>
                  <a:lnTo>
                    <a:pt x="453" y="4"/>
                  </a:lnTo>
                  <a:lnTo>
                    <a:pt x="457" y="4"/>
                  </a:lnTo>
                  <a:lnTo>
                    <a:pt x="462" y="4"/>
                  </a:lnTo>
                  <a:lnTo>
                    <a:pt x="466" y="4"/>
                  </a:lnTo>
                  <a:lnTo>
                    <a:pt x="471" y="4"/>
                  </a:lnTo>
                  <a:lnTo>
                    <a:pt x="475" y="4"/>
                  </a:lnTo>
                  <a:lnTo>
                    <a:pt x="479" y="4"/>
                  </a:lnTo>
                  <a:lnTo>
                    <a:pt x="484" y="4"/>
                  </a:lnTo>
                  <a:lnTo>
                    <a:pt x="488" y="4"/>
                  </a:lnTo>
                  <a:lnTo>
                    <a:pt x="493" y="4"/>
                  </a:lnTo>
                  <a:lnTo>
                    <a:pt x="497" y="4"/>
                  </a:lnTo>
                  <a:lnTo>
                    <a:pt x="501" y="4"/>
                  </a:lnTo>
                  <a:lnTo>
                    <a:pt x="506" y="4"/>
                  </a:lnTo>
                  <a:lnTo>
                    <a:pt x="510" y="4"/>
                  </a:lnTo>
                  <a:lnTo>
                    <a:pt x="515" y="4"/>
                  </a:lnTo>
                  <a:lnTo>
                    <a:pt x="519" y="4"/>
                  </a:lnTo>
                  <a:lnTo>
                    <a:pt x="523" y="4"/>
                  </a:lnTo>
                  <a:lnTo>
                    <a:pt x="528" y="4"/>
                  </a:lnTo>
                  <a:lnTo>
                    <a:pt x="532" y="4"/>
                  </a:lnTo>
                  <a:lnTo>
                    <a:pt x="537" y="4"/>
                  </a:lnTo>
                  <a:lnTo>
                    <a:pt x="541" y="4"/>
                  </a:lnTo>
                  <a:lnTo>
                    <a:pt x="545" y="4"/>
                  </a:lnTo>
                  <a:lnTo>
                    <a:pt x="550" y="4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213"/>
            <p:cNvSpPr>
              <a:spLocks/>
            </p:cNvSpPr>
            <p:nvPr/>
          </p:nvSpPr>
          <p:spPr bwMode="auto">
            <a:xfrm>
              <a:off x="7276313" y="2811255"/>
              <a:ext cx="775605" cy="0"/>
            </a:xfrm>
            <a:custGeom>
              <a:avLst/>
              <a:gdLst>
                <a:gd name="T0" fmla="*/ 9 w 559"/>
                <a:gd name="T1" fmla="*/ 22 w 559"/>
                <a:gd name="T2" fmla="*/ 35 w 559"/>
                <a:gd name="T3" fmla="*/ 48 w 559"/>
                <a:gd name="T4" fmla="*/ 61 w 559"/>
                <a:gd name="T5" fmla="*/ 75 w 559"/>
                <a:gd name="T6" fmla="*/ 88 w 559"/>
                <a:gd name="T7" fmla="*/ 101 w 559"/>
                <a:gd name="T8" fmla="*/ 114 w 559"/>
                <a:gd name="T9" fmla="*/ 127 w 559"/>
                <a:gd name="T10" fmla="*/ 141 w 559"/>
                <a:gd name="T11" fmla="*/ 154 w 559"/>
                <a:gd name="T12" fmla="*/ 167 w 559"/>
                <a:gd name="T13" fmla="*/ 180 w 559"/>
                <a:gd name="T14" fmla="*/ 193 w 559"/>
                <a:gd name="T15" fmla="*/ 207 w 559"/>
                <a:gd name="T16" fmla="*/ 220 w 559"/>
                <a:gd name="T17" fmla="*/ 233 w 559"/>
                <a:gd name="T18" fmla="*/ 246 w 559"/>
                <a:gd name="T19" fmla="*/ 259 w 559"/>
                <a:gd name="T20" fmla="*/ 273 w 559"/>
                <a:gd name="T21" fmla="*/ 286 w 559"/>
                <a:gd name="T22" fmla="*/ 299 w 559"/>
                <a:gd name="T23" fmla="*/ 312 w 559"/>
                <a:gd name="T24" fmla="*/ 325 w 559"/>
                <a:gd name="T25" fmla="*/ 339 w 559"/>
                <a:gd name="T26" fmla="*/ 352 w 559"/>
                <a:gd name="T27" fmla="*/ 365 w 559"/>
                <a:gd name="T28" fmla="*/ 378 w 559"/>
                <a:gd name="T29" fmla="*/ 391 w 559"/>
                <a:gd name="T30" fmla="*/ 405 w 559"/>
                <a:gd name="T31" fmla="*/ 418 w 559"/>
                <a:gd name="T32" fmla="*/ 431 w 559"/>
                <a:gd name="T33" fmla="*/ 444 w 559"/>
                <a:gd name="T34" fmla="*/ 457 w 559"/>
                <a:gd name="T35" fmla="*/ 471 w 559"/>
                <a:gd name="T36" fmla="*/ 484 w 559"/>
                <a:gd name="T37" fmla="*/ 497 w 559"/>
                <a:gd name="T38" fmla="*/ 510 w 559"/>
                <a:gd name="T39" fmla="*/ 523 w 559"/>
                <a:gd name="T40" fmla="*/ 537 w 559"/>
                <a:gd name="T41" fmla="*/ 550 w 55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</a:cxnLst>
              <a:rect l="0" t="0" r="r" b="b"/>
              <a:pathLst>
                <a:path w="559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35" y="0"/>
                  </a:lnTo>
                  <a:lnTo>
                    <a:pt x="39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5" y="0"/>
                  </a:lnTo>
                  <a:lnTo>
                    <a:pt x="79" y="0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2" y="0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9" y="0"/>
                  </a:lnTo>
                  <a:lnTo>
                    <a:pt x="123" y="0"/>
                  </a:lnTo>
                  <a:lnTo>
                    <a:pt x="127" y="0"/>
                  </a:lnTo>
                  <a:lnTo>
                    <a:pt x="132" y="0"/>
                  </a:lnTo>
                  <a:lnTo>
                    <a:pt x="136" y="0"/>
                  </a:lnTo>
                  <a:lnTo>
                    <a:pt x="141" y="0"/>
                  </a:lnTo>
                  <a:lnTo>
                    <a:pt x="145" y="0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3" y="0"/>
                  </a:lnTo>
                  <a:lnTo>
                    <a:pt x="167" y="0"/>
                  </a:lnTo>
                  <a:lnTo>
                    <a:pt x="171" y="0"/>
                  </a:lnTo>
                  <a:lnTo>
                    <a:pt x="176" y="0"/>
                  </a:lnTo>
                  <a:lnTo>
                    <a:pt x="180" y="0"/>
                  </a:lnTo>
                  <a:lnTo>
                    <a:pt x="185" y="0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7" y="0"/>
                  </a:lnTo>
                  <a:lnTo>
                    <a:pt x="211" y="0"/>
                  </a:lnTo>
                  <a:lnTo>
                    <a:pt x="215" y="0"/>
                  </a:lnTo>
                  <a:lnTo>
                    <a:pt x="220" y="0"/>
                  </a:lnTo>
                  <a:lnTo>
                    <a:pt x="224" y="0"/>
                  </a:lnTo>
                  <a:lnTo>
                    <a:pt x="229" y="0"/>
                  </a:lnTo>
                  <a:lnTo>
                    <a:pt x="233" y="0"/>
                  </a:lnTo>
                  <a:lnTo>
                    <a:pt x="237" y="0"/>
                  </a:lnTo>
                  <a:lnTo>
                    <a:pt x="242" y="0"/>
                  </a:lnTo>
                  <a:lnTo>
                    <a:pt x="246" y="0"/>
                  </a:lnTo>
                  <a:lnTo>
                    <a:pt x="251" y="0"/>
                  </a:lnTo>
                  <a:lnTo>
                    <a:pt x="255" y="0"/>
                  </a:lnTo>
                  <a:lnTo>
                    <a:pt x="259" y="0"/>
                  </a:lnTo>
                  <a:lnTo>
                    <a:pt x="264" y="0"/>
                  </a:lnTo>
                  <a:lnTo>
                    <a:pt x="268" y="0"/>
                  </a:lnTo>
                  <a:lnTo>
                    <a:pt x="273" y="0"/>
                  </a:lnTo>
                  <a:lnTo>
                    <a:pt x="277" y="0"/>
                  </a:lnTo>
                  <a:lnTo>
                    <a:pt x="281" y="0"/>
                  </a:lnTo>
                  <a:lnTo>
                    <a:pt x="286" y="0"/>
                  </a:lnTo>
                  <a:lnTo>
                    <a:pt x="290" y="0"/>
                  </a:lnTo>
                  <a:lnTo>
                    <a:pt x="295" y="0"/>
                  </a:lnTo>
                  <a:lnTo>
                    <a:pt x="299" y="0"/>
                  </a:lnTo>
                  <a:lnTo>
                    <a:pt x="303" y="0"/>
                  </a:lnTo>
                  <a:lnTo>
                    <a:pt x="308" y="0"/>
                  </a:lnTo>
                  <a:lnTo>
                    <a:pt x="312" y="0"/>
                  </a:lnTo>
                  <a:lnTo>
                    <a:pt x="317" y="0"/>
                  </a:lnTo>
                  <a:lnTo>
                    <a:pt x="321" y="0"/>
                  </a:lnTo>
                  <a:lnTo>
                    <a:pt x="325" y="0"/>
                  </a:lnTo>
                  <a:lnTo>
                    <a:pt x="330" y="0"/>
                  </a:lnTo>
                  <a:lnTo>
                    <a:pt x="334" y="0"/>
                  </a:lnTo>
                  <a:lnTo>
                    <a:pt x="339" y="0"/>
                  </a:lnTo>
                  <a:lnTo>
                    <a:pt x="343" y="0"/>
                  </a:lnTo>
                  <a:lnTo>
                    <a:pt x="347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61" y="0"/>
                  </a:lnTo>
                  <a:lnTo>
                    <a:pt x="365" y="0"/>
                  </a:lnTo>
                  <a:lnTo>
                    <a:pt x="369" y="0"/>
                  </a:lnTo>
                  <a:lnTo>
                    <a:pt x="374" y="0"/>
                  </a:lnTo>
                  <a:lnTo>
                    <a:pt x="378" y="0"/>
                  </a:lnTo>
                  <a:lnTo>
                    <a:pt x="383" y="0"/>
                  </a:lnTo>
                  <a:lnTo>
                    <a:pt x="387" y="0"/>
                  </a:lnTo>
                  <a:lnTo>
                    <a:pt x="391" y="0"/>
                  </a:lnTo>
                  <a:lnTo>
                    <a:pt x="396" y="0"/>
                  </a:lnTo>
                  <a:lnTo>
                    <a:pt x="400" y="0"/>
                  </a:lnTo>
                  <a:lnTo>
                    <a:pt x="405" y="0"/>
                  </a:lnTo>
                  <a:lnTo>
                    <a:pt x="409" y="0"/>
                  </a:lnTo>
                  <a:lnTo>
                    <a:pt x="413" y="0"/>
                  </a:lnTo>
                  <a:lnTo>
                    <a:pt x="418" y="0"/>
                  </a:lnTo>
                  <a:lnTo>
                    <a:pt x="422" y="0"/>
                  </a:lnTo>
                  <a:lnTo>
                    <a:pt x="427" y="0"/>
                  </a:lnTo>
                  <a:lnTo>
                    <a:pt x="431" y="0"/>
                  </a:lnTo>
                  <a:lnTo>
                    <a:pt x="435" y="0"/>
                  </a:lnTo>
                  <a:lnTo>
                    <a:pt x="440" y="0"/>
                  </a:lnTo>
                  <a:lnTo>
                    <a:pt x="444" y="0"/>
                  </a:lnTo>
                  <a:lnTo>
                    <a:pt x="449" y="0"/>
                  </a:lnTo>
                  <a:lnTo>
                    <a:pt x="453" y="0"/>
                  </a:lnTo>
                  <a:lnTo>
                    <a:pt x="457" y="0"/>
                  </a:lnTo>
                  <a:lnTo>
                    <a:pt x="462" y="0"/>
                  </a:lnTo>
                  <a:lnTo>
                    <a:pt x="466" y="0"/>
                  </a:lnTo>
                  <a:lnTo>
                    <a:pt x="471" y="0"/>
                  </a:lnTo>
                  <a:lnTo>
                    <a:pt x="475" y="0"/>
                  </a:lnTo>
                  <a:lnTo>
                    <a:pt x="479" y="0"/>
                  </a:lnTo>
                  <a:lnTo>
                    <a:pt x="484" y="0"/>
                  </a:lnTo>
                  <a:lnTo>
                    <a:pt x="488" y="0"/>
                  </a:lnTo>
                  <a:lnTo>
                    <a:pt x="493" y="0"/>
                  </a:lnTo>
                  <a:lnTo>
                    <a:pt x="497" y="0"/>
                  </a:lnTo>
                  <a:lnTo>
                    <a:pt x="501" y="0"/>
                  </a:lnTo>
                  <a:lnTo>
                    <a:pt x="506" y="0"/>
                  </a:lnTo>
                  <a:lnTo>
                    <a:pt x="510" y="0"/>
                  </a:lnTo>
                  <a:lnTo>
                    <a:pt x="515" y="0"/>
                  </a:lnTo>
                  <a:lnTo>
                    <a:pt x="519" y="0"/>
                  </a:lnTo>
                  <a:lnTo>
                    <a:pt x="523" y="0"/>
                  </a:lnTo>
                  <a:lnTo>
                    <a:pt x="528" y="0"/>
                  </a:lnTo>
                  <a:lnTo>
                    <a:pt x="532" y="0"/>
                  </a:lnTo>
                  <a:lnTo>
                    <a:pt x="537" y="0"/>
                  </a:lnTo>
                  <a:lnTo>
                    <a:pt x="541" y="0"/>
                  </a:lnTo>
                  <a:lnTo>
                    <a:pt x="545" y="0"/>
                  </a:lnTo>
                  <a:lnTo>
                    <a:pt x="550" y="0"/>
                  </a:lnTo>
                  <a:lnTo>
                    <a:pt x="554" y="0"/>
                  </a:lnTo>
                  <a:lnTo>
                    <a:pt x="559" y="0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214"/>
            <p:cNvSpPr>
              <a:spLocks/>
            </p:cNvSpPr>
            <p:nvPr/>
          </p:nvSpPr>
          <p:spPr bwMode="auto">
            <a:xfrm>
              <a:off x="8051920" y="2811255"/>
              <a:ext cx="775605" cy="0"/>
            </a:xfrm>
            <a:custGeom>
              <a:avLst/>
              <a:gdLst>
                <a:gd name="T0" fmla="*/ 8 w 559"/>
                <a:gd name="T1" fmla="*/ 22 w 559"/>
                <a:gd name="T2" fmla="*/ 35 w 559"/>
                <a:gd name="T3" fmla="*/ 48 w 559"/>
                <a:gd name="T4" fmla="*/ 61 w 559"/>
                <a:gd name="T5" fmla="*/ 74 w 559"/>
                <a:gd name="T6" fmla="*/ 88 w 559"/>
                <a:gd name="T7" fmla="*/ 101 w 559"/>
                <a:gd name="T8" fmla="*/ 114 w 559"/>
                <a:gd name="T9" fmla="*/ 127 w 559"/>
                <a:gd name="T10" fmla="*/ 141 w 559"/>
                <a:gd name="T11" fmla="*/ 154 w 559"/>
                <a:gd name="T12" fmla="*/ 167 w 559"/>
                <a:gd name="T13" fmla="*/ 180 w 559"/>
                <a:gd name="T14" fmla="*/ 193 w 559"/>
                <a:gd name="T15" fmla="*/ 207 w 559"/>
                <a:gd name="T16" fmla="*/ 220 w 559"/>
                <a:gd name="T17" fmla="*/ 233 w 559"/>
                <a:gd name="T18" fmla="*/ 246 w 559"/>
                <a:gd name="T19" fmla="*/ 259 w 559"/>
                <a:gd name="T20" fmla="*/ 273 w 559"/>
                <a:gd name="T21" fmla="*/ 286 w 559"/>
                <a:gd name="T22" fmla="*/ 299 w 559"/>
                <a:gd name="T23" fmla="*/ 312 w 559"/>
                <a:gd name="T24" fmla="*/ 325 w 559"/>
                <a:gd name="T25" fmla="*/ 339 w 559"/>
                <a:gd name="T26" fmla="*/ 352 w 559"/>
                <a:gd name="T27" fmla="*/ 365 w 559"/>
                <a:gd name="T28" fmla="*/ 378 w 559"/>
                <a:gd name="T29" fmla="*/ 391 w 559"/>
                <a:gd name="T30" fmla="*/ 405 w 559"/>
                <a:gd name="T31" fmla="*/ 418 w 559"/>
                <a:gd name="T32" fmla="*/ 431 w 559"/>
                <a:gd name="T33" fmla="*/ 444 w 559"/>
                <a:gd name="T34" fmla="*/ 457 w 559"/>
                <a:gd name="T35" fmla="*/ 471 w 559"/>
                <a:gd name="T36" fmla="*/ 484 w 559"/>
                <a:gd name="T37" fmla="*/ 497 w 559"/>
                <a:gd name="T38" fmla="*/ 510 w 559"/>
                <a:gd name="T39" fmla="*/ 523 w 559"/>
                <a:gd name="T40" fmla="*/ 537 w 559"/>
                <a:gd name="T41" fmla="*/ 550 w 55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</a:cxnLst>
              <a:rect l="0" t="0" r="r" b="b"/>
              <a:pathLst>
                <a:path w="559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30" y="0"/>
                  </a:lnTo>
                  <a:lnTo>
                    <a:pt x="35" y="0"/>
                  </a:lnTo>
                  <a:lnTo>
                    <a:pt x="39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4" y="0"/>
                  </a:lnTo>
                  <a:lnTo>
                    <a:pt x="79" y="0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2" y="0"/>
                  </a:lnTo>
                  <a:lnTo>
                    <a:pt x="96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8" y="0"/>
                  </a:lnTo>
                  <a:lnTo>
                    <a:pt x="123" y="0"/>
                  </a:lnTo>
                  <a:lnTo>
                    <a:pt x="127" y="0"/>
                  </a:lnTo>
                  <a:lnTo>
                    <a:pt x="132" y="0"/>
                  </a:lnTo>
                  <a:lnTo>
                    <a:pt x="136" y="0"/>
                  </a:lnTo>
                  <a:lnTo>
                    <a:pt x="141" y="0"/>
                  </a:lnTo>
                  <a:lnTo>
                    <a:pt x="145" y="0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3" y="0"/>
                  </a:lnTo>
                  <a:lnTo>
                    <a:pt x="167" y="0"/>
                  </a:lnTo>
                  <a:lnTo>
                    <a:pt x="171" y="0"/>
                  </a:lnTo>
                  <a:lnTo>
                    <a:pt x="176" y="0"/>
                  </a:lnTo>
                  <a:lnTo>
                    <a:pt x="180" y="0"/>
                  </a:lnTo>
                  <a:lnTo>
                    <a:pt x="185" y="0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7" y="0"/>
                  </a:lnTo>
                  <a:lnTo>
                    <a:pt x="211" y="0"/>
                  </a:lnTo>
                  <a:lnTo>
                    <a:pt x="215" y="0"/>
                  </a:lnTo>
                  <a:lnTo>
                    <a:pt x="220" y="0"/>
                  </a:lnTo>
                  <a:lnTo>
                    <a:pt x="224" y="0"/>
                  </a:lnTo>
                  <a:lnTo>
                    <a:pt x="229" y="0"/>
                  </a:lnTo>
                  <a:lnTo>
                    <a:pt x="233" y="0"/>
                  </a:lnTo>
                  <a:lnTo>
                    <a:pt x="237" y="0"/>
                  </a:lnTo>
                  <a:lnTo>
                    <a:pt x="242" y="0"/>
                  </a:lnTo>
                  <a:lnTo>
                    <a:pt x="246" y="0"/>
                  </a:lnTo>
                  <a:lnTo>
                    <a:pt x="251" y="0"/>
                  </a:lnTo>
                  <a:lnTo>
                    <a:pt x="255" y="0"/>
                  </a:lnTo>
                  <a:lnTo>
                    <a:pt x="259" y="0"/>
                  </a:lnTo>
                  <a:lnTo>
                    <a:pt x="264" y="0"/>
                  </a:lnTo>
                  <a:lnTo>
                    <a:pt x="268" y="0"/>
                  </a:lnTo>
                  <a:lnTo>
                    <a:pt x="273" y="0"/>
                  </a:lnTo>
                  <a:lnTo>
                    <a:pt x="277" y="0"/>
                  </a:lnTo>
                  <a:lnTo>
                    <a:pt x="281" y="0"/>
                  </a:lnTo>
                  <a:lnTo>
                    <a:pt x="286" y="0"/>
                  </a:lnTo>
                  <a:lnTo>
                    <a:pt x="290" y="0"/>
                  </a:lnTo>
                  <a:lnTo>
                    <a:pt x="295" y="0"/>
                  </a:lnTo>
                  <a:lnTo>
                    <a:pt x="299" y="0"/>
                  </a:lnTo>
                  <a:lnTo>
                    <a:pt x="303" y="0"/>
                  </a:lnTo>
                  <a:lnTo>
                    <a:pt x="308" y="0"/>
                  </a:lnTo>
                  <a:lnTo>
                    <a:pt x="312" y="0"/>
                  </a:lnTo>
                  <a:lnTo>
                    <a:pt x="317" y="0"/>
                  </a:lnTo>
                  <a:lnTo>
                    <a:pt x="321" y="0"/>
                  </a:lnTo>
                  <a:lnTo>
                    <a:pt x="325" y="0"/>
                  </a:lnTo>
                  <a:lnTo>
                    <a:pt x="330" y="0"/>
                  </a:lnTo>
                  <a:lnTo>
                    <a:pt x="334" y="0"/>
                  </a:lnTo>
                  <a:lnTo>
                    <a:pt x="339" y="0"/>
                  </a:lnTo>
                  <a:lnTo>
                    <a:pt x="343" y="0"/>
                  </a:lnTo>
                  <a:lnTo>
                    <a:pt x="347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61" y="0"/>
                  </a:lnTo>
                  <a:lnTo>
                    <a:pt x="365" y="0"/>
                  </a:lnTo>
                  <a:lnTo>
                    <a:pt x="369" y="0"/>
                  </a:lnTo>
                  <a:lnTo>
                    <a:pt x="374" y="0"/>
                  </a:lnTo>
                  <a:lnTo>
                    <a:pt x="378" y="0"/>
                  </a:lnTo>
                  <a:lnTo>
                    <a:pt x="383" y="0"/>
                  </a:lnTo>
                  <a:lnTo>
                    <a:pt x="387" y="0"/>
                  </a:lnTo>
                  <a:lnTo>
                    <a:pt x="391" y="0"/>
                  </a:lnTo>
                  <a:lnTo>
                    <a:pt x="396" y="0"/>
                  </a:lnTo>
                  <a:lnTo>
                    <a:pt x="400" y="0"/>
                  </a:lnTo>
                  <a:lnTo>
                    <a:pt x="405" y="0"/>
                  </a:lnTo>
                  <a:lnTo>
                    <a:pt x="409" y="0"/>
                  </a:lnTo>
                  <a:lnTo>
                    <a:pt x="413" y="0"/>
                  </a:lnTo>
                  <a:lnTo>
                    <a:pt x="418" y="0"/>
                  </a:lnTo>
                  <a:lnTo>
                    <a:pt x="422" y="0"/>
                  </a:lnTo>
                  <a:lnTo>
                    <a:pt x="427" y="0"/>
                  </a:lnTo>
                  <a:lnTo>
                    <a:pt x="431" y="0"/>
                  </a:lnTo>
                  <a:lnTo>
                    <a:pt x="435" y="0"/>
                  </a:lnTo>
                  <a:lnTo>
                    <a:pt x="440" y="0"/>
                  </a:lnTo>
                  <a:lnTo>
                    <a:pt x="444" y="0"/>
                  </a:lnTo>
                  <a:lnTo>
                    <a:pt x="449" y="0"/>
                  </a:lnTo>
                  <a:lnTo>
                    <a:pt x="453" y="0"/>
                  </a:lnTo>
                  <a:lnTo>
                    <a:pt x="457" y="0"/>
                  </a:lnTo>
                  <a:lnTo>
                    <a:pt x="462" y="0"/>
                  </a:lnTo>
                  <a:lnTo>
                    <a:pt x="466" y="0"/>
                  </a:lnTo>
                  <a:lnTo>
                    <a:pt x="471" y="0"/>
                  </a:lnTo>
                  <a:lnTo>
                    <a:pt x="475" y="0"/>
                  </a:lnTo>
                  <a:lnTo>
                    <a:pt x="479" y="0"/>
                  </a:lnTo>
                  <a:lnTo>
                    <a:pt x="484" y="0"/>
                  </a:lnTo>
                  <a:lnTo>
                    <a:pt x="488" y="0"/>
                  </a:lnTo>
                  <a:lnTo>
                    <a:pt x="493" y="0"/>
                  </a:lnTo>
                  <a:lnTo>
                    <a:pt x="497" y="0"/>
                  </a:lnTo>
                  <a:lnTo>
                    <a:pt x="501" y="0"/>
                  </a:lnTo>
                  <a:lnTo>
                    <a:pt x="506" y="0"/>
                  </a:lnTo>
                  <a:lnTo>
                    <a:pt x="510" y="0"/>
                  </a:lnTo>
                  <a:lnTo>
                    <a:pt x="515" y="0"/>
                  </a:lnTo>
                  <a:lnTo>
                    <a:pt x="519" y="0"/>
                  </a:lnTo>
                  <a:lnTo>
                    <a:pt x="523" y="0"/>
                  </a:lnTo>
                  <a:lnTo>
                    <a:pt x="528" y="0"/>
                  </a:lnTo>
                  <a:lnTo>
                    <a:pt x="532" y="0"/>
                  </a:lnTo>
                  <a:lnTo>
                    <a:pt x="537" y="0"/>
                  </a:lnTo>
                  <a:lnTo>
                    <a:pt x="541" y="0"/>
                  </a:lnTo>
                  <a:lnTo>
                    <a:pt x="545" y="0"/>
                  </a:lnTo>
                  <a:lnTo>
                    <a:pt x="550" y="0"/>
                  </a:lnTo>
                  <a:lnTo>
                    <a:pt x="554" y="0"/>
                  </a:lnTo>
                  <a:lnTo>
                    <a:pt x="559" y="0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215"/>
            <p:cNvSpPr>
              <a:spLocks/>
            </p:cNvSpPr>
            <p:nvPr/>
          </p:nvSpPr>
          <p:spPr bwMode="auto">
            <a:xfrm>
              <a:off x="8827525" y="2811255"/>
              <a:ext cx="389884" cy="0"/>
            </a:xfrm>
            <a:custGeom>
              <a:avLst/>
              <a:gdLst>
                <a:gd name="T0" fmla="*/ 4 w 281"/>
                <a:gd name="T1" fmla="*/ 13 w 281"/>
                <a:gd name="T2" fmla="*/ 22 w 281"/>
                <a:gd name="T3" fmla="*/ 30 w 281"/>
                <a:gd name="T4" fmla="*/ 39 w 281"/>
                <a:gd name="T5" fmla="*/ 48 w 281"/>
                <a:gd name="T6" fmla="*/ 57 w 281"/>
                <a:gd name="T7" fmla="*/ 66 w 281"/>
                <a:gd name="T8" fmla="*/ 74 w 281"/>
                <a:gd name="T9" fmla="*/ 83 w 281"/>
                <a:gd name="T10" fmla="*/ 92 w 281"/>
                <a:gd name="T11" fmla="*/ 101 w 281"/>
                <a:gd name="T12" fmla="*/ 110 w 281"/>
                <a:gd name="T13" fmla="*/ 118 w 281"/>
                <a:gd name="T14" fmla="*/ 127 w 281"/>
                <a:gd name="T15" fmla="*/ 136 w 281"/>
                <a:gd name="T16" fmla="*/ 145 w 281"/>
                <a:gd name="T17" fmla="*/ 154 w 281"/>
                <a:gd name="T18" fmla="*/ 162 w 281"/>
                <a:gd name="T19" fmla="*/ 171 w 281"/>
                <a:gd name="T20" fmla="*/ 180 w 281"/>
                <a:gd name="T21" fmla="*/ 189 w 281"/>
                <a:gd name="T22" fmla="*/ 198 w 281"/>
                <a:gd name="T23" fmla="*/ 206 w 281"/>
                <a:gd name="T24" fmla="*/ 215 w 281"/>
                <a:gd name="T25" fmla="*/ 224 w 281"/>
                <a:gd name="T26" fmla="*/ 233 w 281"/>
                <a:gd name="T27" fmla="*/ 242 w 281"/>
                <a:gd name="T28" fmla="*/ 250 w 281"/>
                <a:gd name="T29" fmla="*/ 259 w 281"/>
                <a:gd name="T30" fmla="*/ 268 w 281"/>
                <a:gd name="T31" fmla="*/ 277 w 28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</a:cxnLst>
              <a:rect l="0" t="0" r="r" b="b"/>
              <a:pathLst>
                <a:path w="281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30" y="0"/>
                  </a:lnTo>
                  <a:lnTo>
                    <a:pt x="35" y="0"/>
                  </a:lnTo>
                  <a:lnTo>
                    <a:pt x="39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4" y="0"/>
                  </a:lnTo>
                  <a:lnTo>
                    <a:pt x="79" y="0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2" y="0"/>
                  </a:lnTo>
                  <a:lnTo>
                    <a:pt x="96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8" y="0"/>
                  </a:lnTo>
                  <a:lnTo>
                    <a:pt x="123" y="0"/>
                  </a:lnTo>
                  <a:lnTo>
                    <a:pt x="127" y="0"/>
                  </a:lnTo>
                  <a:lnTo>
                    <a:pt x="132" y="0"/>
                  </a:lnTo>
                  <a:lnTo>
                    <a:pt x="136" y="0"/>
                  </a:lnTo>
                  <a:lnTo>
                    <a:pt x="140" y="0"/>
                  </a:lnTo>
                  <a:lnTo>
                    <a:pt x="145" y="0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2" y="0"/>
                  </a:lnTo>
                  <a:lnTo>
                    <a:pt x="167" y="0"/>
                  </a:lnTo>
                  <a:lnTo>
                    <a:pt x="171" y="0"/>
                  </a:lnTo>
                  <a:lnTo>
                    <a:pt x="176" y="0"/>
                  </a:lnTo>
                  <a:lnTo>
                    <a:pt x="180" y="0"/>
                  </a:lnTo>
                  <a:lnTo>
                    <a:pt x="184" y="0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1" y="0"/>
                  </a:lnTo>
                  <a:lnTo>
                    <a:pt x="215" y="0"/>
                  </a:lnTo>
                  <a:lnTo>
                    <a:pt x="220" y="0"/>
                  </a:lnTo>
                  <a:lnTo>
                    <a:pt x="224" y="0"/>
                  </a:lnTo>
                  <a:lnTo>
                    <a:pt x="228" y="0"/>
                  </a:lnTo>
                  <a:lnTo>
                    <a:pt x="233" y="0"/>
                  </a:lnTo>
                  <a:lnTo>
                    <a:pt x="237" y="0"/>
                  </a:lnTo>
                  <a:lnTo>
                    <a:pt x="242" y="0"/>
                  </a:lnTo>
                  <a:lnTo>
                    <a:pt x="246" y="0"/>
                  </a:lnTo>
                  <a:lnTo>
                    <a:pt x="250" y="0"/>
                  </a:lnTo>
                  <a:lnTo>
                    <a:pt x="255" y="0"/>
                  </a:lnTo>
                  <a:lnTo>
                    <a:pt x="259" y="0"/>
                  </a:lnTo>
                  <a:lnTo>
                    <a:pt x="264" y="0"/>
                  </a:lnTo>
                  <a:lnTo>
                    <a:pt x="268" y="0"/>
                  </a:lnTo>
                  <a:lnTo>
                    <a:pt x="272" y="0"/>
                  </a:lnTo>
                  <a:lnTo>
                    <a:pt x="277" y="0"/>
                  </a:lnTo>
                  <a:lnTo>
                    <a:pt x="281" y="0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6490449" y="2156896"/>
              <a:ext cx="1981323" cy="361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The Flying Signal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76" name="Straight Arrow Connector 75"/>
            <p:cNvCxnSpPr/>
            <p:nvPr/>
          </p:nvCxnSpPr>
          <p:spPr>
            <a:xfrm flipH="1">
              <a:off x="6361565" y="2429453"/>
              <a:ext cx="178729" cy="186500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Line 291"/>
            <p:cNvSpPr>
              <a:spLocks noChangeShapeType="1"/>
            </p:cNvSpPr>
            <p:nvPr/>
          </p:nvSpPr>
          <p:spPr bwMode="auto">
            <a:xfrm>
              <a:off x="3061676" y="2246339"/>
              <a:ext cx="5753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3" name="Freeform 142"/>
          <p:cNvSpPr>
            <a:spLocks/>
          </p:cNvSpPr>
          <p:nvPr/>
        </p:nvSpPr>
        <p:spPr bwMode="auto">
          <a:xfrm>
            <a:off x="3613354" y="3474590"/>
            <a:ext cx="959893" cy="767998"/>
          </a:xfrm>
          <a:custGeom>
            <a:avLst/>
            <a:gdLst>
              <a:gd name="T0" fmla="*/ 0 w 666"/>
              <a:gd name="T1" fmla="*/ 659 h 718"/>
              <a:gd name="T2" fmla="*/ 15 w 666"/>
              <a:gd name="T3" fmla="*/ 689 h 718"/>
              <a:gd name="T4" fmla="*/ 37 w 666"/>
              <a:gd name="T5" fmla="*/ 718 h 718"/>
              <a:gd name="T6" fmla="*/ 44 w 666"/>
              <a:gd name="T7" fmla="*/ 718 h 718"/>
              <a:gd name="T8" fmla="*/ 66 w 666"/>
              <a:gd name="T9" fmla="*/ 718 h 718"/>
              <a:gd name="T10" fmla="*/ 88 w 666"/>
              <a:gd name="T11" fmla="*/ 718 h 718"/>
              <a:gd name="T12" fmla="*/ 110 w 666"/>
              <a:gd name="T13" fmla="*/ 718 h 718"/>
              <a:gd name="T14" fmla="*/ 132 w 666"/>
              <a:gd name="T15" fmla="*/ 711 h 718"/>
              <a:gd name="T16" fmla="*/ 139 w 666"/>
              <a:gd name="T17" fmla="*/ 674 h 718"/>
              <a:gd name="T18" fmla="*/ 169 w 666"/>
              <a:gd name="T19" fmla="*/ 659 h 718"/>
              <a:gd name="T20" fmla="*/ 176 w 666"/>
              <a:gd name="T21" fmla="*/ 124 h 718"/>
              <a:gd name="T22" fmla="*/ 183 w 666"/>
              <a:gd name="T23" fmla="*/ 7 h 718"/>
              <a:gd name="T24" fmla="*/ 198 w 666"/>
              <a:gd name="T25" fmla="*/ 249 h 718"/>
              <a:gd name="T26" fmla="*/ 205 w 666"/>
              <a:gd name="T27" fmla="*/ 681 h 718"/>
              <a:gd name="T28" fmla="*/ 212 w 666"/>
              <a:gd name="T29" fmla="*/ 681 h 718"/>
              <a:gd name="T30" fmla="*/ 227 w 666"/>
              <a:gd name="T31" fmla="*/ 667 h 718"/>
              <a:gd name="T32" fmla="*/ 234 w 666"/>
              <a:gd name="T33" fmla="*/ 703 h 718"/>
              <a:gd name="T34" fmla="*/ 249 w 666"/>
              <a:gd name="T35" fmla="*/ 718 h 718"/>
              <a:gd name="T36" fmla="*/ 271 w 666"/>
              <a:gd name="T37" fmla="*/ 718 h 718"/>
              <a:gd name="T38" fmla="*/ 293 w 666"/>
              <a:gd name="T39" fmla="*/ 718 h 718"/>
              <a:gd name="T40" fmla="*/ 315 w 666"/>
              <a:gd name="T41" fmla="*/ 718 h 718"/>
              <a:gd name="T42" fmla="*/ 337 w 666"/>
              <a:gd name="T43" fmla="*/ 696 h 718"/>
              <a:gd name="T44" fmla="*/ 351 w 666"/>
              <a:gd name="T45" fmla="*/ 674 h 718"/>
              <a:gd name="T46" fmla="*/ 366 w 666"/>
              <a:gd name="T47" fmla="*/ 454 h 718"/>
              <a:gd name="T48" fmla="*/ 373 w 666"/>
              <a:gd name="T49" fmla="*/ 396 h 718"/>
              <a:gd name="T50" fmla="*/ 381 w 666"/>
              <a:gd name="T51" fmla="*/ 608 h 718"/>
              <a:gd name="T52" fmla="*/ 388 w 666"/>
              <a:gd name="T53" fmla="*/ 615 h 718"/>
              <a:gd name="T54" fmla="*/ 403 w 666"/>
              <a:gd name="T55" fmla="*/ 674 h 718"/>
              <a:gd name="T56" fmla="*/ 410 w 666"/>
              <a:gd name="T57" fmla="*/ 711 h 718"/>
              <a:gd name="T58" fmla="*/ 432 w 666"/>
              <a:gd name="T59" fmla="*/ 718 h 718"/>
              <a:gd name="T60" fmla="*/ 454 w 666"/>
              <a:gd name="T61" fmla="*/ 718 h 718"/>
              <a:gd name="T62" fmla="*/ 476 w 666"/>
              <a:gd name="T63" fmla="*/ 718 h 718"/>
              <a:gd name="T64" fmla="*/ 498 w 666"/>
              <a:gd name="T65" fmla="*/ 718 h 718"/>
              <a:gd name="T66" fmla="*/ 520 w 666"/>
              <a:gd name="T67" fmla="*/ 718 h 718"/>
              <a:gd name="T68" fmla="*/ 541 w 666"/>
              <a:gd name="T69" fmla="*/ 703 h 718"/>
              <a:gd name="T70" fmla="*/ 549 w 666"/>
              <a:gd name="T71" fmla="*/ 637 h 718"/>
              <a:gd name="T72" fmla="*/ 571 w 666"/>
              <a:gd name="T73" fmla="*/ 674 h 718"/>
              <a:gd name="T74" fmla="*/ 578 w 666"/>
              <a:gd name="T75" fmla="*/ 667 h 718"/>
              <a:gd name="T76" fmla="*/ 585 w 666"/>
              <a:gd name="T77" fmla="*/ 711 h 718"/>
              <a:gd name="T78" fmla="*/ 607 w 666"/>
              <a:gd name="T79" fmla="*/ 718 h 718"/>
              <a:gd name="T80" fmla="*/ 629 w 666"/>
              <a:gd name="T81" fmla="*/ 718 h 718"/>
              <a:gd name="T82" fmla="*/ 651 w 666"/>
              <a:gd name="T83" fmla="*/ 718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66" h="718">
                <a:moveTo>
                  <a:pt x="0" y="703"/>
                </a:moveTo>
                <a:lnTo>
                  <a:pt x="0" y="652"/>
                </a:lnTo>
                <a:lnTo>
                  <a:pt x="0" y="659"/>
                </a:lnTo>
                <a:lnTo>
                  <a:pt x="8" y="667"/>
                </a:lnTo>
                <a:lnTo>
                  <a:pt x="15" y="674"/>
                </a:lnTo>
                <a:lnTo>
                  <a:pt x="15" y="689"/>
                </a:lnTo>
                <a:lnTo>
                  <a:pt x="22" y="696"/>
                </a:lnTo>
                <a:lnTo>
                  <a:pt x="22" y="703"/>
                </a:lnTo>
                <a:lnTo>
                  <a:pt x="37" y="718"/>
                </a:lnTo>
                <a:lnTo>
                  <a:pt x="30" y="718"/>
                </a:lnTo>
                <a:lnTo>
                  <a:pt x="37" y="718"/>
                </a:lnTo>
                <a:lnTo>
                  <a:pt x="44" y="718"/>
                </a:lnTo>
                <a:lnTo>
                  <a:pt x="52" y="718"/>
                </a:lnTo>
                <a:lnTo>
                  <a:pt x="59" y="718"/>
                </a:lnTo>
                <a:lnTo>
                  <a:pt x="66" y="718"/>
                </a:lnTo>
                <a:lnTo>
                  <a:pt x="73" y="718"/>
                </a:lnTo>
                <a:lnTo>
                  <a:pt x="81" y="718"/>
                </a:lnTo>
                <a:lnTo>
                  <a:pt x="88" y="718"/>
                </a:lnTo>
                <a:lnTo>
                  <a:pt x="95" y="718"/>
                </a:lnTo>
                <a:lnTo>
                  <a:pt x="103" y="718"/>
                </a:lnTo>
                <a:lnTo>
                  <a:pt x="110" y="718"/>
                </a:lnTo>
                <a:lnTo>
                  <a:pt x="117" y="718"/>
                </a:lnTo>
                <a:lnTo>
                  <a:pt x="125" y="718"/>
                </a:lnTo>
                <a:lnTo>
                  <a:pt x="132" y="711"/>
                </a:lnTo>
                <a:lnTo>
                  <a:pt x="132" y="703"/>
                </a:lnTo>
                <a:lnTo>
                  <a:pt x="139" y="696"/>
                </a:lnTo>
                <a:lnTo>
                  <a:pt x="139" y="674"/>
                </a:lnTo>
                <a:lnTo>
                  <a:pt x="147" y="667"/>
                </a:lnTo>
                <a:lnTo>
                  <a:pt x="154" y="674"/>
                </a:lnTo>
                <a:lnTo>
                  <a:pt x="169" y="659"/>
                </a:lnTo>
                <a:lnTo>
                  <a:pt x="169" y="491"/>
                </a:lnTo>
                <a:lnTo>
                  <a:pt x="176" y="469"/>
                </a:lnTo>
                <a:lnTo>
                  <a:pt x="176" y="124"/>
                </a:lnTo>
                <a:lnTo>
                  <a:pt x="183" y="103"/>
                </a:lnTo>
                <a:lnTo>
                  <a:pt x="183" y="0"/>
                </a:lnTo>
                <a:lnTo>
                  <a:pt x="183" y="7"/>
                </a:lnTo>
                <a:lnTo>
                  <a:pt x="190" y="15"/>
                </a:lnTo>
                <a:lnTo>
                  <a:pt x="190" y="227"/>
                </a:lnTo>
                <a:lnTo>
                  <a:pt x="198" y="249"/>
                </a:lnTo>
                <a:lnTo>
                  <a:pt x="198" y="520"/>
                </a:lnTo>
                <a:lnTo>
                  <a:pt x="205" y="542"/>
                </a:lnTo>
                <a:lnTo>
                  <a:pt x="205" y="681"/>
                </a:lnTo>
                <a:lnTo>
                  <a:pt x="212" y="689"/>
                </a:lnTo>
                <a:lnTo>
                  <a:pt x="212" y="696"/>
                </a:lnTo>
                <a:lnTo>
                  <a:pt x="212" y="681"/>
                </a:lnTo>
                <a:lnTo>
                  <a:pt x="220" y="674"/>
                </a:lnTo>
                <a:lnTo>
                  <a:pt x="220" y="659"/>
                </a:lnTo>
                <a:lnTo>
                  <a:pt x="227" y="667"/>
                </a:lnTo>
                <a:lnTo>
                  <a:pt x="227" y="674"/>
                </a:lnTo>
                <a:lnTo>
                  <a:pt x="234" y="681"/>
                </a:lnTo>
                <a:lnTo>
                  <a:pt x="234" y="703"/>
                </a:lnTo>
                <a:lnTo>
                  <a:pt x="249" y="718"/>
                </a:lnTo>
                <a:lnTo>
                  <a:pt x="242" y="718"/>
                </a:lnTo>
                <a:lnTo>
                  <a:pt x="249" y="718"/>
                </a:lnTo>
                <a:lnTo>
                  <a:pt x="256" y="718"/>
                </a:lnTo>
                <a:lnTo>
                  <a:pt x="264" y="718"/>
                </a:lnTo>
                <a:lnTo>
                  <a:pt x="271" y="718"/>
                </a:lnTo>
                <a:lnTo>
                  <a:pt x="278" y="718"/>
                </a:lnTo>
                <a:lnTo>
                  <a:pt x="286" y="718"/>
                </a:lnTo>
                <a:lnTo>
                  <a:pt x="293" y="718"/>
                </a:lnTo>
                <a:lnTo>
                  <a:pt x="300" y="718"/>
                </a:lnTo>
                <a:lnTo>
                  <a:pt x="307" y="718"/>
                </a:lnTo>
                <a:lnTo>
                  <a:pt x="315" y="718"/>
                </a:lnTo>
                <a:lnTo>
                  <a:pt x="329" y="703"/>
                </a:lnTo>
                <a:lnTo>
                  <a:pt x="329" y="696"/>
                </a:lnTo>
                <a:lnTo>
                  <a:pt x="337" y="696"/>
                </a:lnTo>
                <a:lnTo>
                  <a:pt x="344" y="703"/>
                </a:lnTo>
                <a:lnTo>
                  <a:pt x="351" y="696"/>
                </a:lnTo>
                <a:lnTo>
                  <a:pt x="351" y="674"/>
                </a:lnTo>
                <a:lnTo>
                  <a:pt x="359" y="667"/>
                </a:lnTo>
                <a:lnTo>
                  <a:pt x="359" y="476"/>
                </a:lnTo>
                <a:lnTo>
                  <a:pt x="366" y="454"/>
                </a:lnTo>
                <a:lnTo>
                  <a:pt x="366" y="374"/>
                </a:lnTo>
                <a:lnTo>
                  <a:pt x="366" y="388"/>
                </a:lnTo>
                <a:lnTo>
                  <a:pt x="373" y="396"/>
                </a:lnTo>
                <a:lnTo>
                  <a:pt x="373" y="579"/>
                </a:lnTo>
                <a:lnTo>
                  <a:pt x="381" y="593"/>
                </a:lnTo>
                <a:lnTo>
                  <a:pt x="381" y="608"/>
                </a:lnTo>
                <a:lnTo>
                  <a:pt x="381" y="586"/>
                </a:lnTo>
                <a:lnTo>
                  <a:pt x="388" y="579"/>
                </a:lnTo>
                <a:lnTo>
                  <a:pt x="388" y="615"/>
                </a:lnTo>
                <a:lnTo>
                  <a:pt x="395" y="623"/>
                </a:lnTo>
                <a:lnTo>
                  <a:pt x="395" y="667"/>
                </a:lnTo>
                <a:lnTo>
                  <a:pt x="403" y="674"/>
                </a:lnTo>
                <a:lnTo>
                  <a:pt x="403" y="696"/>
                </a:lnTo>
                <a:lnTo>
                  <a:pt x="417" y="711"/>
                </a:lnTo>
                <a:lnTo>
                  <a:pt x="410" y="711"/>
                </a:lnTo>
                <a:lnTo>
                  <a:pt x="417" y="711"/>
                </a:lnTo>
                <a:lnTo>
                  <a:pt x="424" y="711"/>
                </a:lnTo>
                <a:lnTo>
                  <a:pt x="432" y="718"/>
                </a:lnTo>
                <a:lnTo>
                  <a:pt x="439" y="718"/>
                </a:lnTo>
                <a:lnTo>
                  <a:pt x="446" y="718"/>
                </a:lnTo>
                <a:lnTo>
                  <a:pt x="454" y="718"/>
                </a:lnTo>
                <a:lnTo>
                  <a:pt x="461" y="718"/>
                </a:lnTo>
                <a:lnTo>
                  <a:pt x="468" y="718"/>
                </a:lnTo>
                <a:lnTo>
                  <a:pt x="476" y="718"/>
                </a:lnTo>
                <a:lnTo>
                  <a:pt x="483" y="718"/>
                </a:lnTo>
                <a:lnTo>
                  <a:pt x="490" y="718"/>
                </a:lnTo>
                <a:lnTo>
                  <a:pt x="498" y="718"/>
                </a:lnTo>
                <a:lnTo>
                  <a:pt x="505" y="718"/>
                </a:lnTo>
                <a:lnTo>
                  <a:pt x="512" y="718"/>
                </a:lnTo>
                <a:lnTo>
                  <a:pt x="520" y="718"/>
                </a:lnTo>
                <a:lnTo>
                  <a:pt x="527" y="718"/>
                </a:lnTo>
                <a:lnTo>
                  <a:pt x="534" y="711"/>
                </a:lnTo>
                <a:lnTo>
                  <a:pt x="541" y="703"/>
                </a:lnTo>
                <a:lnTo>
                  <a:pt x="541" y="689"/>
                </a:lnTo>
                <a:lnTo>
                  <a:pt x="549" y="681"/>
                </a:lnTo>
                <a:lnTo>
                  <a:pt x="549" y="637"/>
                </a:lnTo>
                <a:lnTo>
                  <a:pt x="556" y="645"/>
                </a:lnTo>
                <a:lnTo>
                  <a:pt x="556" y="659"/>
                </a:lnTo>
                <a:lnTo>
                  <a:pt x="571" y="674"/>
                </a:lnTo>
                <a:lnTo>
                  <a:pt x="563" y="674"/>
                </a:lnTo>
                <a:lnTo>
                  <a:pt x="571" y="659"/>
                </a:lnTo>
                <a:lnTo>
                  <a:pt x="578" y="667"/>
                </a:lnTo>
                <a:lnTo>
                  <a:pt x="578" y="681"/>
                </a:lnTo>
                <a:lnTo>
                  <a:pt x="585" y="689"/>
                </a:lnTo>
                <a:lnTo>
                  <a:pt x="585" y="711"/>
                </a:lnTo>
                <a:lnTo>
                  <a:pt x="593" y="718"/>
                </a:lnTo>
                <a:lnTo>
                  <a:pt x="600" y="718"/>
                </a:lnTo>
                <a:lnTo>
                  <a:pt x="607" y="718"/>
                </a:lnTo>
                <a:lnTo>
                  <a:pt x="615" y="718"/>
                </a:lnTo>
                <a:lnTo>
                  <a:pt x="622" y="718"/>
                </a:lnTo>
                <a:lnTo>
                  <a:pt x="629" y="718"/>
                </a:lnTo>
                <a:lnTo>
                  <a:pt x="636" y="718"/>
                </a:lnTo>
                <a:lnTo>
                  <a:pt x="644" y="718"/>
                </a:lnTo>
                <a:lnTo>
                  <a:pt x="651" y="718"/>
                </a:lnTo>
                <a:lnTo>
                  <a:pt x="658" y="718"/>
                </a:lnTo>
                <a:lnTo>
                  <a:pt x="666" y="718"/>
                </a:lnTo>
              </a:path>
            </a:pathLst>
          </a:custGeom>
          <a:noFill/>
          <a:ln w="0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" name="Freeform 143"/>
          <p:cNvSpPr>
            <a:spLocks/>
          </p:cNvSpPr>
          <p:nvPr/>
        </p:nvSpPr>
        <p:spPr bwMode="auto">
          <a:xfrm>
            <a:off x="4573247" y="4124929"/>
            <a:ext cx="1232296" cy="117659"/>
          </a:xfrm>
          <a:custGeom>
            <a:avLst/>
            <a:gdLst>
              <a:gd name="T0" fmla="*/ 14 w 855"/>
              <a:gd name="T1" fmla="*/ 110 h 110"/>
              <a:gd name="T2" fmla="*/ 36 w 855"/>
              <a:gd name="T3" fmla="*/ 103 h 110"/>
              <a:gd name="T4" fmla="*/ 58 w 855"/>
              <a:gd name="T5" fmla="*/ 95 h 110"/>
              <a:gd name="T6" fmla="*/ 66 w 855"/>
              <a:gd name="T7" fmla="*/ 22 h 110"/>
              <a:gd name="T8" fmla="*/ 73 w 855"/>
              <a:gd name="T9" fmla="*/ 7 h 110"/>
              <a:gd name="T10" fmla="*/ 95 w 855"/>
              <a:gd name="T11" fmla="*/ 37 h 110"/>
              <a:gd name="T12" fmla="*/ 102 w 855"/>
              <a:gd name="T13" fmla="*/ 95 h 110"/>
              <a:gd name="T14" fmla="*/ 117 w 855"/>
              <a:gd name="T15" fmla="*/ 110 h 110"/>
              <a:gd name="T16" fmla="*/ 139 w 855"/>
              <a:gd name="T17" fmla="*/ 110 h 110"/>
              <a:gd name="T18" fmla="*/ 161 w 855"/>
              <a:gd name="T19" fmla="*/ 110 h 110"/>
              <a:gd name="T20" fmla="*/ 183 w 855"/>
              <a:gd name="T21" fmla="*/ 110 h 110"/>
              <a:gd name="T22" fmla="*/ 204 w 855"/>
              <a:gd name="T23" fmla="*/ 110 h 110"/>
              <a:gd name="T24" fmla="*/ 226 w 855"/>
              <a:gd name="T25" fmla="*/ 110 h 110"/>
              <a:gd name="T26" fmla="*/ 248 w 855"/>
              <a:gd name="T27" fmla="*/ 103 h 110"/>
              <a:gd name="T28" fmla="*/ 263 w 855"/>
              <a:gd name="T29" fmla="*/ 81 h 110"/>
              <a:gd name="T30" fmla="*/ 278 w 855"/>
              <a:gd name="T31" fmla="*/ 110 h 110"/>
              <a:gd name="T32" fmla="*/ 300 w 855"/>
              <a:gd name="T33" fmla="*/ 110 h 110"/>
              <a:gd name="T34" fmla="*/ 321 w 855"/>
              <a:gd name="T35" fmla="*/ 110 h 110"/>
              <a:gd name="T36" fmla="*/ 343 w 855"/>
              <a:gd name="T37" fmla="*/ 110 h 110"/>
              <a:gd name="T38" fmla="*/ 365 w 855"/>
              <a:gd name="T39" fmla="*/ 110 h 110"/>
              <a:gd name="T40" fmla="*/ 387 w 855"/>
              <a:gd name="T41" fmla="*/ 110 h 110"/>
              <a:gd name="T42" fmla="*/ 409 w 855"/>
              <a:gd name="T43" fmla="*/ 110 h 110"/>
              <a:gd name="T44" fmla="*/ 431 w 855"/>
              <a:gd name="T45" fmla="*/ 103 h 110"/>
              <a:gd name="T46" fmla="*/ 446 w 855"/>
              <a:gd name="T47" fmla="*/ 81 h 110"/>
              <a:gd name="T48" fmla="*/ 468 w 855"/>
              <a:gd name="T49" fmla="*/ 103 h 110"/>
              <a:gd name="T50" fmla="*/ 490 w 855"/>
              <a:gd name="T51" fmla="*/ 110 h 110"/>
              <a:gd name="T52" fmla="*/ 512 w 855"/>
              <a:gd name="T53" fmla="*/ 110 h 110"/>
              <a:gd name="T54" fmla="*/ 534 w 855"/>
              <a:gd name="T55" fmla="*/ 110 h 110"/>
              <a:gd name="T56" fmla="*/ 555 w 855"/>
              <a:gd name="T57" fmla="*/ 110 h 110"/>
              <a:gd name="T58" fmla="*/ 577 w 855"/>
              <a:gd name="T59" fmla="*/ 110 h 110"/>
              <a:gd name="T60" fmla="*/ 599 w 855"/>
              <a:gd name="T61" fmla="*/ 110 h 110"/>
              <a:gd name="T62" fmla="*/ 621 w 855"/>
              <a:gd name="T63" fmla="*/ 110 h 110"/>
              <a:gd name="T64" fmla="*/ 643 w 855"/>
              <a:gd name="T65" fmla="*/ 103 h 110"/>
              <a:gd name="T66" fmla="*/ 665 w 855"/>
              <a:gd name="T67" fmla="*/ 110 h 110"/>
              <a:gd name="T68" fmla="*/ 687 w 855"/>
              <a:gd name="T69" fmla="*/ 110 h 110"/>
              <a:gd name="T70" fmla="*/ 709 w 855"/>
              <a:gd name="T71" fmla="*/ 110 h 110"/>
              <a:gd name="T72" fmla="*/ 731 w 855"/>
              <a:gd name="T73" fmla="*/ 110 h 110"/>
              <a:gd name="T74" fmla="*/ 753 w 855"/>
              <a:gd name="T75" fmla="*/ 110 h 110"/>
              <a:gd name="T76" fmla="*/ 775 w 855"/>
              <a:gd name="T77" fmla="*/ 110 h 110"/>
              <a:gd name="T78" fmla="*/ 797 w 855"/>
              <a:gd name="T79" fmla="*/ 110 h 110"/>
              <a:gd name="T80" fmla="*/ 819 w 855"/>
              <a:gd name="T81" fmla="*/ 95 h 110"/>
              <a:gd name="T82" fmla="*/ 841 w 855"/>
              <a:gd name="T83" fmla="*/ 103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55" h="110">
                <a:moveTo>
                  <a:pt x="0" y="110"/>
                </a:moveTo>
                <a:lnTo>
                  <a:pt x="7" y="110"/>
                </a:lnTo>
                <a:lnTo>
                  <a:pt x="14" y="110"/>
                </a:lnTo>
                <a:lnTo>
                  <a:pt x="22" y="110"/>
                </a:lnTo>
                <a:lnTo>
                  <a:pt x="29" y="110"/>
                </a:lnTo>
                <a:lnTo>
                  <a:pt x="36" y="103"/>
                </a:lnTo>
                <a:lnTo>
                  <a:pt x="44" y="103"/>
                </a:lnTo>
                <a:lnTo>
                  <a:pt x="51" y="103"/>
                </a:lnTo>
                <a:lnTo>
                  <a:pt x="58" y="95"/>
                </a:lnTo>
                <a:lnTo>
                  <a:pt x="58" y="81"/>
                </a:lnTo>
                <a:lnTo>
                  <a:pt x="66" y="73"/>
                </a:lnTo>
                <a:lnTo>
                  <a:pt x="66" y="22"/>
                </a:lnTo>
                <a:lnTo>
                  <a:pt x="73" y="15"/>
                </a:lnTo>
                <a:lnTo>
                  <a:pt x="73" y="0"/>
                </a:lnTo>
                <a:lnTo>
                  <a:pt x="73" y="7"/>
                </a:lnTo>
                <a:lnTo>
                  <a:pt x="87" y="22"/>
                </a:lnTo>
                <a:lnTo>
                  <a:pt x="87" y="29"/>
                </a:lnTo>
                <a:lnTo>
                  <a:pt x="95" y="37"/>
                </a:lnTo>
                <a:lnTo>
                  <a:pt x="95" y="66"/>
                </a:lnTo>
                <a:lnTo>
                  <a:pt x="102" y="73"/>
                </a:lnTo>
                <a:lnTo>
                  <a:pt x="102" y="95"/>
                </a:lnTo>
                <a:lnTo>
                  <a:pt x="109" y="95"/>
                </a:lnTo>
                <a:lnTo>
                  <a:pt x="124" y="110"/>
                </a:lnTo>
                <a:lnTo>
                  <a:pt x="117" y="110"/>
                </a:lnTo>
                <a:lnTo>
                  <a:pt x="124" y="110"/>
                </a:lnTo>
                <a:lnTo>
                  <a:pt x="131" y="110"/>
                </a:lnTo>
                <a:lnTo>
                  <a:pt x="139" y="110"/>
                </a:lnTo>
                <a:lnTo>
                  <a:pt x="146" y="110"/>
                </a:lnTo>
                <a:lnTo>
                  <a:pt x="153" y="110"/>
                </a:lnTo>
                <a:lnTo>
                  <a:pt x="161" y="110"/>
                </a:lnTo>
                <a:lnTo>
                  <a:pt x="168" y="110"/>
                </a:lnTo>
                <a:lnTo>
                  <a:pt x="175" y="110"/>
                </a:lnTo>
                <a:lnTo>
                  <a:pt x="183" y="110"/>
                </a:lnTo>
                <a:lnTo>
                  <a:pt x="190" y="110"/>
                </a:lnTo>
                <a:lnTo>
                  <a:pt x="197" y="110"/>
                </a:lnTo>
                <a:lnTo>
                  <a:pt x="204" y="110"/>
                </a:lnTo>
                <a:lnTo>
                  <a:pt x="212" y="110"/>
                </a:lnTo>
                <a:lnTo>
                  <a:pt x="219" y="110"/>
                </a:lnTo>
                <a:lnTo>
                  <a:pt x="226" y="110"/>
                </a:lnTo>
                <a:lnTo>
                  <a:pt x="234" y="110"/>
                </a:lnTo>
                <a:lnTo>
                  <a:pt x="241" y="110"/>
                </a:lnTo>
                <a:lnTo>
                  <a:pt x="248" y="103"/>
                </a:lnTo>
                <a:lnTo>
                  <a:pt x="256" y="103"/>
                </a:lnTo>
                <a:lnTo>
                  <a:pt x="263" y="95"/>
                </a:lnTo>
                <a:lnTo>
                  <a:pt x="263" y="81"/>
                </a:lnTo>
                <a:lnTo>
                  <a:pt x="270" y="88"/>
                </a:lnTo>
                <a:lnTo>
                  <a:pt x="278" y="95"/>
                </a:lnTo>
                <a:lnTo>
                  <a:pt x="278" y="110"/>
                </a:lnTo>
                <a:lnTo>
                  <a:pt x="285" y="103"/>
                </a:lnTo>
                <a:lnTo>
                  <a:pt x="292" y="110"/>
                </a:lnTo>
                <a:lnTo>
                  <a:pt x="300" y="110"/>
                </a:lnTo>
                <a:lnTo>
                  <a:pt x="307" y="110"/>
                </a:lnTo>
                <a:lnTo>
                  <a:pt x="314" y="110"/>
                </a:lnTo>
                <a:lnTo>
                  <a:pt x="321" y="110"/>
                </a:lnTo>
                <a:lnTo>
                  <a:pt x="329" y="110"/>
                </a:lnTo>
                <a:lnTo>
                  <a:pt x="336" y="110"/>
                </a:lnTo>
                <a:lnTo>
                  <a:pt x="343" y="110"/>
                </a:lnTo>
                <a:lnTo>
                  <a:pt x="351" y="110"/>
                </a:lnTo>
                <a:lnTo>
                  <a:pt x="358" y="110"/>
                </a:lnTo>
                <a:lnTo>
                  <a:pt x="365" y="110"/>
                </a:lnTo>
                <a:lnTo>
                  <a:pt x="373" y="110"/>
                </a:lnTo>
                <a:lnTo>
                  <a:pt x="380" y="110"/>
                </a:lnTo>
                <a:lnTo>
                  <a:pt x="387" y="110"/>
                </a:lnTo>
                <a:lnTo>
                  <a:pt x="395" y="110"/>
                </a:lnTo>
                <a:lnTo>
                  <a:pt x="402" y="110"/>
                </a:lnTo>
                <a:lnTo>
                  <a:pt x="409" y="110"/>
                </a:lnTo>
                <a:lnTo>
                  <a:pt x="417" y="103"/>
                </a:lnTo>
                <a:lnTo>
                  <a:pt x="424" y="103"/>
                </a:lnTo>
                <a:lnTo>
                  <a:pt x="431" y="103"/>
                </a:lnTo>
                <a:lnTo>
                  <a:pt x="438" y="95"/>
                </a:lnTo>
                <a:lnTo>
                  <a:pt x="438" y="88"/>
                </a:lnTo>
                <a:lnTo>
                  <a:pt x="446" y="81"/>
                </a:lnTo>
                <a:lnTo>
                  <a:pt x="453" y="73"/>
                </a:lnTo>
                <a:lnTo>
                  <a:pt x="468" y="88"/>
                </a:lnTo>
                <a:lnTo>
                  <a:pt x="468" y="103"/>
                </a:lnTo>
                <a:lnTo>
                  <a:pt x="475" y="95"/>
                </a:lnTo>
                <a:lnTo>
                  <a:pt x="482" y="103"/>
                </a:lnTo>
                <a:lnTo>
                  <a:pt x="490" y="110"/>
                </a:lnTo>
                <a:lnTo>
                  <a:pt x="497" y="110"/>
                </a:lnTo>
                <a:lnTo>
                  <a:pt x="504" y="110"/>
                </a:lnTo>
                <a:lnTo>
                  <a:pt x="512" y="110"/>
                </a:lnTo>
                <a:lnTo>
                  <a:pt x="519" y="110"/>
                </a:lnTo>
                <a:lnTo>
                  <a:pt x="526" y="110"/>
                </a:lnTo>
                <a:lnTo>
                  <a:pt x="534" y="110"/>
                </a:lnTo>
                <a:lnTo>
                  <a:pt x="541" y="110"/>
                </a:lnTo>
                <a:lnTo>
                  <a:pt x="548" y="110"/>
                </a:lnTo>
                <a:lnTo>
                  <a:pt x="555" y="110"/>
                </a:lnTo>
                <a:lnTo>
                  <a:pt x="563" y="110"/>
                </a:lnTo>
                <a:lnTo>
                  <a:pt x="570" y="110"/>
                </a:lnTo>
                <a:lnTo>
                  <a:pt x="577" y="110"/>
                </a:lnTo>
                <a:lnTo>
                  <a:pt x="585" y="110"/>
                </a:lnTo>
                <a:lnTo>
                  <a:pt x="592" y="110"/>
                </a:lnTo>
                <a:lnTo>
                  <a:pt x="599" y="110"/>
                </a:lnTo>
                <a:lnTo>
                  <a:pt x="607" y="110"/>
                </a:lnTo>
                <a:lnTo>
                  <a:pt x="614" y="110"/>
                </a:lnTo>
                <a:lnTo>
                  <a:pt x="621" y="110"/>
                </a:lnTo>
                <a:lnTo>
                  <a:pt x="629" y="110"/>
                </a:lnTo>
                <a:lnTo>
                  <a:pt x="636" y="103"/>
                </a:lnTo>
                <a:lnTo>
                  <a:pt x="643" y="103"/>
                </a:lnTo>
                <a:lnTo>
                  <a:pt x="651" y="103"/>
                </a:lnTo>
                <a:lnTo>
                  <a:pt x="658" y="103"/>
                </a:lnTo>
                <a:lnTo>
                  <a:pt x="665" y="110"/>
                </a:lnTo>
                <a:lnTo>
                  <a:pt x="672" y="110"/>
                </a:lnTo>
                <a:lnTo>
                  <a:pt x="680" y="110"/>
                </a:lnTo>
                <a:lnTo>
                  <a:pt x="687" y="110"/>
                </a:lnTo>
                <a:lnTo>
                  <a:pt x="694" y="110"/>
                </a:lnTo>
                <a:lnTo>
                  <a:pt x="702" y="110"/>
                </a:lnTo>
                <a:lnTo>
                  <a:pt x="709" y="110"/>
                </a:lnTo>
                <a:lnTo>
                  <a:pt x="716" y="110"/>
                </a:lnTo>
                <a:lnTo>
                  <a:pt x="724" y="110"/>
                </a:lnTo>
                <a:lnTo>
                  <a:pt x="731" y="110"/>
                </a:lnTo>
                <a:lnTo>
                  <a:pt x="738" y="110"/>
                </a:lnTo>
                <a:lnTo>
                  <a:pt x="746" y="110"/>
                </a:lnTo>
                <a:lnTo>
                  <a:pt x="753" y="110"/>
                </a:lnTo>
                <a:lnTo>
                  <a:pt x="760" y="110"/>
                </a:lnTo>
                <a:lnTo>
                  <a:pt x="768" y="110"/>
                </a:lnTo>
                <a:lnTo>
                  <a:pt x="775" y="110"/>
                </a:lnTo>
                <a:lnTo>
                  <a:pt x="782" y="110"/>
                </a:lnTo>
                <a:lnTo>
                  <a:pt x="789" y="110"/>
                </a:lnTo>
                <a:lnTo>
                  <a:pt x="797" y="110"/>
                </a:lnTo>
                <a:lnTo>
                  <a:pt x="804" y="103"/>
                </a:lnTo>
                <a:lnTo>
                  <a:pt x="811" y="103"/>
                </a:lnTo>
                <a:lnTo>
                  <a:pt x="819" y="95"/>
                </a:lnTo>
                <a:lnTo>
                  <a:pt x="826" y="95"/>
                </a:lnTo>
                <a:lnTo>
                  <a:pt x="833" y="103"/>
                </a:lnTo>
                <a:lnTo>
                  <a:pt x="841" y="103"/>
                </a:lnTo>
                <a:lnTo>
                  <a:pt x="848" y="110"/>
                </a:lnTo>
                <a:lnTo>
                  <a:pt x="855" y="110"/>
                </a:lnTo>
              </a:path>
            </a:pathLst>
          </a:custGeom>
          <a:noFill/>
          <a:ln w="0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" name="Freeform 144"/>
          <p:cNvSpPr>
            <a:spLocks/>
          </p:cNvSpPr>
          <p:nvPr/>
        </p:nvSpPr>
        <p:spPr bwMode="auto">
          <a:xfrm>
            <a:off x="5805543" y="4235102"/>
            <a:ext cx="1338950" cy="7487"/>
          </a:xfrm>
          <a:custGeom>
            <a:avLst/>
            <a:gdLst>
              <a:gd name="T0" fmla="*/ 15 w 929"/>
              <a:gd name="T1" fmla="*/ 7 h 7"/>
              <a:gd name="T2" fmla="*/ 37 w 929"/>
              <a:gd name="T3" fmla="*/ 7 h 7"/>
              <a:gd name="T4" fmla="*/ 59 w 929"/>
              <a:gd name="T5" fmla="*/ 7 h 7"/>
              <a:gd name="T6" fmla="*/ 81 w 929"/>
              <a:gd name="T7" fmla="*/ 7 h 7"/>
              <a:gd name="T8" fmla="*/ 103 w 929"/>
              <a:gd name="T9" fmla="*/ 7 h 7"/>
              <a:gd name="T10" fmla="*/ 125 w 929"/>
              <a:gd name="T11" fmla="*/ 7 h 7"/>
              <a:gd name="T12" fmla="*/ 146 w 929"/>
              <a:gd name="T13" fmla="*/ 7 h 7"/>
              <a:gd name="T14" fmla="*/ 168 w 929"/>
              <a:gd name="T15" fmla="*/ 7 h 7"/>
              <a:gd name="T16" fmla="*/ 190 w 929"/>
              <a:gd name="T17" fmla="*/ 7 h 7"/>
              <a:gd name="T18" fmla="*/ 212 w 929"/>
              <a:gd name="T19" fmla="*/ 7 h 7"/>
              <a:gd name="T20" fmla="*/ 234 w 929"/>
              <a:gd name="T21" fmla="*/ 7 h 7"/>
              <a:gd name="T22" fmla="*/ 256 w 929"/>
              <a:gd name="T23" fmla="*/ 7 h 7"/>
              <a:gd name="T24" fmla="*/ 278 w 929"/>
              <a:gd name="T25" fmla="*/ 7 h 7"/>
              <a:gd name="T26" fmla="*/ 300 w 929"/>
              <a:gd name="T27" fmla="*/ 7 h 7"/>
              <a:gd name="T28" fmla="*/ 322 w 929"/>
              <a:gd name="T29" fmla="*/ 7 h 7"/>
              <a:gd name="T30" fmla="*/ 344 w 929"/>
              <a:gd name="T31" fmla="*/ 0 h 7"/>
              <a:gd name="T32" fmla="*/ 366 w 929"/>
              <a:gd name="T33" fmla="*/ 7 h 7"/>
              <a:gd name="T34" fmla="*/ 388 w 929"/>
              <a:gd name="T35" fmla="*/ 7 h 7"/>
              <a:gd name="T36" fmla="*/ 410 w 929"/>
              <a:gd name="T37" fmla="*/ 7 h 7"/>
              <a:gd name="T38" fmla="*/ 432 w 929"/>
              <a:gd name="T39" fmla="*/ 7 h 7"/>
              <a:gd name="T40" fmla="*/ 454 w 929"/>
              <a:gd name="T41" fmla="*/ 7 h 7"/>
              <a:gd name="T42" fmla="*/ 476 w 929"/>
              <a:gd name="T43" fmla="*/ 7 h 7"/>
              <a:gd name="T44" fmla="*/ 497 w 929"/>
              <a:gd name="T45" fmla="*/ 7 h 7"/>
              <a:gd name="T46" fmla="*/ 519 w 929"/>
              <a:gd name="T47" fmla="*/ 7 h 7"/>
              <a:gd name="T48" fmla="*/ 541 w 929"/>
              <a:gd name="T49" fmla="*/ 7 h 7"/>
              <a:gd name="T50" fmla="*/ 563 w 929"/>
              <a:gd name="T51" fmla="*/ 7 h 7"/>
              <a:gd name="T52" fmla="*/ 585 w 929"/>
              <a:gd name="T53" fmla="*/ 7 h 7"/>
              <a:gd name="T54" fmla="*/ 607 w 929"/>
              <a:gd name="T55" fmla="*/ 7 h 7"/>
              <a:gd name="T56" fmla="*/ 629 w 929"/>
              <a:gd name="T57" fmla="*/ 7 h 7"/>
              <a:gd name="T58" fmla="*/ 651 w 929"/>
              <a:gd name="T59" fmla="*/ 7 h 7"/>
              <a:gd name="T60" fmla="*/ 673 w 929"/>
              <a:gd name="T61" fmla="*/ 7 h 7"/>
              <a:gd name="T62" fmla="*/ 695 w 929"/>
              <a:gd name="T63" fmla="*/ 7 h 7"/>
              <a:gd name="T64" fmla="*/ 717 w 929"/>
              <a:gd name="T65" fmla="*/ 7 h 7"/>
              <a:gd name="T66" fmla="*/ 739 w 929"/>
              <a:gd name="T67" fmla="*/ 7 h 7"/>
              <a:gd name="T68" fmla="*/ 761 w 929"/>
              <a:gd name="T69" fmla="*/ 7 h 7"/>
              <a:gd name="T70" fmla="*/ 783 w 929"/>
              <a:gd name="T71" fmla="*/ 7 h 7"/>
              <a:gd name="T72" fmla="*/ 805 w 929"/>
              <a:gd name="T73" fmla="*/ 7 h 7"/>
              <a:gd name="T74" fmla="*/ 827 w 929"/>
              <a:gd name="T75" fmla="*/ 7 h 7"/>
              <a:gd name="T76" fmla="*/ 848 w 929"/>
              <a:gd name="T77" fmla="*/ 7 h 7"/>
              <a:gd name="T78" fmla="*/ 870 w 929"/>
              <a:gd name="T79" fmla="*/ 7 h 7"/>
              <a:gd name="T80" fmla="*/ 892 w 929"/>
              <a:gd name="T81" fmla="*/ 7 h 7"/>
              <a:gd name="T82" fmla="*/ 914 w 929"/>
              <a:gd name="T8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29" h="7">
                <a:moveTo>
                  <a:pt x="0" y="7"/>
                </a:moveTo>
                <a:lnTo>
                  <a:pt x="8" y="7"/>
                </a:lnTo>
                <a:lnTo>
                  <a:pt x="15" y="7"/>
                </a:lnTo>
                <a:lnTo>
                  <a:pt x="22" y="7"/>
                </a:lnTo>
                <a:lnTo>
                  <a:pt x="29" y="7"/>
                </a:lnTo>
                <a:lnTo>
                  <a:pt x="37" y="7"/>
                </a:lnTo>
                <a:lnTo>
                  <a:pt x="44" y="7"/>
                </a:lnTo>
                <a:lnTo>
                  <a:pt x="51" y="7"/>
                </a:lnTo>
                <a:lnTo>
                  <a:pt x="59" y="7"/>
                </a:lnTo>
                <a:lnTo>
                  <a:pt x="66" y="7"/>
                </a:lnTo>
                <a:lnTo>
                  <a:pt x="73" y="7"/>
                </a:lnTo>
                <a:lnTo>
                  <a:pt x="81" y="7"/>
                </a:lnTo>
                <a:lnTo>
                  <a:pt x="88" y="7"/>
                </a:lnTo>
                <a:lnTo>
                  <a:pt x="95" y="7"/>
                </a:lnTo>
                <a:lnTo>
                  <a:pt x="103" y="7"/>
                </a:lnTo>
                <a:lnTo>
                  <a:pt x="110" y="7"/>
                </a:lnTo>
                <a:lnTo>
                  <a:pt x="117" y="7"/>
                </a:lnTo>
                <a:lnTo>
                  <a:pt x="125" y="7"/>
                </a:lnTo>
                <a:lnTo>
                  <a:pt x="132" y="7"/>
                </a:lnTo>
                <a:lnTo>
                  <a:pt x="139" y="7"/>
                </a:lnTo>
                <a:lnTo>
                  <a:pt x="146" y="7"/>
                </a:lnTo>
                <a:lnTo>
                  <a:pt x="154" y="7"/>
                </a:lnTo>
                <a:lnTo>
                  <a:pt x="161" y="7"/>
                </a:lnTo>
                <a:lnTo>
                  <a:pt x="168" y="7"/>
                </a:lnTo>
                <a:lnTo>
                  <a:pt x="176" y="7"/>
                </a:lnTo>
                <a:lnTo>
                  <a:pt x="183" y="7"/>
                </a:lnTo>
                <a:lnTo>
                  <a:pt x="190" y="7"/>
                </a:lnTo>
                <a:lnTo>
                  <a:pt x="198" y="7"/>
                </a:lnTo>
                <a:lnTo>
                  <a:pt x="205" y="7"/>
                </a:lnTo>
                <a:lnTo>
                  <a:pt x="212" y="7"/>
                </a:lnTo>
                <a:lnTo>
                  <a:pt x="220" y="7"/>
                </a:lnTo>
                <a:lnTo>
                  <a:pt x="227" y="7"/>
                </a:lnTo>
                <a:lnTo>
                  <a:pt x="234" y="7"/>
                </a:lnTo>
                <a:lnTo>
                  <a:pt x="242" y="7"/>
                </a:lnTo>
                <a:lnTo>
                  <a:pt x="249" y="7"/>
                </a:lnTo>
                <a:lnTo>
                  <a:pt x="256" y="7"/>
                </a:lnTo>
                <a:lnTo>
                  <a:pt x="263" y="7"/>
                </a:lnTo>
                <a:lnTo>
                  <a:pt x="271" y="7"/>
                </a:lnTo>
                <a:lnTo>
                  <a:pt x="278" y="7"/>
                </a:lnTo>
                <a:lnTo>
                  <a:pt x="285" y="7"/>
                </a:lnTo>
                <a:lnTo>
                  <a:pt x="293" y="7"/>
                </a:lnTo>
                <a:lnTo>
                  <a:pt x="300" y="7"/>
                </a:lnTo>
                <a:lnTo>
                  <a:pt x="307" y="7"/>
                </a:lnTo>
                <a:lnTo>
                  <a:pt x="315" y="7"/>
                </a:lnTo>
                <a:lnTo>
                  <a:pt x="322" y="7"/>
                </a:lnTo>
                <a:lnTo>
                  <a:pt x="329" y="7"/>
                </a:lnTo>
                <a:lnTo>
                  <a:pt x="337" y="0"/>
                </a:lnTo>
                <a:lnTo>
                  <a:pt x="344" y="0"/>
                </a:lnTo>
                <a:lnTo>
                  <a:pt x="351" y="0"/>
                </a:lnTo>
                <a:lnTo>
                  <a:pt x="359" y="0"/>
                </a:lnTo>
                <a:lnTo>
                  <a:pt x="366" y="7"/>
                </a:lnTo>
                <a:lnTo>
                  <a:pt x="373" y="7"/>
                </a:lnTo>
                <a:lnTo>
                  <a:pt x="380" y="7"/>
                </a:lnTo>
                <a:lnTo>
                  <a:pt x="388" y="7"/>
                </a:lnTo>
                <a:lnTo>
                  <a:pt x="395" y="7"/>
                </a:lnTo>
                <a:lnTo>
                  <a:pt x="402" y="7"/>
                </a:lnTo>
                <a:lnTo>
                  <a:pt x="410" y="7"/>
                </a:lnTo>
                <a:lnTo>
                  <a:pt x="417" y="7"/>
                </a:lnTo>
                <a:lnTo>
                  <a:pt x="424" y="7"/>
                </a:lnTo>
                <a:lnTo>
                  <a:pt x="432" y="7"/>
                </a:lnTo>
                <a:lnTo>
                  <a:pt x="439" y="7"/>
                </a:lnTo>
                <a:lnTo>
                  <a:pt x="446" y="7"/>
                </a:lnTo>
                <a:lnTo>
                  <a:pt x="454" y="7"/>
                </a:lnTo>
                <a:lnTo>
                  <a:pt x="461" y="7"/>
                </a:lnTo>
                <a:lnTo>
                  <a:pt x="468" y="7"/>
                </a:lnTo>
                <a:lnTo>
                  <a:pt x="476" y="7"/>
                </a:lnTo>
                <a:lnTo>
                  <a:pt x="483" y="7"/>
                </a:lnTo>
                <a:lnTo>
                  <a:pt x="490" y="7"/>
                </a:lnTo>
                <a:lnTo>
                  <a:pt x="497" y="7"/>
                </a:lnTo>
                <a:lnTo>
                  <a:pt x="505" y="7"/>
                </a:lnTo>
                <a:lnTo>
                  <a:pt x="512" y="7"/>
                </a:lnTo>
                <a:lnTo>
                  <a:pt x="519" y="7"/>
                </a:lnTo>
                <a:lnTo>
                  <a:pt x="527" y="7"/>
                </a:lnTo>
                <a:lnTo>
                  <a:pt x="534" y="7"/>
                </a:lnTo>
                <a:lnTo>
                  <a:pt x="541" y="7"/>
                </a:lnTo>
                <a:lnTo>
                  <a:pt x="549" y="7"/>
                </a:lnTo>
                <a:lnTo>
                  <a:pt x="556" y="7"/>
                </a:lnTo>
                <a:lnTo>
                  <a:pt x="563" y="7"/>
                </a:lnTo>
                <a:lnTo>
                  <a:pt x="571" y="7"/>
                </a:lnTo>
                <a:lnTo>
                  <a:pt x="578" y="7"/>
                </a:lnTo>
                <a:lnTo>
                  <a:pt x="585" y="7"/>
                </a:lnTo>
                <a:lnTo>
                  <a:pt x="593" y="7"/>
                </a:lnTo>
                <a:lnTo>
                  <a:pt x="600" y="7"/>
                </a:lnTo>
                <a:lnTo>
                  <a:pt x="607" y="7"/>
                </a:lnTo>
                <a:lnTo>
                  <a:pt x="614" y="7"/>
                </a:lnTo>
                <a:lnTo>
                  <a:pt x="622" y="7"/>
                </a:lnTo>
                <a:lnTo>
                  <a:pt x="629" y="7"/>
                </a:lnTo>
                <a:lnTo>
                  <a:pt x="636" y="7"/>
                </a:lnTo>
                <a:lnTo>
                  <a:pt x="644" y="7"/>
                </a:lnTo>
                <a:lnTo>
                  <a:pt x="651" y="7"/>
                </a:lnTo>
                <a:lnTo>
                  <a:pt x="658" y="7"/>
                </a:lnTo>
                <a:lnTo>
                  <a:pt x="666" y="7"/>
                </a:lnTo>
                <a:lnTo>
                  <a:pt x="673" y="7"/>
                </a:lnTo>
                <a:lnTo>
                  <a:pt x="680" y="7"/>
                </a:lnTo>
                <a:lnTo>
                  <a:pt x="688" y="7"/>
                </a:lnTo>
                <a:lnTo>
                  <a:pt x="695" y="7"/>
                </a:lnTo>
                <a:lnTo>
                  <a:pt x="702" y="7"/>
                </a:lnTo>
                <a:lnTo>
                  <a:pt x="710" y="7"/>
                </a:lnTo>
                <a:lnTo>
                  <a:pt x="717" y="7"/>
                </a:lnTo>
                <a:lnTo>
                  <a:pt x="724" y="7"/>
                </a:lnTo>
                <a:lnTo>
                  <a:pt x="731" y="7"/>
                </a:lnTo>
                <a:lnTo>
                  <a:pt x="739" y="7"/>
                </a:lnTo>
                <a:lnTo>
                  <a:pt x="746" y="7"/>
                </a:lnTo>
                <a:lnTo>
                  <a:pt x="753" y="7"/>
                </a:lnTo>
                <a:lnTo>
                  <a:pt x="761" y="7"/>
                </a:lnTo>
                <a:lnTo>
                  <a:pt x="768" y="7"/>
                </a:lnTo>
                <a:lnTo>
                  <a:pt x="775" y="7"/>
                </a:lnTo>
                <a:lnTo>
                  <a:pt x="783" y="7"/>
                </a:lnTo>
                <a:lnTo>
                  <a:pt x="790" y="7"/>
                </a:lnTo>
                <a:lnTo>
                  <a:pt x="797" y="7"/>
                </a:lnTo>
                <a:lnTo>
                  <a:pt x="805" y="7"/>
                </a:lnTo>
                <a:lnTo>
                  <a:pt x="812" y="7"/>
                </a:lnTo>
                <a:lnTo>
                  <a:pt x="819" y="7"/>
                </a:lnTo>
                <a:lnTo>
                  <a:pt x="827" y="7"/>
                </a:lnTo>
                <a:lnTo>
                  <a:pt x="834" y="7"/>
                </a:lnTo>
                <a:lnTo>
                  <a:pt x="841" y="7"/>
                </a:lnTo>
                <a:lnTo>
                  <a:pt x="848" y="7"/>
                </a:lnTo>
                <a:lnTo>
                  <a:pt x="856" y="7"/>
                </a:lnTo>
                <a:lnTo>
                  <a:pt x="863" y="7"/>
                </a:lnTo>
                <a:lnTo>
                  <a:pt x="870" y="7"/>
                </a:lnTo>
                <a:lnTo>
                  <a:pt x="878" y="7"/>
                </a:lnTo>
                <a:lnTo>
                  <a:pt x="885" y="7"/>
                </a:lnTo>
                <a:lnTo>
                  <a:pt x="892" y="7"/>
                </a:lnTo>
                <a:lnTo>
                  <a:pt x="900" y="7"/>
                </a:lnTo>
                <a:lnTo>
                  <a:pt x="907" y="7"/>
                </a:lnTo>
                <a:lnTo>
                  <a:pt x="914" y="7"/>
                </a:lnTo>
                <a:lnTo>
                  <a:pt x="922" y="7"/>
                </a:lnTo>
                <a:lnTo>
                  <a:pt x="929" y="7"/>
                </a:lnTo>
              </a:path>
            </a:pathLst>
          </a:custGeom>
          <a:noFill/>
          <a:ln w="0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6" name="Freeform 145"/>
          <p:cNvSpPr>
            <a:spLocks/>
          </p:cNvSpPr>
          <p:nvPr/>
        </p:nvSpPr>
        <p:spPr bwMode="auto">
          <a:xfrm>
            <a:off x="7144492" y="4242588"/>
            <a:ext cx="1337509" cy="0"/>
          </a:xfrm>
          <a:custGeom>
            <a:avLst/>
            <a:gdLst>
              <a:gd name="T0" fmla="*/ 14 w 928"/>
              <a:gd name="T1" fmla="*/ 36 w 928"/>
              <a:gd name="T2" fmla="*/ 58 w 928"/>
              <a:gd name="T3" fmla="*/ 80 w 928"/>
              <a:gd name="T4" fmla="*/ 102 w 928"/>
              <a:gd name="T5" fmla="*/ 124 w 928"/>
              <a:gd name="T6" fmla="*/ 146 w 928"/>
              <a:gd name="T7" fmla="*/ 168 w 928"/>
              <a:gd name="T8" fmla="*/ 190 w 928"/>
              <a:gd name="T9" fmla="*/ 212 w 928"/>
              <a:gd name="T10" fmla="*/ 234 w 928"/>
              <a:gd name="T11" fmla="*/ 256 w 928"/>
              <a:gd name="T12" fmla="*/ 278 w 928"/>
              <a:gd name="T13" fmla="*/ 300 w 928"/>
              <a:gd name="T14" fmla="*/ 322 w 928"/>
              <a:gd name="T15" fmla="*/ 344 w 928"/>
              <a:gd name="T16" fmla="*/ 365 w 928"/>
              <a:gd name="T17" fmla="*/ 387 w 928"/>
              <a:gd name="T18" fmla="*/ 409 w 928"/>
              <a:gd name="T19" fmla="*/ 431 w 928"/>
              <a:gd name="T20" fmla="*/ 453 w 928"/>
              <a:gd name="T21" fmla="*/ 475 w 928"/>
              <a:gd name="T22" fmla="*/ 497 w 928"/>
              <a:gd name="T23" fmla="*/ 519 w 928"/>
              <a:gd name="T24" fmla="*/ 541 w 928"/>
              <a:gd name="T25" fmla="*/ 563 w 928"/>
              <a:gd name="T26" fmla="*/ 585 w 928"/>
              <a:gd name="T27" fmla="*/ 607 w 928"/>
              <a:gd name="T28" fmla="*/ 629 w 928"/>
              <a:gd name="T29" fmla="*/ 651 w 928"/>
              <a:gd name="T30" fmla="*/ 673 w 928"/>
              <a:gd name="T31" fmla="*/ 695 w 928"/>
              <a:gd name="T32" fmla="*/ 716 w 928"/>
              <a:gd name="T33" fmla="*/ 738 w 928"/>
              <a:gd name="T34" fmla="*/ 760 w 928"/>
              <a:gd name="T35" fmla="*/ 782 w 928"/>
              <a:gd name="T36" fmla="*/ 804 w 928"/>
              <a:gd name="T37" fmla="*/ 826 w 928"/>
              <a:gd name="T38" fmla="*/ 848 w 928"/>
              <a:gd name="T39" fmla="*/ 870 w 928"/>
              <a:gd name="T40" fmla="*/ 892 w 928"/>
              <a:gd name="T41" fmla="*/ 914 w 92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  <a:cxn ang="0">
                <a:pos x="T8" y="0"/>
              </a:cxn>
              <a:cxn ang="0">
                <a:pos x="T9" y="0"/>
              </a:cxn>
              <a:cxn ang="0">
                <a:pos x="T10" y="0"/>
              </a:cxn>
              <a:cxn ang="0">
                <a:pos x="T11" y="0"/>
              </a:cxn>
              <a:cxn ang="0">
                <a:pos x="T12" y="0"/>
              </a:cxn>
              <a:cxn ang="0">
                <a:pos x="T13" y="0"/>
              </a:cxn>
              <a:cxn ang="0">
                <a:pos x="T14" y="0"/>
              </a:cxn>
              <a:cxn ang="0">
                <a:pos x="T15" y="0"/>
              </a:cxn>
              <a:cxn ang="0">
                <a:pos x="T16" y="0"/>
              </a:cxn>
              <a:cxn ang="0">
                <a:pos x="T17" y="0"/>
              </a:cxn>
              <a:cxn ang="0">
                <a:pos x="T18" y="0"/>
              </a:cxn>
              <a:cxn ang="0">
                <a:pos x="T19" y="0"/>
              </a:cxn>
              <a:cxn ang="0">
                <a:pos x="T20" y="0"/>
              </a:cxn>
              <a:cxn ang="0">
                <a:pos x="T21" y="0"/>
              </a:cxn>
              <a:cxn ang="0">
                <a:pos x="T22" y="0"/>
              </a:cxn>
              <a:cxn ang="0">
                <a:pos x="T23" y="0"/>
              </a:cxn>
              <a:cxn ang="0">
                <a:pos x="T24" y="0"/>
              </a:cxn>
              <a:cxn ang="0">
                <a:pos x="T25" y="0"/>
              </a:cxn>
              <a:cxn ang="0">
                <a:pos x="T26" y="0"/>
              </a:cxn>
              <a:cxn ang="0">
                <a:pos x="T27" y="0"/>
              </a:cxn>
              <a:cxn ang="0">
                <a:pos x="T28" y="0"/>
              </a:cxn>
              <a:cxn ang="0">
                <a:pos x="T29" y="0"/>
              </a:cxn>
              <a:cxn ang="0">
                <a:pos x="T30" y="0"/>
              </a:cxn>
              <a:cxn ang="0">
                <a:pos x="T31" y="0"/>
              </a:cxn>
              <a:cxn ang="0">
                <a:pos x="T32" y="0"/>
              </a:cxn>
              <a:cxn ang="0">
                <a:pos x="T33" y="0"/>
              </a:cxn>
              <a:cxn ang="0">
                <a:pos x="T34" y="0"/>
              </a:cxn>
              <a:cxn ang="0">
                <a:pos x="T35" y="0"/>
              </a:cxn>
              <a:cxn ang="0">
                <a:pos x="T36" y="0"/>
              </a:cxn>
              <a:cxn ang="0">
                <a:pos x="T37" y="0"/>
              </a:cxn>
              <a:cxn ang="0">
                <a:pos x="T38" y="0"/>
              </a:cxn>
              <a:cxn ang="0">
                <a:pos x="T39" y="0"/>
              </a:cxn>
              <a:cxn ang="0">
                <a:pos x="T40" y="0"/>
              </a:cxn>
              <a:cxn ang="0">
                <a:pos x="T41" y="0"/>
              </a:cxn>
            </a:cxnLst>
            <a:rect l="0" t="0" r="r" b="b"/>
            <a:pathLst>
              <a:path w="928">
                <a:moveTo>
                  <a:pt x="0" y="0"/>
                </a:moveTo>
                <a:lnTo>
                  <a:pt x="7" y="0"/>
                </a:lnTo>
                <a:lnTo>
                  <a:pt x="14" y="0"/>
                </a:lnTo>
                <a:lnTo>
                  <a:pt x="22" y="0"/>
                </a:lnTo>
                <a:lnTo>
                  <a:pt x="29" y="0"/>
                </a:lnTo>
                <a:lnTo>
                  <a:pt x="36" y="0"/>
                </a:lnTo>
                <a:lnTo>
                  <a:pt x="44" y="0"/>
                </a:lnTo>
                <a:lnTo>
                  <a:pt x="51" y="0"/>
                </a:lnTo>
                <a:lnTo>
                  <a:pt x="58" y="0"/>
                </a:lnTo>
                <a:lnTo>
                  <a:pt x="66" y="0"/>
                </a:lnTo>
                <a:lnTo>
                  <a:pt x="73" y="0"/>
                </a:lnTo>
                <a:lnTo>
                  <a:pt x="80" y="0"/>
                </a:lnTo>
                <a:lnTo>
                  <a:pt x="88" y="0"/>
                </a:lnTo>
                <a:lnTo>
                  <a:pt x="95" y="0"/>
                </a:lnTo>
                <a:lnTo>
                  <a:pt x="102" y="0"/>
                </a:lnTo>
                <a:lnTo>
                  <a:pt x="110" y="0"/>
                </a:lnTo>
                <a:lnTo>
                  <a:pt x="117" y="0"/>
                </a:lnTo>
                <a:lnTo>
                  <a:pt x="124" y="0"/>
                </a:lnTo>
                <a:lnTo>
                  <a:pt x="131" y="0"/>
                </a:lnTo>
                <a:lnTo>
                  <a:pt x="139" y="0"/>
                </a:lnTo>
                <a:lnTo>
                  <a:pt x="146" y="0"/>
                </a:lnTo>
                <a:lnTo>
                  <a:pt x="153" y="0"/>
                </a:lnTo>
                <a:lnTo>
                  <a:pt x="161" y="0"/>
                </a:lnTo>
                <a:lnTo>
                  <a:pt x="168" y="0"/>
                </a:lnTo>
                <a:lnTo>
                  <a:pt x="175" y="0"/>
                </a:lnTo>
                <a:lnTo>
                  <a:pt x="183" y="0"/>
                </a:lnTo>
                <a:lnTo>
                  <a:pt x="190" y="0"/>
                </a:lnTo>
                <a:lnTo>
                  <a:pt x="197" y="0"/>
                </a:lnTo>
                <a:lnTo>
                  <a:pt x="205" y="0"/>
                </a:lnTo>
                <a:lnTo>
                  <a:pt x="212" y="0"/>
                </a:lnTo>
                <a:lnTo>
                  <a:pt x="219" y="0"/>
                </a:lnTo>
                <a:lnTo>
                  <a:pt x="227" y="0"/>
                </a:lnTo>
                <a:lnTo>
                  <a:pt x="234" y="0"/>
                </a:lnTo>
                <a:lnTo>
                  <a:pt x="241" y="0"/>
                </a:lnTo>
                <a:lnTo>
                  <a:pt x="248" y="0"/>
                </a:lnTo>
                <a:lnTo>
                  <a:pt x="256" y="0"/>
                </a:lnTo>
                <a:lnTo>
                  <a:pt x="263" y="0"/>
                </a:lnTo>
                <a:lnTo>
                  <a:pt x="270" y="0"/>
                </a:lnTo>
                <a:lnTo>
                  <a:pt x="278" y="0"/>
                </a:lnTo>
                <a:lnTo>
                  <a:pt x="285" y="0"/>
                </a:lnTo>
                <a:lnTo>
                  <a:pt x="292" y="0"/>
                </a:lnTo>
                <a:lnTo>
                  <a:pt x="300" y="0"/>
                </a:lnTo>
                <a:lnTo>
                  <a:pt x="307" y="0"/>
                </a:lnTo>
                <a:lnTo>
                  <a:pt x="314" y="0"/>
                </a:lnTo>
                <a:lnTo>
                  <a:pt x="322" y="0"/>
                </a:lnTo>
                <a:lnTo>
                  <a:pt x="329" y="0"/>
                </a:lnTo>
                <a:lnTo>
                  <a:pt x="336" y="0"/>
                </a:lnTo>
                <a:lnTo>
                  <a:pt x="344" y="0"/>
                </a:lnTo>
                <a:lnTo>
                  <a:pt x="351" y="0"/>
                </a:lnTo>
                <a:lnTo>
                  <a:pt x="358" y="0"/>
                </a:lnTo>
                <a:lnTo>
                  <a:pt x="365" y="0"/>
                </a:lnTo>
                <a:lnTo>
                  <a:pt x="373" y="0"/>
                </a:lnTo>
                <a:lnTo>
                  <a:pt x="380" y="0"/>
                </a:lnTo>
                <a:lnTo>
                  <a:pt x="387" y="0"/>
                </a:lnTo>
                <a:lnTo>
                  <a:pt x="395" y="0"/>
                </a:lnTo>
                <a:lnTo>
                  <a:pt x="402" y="0"/>
                </a:lnTo>
                <a:lnTo>
                  <a:pt x="409" y="0"/>
                </a:lnTo>
                <a:lnTo>
                  <a:pt x="417" y="0"/>
                </a:lnTo>
                <a:lnTo>
                  <a:pt x="424" y="0"/>
                </a:lnTo>
                <a:lnTo>
                  <a:pt x="431" y="0"/>
                </a:lnTo>
                <a:lnTo>
                  <a:pt x="439" y="0"/>
                </a:lnTo>
                <a:lnTo>
                  <a:pt x="446" y="0"/>
                </a:lnTo>
                <a:lnTo>
                  <a:pt x="453" y="0"/>
                </a:lnTo>
                <a:lnTo>
                  <a:pt x="461" y="0"/>
                </a:lnTo>
                <a:lnTo>
                  <a:pt x="468" y="0"/>
                </a:lnTo>
                <a:lnTo>
                  <a:pt x="475" y="0"/>
                </a:lnTo>
                <a:lnTo>
                  <a:pt x="482" y="0"/>
                </a:lnTo>
                <a:lnTo>
                  <a:pt x="490" y="0"/>
                </a:lnTo>
                <a:lnTo>
                  <a:pt x="497" y="0"/>
                </a:lnTo>
                <a:lnTo>
                  <a:pt x="504" y="0"/>
                </a:lnTo>
                <a:lnTo>
                  <a:pt x="512" y="0"/>
                </a:lnTo>
                <a:lnTo>
                  <a:pt x="519" y="0"/>
                </a:lnTo>
                <a:lnTo>
                  <a:pt x="526" y="0"/>
                </a:lnTo>
                <a:lnTo>
                  <a:pt x="534" y="0"/>
                </a:lnTo>
                <a:lnTo>
                  <a:pt x="541" y="0"/>
                </a:lnTo>
                <a:lnTo>
                  <a:pt x="548" y="0"/>
                </a:lnTo>
                <a:lnTo>
                  <a:pt x="556" y="0"/>
                </a:lnTo>
                <a:lnTo>
                  <a:pt x="563" y="0"/>
                </a:lnTo>
                <a:lnTo>
                  <a:pt x="570" y="0"/>
                </a:lnTo>
                <a:lnTo>
                  <a:pt x="578" y="0"/>
                </a:lnTo>
                <a:lnTo>
                  <a:pt x="585" y="0"/>
                </a:lnTo>
                <a:lnTo>
                  <a:pt x="592" y="0"/>
                </a:lnTo>
                <a:lnTo>
                  <a:pt x="599" y="0"/>
                </a:lnTo>
                <a:lnTo>
                  <a:pt x="607" y="0"/>
                </a:lnTo>
                <a:lnTo>
                  <a:pt x="614" y="0"/>
                </a:lnTo>
                <a:lnTo>
                  <a:pt x="621" y="0"/>
                </a:lnTo>
                <a:lnTo>
                  <a:pt x="629" y="0"/>
                </a:lnTo>
                <a:lnTo>
                  <a:pt x="636" y="0"/>
                </a:lnTo>
                <a:lnTo>
                  <a:pt x="643" y="0"/>
                </a:lnTo>
                <a:lnTo>
                  <a:pt x="651" y="0"/>
                </a:lnTo>
                <a:lnTo>
                  <a:pt x="658" y="0"/>
                </a:lnTo>
                <a:lnTo>
                  <a:pt x="665" y="0"/>
                </a:lnTo>
                <a:lnTo>
                  <a:pt x="673" y="0"/>
                </a:lnTo>
                <a:lnTo>
                  <a:pt x="680" y="0"/>
                </a:lnTo>
                <a:lnTo>
                  <a:pt x="687" y="0"/>
                </a:lnTo>
                <a:lnTo>
                  <a:pt x="695" y="0"/>
                </a:lnTo>
                <a:lnTo>
                  <a:pt x="702" y="0"/>
                </a:lnTo>
                <a:lnTo>
                  <a:pt x="709" y="0"/>
                </a:lnTo>
                <a:lnTo>
                  <a:pt x="716" y="0"/>
                </a:lnTo>
                <a:lnTo>
                  <a:pt x="724" y="0"/>
                </a:lnTo>
                <a:lnTo>
                  <a:pt x="731" y="0"/>
                </a:lnTo>
                <a:lnTo>
                  <a:pt x="738" y="0"/>
                </a:lnTo>
                <a:lnTo>
                  <a:pt x="746" y="0"/>
                </a:lnTo>
                <a:lnTo>
                  <a:pt x="753" y="0"/>
                </a:lnTo>
                <a:lnTo>
                  <a:pt x="760" y="0"/>
                </a:lnTo>
                <a:lnTo>
                  <a:pt x="768" y="0"/>
                </a:lnTo>
                <a:lnTo>
                  <a:pt x="775" y="0"/>
                </a:lnTo>
                <a:lnTo>
                  <a:pt x="782" y="0"/>
                </a:lnTo>
                <a:lnTo>
                  <a:pt x="790" y="0"/>
                </a:lnTo>
                <a:lnTo>
                  <a:pt x="797" y="0"/>
                </a:lnTo>
                <a:lnTo>
                  <a:pt x="804" y="0"/>
                </a:lnTo>
                <a:lnTo>
                  <a:pt x="812" y="0"/>
                </a:lnTo>
                <a:lnTo>
                  <a:pt x="819" y="0"/>
                </a:lnTo>
                <a:lnTo>
                  <a:pt x="826" y="0"/>
                </a:lnTo>
                <a:lnTo>
                  <a:pt x="833" y="0"/>
                </a:lnTo>
                <a:lnTo>
                  <a:pt x="841" y="0"/>
                </a:lnTo>
                <a:lnTo>
                  <a:pt x="848" y="0"/>
                </a:lnTo>
                <a:lnTo>
                  <a:pt x="855" y="0"/>
                </a:lnTo>
                <a:lnTo>
                  <a:pt x="863" y="0"/>
                </a:lnTo>
                <a:lnTo>
                  <a:pt x="870" y="0"/>
                </a:lnTo>
                <a:lnTo>
                  <a:pt x="877" y="0"/>
                </a:lnTo>
                <a:lnTo>
                  <a:pt x="885" y="0"/>
                </a:lnTo>
                <a:lnTo>
                  <a:pt x="892" y="0"/>
                </a:lnTo>
                <a:lnTo>
                  <a:pt x="899" y="0"/>
                </a:lnTo>
                <a:lnTo>
                  <a:pt x="907" y="0"/>
                </a:lnTo>
                <a:lnTo>
                  <a:pt x="914" y="0"/>
                </a:lnTo>
                <a:lnTo>
                  <a:pt x="921" y="0"/>
                </a:lnTo>
                <a:lnTo>
                  <a:pt x="928" y="0"/>
                </a:lnTo>
              </a:path>
            </a:pathLst>
          </a:custGeom>
          <a:noFill/>
          <a:ln w="0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7" name="Freeform 146"/>
          <p:cNvSpPr>
            <a:spLocks/>
          </p:cNvSpPr>
          <p:nvPr/>
        </p:nvSpPr>
        <p:spPr bwMode="auto">
          <a:xfrm>
            <a:off x="8482001" y="4242588"/>
            <a:ext cx="1338950" cy="0"/>
          </a:xfrm>
          <a:custGeom>
            <a:avLst/>
            <a:gdLst>
              <a:gd name="T0" fmla="*/ 15 w 929"/>
              <a:gd name="T1" fmla="*/ 37 w 929"/>
              <a:gd name="T2" fmla="*/ 59 w 929"/>
              <a:gd name="T3" fmla="*/ 81 w 929"/>
              <a:gd name="T4" fmla="*/ 103 w 929"/>
              <a:gd name="T5" fmla="*/ 125 w 929"/>
              <a:gd name="T6" fmla="*/ 147 w 929"/>
              <a:gd name="T7" fmla="*/ 169 w 929"/>
              <a:gd name="T8" fmla="*/ 191 w 929"/>
              <a:gd name="T9" fmla="*/ 213 w 929"/>
              <a:gd name="T10" fmla="*/ 234 w 929"/>
              <a:gd name="T11" fmla="*/ 256 w 929"/>
              <a:gd name="T12" fmla="*/ 278 w 929"/>
              <a:gd name="T13" fmla="*/ 300 w 929"/>
              <a:gd name="T14" fmla="*/ 322 w 929"/>
              <a:gd name="T15" fmla="*/ 344 w 929"/>
              <a:gd name="T16" fmla="*/ 366 w 929"/>
              <a:gd name="T17" fmla="*/ 388 w 929"/>
              <a:gd name="T18" fmla="*/ 410 w 929"/>
              <a:gd name="T19" fmla="*/ 432 w 929"/>
              <a:gd name="T20" fmla="*/ 454 w 929"/>
              <a:gd name="T21" fmla="*/ 476 w 929"/>
              <a:gd name="T22" fmla="*/ 498 w 929"/>
              <a:gd name="T23" fmla="*/ 520 w 929"/>
              <a:gd name="T24" fmla="*/ 542 w 929"/>
              <a:gd name="T25" fmla="*/ 564 w 929"/>
              <a:gd name="T26" fmla="*/ 585 w 929"/>
              <a:gd name="T27" fmla="*/ 607 w 929"/>
              <a:gd name="T28" fmla="*/ 629 w 929"/>
              <a:gd name="T29" fmla="*/ 651 w 929"/>
              <a:gd name="T30" fmla="*/ 673 w 929"/>
              <a:gd name="T31" fmla="*/ 695 w 929"/>
              <a:gd name="T32" fmla="*/ 717 w 929"/>
              <a:gd name="T33" fmla="*/ 739 w 929"/>
              <a:gd name="T34" fmla="*/ 761 w 929"/>
              <a:gd name="T35" fmla="*/ 783 w 929"/>
              <a:gd name="T36" fmla="*/ 805 w 929"/>
              <a:gd name="T37" fmla="*/ 827 w 929"/>
              <a:gd name="T38" fmla="*/ 849 w 929"/>
              <a:gd name="T39" fmla="*/ 871 w 929"/>
              <a:gd name="T40" fmla="*/ 893 w 929"/>
              <a:gd name="T41" fmla="*/ 914 w 929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  <a:cxn ang="0">
                <a:pos x="T8" y="0"/>
              </a:cxn>
              <a:cxn ang="0">
                <a:pos x="T9" y="0"/>
              </a:cxn>
              <a:cxn ang="0">
                <a:pos x="T10" y="0"/>
              </a:cxn>
              <a:cxn ang="0">
                <a:pos x="T11" y="0"/>
              </a:cxn>
              <a:cxn ang="0">
                <a:pos x="T12" y="0"/>
              </a:cxn>
              <a:cxn ang="0">
                <a:pos x="T13" y="0"/>
              </a:cxn>
              <a:cxn ang="0">
                <a:pos x="T14" y="0"/>
              </a:cxn>
              <a:cxn ang="0">
                <a:pos x="T15" y="0"/>
              </a:cxn>
              <a:cxn ang="0">
                <a:pos x="T16" y="0"/>
              </a:cxn>
              <a:cxn ang="0">
                <a:pos x="T17" y="0"/>
              </a:cxn>
              <a:cxn ang="0">
                <a:pos x="T18" y="0"/>
              </a:cxn>
              <a:cxn ang="0">
                <a:pos x="T19" y="0"/>
              </a:cxn>
              <a:cxn ang="0">
                <a:pos x="T20" y="0"/>
              </a:cxn>
              <a:cxn ang="0">
                <a:pos x="T21" y="0"/>
              </a:cxn>
              <a:cxn ang="0">
                <a:pos x="T22" y="0"/>
              </a:cxn>
              <a:cxn ang="0">
                <a:pos x="T23" y="0"/>
              </a:cxn>
              <a:cxn ang="0">
                <a:pos x="T24" y="0"/>
              </a:cxn>
              <a:cxn ang="0">
                <a:pos x="T25" y="0"/>
              </a:cxn>
              <a:cxn ang="0">
                <a:pos x="T26" y="0"/>
              </a:cxn>
              <a:cxn ang="0">
                <a:pos x="T27" y="0"/>
              </a:cxn>
              <a:cxn ang="0">
                <a:pos x="T28" y="0"/>
              </a:cxn>
              <a:cxn ang="0">
                <a:pos x="T29" y="0"/>
              </a:cxn>
              <a:cxn ang="0">
                <a:pos x="T30" y="0"/>
              </a:cxn>
              <a:cxn ang="0">
                <a:pos x="T31" y="0"/>
              </a:cxn>
              <a:cxn ang="0">
                <a:pos x="T32" y="0"/>
              </a:cxn>
              <a:cxn ang="0">
                <a:pos x="T33" y="0"/>
              </a:cxn>
              <a:cxn ang="0">
                <a:pos x="T34" y="0"/>
              </a:cxn>
              <a:cxn ang="0">
                <a:pos x="T35" y="0"/>
              </a:cxn>
              <a:cxn ang="0">
                <a:pos x="T36" y="0"/>
              </a:cxn>
              <a:cxn ang="0">
                <a:pos x="T37" y="0"/>
              </a:cxn>
              <a:cxn ang="0">
                <a:pos x="T38" y="0"/>
              </a:cxn>
              <a:cxn ang="0">
                <a:pos x="T39" y="0"/>
              </a:cxn>
              <a:cxn ang="0">
                <a:pos x="T40" y="0"/>
              </a:cxn>
              <a:cxn ang="0">
                <a:pos x="T41" y="0"/>
              </a:cxn>
            </a:cxnLst>
            <a:rect l="0" t="0" r="r" b="b"/>
            <a:pathLst>
              <a:path w="929">
                <a:moveTo>
                  <a:pt x="0" y="0"/>
                </a:moveTo>
                <a:lnTo>
                  <a:pt x="8" y="0"/>
                </a:lnTo>
                <a:lnTo>
                  <a:pt x="15" y="0"/>
                </a:lnTo>
                <a:lnTo>
                  <a:pt x="22" y="0"/>
                </a:lnTo>
                <a:lnTo>
                  <a:pt x="30" y="0"/>
                </a:lnTo>
                <a:lnTo>
                  <a:pt x="37" y="0"/>
                </a:lnTo>
                <a:lnTo>
                  <a:pt x="44" y="0"/>
                </a:lnTo>
                <a:lnTo>
                  <a:pt x="52" y="0"/>
                </a:lnTo>
                <a:lnTo>
                  <a:pt x="59" y="0"/>
                </a:lnTo>
                <a:lnTo>
                  <a:pt x="66" y="0"/>
                </a:lnTo>
                <a:lnTo>
                  <a:pt x="74" y="0"/>
                </a:lnTo>
                <a:lnTo>
                  <a:pt x="81" y="0"/>
                </a:lnTo>
                <a:lnTo>
                  <a:pt x="88" y="0"/>
                </a:lnTo>
                <a:lnTo>
                  <a:pt x="96" y="0"/>
                </a:lnTo>
                <a:lnTo>
                  <a:pt x="103" y="0"/>
                </a:lnTo>
                <a:lnTo>
                  <a:pt x="110" y="0"/>
                </a:lnTo>
                <a:lnTo>
                  <a:pt x="117" y="0"/>
                </a:lnTo>
                <a:lnTo>
                  <a:pt x="125" y="0"/>
                </a:lnTo>
                <a:lnTo>
                  <a:pt x="132" y="0"/>
                </a:lnTo>
                <a:lnTo>
                  <a:pt x="139" y="0"/>
                </a:lnTo>
                <a:lnTo>
                  <a:pt x="147" y="0"/>
                </a:lnTo>
                <a:lnTo>
                  <a:pt x="154" y="0"/>
                </a:lnTo>
                <a:lnTo>
                  <a:pt x="161" y="0"/>
                </a:lnTo>
                <a:lnTo>
                  <a:pt x="169" y="0"/>
                </a:lnTo>
                <a:lnTo>
                  <a:pt x="176" y="0"/>
                </a:lnTo>
                <a:lnTo>
                  <a:pt x="183" y="0"/>
                </a:lnTo>
                <a:lnTo>
                  <a:pt x="191" y="0"/>
                </a:lnTo>
                <a:lnTo>
                  <a:pt x="198" y="0"/>
                </a:lnTo>
                <a:lnTo>
                  <a:pt x="205" y="0"/>
                </a:lnTo>
                <a:lnTo>
                  <a:pt x="213" y="0"/>
                </a:lnTo>
                <a:lnTo>
                  <a:pt x="220" y="0"/>
                </a:lnTo>
                <a:lnTo>
                  <a:pt x="227" y="0"/>
                </a:lnTo>
                <a:lnTo>
                  <a:pt x="234" y="0"/>
                </a:lnTo>
                <a:lnTo>
                  <a:pt x="242" y="0"/>
                </a:lnTo>
                <a:lnTo>
                  <a:pt x="249" y="0"/>
                </a:lnTo>
                <a:lnTo>
                  <a:pt x="256" y="0"/>
                </a:lnTo>
                <a:lnTo>
                  <a:pt x="264" y="0"/>
                </a:lnTo>
                <a:lnTo>
                  <a:pt x="271" y="0"/>
                </a:lnTo>
                <a:lnTo>
                  <a:pt x="278" y="0"/>
                </a:lnTo>
                <a:lnTo>
                  <a:pt x="286" y="0"/>
                </a:lnTo>
                <a:lnTo>
                  <a:pt x="293" y="0"/>
                </a:lnTo>
                <a:lnTo>
                  <a:pt x="300" y="0"/>
                </a:lnTo>
                <a:lnTo>
                  <a:pt x="308" y="0"/>
                </a:lnTo>
                <a:lnTo>
                  <a:pt x="315" y="0"/>
                </a:lnTo>
                <a:lnTo>
                  <a:pt x="322" y="0"/>
                </a:lnTo>
                <a:lnTo>
                  <a:pt x="330" y="0"/>
                </a:lnTo>
                <a:lnTo>
                  <a:pt x="337" y="0"/>
                </a:lnTo>
                <a:lnTo>
                  <a:pt x="344" y="0"/>
                </a:lnTo>
                <a:lnTo>
                  <a:pt x="351" y="0"/>
                </a:lnTo>
                <a:lnTo>
                  <a:pt x="359" y="0"/>
                </a:lnTo>
                <a:lnTo>
                  <a:pt x="366" y="0"/>
                </a:lnTo>
                <a:lnTo>
                  <a:pt x="373" y="0"/>
                </a:lnTo>
                <a:lnTo>
                  <a:pt x="381" y="0"/>
                </a:lnTo>
                <a:lnTo>
                  <a:pt x="388" y="0"/>
                </a:lnTo>
                <a:lnTo>
                  <a:pt x="395" y="0"/>
                </a:lnTo>
                <a:lnTo>
                  <a:pt x="403" y="0"/>
                </a:lnTo>
                <a:lnTo>
                  <a:pt x="410" y="0"/>
                </a:lnTo>
                <a:lnTo>
                  <a:pt x="417" y="0"/>
                </a:lnTo>
                <a:lnTo>
                  <a:pt x="425" y="0"/>
                </a:lnTo>
                <a:lnTo>
                  <a:pt x="432" y="0"/>
                </a:lnTo>
                <a:lnTo>
                  <a:pt x="439" y="0"/>
                </a:lnTo>
                <a:lnTo>
                  <a:pt x="447" y="0"/>
                </a:lnTo>
                <a:lnTo>
                  <a:pt x="454" y="0"/>
                </a:lnTo>
                <a:lnTo>
                  <a:pt x="461" y="0"/>
                </a:lnTo>
                <a:lnTo>
                  <a:pt x="468" y="0"/>
                </a:lnTo>
                <a:lnTo>
                  <a:pt x="476" y="0"/>
                </a:lnTo>
                <a:lnTo>
                  <a:pt x="483" y="0"/>
                </a:lnTo>
                <a:lnTo>
                  <a:pt x="490" y="0"/>
                </a:lnTo>
                <a:lnTo>
                  <a:pt x="498" y="0"/>
                </a:lnTo>
                <a:lnTo>
                  <a:pt x="505" y="0"/>
                </a:lnTo>
                <a:lnTo>
                  <a:pt x="512" y="0"/>
                </a:lnTo>
                <a:lnTo>
                  <a:pt x="520" y="0"/>
                </a:lnTo>
                <a:lnTo>
                  <a:pt x="527" y="0"/>
                </a:lnTo>
                <a:lnTo>
                  <a:pt x="534" y="0"/>
                </a:lnTo>
                <a:lnTo>
                  <a:pt x="542" y="0"/>
                </a:lnTo>
                <a:lnTo>
                  <a:pt x="549" y="0"/>
                </a:lnTo>
                <a:lnTo>
                  <a:pt x="556" y="0"/>
                </a:lnTo>
                <a:lnTo>
                  <a:pt x="564" y="0"/>
                </a:lnTo>
                <a:lnTo>
                  <a:pt x="571" y="0"/>
                </a:lnTo>
                <a:lnTo>
                  <a:pt x="578" y="0"/>
                </a:lnTo>
                <a:lnTo>
                  <a:pt x="585" y="0"/>
                </a:lnTo>
                <a:lnTo>
                  <a:pt x="593" y="0"/>
                </a:lnTo>
                <a:lnTo>
                  <a:pt x="600" y="0"/>
                </a:lnTo>
                <a:lnTo>
                  <a:pt x="607" y="0"/>
                </a:lnTo>
                <a:lnTo>
                  <a:pt x="615" y="0"/>
                </a:lnTo>
                <a:lnTo>
                  <a:pt x="622" y="0"/>
                </a:lnTo>
                <a:lnTo>
                  <a:pt x="629" y="0"/>
                </a:lnTo>
                <a:lnTo>
                  <a:pt x="637" y="0"/>
                </a:lnTo>
                <a:lnTo>
                  <a:pt x="644" y="0"/>
                </a:lnTo>
                <a:lnTo>
                  <a:pt x="651" y="0"/>
                </a:lnTo>
                <a:lnTo>
                  <a:pt x="659" y="0"/>
                </a:lnTo>
                <a:lnTo>
                  <a:pt x="666" y="0"/>
                </a:lnTo>
                <a:lnTo>
                  <a:pt x="673" y="0"/>
                </a:lnTo>
                <a:lnTo>
                  <a:pt x="681" y="0"/>
                </a:lnTo>
                <a:lnTo>
                  <a:pt x="688" y="0"/>
                </a:lnTo>
                <a:lnTo>
                  <a:pt x="695" y="0"/>
                </a:lnTo>
                <a:lnTo>
                  <a:pt x="702" y="0"/>
                </a:lnTo>
                <a:lnTo>
                  <a:pt x="710" y="0"/>
                </a:lnTo>
                <a:lnTo>
                  <a:pt x="717" y="0"/>
                </a:lnTo>
                <a:lnTo>
                  <a:pt x="724" y="0"/>
                </a:lnTo>
                <a:lnTo>
                  <a:pt x="732" y="0"/>
                </a:lnTo>
                <a:lnTo>
                  <a:pt x="739" y="0"/>
                </a:lnTo>
                <a:lnTo>
                  <a:pt x="746" y="0"/>
                </a:lnTo>
                <a:lnTo>
                  <a:pt x="754" y="0"/>
                </a:lnTo>
                <a:lnTo>
                  <a:pt x="761" y="0"/>
                </a:lnTo>
                <a:lnTo>
                  <a:pt x="768" y="0"/>
                </a:lnTo>
                <a:lnTo>
                  <a:pt x="776" y="0"/>
                </a:lnTo>
                <a:lnTo>
                  <a:pt x="783" y="0"/>
                </a:lnTo>
                <a:lnTo>
                  <a:pt x="790" y="0"/>
                </a:lnTo>
                <a:lnTo>
                  <a:pt x="798" y="0"/>
                </a:lnTo>
                <a:lnTo>
                  <a:pt x="805" y="0"/>
                </a:lnTo>
                <a:lnTo>
                  <a:pt x="812" y="0"/>
                </a:lnTo>
                <a:lnTo>
                  <a:pt x="819" y="0"/>
                </a:lnTo>
                <a:lnTo>
                  <a:pt x="827" y="0"/>
                </a:lnTo>
                <a:lnTo>
                  <a:pt x="834" y="0"/>
                </a:lnTo>
                <a:lnTo>
                  <a:pt x="841" y="0"/>
                </a:lnTo>
                <a:lnTo>
                  <a:pt x="849" y="0"/>
                </a:lnTo>
                <a:lnTo>
                  <a:pt x="856" y="0"/>
                </a:lnTo>
                <a:lnTo>
                  <a:pt x="863" y="0"/>
                </a:lnTo>
                <a:lnTo>
                  <a:pt x="871" y="0"/>
                </a:lnTo>
                <a:lnTo>
                  <a:pt x="878" y="0"/>
                </a:lnTo>
                <a:lnTo>
                  <a:pt x="885" y="0"/>
                </a:lnTo>
                <a:lnTo>
                  <a:pt x="893" y="0"/>
                </a:lnTo>
                <a:lnTo>
                  <a:pt x="900" y="0"/>
                </a:lnTo>
                <a:lnTo>
                  <a:pt x="907" y="0"/>
                </a:lnTo>
                <a:lnTo>
                  <a:pt x="914" y="0"/>
                </a:lnTo>
                <a:lnTo>
                  <a:pt x="922" y="0"/>
                </a:lnTo>
                <a:lnTo>
                  <a:pt x="929" y="0"/>
                </a:lnTo>
              </a:path>
            </a:pathLst>
          </a:custGeom>
          <a:noFill/>
          <a:ln w="0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" name="Line 237"/>
          <p:cNvSpPr>
            <a:spLocks noChangeShapeType="1"/>
          </p:cNvSpPr>
          <p:nvPr/>
        </p:nvSpPr>
        <p:spPr bwMode="auto">
          <a:xfrm flipV="1">
            <a:off x="3617839" y="4295542"/>
            <a:ext cx="0" cy="5997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" name="Line 238"/>
          <p:cNvSpPr>
            <a:spLocks noChangeShapeType="1"/>
          </p:cNvSpPr>
          <p:nvPr/>
        </p:nvSpPr>
        <p:spPr bwMode="auto">
          <a:xfrm>
            <a:off x="3493045" y="3319692"/>
            <a:ext cx="0" cy="5174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" name="Rectangle 152"/>
          <p:cNvSpPr>
            <a:spLocks noChangeArrowheads="1"/>
          </p:cNvSpPr>
          <p:nvPr/>
        </p:nvSpPr>
        <p:spPr bwMode="auto">
          <a:xfrm>
            <a:off x="3549879" y="4392204"/>
            <a:ext cx="85759" cy="144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0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54" name="Line 240"/>
          <p:cNvSpPr>
            <a:spLocks noChangeShapeType="1"/>
          </p:cNvSpPr>
          <p:nvPr/>
        </p:nvSpPr>
        <p:spPr bwMode="auto">
          <a:xfrm flipV="1">
            <a:off x="4367615" y="4295542"/>
            <a:ext cx="0" cy="5997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" name="Rectangle 154"/>
          <p:cNvSpPr>
            <a:spLocks noChangeArrowheads="1"/>
          </p:cNvSpPr>
          <p:nvPr/>
        </p:nvSpPr>
        <p:spPr bwMode="auto">
          <a:xfrm>
            <a:off x="4217783" y="4381392"/>
            <a:ext cx="343035" cy="144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1000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56" name="Line 243"/>
          <p:cNvSpPr>
            <a:spLocks noChangeShapeType="1"/>
          </p:cNvSpPr>
          <p:nvPr/>
        </p:nvSpPr>
        <p:spPr bwMode="auto">
          <a:xfrm flipV="1">
            <a:off x="5127349" y="4295542"/>
            <a:ext cx="0" cy="5997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" name="Rectangle 156"/>
          <p:cNvSpPr>
            <a:spLocks noChangeArrowheads="1"/>
          </p:cNvSpPr>
          <p:nvPr/>
        </p:nvSpPr>
        <p:spPr bwMode="auto">
          <a:xfrm>
            <a:off x="4977518" y="4381392"/>
            <a:ext cx="343035" cy="144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2000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58" name="Line 246"/>
          <p:cNvSpPr>
            <a:spLocks noChangeShapeType="1"/>
          </p:cNvSpPr>
          <p:nvPr/>
        </p:nvSpPr>
        <p:spPr bwMode="auto">
          <a:xfrm flipV="1">
            <a:off x="5885661" y="4295542"/>
            <a:ext cx="0" cy="5997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" name="Rectangle 158"/>
          <p:cNvSpPr>
            <a:spLocks noChangeArrowheads="1"/>
          </p:cNvSpPr>
          <p:nvPr/>
        </p:nvSpPr>
        <p:spPr bwMode="auto">
          <a:xfrm>
            <a:off x="5737252" y="4381392"/>
            <a:ext cx="343035" cy="144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3000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60" name="Line 249"/>
          <p:cNvSpPr>
            <a:spLocks noChangeShapeType="1"/>
          </p:cNvSpPr>
          <p:nvPr/>
        </p:nvSpPr>
        <p:spPr bwMode="auto">
          <a:xfrm flipV="1">
            <a:off x="6645396" y="4295542"/>
            <a:ext cx="0" cy="5997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" name="Rectangle 160"/>
          <p:cNvSpPr>
            <a:spLocks noChangeArrowheads="1"/>
          </p:cNvSpPr>
          <p:nvPr/>
        </p:nvSpPr>
        <p:spPr bwMode="auto">
          <a:xfrm>
            <a:off x="6496987" y="4381392"/>
            <a:ext cx="343035" cy="144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4000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62" name="Line 252"/>
          <p:cNvSpPr>
            <a:spLocks noChangeShapeType="1"/>
          </p:cNvSpPr>
          <p:nvPr/>
        </p:nvSpPr>
        <p:spPr bwMode="auto">
          <a:xfrm flipV="1">
            <a:off x="7395171" y="4295542"/>
            <a:ext cx="0" cy="5997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" name="Rectangle 162"/>
          <p:cNvSpPr>
            <a:spLocks noChangeArrowheads="1"/>
          </p:cNvSpPr>
          <p:nvPr/>
        </p:nvSpPr>
        <p:spPr bwMode="auto">
          <a:xfrm>
            <a:off x="7245341" y="4381392"/>
            <a:ext cx="343035" cy="144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5000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64" name="Line 255"/>
          <p:cNvSpPr>
            <a:spLocks noChangeShapeType="1"/>
          </p:cNvSpPr>
          <p:nvPr/>
        </p:nvSpPr>
        <p:spPr bwMode="auto">
          <a:xfrm flipV="1">
            <a:off x="8153482" y="4295542"/>
            <a:ext cx="0" cy="5997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5" name="Rectangle 164"/>
          <p:cNvSpPr>
            <a:spLocks noChangeArrowheads="1"/>
          </p:cNvSpPr>
          <p:nvPr/>
        </p:nvSpPr>
        <p:spPr bwMode="auto">
          <a:xfrm>
            <a:off x="8005076" y="4381392"/>
            <a:ext cx="343035" cy="144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6000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66" name="Line 258"/>
          <p:cNvSpPr>
            <a:spLocks noChangeShapeType="1"/>
          </p:cNvSpPr>
          <p:nvPr/>
        </p:nvSpPr>
        <p:spPr bwMode="auto">
          <a:xfrm flipV="1">
            <a:off x="8913216" y="4295542"/>
            <a:ext cx="0" cy="5997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" name="Rectangle 166"/>
          <p:cNvSpPr>
            <a:spLocks noChangeArrowheads="1"/>
          </p:cNvSpPr>
          <p:nvPr/>
        </p:nvSpPr>
        <p:spPr bwMode="auto">
          <a:xfrm>
            <a:off x="8764810" y="4381392"/>
            <a:ext cx="343035" cy="144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7000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68" name="Line 261"/>
          <p:cNvSpPr>
            <a:spLocks noChangeShapeType="1"/>
          </p:cNvSpPr>
          <p:nvPr/>
        </p:nvSpPr>
        <p:spPr bwMode="auto">
          <a:xfrm flipV="1">
            <a:off x="9672952" y="4295542"/>
            <a:ext cx="0" cy="5997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9" name="Rectangle 168"/>
          <p:cNvSpPr>
            <a:spLocks noChangeArrowheads="1"/>
          </p:cNvSpPr>
          <p:nvPr/>
        </p:nvSpPr>
        <p:spPr bwMode="auto">
          <a:xfrm>
            <a:off x="9524545" y="4381392"/>
            <a:ext cx="343035" cy="144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8000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72" name="Line 267"/>
          <p:cNvSpPr>
            <a:spLocks noChangeShapeType="1"/>
          </p:cNvSpPr>
          <p:nvPr/>
        </p:nvSpPr>
        <p:spPr bwMode="auto">
          <a:xfrm>
            <a:off x="3493045" y="4258157"/>
            <a:ext cx="62601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" name="Rectangle 173"/>
          <p:cNvSpPr>
            <a:spLocks noChangeArrowheads="1"/>
          </p:cNvSpPr>
          <p:nvPr/>
        </p:nvSpPr>
        <p:spPr bwMode="auto">
          <a:xfrm>
            <a:off x="3329310" y="4189948"/>
            <a:ext cx="85759" cy="144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0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75" name="Line 270"/>
          <p:cNvSpPr>
            <a:spLocks noChangeShapeType="1"/>
          </p:cNvSpPr>
          <p:nvPr/>
        </p:nvSpPr>
        <p:spPr bwMode="auto">
          <a:xfrm>
            <a:off x="3493045" y="3784220"/>
            <a:ext cx="62601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6" name="Rectangle 175"/>
          <p:cNvSpPr>
            <a:spLocks noChangeArrowheads="1"/>
          </p:cNvSpPr>
          <p:nvPr/>
        </p:nvSpPr>
        <p:spPr bwMode="auto">
          <a:xfrm>
            <a:off x="3115581" y="3716011"/>
            <a:ext cx="385040" cy="144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0.005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77" name="Line 273"/>
          <p:cNvSpPr>
            <a:spLocks noChangeShapeType="1"/>
          </p:cNvSpPr>
          <p:nvPr/>
        </p:nvSpPr>
        <p:spPr bwMode="auto">
          <a:xfrm>
            <a:off x="3493045" y="3319692"/>
            <a:ext cx="62601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8" name="Rectangle 177"/>
          <p:cNvSpPr>
            <a:spLocks noChangeArrowheads="1"/>
          </p:cNvSpPr>
          <p:nvPr/>
        </p:nvSpPr>
        <p:spPr bwMode="auto">
          <a:xfrm>
            <a:off x="3188138" y="3250307"/>
            <a:ext cx="299281" cy="144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0.01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79" name="Line 277"/>
          <p:cNvSpPr>
            <a:spLocks noChangeShapeType="1"/>
          </p:cNvSpPr>
          <p:nvPr/>
        </p:nvSpPr>
        <p:spPr bwMode="auto">
          <a:xfrm flipV="1">
            <a:off x="3617840" y="4348208"/>
            <a:ext cx="6203111" cy="731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0" name="Line 279"/>
          <p:cNvSpPr>
            <a:spLocks noChangeShapeType="1"/>
          </p:cNvSpPr>
          <p:nvPr/>
        </p:nvSpPr>
        <p:spPr bwMode="auto">
          <a:xfrm flipV="1">
            <a:off x="3493045" y="3319692"/>
            <a:ext cx="0" cy="93846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4" name="Curved Right Arrow 223"/>
          <p:cNvSpPr/>
          <p:nvPr/>
        </p:nvSpPr>
        <p:spPr>
          <a:xfrm>
            <a:off x="2577291" y="2720935"/>
            <a:ext cx="458068" cy="908742"/>
          </a:xfrm>
          <a:prstGeom prst="curvedRightArrow">
            <a:avLst/>
          </a:prstGeom>
          <a:solidFill>
            <a:schemeClr val="accent1">
              <a:lumMod val="40000"/>
              <a:lumOff val="6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5" name="TextBox 224"/>
          <p:cNvSpPr txBox="1"/>
          <p:nvPr/>
        </p:nvSpPr>
        <p:spPr>
          <a:xfrm>
            <a:off x="2059875" y="2968790"/>
            <a:ext cx="45310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rgbClr val="0070C0"/>
                </a:solidFill>
              </a:rPr>
              <a:t>DFT</a:t>
            </a:r>
            <a:endParaRPr lang="en-US" sz="2000" dirty="0">
              <a:solidFill>
                <a:srgbClr val="0070C0"/>
              </a:solidFill>
            </a:endParaRPr>
          </a:p>
        </p:txBody>
      </p:sp>
      <p:sp>
        <p:nvSpPr>
          <p:cNvPr id="243" name="TextBox 242"/>
          <p:cNvSpPr txBox="1"/>
          <p:nvPr/>
        </p:nvSpPr>
        <p:spPr>
          <a:xfrm>
            <a:off x="5503626" y="3670726"/>
            <a:ext cx="25487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Frequency Spectrum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45" name="Straight Arrow Connector 244"/>
          <p:cNvCxnSpPr/>
          <p:nvPr/>
        </p:nvCxnSpPr>
        <p:spPr>
          <a:xfrm flipH="1">
            <a:off x="5777383" y="3982182"/>
            <a:ext cx="182277" cy="158863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9710936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4867" y="632679"/>
            <a:ext cx="6723533" cy="132556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Compute Flying Sound Feature</a:t>
            </a:r>
            <a:endParaRPr lang="en-US" sz="4000" dirty="0"/>
          </a:p>
        </p:txBody>
      </p:sp>
      <p:grpSp>
        <p:nvGrpSpPr>
          <p:cNvPr id="182" name="Group 181"/>
          <p:cNvGrpSpPr/>
          <p:nvPr/>
        </p:nvGrpSpPr>
        <p:grpSpPr>
          <a:xfrm>
            <a:off x="3148177" y="2015286"/>
            <a:ext cx="6879834" cy="1193045"/>
            <a:chOff x="2756564" y="2156896"/>
            <a:chExt cx="6745916" cy="1400592"/>
          </a:xfrm>
        </p:grpSpPr>
        <p:sp>
          <p:nvSpPr>
            <p:cNvPr id="12" name="Line 247"/>
            <p:cNvSpPr>
              <a:spLocks noChangeShapeType="1"/>
            </p:cNvSpPr>
            <p:nvPr/>
          </p:nvSpPr>
          <p:spPr bwMode="auto">
            <a:xfrm>
              <a:off x="3061676" y="3368859"/>
              <a:ext cx="62377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Line 249"/>
            <p:cNvSpPr>
              <a:spLocks noChangeShapeType="1"/>
            </p:cNvSpPr>
            <p:nvPr/>
          </p:nvSpPr>
          <p:spPr bwMode="auto">
            <a:xfrm flipV="1">
              <a:off x="3061676" y="2246339"/>
              <a:ext cx="0" cy="112252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Line 255"/>
            <p:cNvSpPr>
              <a:spLocks noChangeShapeType="1"/>
            </p:cNvSpPr>
            <p:nvPr/>
          </p:nvSpPr>
          <p:spPr bwMode="auto">
            <a:xfrm flipV="1">
              <a:off x="4614956" y="3294963"/>
              <a:ext cx="0" cy="738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Rectangle 257"/>
            <p:cNvSpPr>
              <a:spLocks noChangeArrowheads="1"/>
            </p:cNvSpPr>
            <p:nvPr/>
          </p:nvSpPr>
          <p:spPr bwMode="auto">
            <a:xfrm>
              <a:off x="4441684" y="3388210"/>
              <a:ext cx="314189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4000</a:t>
              </a:r>
              <a:endPara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Line 261"/>
            <p:cNvSpPr>
              <a:spLocks noChangeShapeType="1"/>
            </p:cNvSpPr>
            <p:nvPr/>
          </p:nvSpPr>
          <p:spPr bwMode="auto">
            <a:xfrm flipV="1">
              <a:off x="6174809" y="3294963"/>
              <a:ext cx="0" cy="738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263"/>
            <p:cNvSpPr>
              <a:spLocks noChangeArrowheads="1"/>
            </p:cNvSpPr>
            <p:nvPr/>
          </p:nvSpPr>
          <p:spPr bwMode="auto">
            <a:xfrm>
              <a:off x="6001538" y="3388211"/>
              <a:ext cx="314189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8000</a:t>
              </a:r>
              <a:endPara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Line 267"/>
            <p:cNvSpPr>
              <a:spLocks noChangeShapeType="1"/>
            </p:cNvSpPr>
            <p:nvPr/>
          </p:nvSpPr>
          <p:spPr bwMode="auto">
            <a:xfrm flipV="1">
              <a:off x="7734665" y="3294963"/>
              <a:ext cx="0" cy="738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269"/>
            <p:cNvSpPr>
              <a:spLocks noChangeArrowheads="1"/>
            </p:cNvSpPr>
            <p:nvPr/>
          </p:nvSpPr>
          <p:spPr bwMode="auto">
            <a:xfrm>
              <a:off x="7544956" y="3388211"/>
              <a:ext cx="39273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12000</a:t>
              </a: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Line 273"/>
            <p:cNvSpPr>
              <a:spLocks noChangeShapeType="1"/>
            </p:cNvSpPr>
            <p:nvPr/>
          </p:nvSpPr>
          <p:spPr bwMode="auto">
            <a:xfrm flipV="1">
              <a:off x="9299450" y="3294963"/>
              <a:ext cx="0" cy="738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275"/>
            <p:cNvSpPr>
              <a:spLocks noChangeArrowheads="1"/>
            </p:cNvSpPr>
            <p:nvPr/>
          </p:nvSpPr>
          <p:spPr bwMode="auto">
            <a:xfrm>
              <a:off x="9109744" y="3388211"/>
              <a:ext cx="39273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16000</a:t>
              </a: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Rectangle 278"/>
            <p:cNvSpPr>
              <a:spLocks noChangeArrowheads="1"/>
            </p:cNvSpPr>
            <p:nvPr/>
          </p:nvSpPr>
          <p:spPr bwMode="auto">
            <a:xfrm>
              <a:off x="2756564" y="3251232"/>
              <a:ext cx="242054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-0.6</a:t>
              </a: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Line 279"/>
            <p:cNvSpPr>
              <a:spLocks noChangeShapeType="1"/>
            </p:cNvSpPr>
            <p:nvPr/>
          </p:nvSpPr>
          <p:spPr bwMode="auto">
            <a:xfrm>
              <a:off x="3061676" y="3170042"/>
              <a:ext cx="5753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Line 282"/>
            <p:cNvSpPr>
              <a:spLocks noChangeShapeType="1"/>
            </p:cNvSpPr>
            <p:nvPr/>
          </p:nvSpPr>
          <p:spPr bwMode="auto">
            <a:xfrm>
              <a:off x="3061676" y="2985302"/>
              <a:ext cx="5753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287"/>
            <p:cNvSpPr>
              <a:spLocks noChangeArrowheads="1"/>
            </p:cNvSpPr>
            <p:nvPr/>
          </p:nvSpPr>
          <p:spPr bwMode="auto">
            <a:xfrm>
              <a:off x="2865092" y="2749537"/>
              <a:ext cx="78547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0</a:t>
              </a: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Line 288"/>
            <p:cNvSpPr>
              <a:spLocks noChangeShapeType="1"/>
            </p:cNvSpPr>
            <p:nvPr/>
          </p:nvSpPr>
          <p:spPr bwMode="auto">
            <a:xfrm>
              <a:off x="3061676" y="2612302"/>
              <a:ext cx="5753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Line 291"/>
            <p:cNvSpPr>
              <a:spLocks noChangeShapeType="1"/>
            </p:cNvSpPr>
            <p:nvPr/>
          </p:nvSpPr>
          <p:spPr bwMode="auto">
            <a:xfrm>
              <a:off x="3061676" y="2425801"/>
              <a:ext cx="5753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 296"/>
            <p:cNvSpPr>
              <a:spLocks noChangeArrowheads="1"/>
            </p:cNvSpPr>
            <p:nvPr/>
          </p:nvSpPr>
          <p:spPr bwMode="auto">
            <a:xfrm>
              <a:off x="2779190" y="2197075"/>
              <a:ext cx="19556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0.6</a:t>
              </a: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" name="Line 191"/>
            <p:cNvSpPr>
              <a:spLocks noChangeShapeType="1"/>
            </p:cNvSpPr>
            <p:nvPr/>
          </p:nvSpPr>
          <p:spPr bwMode="auto">
            <a:xfrm flipH="1">
              <a:off x="9199371" y="2811255"/>
              <a:ext cx="6659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206"/>
            <p:cNvSpPr>
              <a:spLocks/>
            </p:cNvSpPr>
            <p:nvPr/>
          </p:nvSpPr>
          <p:spPr bwMode="auto">
            <a:xfrm>
              <a:off x="3069454" y="2811255"/>
              <a:ext cx="775605" cy="0"/>
            </a:xfrm>
            <a:custGeom>
              <a:avLst/>
              <a:gdLst>
                <a:gd name="T0" fmla="*/ 9 w 559"/>
                <a:gd name="T1" fmla="*/ 22 w 559"/>
                <a:gd name="T2" fmla="*/ 35 w 559"/>
                <a:gd name="T3" fmla="*/ 48 w 559"/>
                <a:gd name="T4" fmla="*/ 62 w 559"/>
                <a:gd name="T5" fmla="*/ 75 w 559"/>
                <a:gd name="T6" fmla="*/ 88 w 559"/>
                <a:gd name="T7" fmla="*/ 101 w 559"/>
                <a:gd name="T8" fmla="*/ 114 w 559"/>
                <a:gd name="T9" fmla="*/ 128 w 559"/>
                <a:gd name="T10" fmla="*/ 141 w 559"/>
                <a:gd name="T11" fmla="*/ 154 w 559"/>
                <a:gd name="T12" fmla="*/ 167 w 559"/>
                <a:gd name="T13" fmla="*/ 180 w 559"/>
                <a:gd name="T14" fmla="*/ 194 w 559"/>
                <a:gd name="T15" fmla="*/ 207 w 559"/>
                <a:gd name="T16" fmla="*/ 220 w 559"/>
                <a:gd name="T17" fmla="*/ 233 w 559"/>
                <a:gd name="T18" fmla="*/ 246 w 559"/>
                <a:gd name="T19" fmla="*/ 260 w 559"/>
                <a:gd name="T20" fmla="*/ 273 w 559"/>
                <a:gd name="T21" fmla="*/ 286 w 559"/>
                <a:gd name="T22" fmla="*/ 299 w 559"/>
                <a:gd name="T23" fmla="*/ 312 w 559"/>
                <a:gd name="T24" fmla="*/ 326 w 559"/>
                <a:gd name="T25" fmla="*/ 339 w 559"/>
                <a:gd name="T26" fmla="*/ 352 w 559"/>
                <a:gd name="T27" fmla="*/ 365 w 559"/>
                <a:gd name="T28" fmla="*/ 378 w 559"/>
                <a:gd name="T29" fmla="*/ 392 w 559"/>
                <a:gd name="T30" fmla="*/ 405 w 559"/>
                <a:gd name="T31" fmla="*/ 418 w 559"/>
                <a:gd name="T32" fmla="*/ 431 w 559"/>
                <a:gd name="T33" fmla="*/ 444 w 559"/>
                <a:gd name="T34" fmla="*/ 458 w 559"/>
                <a:gd name="T35" fmla="*/ 471 w 559"/>
                <a:gd name="T36" fmla="*/ 484 w 559"/>
                <a:gd name="T37" fmla="*/ 497 w 559"/>
                <a:gd name="T38" fmla="*/ 510 w 559"/>
                <a:gd name="T39" fmla="*/ 524 w 559"/>
                <a:gd name="T40" fmla="*/ 537 w 559"/>
                <a:gd name="T41" fmla="*/ 550 w 55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</a:cxnLst>
              <a:rect l="0" t="0" r="r" b="b"/>
              <a:pathLst>
                <a:path w="559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35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5" y="0"/>
                  </a:lnTo>
                  <a:lnTo>
                    <a:pt x="79" y="0"/>
                  </a:lnTo>
                  <a:lnTo>
                    <a:pt x="84" y="0"/>
                  </a:lnTo>
                  <a:lnTo>
                    <a:pt x="88" y="0"/>
                  </a:lnTo>
                  <a:lnTo>
                    <a:pt x="92" y="0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6" y="0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9" y="0"/>
                  </a:lnTo>
                  <a:lnTo>
                    <a:pt x="123" y="0"/>
                  </a:lnTo>
                  <a:lnTo>
                    <a:pt x="128" y="0"/>
                  </a:lnTo>
                  <a:lnTo>
                    <a:pt x="132" y="0"/>
                  </a:lnTo>
                  <a:lnTo>
                    <a:pt x="136" y="0"/>
                  </a:lnTo>
                  <a:lnTo>
                    <a:pt x="141" y="0"/>
                  </a:lnTo>
                  <a:lnTo>
                    <a:pt x="145" y="0"/>
                  </a:lnTo>
                  <a:lnTo>
                    <a:pt x="150" y="0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3" y="0"/>
                  </a:lnTo>
                  <a:lnTo>
                    <a:pt x="167" y="0"/>
                  </a:lnTo>
                  <a:lnTo>
                    <a:pt x="172" y="0"/>
                  </a:lnTo>
                  <a:lnTo>
                    <a:pt x="176" y="0"/>
                  </a:lnTo>
                  <a:lnTo>
                    <a:pt x="180" y="0"/>
                  </a:lnTo>
                  <a:lnTo>
                    <a:pt x="185" y="0"/>
                  </a:lnTo>
                  <a:lnTo>
                    <a:pt x="189" y="0"/>
                  </a:lnTo>
                  <a:lnTo>
                    <a:pt x="194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7" y="0"/>
                  </a:lnTo>
                  <a:lnTo>
                    <a:pt x="211" y="0"/>
                  </a:lnTo>
                  <a:lnTo>
                    <a:pt x="216" y="0"/>
                  </a:lnTo>
                  <a:lnTo>
                    <a:pt x="220" y="0"/>
                  </a:lnTo>
                  <a:lnTo>
                    <a:pt x="224" y="0"/>
                  </a:lnTo>
                  <a:lnTo>
                    <a:pt x="229" y="0"/>
                  </a:lnTo>
                  <a:lnTo>
                    <a:pt x="233" y="0"/>
                  </a:lnTo>
                  <a:lnTo>
                    <a:pt x="238" y="0"/>
                  </a:lnTo>
                  <a:lnTo>
                    <a:pt x="242" y="0"/>
                  </a:lnTo>
                  <a:lnTo>
                    <a:pt x="246" y="0"/>
                  </a:lnTo>
                  <a:lnTo>
                    <a:pt x="251" y="0"/>
                  </a:lnTo>
                  <a:lnTo>
                    <a:pt x="255" y="0"/>
                  </a:lnTo>
                  <a:lnTo>
                    <a:pt x="260" y="0"/>
                  </a:lnTo>
                  <a:lnTo>
                    <a:pt x="264" y="0"/>
                  </a:lnTo>
                  <a:lnTo>
                    <a:pt x="268" y="0"/>
                  </a:lnTo>
                  <a:lnTo>
                    <a:pt x="273" y="0"/>
                  </a:lnTo>
                  <a:lnTo>
                    <a:pt x="277" y="0"/>
                  </a:lnTo>
                  <a:lnTo>
                    <a:pt x="282" y="0"/>
                  </a:lnTo>
                  <a:lnTo>
                    <a:pt x="286" y="0"/>
                  </a:lnTo>
                  <a:lnTo>
                    <a:pt x="290" y="0"/>
                  </a:lnTo>
                  <a:lnTo>
                    <a:pt x="295" y="0"/>
                  </a:lnTo>
                  <a:lnTo>
                    <a:pt x="299" y="0"/>
                  </a:lnTo>
                  <a:lnTo>
                    <a:pt x="304" y="0"/>
                  </a:lnTo>
                  <a:lnTo>
                    <a:pt x="308" y="0"/>
                  </a:lnTo>
                  <a:lnTo>
                    <a:pt x="312" y="0"/>
                  </a:lnTo>
                  <a:lnTo>
                    <a:pt x="317" y="0"/>
                  </a:lnTo>
                  <a:lnTo>
                    <a:pt x="321" y="0"/>
                  </a:lnTo>
                  <a:lnTo>
                    <a:pt x="326" y="0"/>
                  </a:lnTo>
                  <a:lnTo>
                    <a:pt x="330" y="0"/>
                  </a:lnTo>
                  <a:lnTo>
                    <a:pt x="334" y="0"/>
                  </a:lnTo>
                  <a:lnTo>
                    <a:pt x="339" y="0"/>
                  </a:lnTo>
                  <a:lnTo>
                    <a:pt x="343" y="0"/>
                  </a:lnTo>
                  <a:lnTo>
                    <a:pt x="348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61" y="0"/>
                  </a:lnTo>
                  <a:lnTo>
                    <a:pt x="365" y="0"/>
                  </a:lnTo>
                  <a:lnTo>
                    <a:pt x="370" y="0"/>
                  </a:lnTo>
                  <a:lnTo>
                    <a:pt x="374" y="0"/>
                  </a:lnTo>
                  <a:lnTo>
                    <a:pt x="378" y="0"/>
                  </a:lnTo>
                  <a:lnTo>
                    <a:pt x="383" y="0"/>
                  </a:lnTo>
                  <a:lnTo>
                    <a:pt x="387" y="0"/>
                  </a:lnTo>
                  <a:lnTo>
                    <a:pt x="392" y="0"/>
                  </a:lnTo>
                  <a:lnTo>
                    <a:pt x="396" y="0"/>
                  </a:lnTo>
                  <a:lnTo>
                    <a:pt x="400" y="0"/>
                  </a:lnTo>
                  <a:lnTo>
                    <a:pt x="405" y="0"/>
                  </a:lnTo>
                  <a:lnTo>
                    <a:pt x="409" y="0"/>
                  </a:lnTo>
                  <a:lnTo>
                    <a:pt x="414" y="0"/>
                  </a:lnTo>
                  <a:lnTo>
                    <a:pt x="418" y="0"/>
                  </a:lnTo>
                  <a:lnTo>
                    <a:pt x="422" y="0"/>
                  </a:lnTo>
                  <a:lnTo>
                    <a:pt x="427" y="0"/>
                  </a:lnTo>
                  <a:lnTo>
                    <a:pt x="431" y="0"/>
                  </a:lnTo>
                  <a:lnTo>
                    <a:pt x="436" y="0"/>
                  </a:lnTo>
                  <a:lnTo>
                    <a:pt x="440" y="0"/>
                  </a:lnTo>
                  <a:lnTo>
                    <a:pt x="444" y="0"/>
                  </a:lnTo>
                  <a:lnTo>
                    <a:pt x="449" y="0"/>
                  </a:lnTo>
                  <a:lnTo>
                    <a:pt x="453" y="0"/>
                  </a:lnTo>
                  <a:lnTo>
                    <a:pt x="458" y="0"/>
                  </a:lnTo>
                  <a:lnTo>
                    <a:pt x="462" y="0"/>
                  </a:lnTo>
                  <a:lnTo>
                    <a:pt x="466" y="0"/>
                  </a:lnTo>
                  <a:lnTo>
                    <a:pt x="471" y="0"/>
                  </a:lnTo>
                  <a:lnTo>
                    <a:pt x="475" y="0"/>
                  </a:lnTo>
                  <a:lnTo>
                    <a:pt x="480" y="0"/>
                  </a:lnTo>
                  <a:lnTo>
                    <a:pt x="484" y="0"/>
                  </a:lnTo>
                  <a:lnTo>
                    <a:pt x="488" y="0"/>
                  </a:lnTo>
                  <a:lnTo>
                    <a:pt x="493" y="0"/>
                  </a:lnTo>
                  <a:lnTo>
                    <a:pt x="497" y="0"/>
                  </a:lnTo>
                  <a:lnTo>
                    <a:pt x="502" y="0"/>
                  </a:lnTo>
                  <a:lnTo>
                    <a:pt x="506" y="0"/>
                  </a:lnTo>
                  <a:lnTo>
                    <a:pt x="510" y="0"/>
                  </a:lnTo>
                  <a:lnTo>
                    <a:pt x="515" y="0"/>
                  </a:lnTo>
                  <a:lnTo>
                    <a:pt x="519" y="0"/>
                  </a:lnTo>
                  <a:lnTo>
                    <a:pt x="524" y="0"/>
                  </a:lnTo>
                  <a:lnTo>
                    <a:pt x="528" y="0"/>
                  </a:lnTo>
                  <a:lnTo>
                    <a:pt x="532" y="0"/>
                  </a:lnTo>
                  <a:lnTo>
                    <a:pt x="537" y="0"/>
                  </a:lnTo>
                  <a:lnTo>
                    <a:pt x="541" y="0"/>
                  </a:lnTo>
                  <a:lnTo>
                    <a:pt x="546" y="0"/>
                  </a:lnTo>
                  <a:lnTo>
                    <a:pt x="550" y="0"/>
                  </a:lnTo>
                  <a:lnTo>
                    <a:pt x="554" y="0"/>
                  </a:lnTo>
                  <a:lnTo>
                    <a:pt x="559" y="0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207"/>
            <p:cNvSpPr>
              <a:spLocks/>
            </p:cNvSpPr>
            <p:nvPr/>
          </p:nvSpPr>
          <p:spPr bwMode="auto">
            <a:xfrm>
              <a:off x="3845059" y="2811255"/>
              <a:ext cx="775605" cy="0"/>
            </a:xfrm>
            <a:custGeom>
              <a:avLst/>
              <a:gdLst>
                <a:gd name="T0" fmla="*/ 9 w 559"/>
                <a:gd name="T1" fmla="*/ 22 w 559"/>
                <a:gd name="T2" fmla="*/ 35 w 559"/>
                <a:gd name="T3" fmla="*/ 48 w 559"/>
                <a:gd name="T4" fmla="*/ 61 w 559"/>
                <a:gd name="T5" fmla="*/ 75 w 559"/>
                <a:gd name="T6" fmla="*/ 88 w 559"/>
                <a:gd name="T7" fmla="*/ 101 w 559"/>
                <a:gd name="T8" fmla="*/ 114 w 559"/>
                <a:gd name="T9" fmla="*/ 127 w 559"/>
                <a:gd name="T10" fmla="*/ 141 w 559"/>
                <a:gd name="T11" fmla="*/ 154 w 559"/>
                <a:gd name="T12" fmla="*/ 167 w 559"/>
                <a:gd name="T13" fmla="*/ 180 w 559"/>
                <a:gd name="T14" fmla="*/ 194 w 559"/>
                <a:gd name="T15" fmla="*/ 207 w 559"/>
                <a:gd name="T16" fmla="*/ 220 w 559"/>
                <a:gd name="T17" fmla="*/ 233 w 559"/>
                <a:gd name="T18" fmla="*/ 246 w 559"/>
                <a:gd name="T19" fmla="*/ 260 w 559"/>
                <a:gd name="T20" fmla="*/ 273 w 559"/>
                <a:gd name="T21" fmla="*/ 286 w 559"/>
                <a:gd name="T22" fmla="*/ 299 w 559"/>
                <a:gd name="T23" fmla="*/ 312 w 559"/>
                <a:gd name="T24" fmla="*/ 326 w 559"/>
                <a:gd name="T25" fmla="*/ 339 w 559"/>
                <a:gd name="T26" fmla="*/ 352 w 559"/>
                <a:gd name="T27" fmla="*/ 365 w 559"/>
                <a:gd name="T28" fmla="*/ 378 w 559"/>
                <a:gd name="T29" fmla="*/ 392 w 559"/>
                <a:gd name="T30" fmla="*/ 405 w 559"/>
                <a:gd name="T31" fmla="*/ 418 w 559"/>
                <a:gd name="T32" fmla="*/ 431 w 559"/>
                <a:gd name="T33" fmla="*/ 444 w 559"/>
                <a:gd name="T34" fmla="*/ 458 w 559"/>
                <a:gd name="T35" fmla="*/ 471 w 559"/>
                <a:gd name="T36" fmla="*/ 484 w 559"/>
                <a:gd name="T37" fmla="*/ 497 w 559"/>
                <a:gd name="T38" fmla="*/ 510 w 559"/>
                <a:gd name="T39" fmla="*/ 524 w 559"/>
                <a:gd name="T40" fmla="*/ 537 w 559"/>
                <a:gd name="T41" fmla="*/ 550 w 55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</a:cxnLst>
              <a:rect l="0" t="0" r="r" b="b"/>
              <a:pathLst>
                <a:path w="559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35" y="0"/>
                  </a:lnTo>
                  <a:lnTo>
                    <a:pt x="39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5" y="0"/>
                  </a:lnTo>
                  <a:lnTo>
                    <a:pt x="79" y="0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2" y="0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9" y="0"/>
                  </a:lnTo>
                  <a:lnTo>
                    <a:pt x="123" y="0"/>
                  </a:lnTo>
                  <a:lnTo>
                    <a:pt x="127" y="0"/>
                  </a:lnTo>
                  <a:lnTo>
                    <a:pt x="132" y="0"/>
                  </a:lnTo>
                  <a:lnTo>
                    <a:pt x="136" y="0"/>
                  </a:lnTo>
                  <a:lnTo>
                    <a:pt x="141" y="0"/>
                  </a:lnTo>
                  <a:lnTo>
                    <a:pt x="145" y="0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3" y="0"/>
                  </a:lnTo>
                  <a:lnTo>
                    <a:pt x="167" y="0"/>
                  </a:lnTo>
                  <a:lnTo>
                    <a:pt x="171" y="0"/>
                  </a:lnTo>
                  <a:lnTo>
                    <a:pt x="176" y="0"/>
                  </a:lnTo>
                  <a:lnTo>
                    <a:pt x="180" y="0"/>
                  </a:lnTo>
                  <a:lnTo>
                    <a:pt x="185" y="0"/>
                  </a:lnTo>
                  <a:lnTo>
                    <a:pt x="189" y="0"/>
                  </a:lnTo>
                  <a:lnTo>
                    <a:pt x="194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7" y="0"/>
                  </a:lnTo>
                  <a:lnTo>
                    <a:pt x="211" y="0"/>
                  </a:lnTo>
                  <a:lnTo>
                    <a:pt x="216" y="0"/>
                  </a:lnTo>
                  <a:lnTo>
                    <a:pt x="220" y="0"/>
                  </a:lnTo>
                  <a:lnTo>
                    <a:pt x="224" y="0"/>
                  </a:lnTo>
                  <a:lnTo>
                    <a:pt x="229" y="0"/>
                  </a:lnTo>
                  <a:lnTo>
                    <a:pt x="233" y="0"/>
                  </a:lnTo>
                  <a:lnTo>
                    <a:pt x="238" y="0"/>
                  </a:lnTo>
                  <a:lnTo>
                    <a:pt x="242" y="0"/>
                  </a:lnTo>
                  <a:lnTo>
                    <a:pt x="246" y="0"/>
                  </a:lnTo>
                  <a:lnTo>
                    <a:pt x="251" y="0"/>
                  </a:lnTo>
                  <a:lnTo>
                    <a:pt x="255" y="0"/>
                  </a:lnTo>
                  <a:lnTo>
                    <a:pt x="260" y="0"/>
                  </a:lnTo>
                  <a:lnTo>
                    <a:pt x="264" y="0"/>
                  </a:lnTo>
                  <a:lnTo>
                    <a:pt x="268" y="0"/>
                  </a:lnTo>
                  <a:lnTo>
                    <a:pt x="273" y="0"/>
                  </a:lnTo>
                  <a:lnTo>
                    <a:pt x="277" y="0"/>
                  </a:lnTo>
                  <a:lnTo>
                    <a:pt x="282" y="0"/>
                  </a:lnTo>
                  <a:lnTo>
                    <a:pt x="286" y="0"/>
                  </a:lnTo>
                  <a:lnTo>
                    <a:pt x="290" y="0"/>
                  </a:lnTo>
                  <a:lnTo>
                    <a:pt x="295" y="0"/>
                  </a:lnTo>
                  <a:lnTo>
                    <a:pt x="299" y="0"/>
                  </a:lnTo>
                  <a:lnTo>
                    <a:pt x="304" y="0"/>
                  </a:lnTo>
                  <a:lnTo>
                    <a:pt x="308" y="0"/>
                  </a:lnTo>
                  <a:lnTo>
                    <a:pt x="312" y="0"/>
                  </a:lnTo>
                  <a:lnTo>
                    <a:pt x="317" y="0"/>
                  </a:lnTo>
                  <a:lnTo>
                    <a:pt x="321" y="0"/>
                  </a:lnTo>
                  <a:lnTo>
                    <a:pt x="326" y="0"/>
                  </a:lnTo>
                  <a:lnTo>
                    <a:pt x="330" y="0"/>
                  </a:lnTo>
                  <a:lnTo>
                    <a:pt x="334" y="0"/>
                  </a:lnTo>
                  <a:lnTo>
                    <a:pt x="339" y="0"/>
                  </a:lnTo>
                  <a:lnTo>
                    <a:pt x="343" y="0"/>
                  </a:lnTo>
                  <a:lnTo>
                    <a:pt x="348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61" y="0"/>
                  </a:lnTo>
                  <a:lnTo>
                    <a:pt x="365" y="0"/>
                  </a:lnTo>
                  <a:lnTo>
                    <a:pt x="370" y="0"/>
                  </a:lnTo>
                  <a:lnTo>
                    <a:pt x="374" y="0"/>
                  </a:lnTo>
                  <a:lnTo>
                    <a:pt x="378" y="0"/>
                  </a:lnTo>
                  <a:lnTo>
                    <a:pt x="383" y="0"/>
                  </a:lnTo>
                  <a:lnTo>
                    <a:pt x="387" y="0"/>
                  </a:lnTo>
                  <a:lnTo>
                    <a:pt x="392" y="0"/>
                  </a:lnTo>
                  <a:lnTo>
                    <a:pt x="396" y="0"/>
                  </a:lnTo>
                  <a:lnTo>
                    <a:pt x="400" y="0"/>
                  </a:lnTo>
                  <a:lnTo>
                    <a:pt x="405" y="0"/>
                  </a:lnTo>
                  <a:lnTo>
                    <a:pt x="409" y="0"/>
                  </a:lnTo>
                  <a:lnTo>
                    <a:pt x="414" y="0"/>
                  </a:lnTo>
                  <a:lnTo>
                    <a:pt x="418" y="0"/>
                  </a:lnTo>
                  <a:lnTo>
                    <a:pt x="422" y="0"/>
                  </a:lnTo>
                  <a:lnTo>
                    <a:pt x="427" y="0"/>
                  </a:lnTo>
                  <a:lnTo>
                    <a:pt x="431" y="0"/>
                  </a:lnTo>
                  <a:lnTo>
                    <a:pt x="436" y="0"/>
                  </a:lnTo>
                  <a:lnTo>
                    <a:pt x="440" y="0"/>
                  </a:lnTo>
                  <a:lnTo>
                    <a:pt x="444" y="0"/>
                  </a:lnTo>
                  <a:lnTo>
                    <a:pt x="449" y="0"/>
                  </a:lnTo>
                  <a:lnTo>
                    <a:pt x="453" y="0"/>
                  </a:lnTo>
                  <a:lnTo>
                    <a:pt x="458" y="0"/>
                  </a:lnTo>
                  <a:lnTo>
                    <a:pt x="462" y="0"/>
                  </a:lnTo>
                  <a:lnTo>
                    <a:pt x="466" y="0"/>
                  </a:lnTo>
                  <a:lnTo>
                    <a:pt x="471" y="0"/>
                  </a:lnTo>
                  <a:lnTo>
                    <a:pt x="475" y="0"/>
                  </a:lnTo>
                  <a:lnTo>
                    <a:pt x="480" y="0"/>
                  </a:lnTo>
                  <a:lnTo>
                    <a:pt x="484" y="0"/>
                  </a:lnTo>
                  <a:lnTo>
                    <a:pt x="488" y="0"/>
                  </a:lnTo>
                  <a:lnTo>
                    <a:pt x="493" y="0"/>
                  </a:lnTo>
                  <a:lnTo>
                    <a:pt x="497" y="0"/>
                  </a:lnTo>
                  <a:lnTo>
                    <a:pt x="502" y="0"/>
                  </a:lnTo>
                  <a:lnTo>
                    <a:pt x="506" y="0"/>
                  </a:lnTo>
                  <a:lnTo>
                    <a:pt x="510" y="0"/>
                  </a:lnTo>
                  <a:lnTo>
                    <a:pt x="515" y="0"/>
                  </a:lnTo>
                  <a:lnTo>
                    <a:pt x="519" y="0"/>
                  </a:lnTo>
                  <a:lnTo>
                    <a:pt x="524" y="0"/>
                  </a:lnTo>
                  <a:lnTo>
                    <a:pt x="528" y="0"/>
                  </a:lnTo>
                  <a:lnTo>
                    <a:pt x="532" y="0"/>
                  </a:lnTo>
                  <a:lnTo>
                    <a:pt x="537" y="0"/>
                  </a:lnTo>
                  <a:lnTo>
                    <a:pt x="541" y="0"/>
                  </a:lnTo>
                  <a:lnTo>
                    <a:pt x="546" y="0"/>
                  </a:lnTo>
                  <a:lnTo>
                    <a:pt x="550" y="0"/>
                  </a:lnTo>
                  <a:lnTo>
                    <a:pt x="554" y="0"/>
                  </a:lnTo>
                  <a:lnTo>
                    <a:pt x="559" y="0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208"/>
            <p:cNvSpPr>
              <a:spLocks/>
            </p:cNvSpPr>
            <p:nvPr/>
          </p:nvSpPr>
          <p:spPr bwMode="auto">
            <a:xfrm>
              <a:off x="4620664" y="2811255"/>
              <a:ext cx="775605" cy="0"/>
            </a:xfrm>
            <a:custGeom>
              <a:avLst/>
              <a:gdLst>
                <a:gd name="T0" fmla="*/ 9 w 559"/>
                <a:gd name="T1" fmla="*/ 22 w 559"/>
                <a:gd name="T2" fmla="*/ 35 w 559"/>
                <a:gd name="T3" fmla="*/ 48 w 559"/>
                <a:gd name="T4" fmla="*/ 61 w 559"/>
                <a:gd name="T5" fmla="*/ 75 w 559"/>
                <a:gd name="T6" fmla="*/ 88 w 559"/>
                <a:gd name="T7" fmla="*/ 101 w 559"/>
                <a:gd name="T8" fmla="*/ 114 w 559"/>
                <a:gd name="T9" fmla="*/ 127 w 559"/>
                <a:gd name="T10" fmla="*/ 141 w 559"/>
                <a:gd name="T11" fmla="*/ 154 w 559"/>
                <a:gd name="T12" fmla="*/ 167 w 559"/>
                <a:gd name="T13" fmla="*/ 180 w 559"/>
                <a:gd name="T14" fmla="*/ 193 w 559"/>
                <a:gd name="T15" fmla="*/ 207 w 559"/>
                <a:gd name="T16" fmla="*/ 220 w 559"/>
                <a:gd name="T17" fmla="*/ 233 w 559"/>
                <a:gd name="T18" fmla="*/ 246 w 559"/>
                <a:gd name="T19" fmla="*/ 259 w 559"/>
                <a:gd name="T20" fmla="*/ 273 w 559"/>
                <a:gd name="T21" fmla="*/ 286 w 559"/>
                <a:gd name="T22" fmla="*/ 299 w 559"/>
                <a:gd name="T23" fmla="*/ 312 w 559"/>
                <a:gd name="T24" fmla="*/ 325 w 559"/>
                <a:gd name="T25" fmla="*/ 339 w 559"/>
                <a:gd name="T26" fmla="*/ 352 w 559"/>
                <a:gd name="T27" fmla="*/ 365 w 559"/>
                <a:gd name="T28" fmla="*/ 378 w 559"/>
                <a:gd name="T29" fmla="*/ 391 w 559"/>
                <a:gd name="T30" fmla="*/ 405 w 559"/>
                <a:gd name="T31" fmla="*/ 418 w 559"/>
                <a:gd name="T32" fmla="*/ 431 w 559"/>
                <a:gd name="T33" fmla="*/ 444 w 559"/>
                <a:gd name="T34" fmla="*/ 457 w 559"/>
                <a:gd name="T35" fmla="*/ 471 w 559"/>
                <a:gd name="T36" fmla="*/ 484 w 559"/>
                <a:gd name="T37" fmla="*/ 497 w 559"/>
                <a:gd name="T38" fmla="*/ 510 w 559"/>
                <a:gd name="T39" fmla="*/ 523 w 559"/>
                <a:gd name="T40" fmla="*/ 537 w 559"/>
                <a:gd name="T41" fmla="*/ 550 w 55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</a:cxnLst>
              <a:rect l="0" t="0" r="r" b="b"/>
              <a:pathLst>
                <a:path w="559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35" y="0"/>
                  </a:lnTo>
                  <a:lnTo>
                    <a:pt x="39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5" y="0"/>
                  </a:lnTo>
                  <a:lnTo>
                    <a:pt x="79" y="0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2" y="0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9" y="0"/>
                  </a:lnTo>
                  <a:lnTo>
                    <a:pt x="123" y="0"/>
                  </a:lnTo>
                  <a:lnTo>
                    <a:pt x="127" y="0"/>
                  </a:lnTo>
                  <a:lnTo>
                    <a:pt x="132" y="0"/>
                  </a:lnTo>
                  <a:lnTo>
                    <a:pt x="136" y="0"/>
                  </a:lnTo>
                  <a:lnTo>
                    <a:pt x="141" y="0"/>
                  </a:lnTo>
                  <a:lnTo>
                    <a:pt x="145" y="0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3" y="0"/>
                  </a:lnTo>
                  <a:lnTo>
                    <a:pt x="167" y="0"/>
                  </a:lnTo>
                  <a:lnTo>
                    <a:pt x="171" y="0"/>
                  </a:lnTo>
                  <a:lnTo>
                    <a:pt x="176" y="0"/>
                  </a:lnTo>
                  <a:lnTo>
                    <a:pt x="180" y="0"/>
                  </a:lnTo>
                  <a:lnTo>
                    <a:pt x="185" y="0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7" y="0"/>
                  </a:lnTo>
                  <a:lnTo>
                    <a:pt x="211" y="0"/>
                  </a:lnTo>
                  <a:lnTo>
                    <a:pt x="215" y="0"/>
                  </a:lnTo>
                  <a:lnTo>
                    <a:pt x="220" y="0"/>
                  </a:lnTo>
                  <a:lnTo>
                    <a:pt x="224" y="0"/>
                  </a:lnTo>
                  <a:lnTo>
                    <a:pt x="229" y="0"/>
                  </a:lnTo>
                  <a:lnTo>
                    <a:pt x="233" y="0"/>
                  </a:lnTo>
                  <a:lnTo>
                    <a:pt x="237" y="0"/>
                  </a:lnTo>
                  <a:lnTo>
                    <a:pt x="242" y="0"/>
                  </a:lnTo>
                  <a:lnTo>
                    <a:pt x="246" y="0"/>
                  </a:lnTo>
                  <a:lnTo>
                    <a:pt x="251" y="0"/>
                  </a:lnTo>
                  <a:lnTo>
                    <a:pt x="255" y="0"/>
                  </a:lnTo>
                  <a:lnTo>
                    <a:pt x="259" y="0"/>
                  </a:lnTo>
                  <a:lnTo>
                    <a:pt x="264" y="0"/>
                  </a:lnTo>
                  <a:lnTo>
                    <a:pt x="268" y="0"/>
                  </a:lnTo>
                  <a:lnTo>
                    <a:pt x="273" y="0"/>
                  </a:lnTo>
                  <a:lnTo>
                    <a:pt x="277" y="0"/>
                  </a:lnTo>
                  <a:lnTo>
                    <a:pt x="281" y="0"/>
                  </a:lnTo>
                  <a:lnTo>
                    <a:pt x="286" y="0"/>
                  </a:lnTo>
                  <a:lnTo>
                    <a:pt x="290" y="0"/>
                  </a:lnTo>
                  <a:lnTo>
                    <a:pt x="295" y="0"/>
                  </a:lnTo>
                  <a:lnTo>
                    <a:pt x="299" y="0"/>
                  </a:lnTo>
                  <a:lnTo>
                    <a:pt x="303" y="0"/>
                  </a:lnTo>
                  <a:lnTo>
                    <a:pt x="308" y="0"/>
                  </a:lnTo>
                  <a:lnTo>
                    <a:pt x="312" y="0"/>
                  </a:lnTo>
                  <a:lnTo>
                    <a:pt x="317" y="0"/>
                  </a:lnTo>
                  <a:lnTo>
                    <a:pt x="321" y="0"/>
                  </a:lnTo>
                  <a:lnTo>
                    <a:pt x="325" y="0"/>
                  </a:lnTo>
                  <a:lnTo>
                    <a:pt x="330" y="0"/>
                  </a:lnTo>
                  <a:lnTo>
                    <a:pt x="334" y="0"/>
                  </a:lnTo>
                  <a:lnTo>
                    <a:pt x="339" y="0"/>
                  </a:lnTo>
                  <a:lnTo>
                    <a:pt x="343" y="0"/>
                  </a:lnTo>
                  <a:lnTo>
                    <a:pt x="347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61" y="0"/>
                  </a:lnTo>
                  <a:lnTo>
                    <a:pt x="365" y="0"/>
                  </a:lnTo>
                  <a:lnTo>
                    <a:pt x="369" y="0"/>
                  </a:lnTo>
                  <a:lnTo>
                    <a:pt x="374" y="0"/>
                  </a:lnTo>
                  <a:lnTo>
                    <a:pt x="378" y="0"/>
                  </a:lnTo>
                  <a:lnTo>
                    <a:pt x="383" y="0"/>
                  </a:lnTo>
                  <a:lnTo>
                    <a:pt x="387" y="0"/>
                  </a:lnTo>
                  <a:lnTo>
                    <a:pt x="391" y="0"/>
                  </a:lnTo>
                  <a:lnTo>
                    <a:pt x="396" y="0"/>
                  </a:lnTo>
                  <a:lnTo>
                    <a:pt x="400" y="0"/>
                  </a:lnTo>
                  <a:lnTo>
                    <a:pt x="405" y="0"/>
                  </a:lnTo>
                  <a:lnTo>
                    <a:pt x="409" y="0"/>
                  </a:lnTo>
                  <a:lnTo>
                    <a:pt x="413" y="0"/>
                  </a:lnTo>
                  <a:lnTo>
                    <a:pt x="418" y="0"/>
                  </a:lnTo>
                  <a:lnTo>
                    <a:pt x="422" y="0"/>
                  </a:lnTo>
                  <a:lnTo>
                    <a:pt x="427" y="0"/>
                  </a:lnTo>
                  <a:lnTo>
                    <a:pt x="431" y="0"/>
                  </a:lnTo>
                  <a:lnTo>
                    <a:pt x="435" y="0"/>
                  </a:lnTo>
                  <a:lnTo>
                    <a:pt x="440" y="0"/>
                  </a:lnTo>
                  <a:lnTo>
                    <a:pt x="444" y="0"/>
                  </a:lnTo>
                  <a:lnTo>
                    <a:pt x="449" y="0"/>
                  </a:lnTo>
                  <a:lnTo>
                    <a:pt x="453" y="0"/>
                  </a:lnTo>
                  <a:lnTo>
                    <a:pt x="457" y="0"/>
                  </a:lnTo>
                  <a:lnTo>
                    <a:pt x="462" y="0"/>
                  </a:lnTo>
                  <a:lnTo>
                    <a:pt x="466" y="0"/>
                  </a:lnTo>
                  <a:lnTo>
                    <a:pt x="471" y="0"/>
                  </a:lnTo>
                  <a:lnTo>
                    <a:pt x="475" y="0"/>
                  </a:lnTo>
                  <a:lnTo>
                    <a:pt x="479" y="0"/>
                  </a:lnTo>
                  <a:lnTo>
                    <a:pt x="484" y="0"/>
                  </a:lnTo>
                  <a:lnTo>
                    <a:pt x="488" y="0"/>
                  </a:lnTo>
                  <a:lnTo>
                    <a:pt x="493" y="0"/>
                  </a:lnTo>
                  <a:lnTo>
                    <a:pt x="497" y="0"/>
                  </a:lnTo>
                  <a:lnTo>
                    <a:pt x="501" y="0"/>
                  </a:lnTo>
                  <a:lnTo>
                    <a:pt x="506" y="0"/>
                  </a:lnTo>
                  <a:lnTo>
                    <a:pt x="510" y="0"/>
                  </a:lnTo>
                  <a:lnTo>
                    <a:pt x="515" y="0"/>
                  </a:lnTo>
                  <a:lnTo>
                    <a:pt x="519" y="0"/>
                  </a:lnTo>
                  <a:lnTo>
                    <a:pt x="523" y="0"/>
                  </a:lnTo>
                  <a:lnTo>
                    <a:pt x="528" y="0"/>
                  </a:lnTo>
                  <a:lnTo>
                    <a:pt x="532" y="0"/>
                  </a:lnTo>
                  <a:lnTo>
                    <a:pt x="537" y="0"/>
                  </a:lnTo>
                  <a:lnTo>
                    <a:pt x="541" y="0"/>
                  </a:lnTo>
                  <a:lnTo>
                    <a:pt x="545" y="0"/>
                  </a:lnTo>
                  <a:lnTo>
                    <a:pt x="550" y="0"/>
                  </a:lnTo>
                  <a:lnTo>
                    <a:pt x="554" y="0"/>
                  </a:lnTo>
                  <a:lnTo>
                    <a:pt x="559" y="0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209"/>
            <p:cNvSpPr>
              <a:spLocks/>
            </p:cNvSpPr>
            <p:nvPr/>
          </p:nvSpPr>
          <p:spPr bwMode="auto">
            <a:xfrm>
              <a:off x="5396270" y="2811255"/>
              <a:ext cx="493945" cy="0"/>
            </a:xfrm>
            <a:custGeom>
              <a:avLst/>
              <a:gdLst>
                <a:gd name="T0" fmla="*/ 4 w 356"/>
                <a:gd name="T1" fmla="*/ 13 w 356"/>
                <a:gd name="T2" fmla="*/ 22 w 356"/>
                <a:gd name="T3" fmla="*/ 30 w 356"/>
                <a:gd name="T4" fmla="*/ 39 w 356"/>
                <a:gd name="T5" fmla="*/ 48 w 356"/>
                <a:gd name="T6" fmla="*/ 57 w 356"/>
                <a:gd name="T7" fmla="*/ 66 w 356"/>
                <a:gd name="T8" fmla="*/ 74 w 356"/>
                <a:gd name="T9" fmla="*/ 83 w 356"/>
                <a:gd name="T10" fmla="*/ 92 w 356"/>
                <a:gd name="T11" fmla="*/ 101 w 356"/>
                <a:gd name="T12" fmla="*/ 110 w 356"/>
                <a:gd name="T13" fmla="*/ 118 w 356"/>
                <a:gd name="T14" fmla="*/ 127 w 356"/>
                <a:gd name="T15" fmla="*/ 136 w 356"/>
                <a:gd name="T16" fmla="*/ 145 w 356"/>
                <a:gd name="T17" fmla="*/ 154 w 356"/>
                <a:gd name="T18" fmla="*/ 162 w 356"/>
                <a:gd name="T19" fmla="*/ 171 w 356"/>
                <a:gd name="T20" fmla="*/ 180 w 356"/>
                <a:gd name="T21" fmla="*/ 189 w 356"/>
                <a:gd name="T22" fmla="*/ 198 w 356"/>
                <a:gd name="T23" fmla="*/ 206 w 356"/>
                <a:gd name="T24" fmla="*/ 215 w 356"/>
                <a:gd name="T25" fmla="*/ 224 w 356"/>
                <a:gd name="T26" fmla="*/ 233 w 356"/>
                <a:gd name="T27" fmla="*/ 242 w 356"/>
                <a:gd name="T28" fmla="*/ 250 w 356"/>
                <a:gd name="T29" fmla="*/ 259 w 356"/>
                <a:gd name="T30" fmla="*/ 268 w 356"/>
                <a:gd name="T31" fmla="*/ 277 w 356"/>
                <a:gd name="T32" fmla="*/ 286 w 356"/>
                <a:gd name="T33" fmla="*/ 294 w 356"/>
                <a:gd name="T34" fmla="*/ 303 w 356"/>
                <a:gd name="T35" fmla="*/ 312 w 356"/>
                <a:gd name="T36" fmla="*/ 321 w 356"/>
                <a:gd name="T37" fmla="*/ 330 w 356"/>
                <a:gd name="T38" fmla="*/ 338 w 356"/>
                <a:gd name="T39" fmla="*/ 347 w 356"/>
                <a:gd name="T40" fmla="*/ 356 w 35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</a:cxnLst>
              <a:rect l="0" t="0" r="r" b="b"/>
              <a:pathLst>
                <a:path w="356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30" y="0"/>
                  </a:lnTo>
                  <a:lnTo>
                    <a:pt x="35" y="0"/>
                  </a:lnTo>
                  <a:lnTo>
                    <a:pt x="39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4" y="0"/>
                  </a:lnTo>
                  <a:lnTo>
                    <a:pt x="79" y="0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2" y="0"/>
                  </a:lnTo>
                  <a:lnTo>
                    <a:pt x="96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8" y="0"/>
                  </a:lnTo>
                  <a:lnTo>
                    <a:pt x="123" y="0"/>
                  </a:lnTo>
                  <a:lnTo>
                    <a:pt x="127" y="0"/>
                  </a:lnTo>
                  <a:lnTo>
                    <a:pt x="132" y="0"/>
                  </a:lnTo>
                  <a:lnTo>
                    <a:pt x="136" y="0"/>
                  </a:lnTo>
                  <a:lnTo>
                    <a:pt x="140" y="0"/>
                  </a:lnTo>
                  <a:lnTo>
                    <a:pt x="145" y="0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2" y="0"/>
                  </a:lnTo>
                  <a:lnTo>
                    <a:pt x="167" y="0"/>
                  </a:lnTo>
                  <a:lnTo>
                    <a:pt x="171" y="0"/>
                  </a:lnTo>
                  <a:lnTo>
                    <a:pt x="176" y="0"/>
                  </a:lnTo>
                  <a:lnTo>
                    <a:pt x="180" y="0"/>
                  </a:lnTo>
                  <a:lnTo>
                    <a:pt x="184" y="0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1" y="0"/>
                  </a:lnTo>
                  <a:lnTo>
                    <a:pt x="215" y="0"/>
                  </a:lnTo>
                  <a:lnTo>
                    <a:pt x="220" y="0"/>
                  </a:lnTo>
                  <a:lnTo>
                    <a:pt x="224" y="0"/>
                  </a:lnTo>
                  <a:lnTo>
                    <a:pt x="228" y="0"/>
                  </a:lnTo>
                  <a:lnTo>
                    <a:pt x="233" y="0"/>
                  </a:lnTo>
                  <a:lnTo>
                    <a:pt x="237" y="0"/>
                  </a:lnTo>
                  <a:lnTo>
                    <a:pt x="242" y="0"/>
                  </a:lnTo>
                  <a:lnTo>
                    <a:pt x="246" y="0"/>
                  </a:lnTo>
                  <a:lnTo>
                    <a:pt x="250" y="0"/>
                  </a:lnTo>
                  <a:lnTo>
                    <a:pt x="255" y="0"/>
                  </a:lnTo>
                  <a:lnTo>
                    <a:pt x="259" y="0"/>
                  </a:lnTo>
                  <a:lnTo>
                    <a:pt x="264" y="0"/>
                  </a:lnTo>
                  <a:lnTo>
                    <a:pt x="268" y="0"/>
                  </a:lnTo>
                  <a:lnTo>
                    <a:pt x="272" y="0"/>
                  </a:lnTo>
                  <a:lnTo>
                    <a:pt x="277" y="0"/>
                  </a:lnTo>
                  <a:lnTo>
                    <a:pt x="281" y="0"/>
                  </a:lnTo>
                  <a:lnTo>
                    <a:pt x="286" y="0"/>
                  </a:lnTo>
                  <a:lnTo>
                    <a:pt x="290" y="0"/>
                  </a:lnTo>
                  <a:lnTo>
                    <a:pt x="294" y="0"/>
                  </a:lnTo>
                  <a:lnTo>
                    <a:pt x="299" y="0"/>
                  </a:lnTo>
                  <a:lnTo>
                    <a:pt x="303" y="0"/>
                  </a:lnTo>
                  <a:lnTo>
                    <a:pt x="308" y="0"/>
                  </a:lnTo>
                  <a:lnTo>
                    <a:pt x="312" y="0"/>
                  </a:lnTo>
                  <a:lnTo>
                    <a:pt x="316" y="0"/>
                  </a:lnTo>
                  <a:lnTo>
                    <a:pt x="321" y="0"/>
                  </a:lnTo>
                  <a:lnTo>
                    <a:pt x="325" y="0"/>
                  </a:lnTo>
                  <a:lnTo>
                    <a:pt x="330" y="0"/>
                  </a:lnTo>
                  <a:lnTo>
                    <a:pt x="334" y="0"/>
                  </a:lnTo>
                  <a:lnTo>
                    <a:pt x="338" y="0"/>
                  </a:lnTo>
                  <a:lnTo>
                    <a:pt x="343" y="0"/>
                  </a:lnTo>
                  <a:lnTo>
                    <a:pt x="347" y="0"/>
                  </a:lnTo>
                  <a:lnTo>
                    <a:pt x="352" y="0"/>
                  </a:lnTo>
                  <a:lnTo>
                    <a:pt x="356" y="0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210"/>
            <p:cNvSpPr>
              <a:spLocks/>
            </p:cNvSpPr>
            <p:nvPr/>
          </p:nvSpPr>
          <p:spPr bwMode="auto">
            <a:xfrm>
              <a:off x="5895764" y="2368469"/>
              <a:ext cx="342710" cy="835298"/>
            </a:xfrm>
            <a:custGeom>
              <a:avLst/>
              <a:gdLst>
                <a:gd name="T0" fmla="*/ 9 w 247"/>
                <a:gd name="T1" fmla="*/ 229 h 432"/>
                <a:gd name="T2" fmla="*/ 22 w 247"/>
                <a:gd name="T3" fmla="*/ 229 h 432"/>
                <a:gd name="T4" fmla="*/ 36 w 247"/>
                <a:gd name="T5" fmla="*/ 236 h 432"/>
                <a:gd name="T6" fmla="*/ 44 w 247"/>
                <a:gd name="T7" fmla="*/ 232 h 432"/>
                <a:gd name="T8" fmla="*/ 53 w 247"/>
                <a:gd name="T9" fmla="*/ 243 h 432"/>
                <a:gd name="T10" fmla="*/ 62 w 247"/>
                <a:gd name="T11" fmla="*/ 236 h 432"/>
                <a:gd name="T12" fmla="*/ 66 w 247"/>
                <a:gd name="T13" fmla="*/ 229 h 432"/>
                <a:gd name="T14" fmla="*/ 71 w 247"/>
                <a:gd name="T15" fmla="*/ 225 h 432"/>
                <a:gd name="T16" fmla="*/ 80 w 247"/>
                <a:gd name="T17" fmla="*/ 246 h 432"/>
                <a:gd name="T18" fmla="*/ 84 w 247"/>
                <a:gd name="T19" fmla="*/ 250 h 432"/>
                <a:gd name="T20" fmla="*/ 88 w 247"/>
                <a:gd name="T21" fmla="*/ 257 h 432"/>
                <a:gd name="T22" fmla="*/ 93 w 247"/>
                <a:gd name="T23" fmla="*/ 246 h 432"/>
                <a:gd name="T24" fmla="*/ 97 w 247"/>
                <a:gd name="T25" fmla="*/ 189 h 432"/>
                <a:gd name="T26" fmla="*/ 102 w 247"/>
                <a:gd name="T27" fmla="*/ 261 h 432"/>
                <a:gd name="T28" fmla="*/ 106 w 247"/>
                <a:gd name="T29" fmla="*/ 257 h 432"/>
                <a:gd name="T30" fmla="*/ 110 w 247"/>
                <a:gd name="T31" fmla="*/ 154 h 432"/>
                <a:gd name="T32" fmla="*/ 115 w 247"/>
                <a:gd name="T33" fmla="*/ 264 h 432"/>
                <a:gd name="T34" fmla="*/ 119 w 247"/>
                <a:gd name="T35" fmla="*/ 279 h 432"/>
                <a:gd name="T36" fmla="*/ 128 w 247"/>
                <a:gd name="T37" fmla="*/ 100 h 432"/>
                <a:gd name="T38" fmla="*/ 132 w 247"/>
                <a:gd name="T39" fmla="*/ 186 h 432"/>
                <a:gd name="T40" fmla="*/ 137 w 247"/>
                <a:gd name="T41" fmla="*/ 296 h 432"/>
                <a:gd name="T42" fmla="*/ 141 w 247"/>
                <a:gd name="T43" fmla="*/ 236 h 432"/>
                <a:gd name="T44" fmla="*/ 146 w 247"/>
                <a:gd name="T45" fmla="*/ 314 h 432"/>
                <a:gd name="T46" fmla="*/ 154 w 247"/>
                <a:gd name="T47" fmla="*/ 90 h 432"/>
                <a:gd name="T48" fmla="*/ 159 w 247"/>
                <a:gd name="T49" fmla="*/ 189 h 432"/>
                <a:gd name="T50" fmla="*/ 163 w 247"/>
                <a:gd name="T51" fmla="*/ 47 h 432"/>
                <a:gd name="T52" fmla="*/ 168 w 247"/>
                <a:gd name="T53" fmla="*/ 204 h 432"/>
                <a:gd name="T54" fmla="*/ 172 w 247"/>
                <a:gd name="T55" fmla="*/ 193 h 432"/>
                <a:gd name="T56" fmla="*/ 176 w 247"/>
                <a:gd name="T57" fmla="*/ 4 h 432"/>
                <a:gd name="T58" fmla="*/ 181 w 247"/>
                <a:gd name="T59" fmla="*/ 236 h 432"/>
                <a:gd name="T60" fmla="*/ 185 w 247"/>
                <a:gd name="T61" fmla="*/ 211 h 432"/>
                <a:gd name="T62" fmla="*/ 190 w 247"/>
                <a:gd name="T63" fmla="*/ 8 h 432"/>
                <a:gd name="T64" fmla="*/ 198 w 247"/>
                <a:gd name="T65" fmla="*/ 264 h 432"/>
                <a:gd name="T66" fmla="*/ 198 w 247"/>
                <a:gd name="T67" fmla="*/ 389 h 432"/>
                <a:gd name="T68" fmla="*/ 207 w 247"/>
                <a:gd name="T69" fmla="*/ 47 h 432"/>
                <a:gd name="T70" fmla="*/ 212 w 247"/>
                <a:gd name="T71" fmla="*/ 378 h 432"/>
                <a:gd name="T72" fmla="*/ 216 w 247"/>
                <a:gd name="T73" fmla="*/ 343 h 432"/>
                <a:gd name="T74" fmla="*/ 220 w 247"/>
                <a:gd name="T75" fmla="*/ 268 h 432"/>
                <a:gd name="T76" fmla="*/ 225 w 247"/>
                <a:gd name="T77" fmla="*/ 332 h 432"/>
                <a:gd name="T78" fmla="*/ 234 w 247"/>
                <a:gd name="T79" fmla="*/ 33 h 432"/>
                <a:gd name="T80" fmla="*/ 238 w 247"/>
                <a:gd name="T81" fmla="*/ 318 h 432"/>
                <a:gd name="T82" fmla="*/ 242 w 247"/>
                <a:gd name="T83" fmla="*/ 30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47" h="432">
                  <a:moveTo>
                    <a:pt x="0" y="225"/>
                  </a:moveTo>
                  <a:lnTo>
                    <a:pt x="5" y="225"/>
                  </a:lnTo>
                  <a:lnTo>
                    <a:pt x="9" y="229"/>
                  </a:lnTo>
                  <a:lnTo>
                    <a:pt x="14" y="229"/>
                  </a:lnTo>
                  <a:lnTo>
                    <a:pt x="18" y="229"/>
                  </a:lnTo>
                  <a:lnTo>
                    <a:pt x="22" y="229"/>
                  </a:lnTo>
                  <a:lnTo>
                    <a:pt x="27" y="229"/>
                  </a:lnTo>
                  <a:lnTo>
                    <a:pt x="31" y="232"/>
                  </a:lnTo>
                  <a:lnTo>
                    <a:pt x="36" y="236"/>
                  </a:lnTo>
                  <a:lnTo>
                    <a:pt x="44" y="236"/>
                  </a:lnTo>
                  <a:lnTo>
                    <a:pt x="44" y="239"/>
                  </a:lnTo>
                  <a:lnTo>
                    <a:pt x="44" y="232"/>
                  </a:lnTo>
                  <a:lnTo>
                    <a:pt x="53" y="239"/>
                  </a:lnTo>
                  <a:lnTo>
                    <a:pt x="53" y="232"/>
                  </a:lnTo>
                  <a:lnTo>
                    <a:pt x="53" y="243"/>
                  </a:lnTo>
                  <a:lnTo>
                    <a:pt x="58" y="239"/>
                  </a:lnTo>
                  <a:lnTo>
                    <a:pt x="58" y="232"/>
                  </a:lnTo>
                  <a:lnTo>
                    <a:pt x="62" y="236"/>
                  </a:lnTo>
                  <a:lnTo>
                    <a:pt x="62" y="246"/>
                  </a:lnTo>
                  <a:lnTo>
                    <a:pt x="66" y="243"/>
                  </a:lnTo>
                  <a:lnTo>
                    <a:pt x="66" y="229"/>
                  </a:lnTo>
                  <a:lnTo>
                    <a:pt x="66" y="246"/>
                  </a:lnTo>
                  <a:lnTo>
                    <a:pt x="71" y="250"/>
                  </a:lnTo>
                  <a:lnTo>
                    <a:pt x="71" y="225"/>
                  </a:lnTo>
                  <a:lnTo>
                    <a:pt x="75" y="229"/>
                  </a:lnTo>
                  <a:lnTo>
                    <a:pt x="75" y="250"/>
                  </a:lnTo>
                  <a:lnTo>
                    <a:pt x="80" y="246"/>
                  </a:lnTo>
                  <a:lnTo>
                    <a:pt x="80" y="222"/>
                  </a:lnTo>
                  <a:lnTo>
                    <a:pt x="80" y="246"/>
                  </a:lnTo>
                  <a:lnTo>
                    <a:pt x="84" y="250"/>
                  </a:lnTo>
                  <a:lnTo>
                    <a:pt x="84" y="214"/>
                  </a:lnTo>
                  <a:lnTo>
                    <a:pt x="88" y="211"/>
                  </a:lnTo>
                  <a:lnTo>
                    <a:pt x="88" y="257"/>
                  </a:lnTo>
                  <a:lnTo>
                    <a:pt x="93" y="254"/>
                  </a:lnTo>
                  <a:lnTo>
                    <a:pt x="93" y="211"/>
                  </a:lnTo>
                  <a:lnTo>
                    <a:pt x="93" y="246"/>
                  </a:lnTo>
                  <a:lnTo>
                    <a:pt x="97" y="250"/>
                  </a:lnTo>
                  <a:lnTo>
                    <a:pt x="97" y="254"/>
                  </a:lnTo>
                  <a:lnTo>
                    <a:pt x="97" y="189"/>
                  </a:lnTo>
                  <a:lnTo>
                    <a:pt x="102" y="182"/>
                  </a:lnTo>
                  <a:lnTo>
                    <a:pt x="102" y="179"/>
                  </a:lnTo>
                  <a:lnTo>
                    <a:pt x="102" y="261"/>
                  </a:lnTo>
                  <a:lnTo>
                    <a:pt x="106" y="264"/>
                  </a:lnTo>
                  <a:lnTo>
                    <a:pt x="106" y="197"/>
                  </a:lnTo>
                  <a:lnTo>
                    <a:pt x="106" y="257"/>
                  </a:lnTo>
                  <a:lnTo>
                    <a:pt x="110" y="261"/>
                  </a:lnTo>
                  <a:lnTo>
                    <a:pt x="110" y="264"/>
                  </a:lnTo>
                  <a:lnTo>
                    <a:pt x="110" y="154"/>
                  </a:lnTo>
                  <a:lnTo>
                    <a:pt x="115" y="139"/>
                  </a:lnTo>
                  <a:lnTo>
                    <a:pt x="115" y="136"/>
                  </a:lnTo>
                  <a:lnTo>
                    <a:pt x="115" y="264"/>
                  </a:lnTo>
                  <a:lnTo>
                    <a:pt x="119" y="268"/>
                  </a:lnTo>
                  <a:lnTo>
                    <a:pt x="119" y="186"/>
                  </a:lnTo>
                  <a:lnTo>
                    <a:pt x="119" y="279"/>
                  </a:lnTo>
                  <a:lnTo>
                    <a:pt x="124" y="282"/>
                  </a:lnTo>
                  <a:lnTo>
                    <a:pt x="124" y="107"/>
                  </a:lnTo>
                  <a:lnTo>
                    <a:pt x="128" y="100"/>
                  </a:lnTo>
                  <a:lnTo>
                    <a:pt x="128" y="250"/>
                  </a:lnTo>
                  <a:lnTo>
                    <a:pt x="132" y="257"/>
                  </a:lnTo>
                  <a:lnTo>
                    <a:pt x="132" y="186"/>
                  </a:lnTo>
                  <a:lnTo>
                    <a:pt x="132" y="296"/>
                  </a:lnTo>
                  <a:lnTo>
                    <a:pt x="137" y="293"/>
                  </a:lnTo>
                  <a:lnTo>
                    <a:pt x="137" y="296"/>
                  </a:lnTo>
                  <a:lnTo>
                    <a:pt x="137" y="97"/>
                  </a:lnTo>
                  <a:lnTo>
                    <a:pt x="141" y="93"/>
                  </a:lnTo>
                  <a:lnTo>
                    <a:pt x="141" y="236"/>
                  </a:lnTo>
                  <a:lnTo>
                    <a:pt x="146" y="250"/>
                  </a:lnTo>
                  <a:lnTo>
                    <a:pt x="146" y="189"/>
                  </a:lnTo>
                  <a:lnTo>
                    <a:pt x="146" y="314"/>
                  </a:lnTo>
                  <a:lnTo>
                    <a:pt x="150" y="311"/>
                  </a:lnTo>
                  <a:lnTo>
                    <a:pt x="150" y="86"/>
                  </a:lnTo>
                  <a:lnTo>
                    <a:pt x="154" y="90"/>
                  </a:lnTo>
                  <a:lnTo>
                    <a:pt x="154" y="218"/>
                  </a:lnTo>
                  <a:lnTo>
                    <a:pt x="159" y="236"/>
                  </a:lnTo>
                  <a:lnTo>
                    <a:pt x="159" y="189"/>
                  </a:lnTo>
                  <a:lnTo>
                    <a:pt x="159" y="346"/>
                  </a:lnTo>
                  <a:lnTo>
                    <a:pt x="163" y="339"/>
                  </a:lnTo>
                  <a:lnTo>
                    <a:pt x="163" y="47"/>
                  </a:lnTo>
                  <a:lnTo>
                    <a:pt x="163" y="54"/>
                  </a:lnTo>
                  <a:lnTo>
                    <a:pt x="168" y="65"/>
                  </a:lnTo>
                  <a:lnTo>
                    <a:pt x="168" y="204"/>
                  </a:lnTo>
                  <a:lnTo>
                    <a:pt x="172" y="229"/>
                  </a:lnTo>
                  <a:lnTo>
                    <a:pt x="172" y="400"/>
                  </a:lnTo>
                  <a:lnTo>
                    <a:pt x="172" y="193"/>
                  </a:lnTo>
                  <a:lnTo>
                    <a:pt x="172" y="396"/>
                  </a:lnTo>
                  <a:lnTo>
                    <a:pt x="176" y="393"/>
                  </a:lnTo>
                  <a:lnTo>
                    <a:pt x="176" y="4"/>
                  </a:lnTo>
                  <a:lnTo>
                    <a:pt x="176" y="8"/>
                  </a:lnTo>
                  <a:lnTo>
                    <a:pt x="181" y="18"/>
                  </a:lnTo>
                  <a:lnTo>
                    <a:pt x="181" y="236"/>
                  </a:lnTo>
                  <a:lnTo>
                    <a:pt x="185" y="264"/>
                  </a:lnTo>
                  <a:lnTo>
                    <a:pt x="185" y="432"/>
                  </a:lnTo>
                  <a:lnTo>
                    <a:pt x="185" y="211"/>
                  </a:lnTo>
                  <a:lnTo>
                    <a:pt x="185" y="421"/>
                  </a:lnTo>
                  <a:lnTo>
                    <a:pt x="190" y="414"/>
                  </a:lnTo>
                  <a:lnTo>
                    <a:pt x="190" y="8"/>
                  </a:lnTo>
                  <a:lnTo>
                    <a:pt x="194" y="15"/>
                  </a:lnTo>
                  <a:lnTo>
                    <a:pt x="194" y="243"/>
                  </a:lnTo>
                  <a:lnTo>
                    <a:pt x="198" y="264"/>
                  </a:lnTo>
                  <a:lnTo>
                    <a:pt x="198" y="418"/>
                  </a:lnTo>
                  <a:lnTo>
                    <a:pt x="198" y="239"/>
                  </a:lnTo>
                  <a:lnTo>
                    <a:pt x="198" y="389"/>
                  </a:lnTo>
                  <a:lnTo>
                    <a:pt x="203" y="382"/>
                  </a:lnTo>
                  <a:lnTo>
                    <a:pt x="203" y="50"/>
                  </a:lnTo>
                  <a:lnTo>
                    <a:pt x="207" y="47"/>
                  </a:lnTo>
                  <a:lnTo>
                    <a:pt x="207" y="257"/>
                  </a:lnTo>
                  <a:lnTo>
                    <a:pt x="212" y="261"/>
                  </a:lnTo>
                  <a:lnTo>
                    <a:pt x="212" y="378"/>
                  </a:lnTo>
                  <a:lnTo>
                    <a:pt x="212" y="254"/>
                  </a:lnTo>
                  <a:lnTo>
                    <a:pt x="212" y="350"/>
                  </a:lnTo>
                  <a:lnTo>
                    <a:pt x="216" y="343"/>
                  </a:lnTo>
                  <a:lnTo>
                    <a:pt x="216" y="65"/>
                  </a:lnTo>
                  <a:lnTo>
                    <a:pt x="220" y="57"/>
                  </a:lnTo>
                  <a:lnTo>
                    <a:pt x="220" y="268"/>
                  </a:lnTo>
                  <a:lnTo>
                    <a:pt x="225" y="275"/>
                  </a:lnTo>
                  <a:lnTo>
                    <a:pt x="225" y="368"/>
                  </a:lnTo>
                  <a:lnTo>
                    <a:pt x="225" y="332"/>
                  </a:lnTo>
                  <a:lnTo>
                    <a:pt x="229" y="328"/>
                  </a:lnTo>
                  <a:lnTo>
                    <a:pt x="229" y="43"/>
                  </a:lnTo>
                  <a:lnTo>
                    <a:pt x="234" y="33"/>
                  </a:lnTo>
                  <a:lnTo>
                    <a:pt x="234" y="29"/>
                  </a:lnTo>
                  <a:lnTo>
                    <a:pt x="234" y="311"/>
                  </a:lnTo>
                  <a:lnTo>
                    <a:pt x="238" y="318"/>
                  </a:lnTo>
                  <a:lnTo>
                    <a:pt x="238" y="368"/>
                  </a:lnTo>
                  <a:lnTo>
                    <a:pt x="238" y="314"/>
                  </a:lnTo>
                  <a:lnTo>
                    <a:pt x="242" y="300"/>
                  </a:lnTo>
                  <a:lnTo>
                    <a:pt x="242" y="8"/>
                  </a:lnTo>
                  <a:lnTo>
                    <a:pt x="247" y="0"/>
                  </a:lnTo>
                </a:path>
              </a:pathLst>
            </a:custGeom>
            <a:noFill/>
            <a:ln w="9" cap="flat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211"/>
            <p:cNvSpPr>
              <a:spLocks/>
            </p:cNvSpPr>
            <p:nvPr/>
          </p:nvSpPr>
          <p:spPr bwMode="auto">
            <a:xfrm>
              <a:off x="6238475" y="2368469"/>
              <a:ext cx="274722" cy="669013"/>
            </a:xfrm>
            <a:custGeom>
              <a:avLst/>
              <a:gdLst>
                <a:gd name="T0" fmla="*/ 0 w 198"/>
                <a:gd name="T1" fmla="*/ 336 h 346"/>
                <a:gd name="T2" fmla="*/ 4 w 198"/>
                <a:gd name="T3" fmla="*/ 346 h 346"/>
                <a:gd name="T4" fmla="*/ 9 w 198"/>
                <a:gd name="T5" fmla="*/ 271 h 346"/>
                <a:gd name="T6" fmla="*/ 13 w 198"/>
                <a:gd name="T7" fmla="*/ 29 h 346"/>
                <a:gd name="T8" fmla="*/ 13 w 198"/>
                <a:gd name="T9" fmla="*/ 314 h 346"/>
                <a:gd name="T10" fmla="*/ 17 w 198"/>
                <a:gd name="T11" fmla="*/ 254 h 346"/>
                <a:gd name="T12" fmla="*/ 22 w 198"/>
                <a:gd name="T13" fmla="*/ 72 h 346"/>
                <a:gd name="T14" fmla="*/ 26 w 198"/>
                <a:gd name="T15" fmla="*/ 100 h 346"/>
                <a:gd name="T16" fmla="*/ 26 w 198"/>
                <a:gd name="T17" fmla="*/ 268 h 346"/>
                <a:gd name="T18" fmla="*/ 31 w 198"/>
                <a:gd name="T19" fmla="*/ 243 h 346"/>
                <a:gd name="T20" fmla="*/ 35 w 198"/>
                <a:gd name="T21" fmla="*/ 115 h 346"/>
                <a:gd name="T22" fmla="*/ 39 w 198"/>
                <a:gd name="T23" fmla="*/ 157 h 346"/>
                <a:gd name="T24" fmla="*/ 39 w 198"/>
                <a:gd name="T25" fmla="*/ 243 h 346"/>
                <a:gd name="T26" fmla="*/ 44 w 198"/>
                <a:gd name="T27" fmla="*/ 236 h 346"/>
                <a:gd name="T28" fmla="*/ 48 w 198"/>
                <a:gd name="T29" fmla="*/ 136 h 346"/>
                <a:gd name="T30" fmla="*/ 53 w 198"/>
                <a:gd name="T31" fmla="*/ 204 h 346"/>
                <a:gd name="T32" fmla="*/ 53 w 198"/>
                <a:gd name="T33" fmla="*/ 232 h 346"/>
                <a:gd name="T34" fmla="*/ 61 w 198"/>
                <a:gd name="T35" fmla="*/ 161 h 346"/>
                <a:gd name="T36" fmla="*/ 66 w 198"/>
                <a:gd name="T37" fmla="*/ 246 h 346"/>
                <a:gd name="T38" fmla="*/ 66 w 198"/>
                <a:gd name="T39" fmla="*/ 225 h 346"/>
                <a:gd name="T40" fmla="*/ 75 w 198"/>
                <a:gd name="T41" fmla="*/ 232 h 346"/>
                <a:gd name="T42" fmla="*/ 75 w 198"/>
                <a:gd name="T43" fmla="*/ 239 h 346"/>
                <a:gd name="T44" fmla="*/ 79 w 198"/>
                <a:gd name="T45" fmla="*/ 222 h 346"/>
                <a:gd name="T46" fmla="*/ 88 w 198"/>
                <a:gd name="T47" fmla="*/ 232 h 346"/>
                <a:gd name="T48" fmla="*/ 88 w 198"/>
                <a:gd name="T49" fmla="*/ 229 h 346"/>
                <a:gd name="T50" fmla="*/ 92 w 198"/>
                <a:gd name="T51" fmla="*/ 222 h 346"/>
                <a:gd name="T52" fmla="*/ 97 w 198"/>
                <a:gd name="T53" fmla="*/ 225 h 346"/>
                <a:gd name="T54" fmla="*/ 101 w 198"/>
                <a:gd name="T55" fmla="*/ 225 h 346"/>
                <a:gd name="T56" fmla="*/ 101 w 198"/>
                <a:gd name="T57" fmla="*/ 225 h 346"/>
                <a:gd name="T58" fmla="*/ 114 w 198"/>
                <a:gd name="T59" fmla="*/ 225 h 346"/>
                <a:gd name="T60" fmla="*/ 119 w 198"/>
                <a:gd name="T61" fmla="*/ 229 h 346"/>
                <a:gd name="T62" fmla="*/ 123 w 198"/>
                <a:gd name="T63" fmla="*/ 225 h 346"/>
                <a:gd name="T64" fmla="*/ 123 w 198"/>
                <a:gd name="T65" fmla="*/ 225 h 346"/>
                <a:gd name="T66" fmla="*/ 132 w 198"/>
                <a:gd name="T67" fmla="*/ 222 h 346"/>
                <a:gd name="T68" fmla="*/ 136 w 198"/>
                <a:gd name="T69" fmla="*/ 232 h 346"/>
                <a:gd name="T70" fmla="*/ 145 w 198"/>
                <a:gd name="T71" fmla="*/ 225 h 346"/>
                <a:gd name="T72" fmla="*/ 149 w 198"/>
                <a:gd name="T73" fmla="*/ 225 h 346"/>
                <a:gd name="T74" fmla="*/ 149 w 198"/>
                <a:gd name="T75" fmla="*/ 225 h 346"/>
                <a:gd name="T76" fmla="*/ 154 w 198"/>
                <a:gd name="T77" fmla="*/ 225 h 346"/>
                <a:gd name="T78" fmla="*/ 158 w 198"/>
                <a:gd name="T79" fmla="*/ 232 h 346"/>
                <a:gd name="T80" fmla="*/ 163 w 198"/>
                <a:gd name="T81" fmla="*/ 225 h 346"/>
                <a:gd name="T82" fmla="*/ 163 w 198"/>
                <a:gd name="T83" fmla="*/ 225 h 346"/>
                <a:gd name="T84" fmla="*/ 171 w 198"/>
                <a:gd name="T85" fmla="*/ 232 h 346"/>
                <a:gd name="T86" fmla="*/ 176 w 198"/>
                <a:gd name="T87" fmla="*/ 229 h 346"/>
                <a:gd name="T88" fmla="*/ 176 w 198"/>
                <a:gd name="T89" fmla="*/ 229 h 346"/>
                <a:gd name="T90" fmla="*/ 185 w 198"/>
                <a:gd name="T91" fmla="*/ 225 h 346"/>
                <a:gd name="T92" fmla="*/ 193 w 198"/>
                <a:gd name="T93" fmla="*/ 229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8" h="346">
                  <a:moveTo>
                    <a:pt x="0" y="0"/>
                  </a:moveTo>
                  <a:lnTo>
                    <a:pt x="0" y="336"/>
                  </a:lnTo>
                  <a:lnTo>
                    <a:pt x="4" y="339"/>
                  </a:lnTo>
                  <a:lnTo>
                    <a:pt x="4" y="346"/>
                  </a:lnTo>
                  <a:lnTo>
                    <a:pt x="4" y="282"/>
                  </a:lnTo>
                  <a:lnTo>
                    <a:pt x="9" y="271"/>
                  </a:lnTo>
                  <a:lnTo>
                    <a:pt x="9" y="18"/>
                  </a:lnTo>
                  <a:lnTo>
                    <a:pt x="13" y="29"/>
                  </a:lnTo>
                  <a:lnTo>
                    <a:pt x="13" y="318"/>
                  </a:lnTo>
                  <a:lnTo>
                    <a:pt x="13" y="314"/>
                  </a:lnTo>
                  <a:lnTo>
                    <a:pt x="17" y="311"/>
                  </a:lnTo>
                  <a:lnTo>
                    <a:pt x="17" y="254"/>
                  </a:lnTo>
                  <a:lnTo>
                    <a:pt x="22" y="250"/>
                  </a:lnTo>
                  <a:lnTo>
                    <a:pt x="22" y="72"/>
                  </a:lnTo>
                  <a:lnTo>
                    <a:pt x="22" y="79"/>
                  </a:lnTo>
                  <a:lnTo>
                    <a:pt x="26" y="100"/>
                  </a:lnTo>
                  <a:lnTo>
                    <a:pt x="26" y="286"/>
                  </a:lnTo>
                  <a:lnTo>
                    <a:pt x="26" y="268"/>
                  </a:lnTo>
                  <a:lnTo>
                    <a:pt x="31" y="261"/>
                  </a:lnTo>
                  <a:lnTo>
                    <a:pt x="31" y="243"/>
                  </a:lnTo>
                  <a:lnTo>
                    <a:pt x="35" y="246"/>
                  </a:lnTo>
                  <a:lnTo>
                    <a:pt x="35" y="115"/>
                  </a:lnTo>
                  <a:lnTo>
                    <a:pt x="35" y="132"/>
                  </a:lnTo>
                  <a:lnTo>
                    <a:pt x="39" y="157"/>
                  </a:lnTo>
                  <a:lnTo>
                    <a:pt x="39" y="264"/>
                  </a:lnTo>
                  <a:lnTo>
                    <a:pt x="39" y="243"/>
                  </a:lnTo>
                  <a:lnTo>
                    <a:pt x="44" y="239"/>
                  </a:lnTo>
                  <a:lnTo>
                    <a:pt x="44" y="236"/>
                  </a:lnTo>
                  <a:lnTo>
                    <a:pt x="48" y="239"/>
                  </a:lnTo>
                  <a:lnTo>
                    <a:pt x="48" y="136"/>
                  </a:lnTo>
                  <a:lnTo>
                    <a:pt x="48" y="175"/>
                  </a:lnTo>
                  <a:lnTo>
                    <a:pt x="53" y="204"/>
                  </a:lnTo>
                  <a:lnTo>
                    <a:pt x="53" y="257"/>
                  </a:lnTo>
                  <a:lnTo>
                    <a:pt x="53" y="232"/>
                  </a:lnTo>
                  <a:lnTo>
                    <a:pt x="61" y="232"/>
                  </a:lnTo>
                  <a:lnTo>
                    <a:pt x="61" y="161"/>
                  </a:lnTo>
                  <a:lnTo>
                    <a:pt x="61" y="236"/>
                  </a:lnTo>
                  <a:lnTo>
                    <a:pt x="66" y="246"/>
                  </a:lnTo>
                  <a:lnTo>
                    <a:pt x="66" y="250"/>
                  </a:lnTo>
                  <a:lnTo>
                    <a:pt x="66" y="225"/>
                  </a:lnTo>
                  <a:lnTo>
                    <a:pt x="70" y="229"/>
                  </a:lnTo>
                  <a:lnTo>
                    <a:pt x="75" y="232"/>
                  </a:lnTo>
                  <a:lnTo>
                    <a:pt x="75" y="197"/>
                  </a:lnTo>
                  <a:lnTo>
                    <a:pt x="75" y="239"/>
                  </a:lnTo>
                  <a:lnTo>
                    <a:pt x="79" y="236"/>
                  </a:lnTo>
                  <a:lnTo>
                    <a:pt x="79" y="222"/>
                  </a:lnTo>
                  <a:lnTo>
                    <a:pt x="88" y="229"/>
                  </a:lnTo>
                  <a:lnTo>
                    <a:pt x="88" y="232"/>
                  </a:lnTo>
                  <a:lnTo>
                    <a:pt x="88" y="222"/>
                  </a:lnTo>
                  <a:lnTo>
                    <a:pt x="88" y="229"/>
                  </a:lnTo>
                  <a:lnTo>
                    <a:pt x="92" y="225"/>
                  </a:lnTo>
                  <a:lnTo>
                    <a:pt x="92" y="222"/>
                  </a:lnTo>
                  <a:lnTo>
                    <a:pt x="92" y="222"/>
                  </a:lnTo>
                  <a:lnTo>
                    <a:pt x="97" y="225"/>
                  </a:lnTo>
                  <a:lnTo>
                    <a:pt x="97" y="229"/>
                  </a:lnTo>
                  <a:lnTo>
                    <a:pt x="101" y="225"/>
                  </a:lnTo>
                  <a:lnTo>
                    <a:pt x="101" y="229"/>
                  </a:lnTo>
                  <a:lnTo>
                    <a:pt x="101" y="225"/>
                  </a:lnTo>
                  <a:lnTo>
                    <a:pt x="105" y="225"/>
                  </a:lnTo>
                  <a:lnTo>
                    <a:pt x="114" y="225"/>
                  </a:lnTo>
                  <a:lnTo>
                    <a:pt x="114" y="225"/>
                  </a:lnTo>
                  <a:lnTo>
                    <a:pt x="119" y="229"/>
                  </a:lnTo>
                  <a:lnTo>
                    <a:pt x="119" y="222"/>
                  </a:lnTo>
                  <a:lnTo>
                    <a:pt x="123" y="225"/>
                  </a:lnTo>
                  <a:lnTo>
                    <a:pt x="123" y="229"/>
                  </a:lnTo>
                  <a:lnTo>
                    <a:pt x="123" y="225"/>
                  </a:lnTo>
                  <a:lnTo>
                    <a:pt x="132" y="225"/>
                  </a:lnTo>
                  <a:lnTo>
                    <a:pt x="132" y="222"/>
                  </a:lnTo>
                  <a:lnTo>
                    <a:pt x="136" y="225"/>
                  </a:lnTo>
                  <a:lnTo>
                    <a:pt x="136" y="232"/>
                  </a:lnTo>
                  <a:lnTo>
                    <a:pt x="136" y="225"/>
                  </a:lnTo>
                  <a:lnTo>
                    <a:pt x="145" y="225"/>
                  </a:lnTo>
                  <a:lnTo>
                    <a:pt x="145" y="222"/>
                  </a:lnTo>
                  <a:lnTo>
                    <a:pt x="149" y="225"/>
                  </a:lnTo>
                  <a:lnTo>
                    <a:pt x="149" y="232"/>
                  </a:lnTo>
                  <a:lnTo>
                    <a:pt x="149" y="225"/>
                  </a:lnTo>
                  <a:lnTo>
                    <a:pt x="154" y="229"/>
                  </a:lnTo>
                  <a:lnTo>
                    <a:pt x="154" y="225"/>
                  </a:lnTo>
                  <a:lnTo>
                    <a:pt x="154" y="229"/>
                  </a:lnTo>
                  <a:lnTo>
                    <a:pt x="158" y="232"/>
                  </a:lnTo>
                  <a:lnTo>
                    <a:pt x="158" y="222"/>
                  </a:lnTo>
                  <a:lnTo>
                    <a:pt x="163" y="225"/>
                  </a:lnTo>
                  <a:lnTo>
                    <a:pt x="163" y="232"/>
                  </a:lnTo>
                  <a:lnTo>
                    <a:pt x="163" y="225"/>
                  </a:lnTo>
                  <a:lnTo>
                    <a:pt x="167" y="229"/>
                  </a:lnTo>
                  <a:lnTo>
                    <a:pt x="171" y="232"/>
                  </a:lnTo>
                  <a:lnTo>
                    <a:pt x="171" y="225"/>
                  </a:lnTo>
                  <a:lnTo>
                    <a:pt x="176" y="229"/>
                  </a:lnTo>
                  <a:lnTo>
                    <a:pt x="176" y="232"/>
                  </a:lnTo>
                  <a:lnTo>
                    <a:pt x="176" y="229"/>
                  </a:lnTo>
                  <a:lnTo>
                    <a:pt x="180" y="229"/>
                  </a:lnTo>
                  <a:lnTo>
                    <a:pt x="185" y="225"/>
                  </a:lnTo>
                  <a:lnTo>
                    <a:pt x="189" y="229"/>
                  </a:lnTo>
                  <a:lnTo>
                    <a:pt x="193" y="229"/>
                  </a:lnTo>
                  <a:lnTo>
                    <a:pt x="198" y="229"/>
                  </a:lnTo>
                </a:path>
              </a:pathLst>
            </a:custGeom>
            <a:noFill/>
            <a:ln w="9" cap="flat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212"/>
            <p:cNvSpPr>
              <a:spLocks/>
            </p:cNvSpPr>
            <p:nvPr/>
          </p:nvSpPr>
          <p:spPr bwMode="auto">
            <a:xfrm>
              <a:off x="6513197" y="2803521"/>
              <a:ext cx="763118" cy="7734"/>
            </a:xfrm>
            <a:custGeom>
              <a:avLst/>
              <a:gdLst>
                <a:gd name="T0" fmla="*/ 0 w 550"/>
                <a:gd name="T1" fmla="*/ 4 h 4"/>
                <a:gd name="T2" fmla="*/ 13 w 550"/>
                <a:gd name="T3" fmla="*/ 4 h 4"/>
                <a:gd name="T4" fmla="*/ 26 w 550"/>
                <a:gd name="T5" fmla="*/ 4 h 4"/>
                <a:gd name="T6" fmla="*/ 39 w 550"/>
                <a:gd name="T7" fmla="*/ 4 h 4"/>
                <a:gd name="T8" fmla="*/ 53 w 550"/>
                <a:gd name="T9" fmla="*/ 4 h 4"/>
                <a:gd name="T10" fmla="*/ 66 w 550"/>
                <a:gd name="T11" fmla="*/ 4 h 4"/>
                <a:gd name="T12" fmla="*/ 79 w 550"/>
                <a:gd name="T13" fmla="*/ 4 h 4"/>
                <a:gd name="T14" fmla="*/ 92 w 550"/>
                <a:gd name="T15" fmla="*/ 4 h 4"/>
                <a:gd name="T16" fmla="*/ 105 w 550"/>
                <a:gd name="T17" fmla="*/ 4 h 4"/>
                <a:gd name="T18" fmla="*/ 119 w 550"/>
                <a:gd name="T19" fmla="*/ 4 h 4"/>
                <a:gd name="T20" fmla="*/ 132 w 550"/>
                <a:gd name="T21" fmla="*/ 4 h 4"/>
                <a:gd name="T22" fmla="*/ 145 w 550"/>
                <a:gd name="T23" fmla="*/ 4 h 4"/>
                <a:gd name="T24" fmla="*/ 158 w 550"/>
                <a:gd name="T25" fmla="*/ 4 h 4"/>
                <a:gd name="T26" fmla="*/ 171 w 550"/>
                <a:gd name="T27" fmla="*/ 4 h 4"/>
                <a:gd name="T28" fmla="*/ 185 w 550"/>
                <a:gd name="T29" fmla="*/ 4 h 4"/>
                <a:gd name="T30" fmla="*/ 198 w 550"/>
                <a:gd name="T31" fmla="*/ 4 h 4"/>
                <a:gd name="T32" fmla="*/ 211 w 550"/>
                <a:gd name="T33" fmla="*/ 4 h 4"/>
                <a:gd name="T34" fmla="*/ 224 w 550"/>
                <a:gd name="T35" fmla="*/ 4 h 4"/>
                <a:gd name="T36" fmla="*/ 237 w 550"/>
                <a:gd name="T37" fmla="*/ 4 h 4"/>
                <a:gd name="T38" fmla="*/ 251 w 550"/>
                <a:gd name="T39" fmla="*/ 4 h 4"/>
                <a:gd name="T40" fmla="*/ 264 w 550"/>
                <a:gd name="T41" fmla="*/ 4 h 4"/>
                <a:gd name="T42" fmla="*/ 277 w 550"/>
                <a:gd name="T43" fmla="*/ 4 h 4"/>
                <a:gd name="T44" fmla="*/ 290 w 550"/>
                <a:gd name="T45" fmla="*/ 4 h 4"/>
                <a:gd name="T46" fmla="*/ 303 w 550"/>
                <a:gd name="T47" fmla="*/ 4 h 4"/>
                <a:gd name="T48" fmla="*/ 317 w 550"/>
                <a:gd name="T49" fmla="*/ 4 h 4"/>
                <a:gd name="T50" fmla="*/ 330 w 550"/>
                <a:gd name="T51" fmla="*/ 4 h 4"/>
                <a:gd name="T52" fmla="*/ 343 w 550"/>
                <a:gd name="T53" fmla="*/ 4 h 4"/>
                <a:gd name="T54" fmla="*/ 356 w 550"/>
                <a:gd name="T55" fmla="*/ 4 h 4"/>
                <a:gd name="T56" fmla="*/ 369 w 550"/>
                <a:gd name="T57" fmla="*/ 4 h 4"/>
                <a:gd name="T58" fmla="*/ 383 w 550"/>
                <a:gd name="T59" fmla="*/ 4 h 4"/>
                <a:gd name="T60" fmla="*/ 396 w 550"/>
                <a:gd name="T61" fmla="*/ 4 h 4"/>
                <a:gd name="T62" fmla="*/ 409 w 550"/>
                <a:gd name="T63" fmla="*/ 4 h 4"/>
                <a:gd name="T64" fmla="*/ 422 w 550"/>
                <a:gd name="T65" fmla="*/ 4 h 4"/>
                <a:gd name="T66" fmla="*/ 435 w 550"/>
                <a:gd name="T67" fmla="*/ 4 h 4"/>
                <a:gd name="T68" fmla="*/ 449 w 550"/>
                <a:gd name="T69" fmla="*/ 4 h 4"/>
                <a:gd name="T70" fmla="*/ 462 w 550"/>
                <a:gd name="T71" fmla="*/ 4 h 4"/>
                <a:gd name="T72" fmla="*/ 475 w 550"/>
                <a:gd name="T73" fmla="*/ 4 h 4"/>
                <a:gd name="T74" fmla="*/ 488 w 550"/>
                <a:gd name="T75" fmla="*/ 4 h 4"/>
                <a:gd name="T76" fmla="*/ 501 w 550"/>
                <a:gd name="T77" fmla="*/ 4 h 4"/>
                <a:gd name="T78" fmla="*/ 515 w 550"/>
                <a:gd name="T79" fmla="*/ 4 h 4"/>
                <a:gd name="T80" fmla="*/ 528 w 550"/>
                <a:gd name="T81" fmla="*/ 4 h 4"/>
                <a:gd name="T82" fmla="*/ 541 w 550"/>
                <a:gd name="T8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50"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4" y="4"/>
                  </a:lnTo>
                  <a:lnTo>
                    <a:pt x="9" y="4"/>
                  </a:lnTo>
                  <a:lnTo>
                    <a:pt x="13" y="4"/>
                  </a:lnTo>
                  <a:lnTo>
                    <a:pt x="17" y="4"/>
                  </a:lnTo>
                  <a:lnTo>
                    <a:pt x="22" y="4"/>
                  </a:lnTo>
                  <a:lnTo>
                    <a:pt x="26" y="4"/>
                  </a:lnTo>
                  <a:lnTo>
                    <a:pt x="31" y="4"/>
                  </a:lnTo>
                  <a:lnTo>
                    <a:pt x="35" y="4"/>
                  </a:lnTo>
                  <a:lnTo>
                    <a:pt x="39" y="4"/>
                  </a:lnTo>
                  <a:lnTo>
                    <a:pt x="44" y="4"/>
                  </a:lnTo>
                  <a:lnTo>
                    <a:pt x="48" y="4"/>
                  </a:lnTo>
                  <a:lnTo>
                    <a:pt x="53" y="4"/>
                  </a:lnTo>
                  <a:lnTo>
                    <a:pt x="57" y="4"/>
                  </a:lnTo>
                  <a:lnTo>
                    <a:pt x="61" y="4"/>
                  </a:lnTo>
                  <a:lnTo>
                    <a:pt x="66" y="4"/>
                  </a:lnTo>
                  <a:lnTo>
                    <a:pt x="70" y="4"/>
                  </a:lnTo>
                  <a:lnTo>
                    <a:pt x="75" y="4"/>
                  </a:lnTo>
                  <a:lnTo>
                    <a:pt x="79" y="4"/>
                  </a:lnTo>
                  <a:lnTo>
                    <a:pt x="83" y="4"/>
                  </a:lnTo>
                  <a:lnTo>
                    <a:pt x="88" y="4"/>
                  </a:lnTo>
                  <a:lnTo>
                    <a:pt x="92" y="4"/>
                  </a:lnTo>
                  <a:lnTo>
                    <a:pt x="97" y="4"/>
                  </a:lnTo>
                  <a:lnTo>
                    <a:pt x="101" y="4"/>
                  </a:lnTo>
                  <a:lnTo>
                    <a:pt x="105" y="4"/>
                  </a:lnTo>
                  <a:lnTo>
                    <a:pt x="110" y="4"/>
                  </a:lnTo>
                  <a:lnTo>
                    <a:pt x="114" y="4"/>
                  </a:lnTo>
                  <a:lnTo>
                    <a:pt x="119" y="4"/>
                  </a:lnTo>
                  <a:lnTo>
                    <a:pt x="123" y="4"/>
                  </a:lnTo>
                  <a:lnTo>
                    <a:pt x="127" y="4"/>
                  </a:lnTo>
                  <a:lnTo>
                    <a:pt x="132" y="4"/>
                  </a:lnTo>
                  <a:lnTo>
                    <a:pt x="136" y="4"/>
                  </a:lnTo>
                  <a:lnTo>
                    <a:pt x="141" y="4"/>
                  </a:lnTo>
                  <a:lnTo>
                    <a:pt x="145" y="4"/>
                  </a:lnTo>
                  <a:lnTo>
                    <a:pt x="149" y="4"/>
                  </a:lnTo>
                  <a:lnTo>
                    <a:pt x="154" y="4"/>
                  </a:lnTo>
                  <a:lnTo>
                    <a:pt x="158" y="4"/>
                  </a:lnTo>
                  <a:lnTo>
                    <a:pt x="163" y="4"/>
                  </a:lnTo>
                  <a:lnTo>
                    <a:pt x="167" y="4"/>
                  </a:lnTo>
                  <a:lnTo>
                    <a:pt x="171" y="4"/>
                  </a:lnTo>
                  <a:lnTo>
                    <a:pt x="176" y="4"/>
                  </a:lnTo>
                  <a:lnTo>
                    <a:pt x="180" y="4"/>
                  </a:lnTo>
                  <a:lnTo>
                    <a:pt x="185" y="4"/>
                  </a:lnTo>
                  <a:lnTo>
                    <a:pt x="189" y="4"/>
                  </a:lnTo>
                  <a:lnTo>
                    <a:pt x="193" y="4"/>
                  </a:lnTo>
                  <a:lnTo>
                    <a:pt x="198" y="4"/>
                  </a:lnTo>
                  <a:lnTo>
                    <a:pt x="202" y="4"/>
                  </a:lnTo>
                  <a:lnTo>
                    <a:pt x="207" y="4"/>
                  </a:lnTo>
                  <a:lnTo>
                    <a:pt x="211" y="4"/>
                  </a:lnTo>
                  <a:lnTo>
                    <a:pt x="215" y="4"/>
                  </a:lnTo>
                  <a:lnTo>
                    <a:pt x="220" y="4"/>
                  </a:lnTo>
                  <a:lnTo>
                    <a:pt x="224" y="4"/>
                  </a:lnTo>
                  <a:lnTo>
                    <a:pt x="229" y="4"/>
                  </a:lnTo>
                  <a:lnTo>
                    <a:pt x="233" y="4"/>
                  </a:lnTo>
                  <a:lnTo>
                    <a:pt x="237" y="4"/>
                  </a:lnTo>
                  <a:lnTo>
                    <a:pt x="242" y="4"/>
                  </a:lnTo>
                  <a:lnTo>
                    <a:pt x="246" y="4"/>
                  </a:lnTo>
                  <a:lnTo>
                    <a:pt x="251" y="4"/>
                  </a:lnTo>
                  <a:lnTo>
                    <a:pt x="255" y="4"/>
                  </a:lnTo>
                  <a:lnTo>
                    <a:pt x="259" y="4"/>
                  </a:lnTo>
                  <a:lnTo>
                    <a:pt x="264" y="4"/>
                  </a:lnTo>
                  <a:lnTo>
                    <a:pt x="268" y="4"/>
                  </a:lnTo>
                  <a:lnTo>
                    <a:pt x="273" y="4"/>
                  </a:lnTo>
                  <a:lnTo>
                    <a:pt x="277" y="4"/>
                  </a:lnTo>
                  <a:lnTo>
                    <a:pt x="281" y="4"/>
                  </a:lnTo>
                  <a:lnTo>
                    <a:pt x="286" y="4"/>
                  </a:lnTo>
                  <a:lnTo>
                    <a:pt x="290" y="4"/>
                  </a:lnTo>
                  <a:lnTo>
                    <a:pt x="295" y="4"/>
                  </a:lnTo>
                  <a:lnTo>
                    <a:pt x="299" y="4"/>
                  </a:lnTo>
                  <a:lnTo>
                    <a:pt x="303" y="4"/>
                  </a:lnTo>
                  <a:lnTo>
                    <a:pt x="308" y="4"/>
                  </a:lnTo>
                  <a:lnTo>
                    <a:pt x="312" y="4"/>
                  </a:lnTo>
                  <a:lnTo>
                    <a:pt x="317" y="4"/>
                  </a:lnTo>
                  <a:lnTo>
                    <a:pt x="321" y="4"/>
                  </a:lnTo>
                  <a:lnTo>
                    <a:pt x="325" y="4"/>
                  </a:lnTo>
                  <a:lnTo>
                    <a:pt x="330" y="4"/>
                  </a:lnTo>
                  <a:lnTo>
                    <a:pt x="334" y="4"/>
                  </a:lnTo>
                  <a:lnTo>
                    <a:pt x="339" y="4"/>
                  </a:lnTo>
                  <a:lnTo>
                    <a:pt x="343" y="4"/>
                  </a:lnTo>
                  <a:lnTo>
                    <a:pt x="347" y="4"/>
                  </a:lnTo>
                  <a:lnTo>
                    <a:pt x="352" y="4"/>
                  </a:lnTo>
                  <a:lnTo>
                    <a:pt x="356" y="4"/>
                  </a:lnTo>
                  <a:lnTo>
                    <a:pt x="361" y="4"/>
                  </a:lnTo>
                  <a:lnTo>
                    <a:pt x="365" y="4"/>
                  </a:lnTo>
                  <a:lnTo>
                    <a:pt x="369" y="4"/>
                  </a:lnTo>
                  <a:lnTo>
                    <a:pt x="374" y="4"/>
                  </a:lnTo>
                  <a:lnTo>
                    <a:pt x="378" y="4"/>
                  </a:lnTo>
                  <a:lnTo>
                    <a:pt x="383" y="4"/>
                  </a:lnTo>
                  <a:lnTo>
                    <a:pt x="387" y="4"/>
                  </a:lnTo>
                  <a:lnTo>
                    <a:pt x="391" y="4"/>
                  </a:lnTo>
                  <a:lnTo>
                    <a:pt x="396" y="4"/>
                  </a:lnTo>
                  <a:lnTo>
                    <a:pt x="400" y="4"/>
                  </a:lnTo>
                  <a:lnTo>
                    <a:pt x="405" y="4"/>
                  </a:lnTo>
                  <a:lnTo>
                    <a:pt x="409" y="4"/>
                  </a:lnTo>
                  <a:lnTo>
                    <a:pt x="413" y="4"/>
                  </a:lnTo>
                  <a:lnTo>
                    <a:pt x="418" y="4"/>
                  </a:lnTo>
                  <a:lnTo>
                    <a:pt x="422" y="4"/>
                  </a:lnTo>
                  <a:lnTo>
                    <a:pt x="427" y="4"/>
                  </a:lnTo>
                  <a:lnTo>
                    <a:pt x="431" y="4"/>
                  </a:lnTo>
                  <a:lnTo>
                    <a:pt x="435" y="4"/>
                  </a:lnTo>
                  <a:lnTo>
                    <a:pt x="440" y="4"/>
                  </a:lnTo>
                  <a:lnTo>
                    <a:pt x="444" y="4"/>
                  </a:lnTo>
                  <a:lnTo>
                    <a:pt x="449" y="4"/>
                  </a:lnTo>
                  <a:lnTo>
                    <a:pt x="453" y="4"/>
                  </a:lnTo>
                  <a:lnTo>
                    <a:pt x="457" y="4"/>
                  </a:lnTo>
                  <a:lnTo>
                    <a:pt x="462" y="4"/>
                  </a:lnTo>
                  <a:lnTo>
                    <a:pt x="466" y="4"/>
                  </a:lnTo>
                  <a:lnTo>
                    <a:pt x="471" y="4"/>
                  </a:lnTo>
                  <a:lnTo>
                    <a:pt x="475" y="4"/>
                  </a:lnTo>
                  <a:lnTo>
                    <a:pt x="479" y="4"/>
                  </a:lnTo>
                  <a:lnTo>
                    <a:pt x="484" y="4"/>
                  </a:lnTo>
                  <a:lnTo>
                    <a:pt x="488" y="4"/>
                  </a:lnTo>
                  <a:lnTo>
                    <a:pt x="493" y="4"/>
                  </a:lnTo>
                  <a:lnTo>
                    <a:pt x="497" y="4"/>
                  </a:lnTo>
                  <a:lnTo>
                    <a:pt x="501" y="4"/>
                  </a:lnTo>
                  <a:lnTo>
                    <a:pt x="506" y="4"/>
                  </a:lnTo>
                  <a:lnTo>
                    <a:pt x="510" y="4"/>
                  </a:lnTo>
                  <a:lnTo>
                    <a:pt x="515" y="4"/>
                  </a:lnTo>
                  <a:lnTo>
                    <a:pt x="519" y="4"/>
                  </a:lnTo>
                  <a:lnTo>
                    <a:pt x="523" y="4"/>
                  </a:lnTo>
                  <a:lnTo>
                    <a:pt x="528" y="4"/>
                  </a:lnTo>
                  <a:lnTo>
                    <a:pt x="532" y="4"/>
                  </a:lnTo>
                  <a:lnTo>
                    <a:pt x="537" y="4"/>
                  </a:lnTo>
                  <a:lnTo>
                    <a:pt x="541" y="4"/>
                  </a:lnTo>
                  <a:lnTo>
                    <a:pt x="545" y="4"/>
                  </a:lnTo>
                  <a:lnTo>
                    <a:pt x="550" y="4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213"/>
            <p:cNvSpPr>
              <a:spLocks/>
            </p:cNvSpPr>
            <p:nvPr/>
          </p:nvSpPr>
          <p:spPr bwMode="auto">
            <a:xfrm>
              <a:off x="7276313" y="2811255"/>
              <a:ext cx="775605" cy="0"/>
            </a:xfrm>
            <a:custGeom>
              <a:avLst/>
              <a:gdLst>
                <a:gd name="T0" fmla="*/ 9 w 559"/>
                <a:gd name="T1" fmla="*/ 22 w 559"/>
                <a:gd name="T2" fmla="*/ 35 w 559"/>
                <a:gd name="T3" fmla="*/ 48 w 559"/>
                <a:gd name="T4" fmla="*/ 61 w 559"/>
                <a:gd name="T5" fmla="*/ 75 w 559"/>
                <a:gd name="T6" fmla="*/ 88 w 559"/>
                <a:gd name="T7" fmla="*/ 101 w 559"/>
                <a:gd name="T8" fmla="*/ 114 w 559"/>
                <a:gd name="T9" fmla="*/ 127 w 559"/>
                <a:gd name="T10" fmla="*/ 141 w 559"/>
                <a:gd name="T11" fmla="*/ 154 w 559"/>
                <a:gd name="T12" fmla="*/ 167 w 559"/>
                <a:gd name="T13" fmla="*/ 180 w 559"/>
                <a:gd name="T14" fmla="*/ 193 w 559"/>
                <a:gd name="T15" fmla="*/ 207 w 559"/>
                <a:gd name="T16" fmla="*/ 220 w 559"/>
                <a:gd name="T17" fmla="*/ 233 w 559"/>
                <a:gd name="T18" fmla="*/ 246 w 559"/>
                <a:gd name="T19" fmla="*/ 259 w 559"/>
                <a:gd name="T20" fmla="*/ 273 w 559"/>
                <a:gd name="T21" fmla="*/ 286 w 559"/>
                <a:gd name="T22" fmla="*/ 299 w 559"/>
                <a:gd name="T23" fmla="*/ 312 w 559"/>
                <a:gd name="T24" fmla="*/ 325 w 559"/>
                <a:gd name="T25" fmla="*/ 339 w 559"/>
                <a:gd name="T26" fmla="*/ 352 w 559"/>
                <a:gd name="T27" fmla="*/ 365 w 559"/>
                <a:gd name="T28" fmla="*/ 378 w 559"/>
                <a:gd name="T29" fmla="*/ 391 w 559"/>
                <a:gd name="T30" fmla="*/ 405 w 559"/>
                <a:gd name="T31" fmla="*/ 418 w 559"/>
                <a:gd name="T32" fmla="*/ 431 w 559"/>
                <a:gd name="T33" fmla="*/ 444 w 559"/>
                <a:gd name="T34" fmla="*/ 457 w 559"/>
                <a:gd name="T35" fmla="*/ 471 w 559"/>
                <a:gd name="T36" fmla="*/ 484 w 559"/>
                <a:gd name="T37" fmla="*/ 497 w 559"/>
                <a:gd name="T38" fmla="*/ 510 w 559"/>
                <a:gd name="T39" fmla="*/ 523 w 559"/>
                <a:gd name="T40" fmla="*/ 537 w 559"/>
                <a:gd name="T41" fmla="*/ 550 w 55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</a:cxnLst>
              <a:rect l="0" t="0" r="r" b="b"/>
              <a:pathLst>
                <a:path w="559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35" y="0"/>
                  </a:lnTo>
                  <a:lnTo>
                    <a:pt x="39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5" y="0"/>
                  </a:lnTo>
                  <a:lnTo>
                    <a:pt x="79" y="0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2" y="0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9" y="0"/>
                  </a:lnTo>
                  <a:lnTo>
                    <a:pt x="123" y="0"/>
                  </a:lnTo>
                  <a:lnTo>
                    <a:pt x="127" y="0"/>
                  </a:lnTo>
                  <a:lnTo>
                    <a:pt x="132" y="0"/>
                  </a:lnTo>
                  <a:lnTo>
                    <a:pt x="136" y="0"/>
                  </a:lnTo>
                  <a:lnTo>
                    <a:pt x="141" y="0"/>
                  </a:lnTo>
                  <a:lnTo>
                    <a:pt x="145" y="0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3" y="0"/>
                  </a:lnTo>
                  <a:lnTo>
                    <a:pt x="167" y="0"/>
                  </a:lnTo>
                  <a:lnTo>
                    <a:pt x="171" y="0"/>
                  </a:lnTo>
                  <a:lnTo>
                    <a:pt x="176" y="0"/>
                  </a:lnTo>
                  <a:lnTo>
                    <a:pt x="180" y="0"/>
                  </a:lnTo>
                  <a:lnTo>
                    <a:pt x="185" y="0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7" y="0"/>
                  </a:lnTo>
                  <a:lnTo>
                    <a:pt x="211" y="0"/>
                  </a:lnTo>
                  <a:lnTo>
                    <a:pt x="215" y="0"/>
                  </a:lnTo>
                  <a:lnTo>
                    <a:pt x="220" y="0"/>
                  </a:lnTo>
                  <a:lnTo>
                    <a:pt x="224" y="0"/>
                  </a:lnTo>
                  <a:lnTo>
                    <a:pt x="229" y="0"/>
                  </a:lnTo>
                  <a:lnTo>
                    <a:pt x="233" y="0"/>
                  </a:lnTo>
                  <a:lnTo>
                    <a:pt x="237" y="0"/>
                  </a:lnTo>
                  <a:lnTo>
                    <a:pt x="242" y="0"/>
                  </a:lnTo>
                  <a:lnTo>
                    <a:pt x="246" y="0"/>
                  </a:lnTo>
                  <a:lnTo>
                    <a:pt x="251" y="0"/>
                  </a:lnTo>
                  <a:lnTo>
                    <a:pt x="255" y="0"/>
                  </a:lnTo>
                  <a:lnTo>
                    <a:pt x="259" y="0"/>
                  </a:lnTo>
                  <a:lnTo>
                    <a:pt x="264" y="0"/>
                  </a:lnTo>
                  <a:lnTo>
                    <a:pt x="268" y="0"/>
                  </a:lnTo>
                  <a:lnTo>
                    <a:pt x="273" y="0"/>
                  </a:lnTo>
                  <a:lnTo>
                    <a:pt x="277" y="0"/>
                  </a:lnTo>
                  <a:lnTo>
                    <a:pt x="281" y="0"/>
                  </a:lnTo>
                  <a:lnTo>
                    <a:pt x="286" y="0"/>
                  </a:lnTo>
                  <a:lnTo>
                    <a:pt x="290" y="0"/>
                  </a:lnTo>
                  <a:lnTo>
                    <a:pt x="295" y="0"/>
                  </a:lnTo>
                  <a:lnTo>
                    <a:pt x="299" y="0"/>
                  </a:lnTo>
                  <a:lnTo>
                    <a:pt x="303" y="0"/>
                  </a:lnTo>
                  <a:lnTo>
                    <a:pt x="308" y="0"/>
                  </a:lnTo>
                  <a:lnTo>
                    <a:pt x="312" y="0"/>
                  </a:lnTo>
                  <a:lnTo>
                    <a:pt x="317" y="0"/>
                  </a:lnTo>
                  <a:lnTo>
                    <a:pt x="321" y="0"/>
                  </a:lnTo>
                  <a:lnTo>
                    <a:pt x="325" y="0"/>
                  </a:lnTo>
                  <a:lnTo>
                    <a:pt x="330" y="0"/>
                  </a:lnTo>
                  <a:lnTo>
                    <a:pt x="334" y="0"/>
                  </a:lnTo>
                  <a:lnTo>
                    <a:pt x="339" y="0"/>
                  </a:lnTo>
                  <a:lnTo>
                    <a:pt x="343" y="0"/>
                  </a:lnTo>
                  <a:lnTo>
                    <a:pt x="347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61" y="0"/>
                  </a:lnTo>
                  <a:lnTo>
                    <a:pt x="365" y="0"/>
                  </a:lnTo>
                  <a:lnTo>
                    <a:pt x="369" y="0"/>
                  </a:lnTo>
                  <a:lnTo>
                    <a:pt x="374" y="0"/>
                  </a:lnTo>
                  <a:lnTo>
                    <a:pt x="378" y="0"/>
                  </a:lnTo>
                  <a:lnTo>
                    <a:pt x="383" y="0"/>
                  </a:lnTo>
                  <a:lnTo>
                    <a:pt x="387" y="0"/>
                  </a:lnTo>
                  <a:lnTo>
                    <a:pt x="391" y="0"/>
                  </a:lnTo>
                  <a:lnTo>
                    <a:pt x="396" y="0"/>
                  </a:lnTo>
                  <a:lnTo>
                    <a:pt x="400" y="0"/>
                  </a:lnTo>
                  <a:lnTo>
                    <a:pt x="405" y="0"/>
                  </a:lnTo>
                  <a:lnTo>
                    <a:pt x="409" y="0"/>
                  </a:lnTo>
                  <a:lnTo>
                    <a:pt x="413" y="0"/>
                  </a:lnTo>
                  <a:lnTo>
                    <a:pt x="418" y="0"/>
                  </a:lnTo>
                  <a:lnTo>
                    <a:pt x="422" y="0"/>
                  </a:lnTo>
                  <a:lnTo>
                    <a:pt x="427" y="0"/>
                  </a:lnTo>
                  <a:lnTo>
                    <a:pt x="431" y="0"/>
                  </a:lnTo>
                  <a:lnTo>
                    <a:pt x="435" y="0"/>
                  </a:lnTo>
                  <a:lnTo>
                    <a:pt x="440" y="0"/>
                  </a:lnTo>
                  <a:lnTo>
                    <a:pt x="444" y="0"/>
                  </a:lnTo>
                  <a:lnTo>
                    <a:pt x="449" y="0"/>
                  </a:lnTo>
                  <a:lnTo>
                    <a:pt x="453" y="0"/>
                  </a:lnTo>
                  <a:lnTo>
                    <a:pt x="457" y="0"/>
                  </a:lnTo>
                  <a:lnTo>
                    <a:pt x="462" y="0"/>
                  </a:lnTo>
                  <a:lnTo>
                    <a:pt x="466" y="0"/>
                  </a:lnTo>
                  <a:lnTo>
                    <a:pt x="471" y="0"/>
                  </a:lnTo>
                  <a:lnTo>
                    <a:pt x="475" y="0"/>
                  </a:lnTo>
                  <a:lnTo>
                    <a:pt x="479" y="0"/>
                  </a:lnTo>
                  <a:lnTo>
                    <a:pt x="484" y="0"/>
                  </a:lnTo>
                  <a:lnTo>
                    <a:pt x="488" y="0"/>
                  </a:lnTo>
                  <a:lnTo>
                    <a:pt x="493" y="0"/>
                  </a:lnTo>
                  <a:lnTo>
                    <a:pt x="497" y="0"/>
                  </a:lnTo>
                  <a:lnTo>
                    <a:pt x="501" y="0"/>
                  </a:lnTo>
                  <a:lnTo>
                    <a:pt x="506" y="0"/>
                  </a:lnTo>
                  <a:lnTo>
                    <a:pt x="510" y="0"/>
                  </a:lnTo>
                  <a:lnTo>
                    <a:pt x="515" y="0"/>
                  </a:lnTo>
                  <a:lnTo>
                    <a:pt x="519" y="0"/>
                  </a:lnTo>
                  <a:lnTo>
                    <a:pt x="523" y="0"/>
                  </a:lnTo>
                  <a:lnTo>
                    <a:pt x="528" y="0"/>
                  </a:lnTo>
                  <a:lnTo>
                    <a:pt x="532" y="0"/>
                  </a:lnTo>
                  <a:lnTo>
                    <a:pt x="537" y="0"/>
                  </a:lnTo>
                  <a:lnTo>
                    <a:pt x="541" y="0"/>
                  </a:lnTo>
                  <a:lnTo>
                    <a:pt x="545" y="0"/>
                  </a:lnTo>
                  <a:lnTo>
                    <a:pt x="550" y="0"/>
                  </a:lnTo>
                  <a:lnTo>
                    <a:pt x="554" y="0"/>
                  </a:lnTo>
                  <a:lnTo>
                    <a:pt x="559" y="0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214"/>
            <p:cNvSpPr>
              <a:spLocks/>
            </p:cNvSpPr>
            <p:nvPr/>
          </p:nvSpPr>
          <p:spPr bwMode="auto">
            <a:xfrm>
              <a:off x="8051920" y="2811255"/>
              <a:ext cx="775605" cy="0"/>
            </a:xfrm>
            <a:custGeom>
              <a:avLst/>
              <a:gdLst>
                <a:gd name="T0" fmla="*/ 8 w 559"/>
                <a:gd name="T1" fmla="*/ 22 w 559"/>
                <a:gd name="T2" fmla="*/ 35 w 559"/>
                <a:gd name="T3" fmla="*/ 48 w 559"/>
                <a:gd name="T4" fmla="*/ 61 w 559"/>
                <a:gd name="T5" fmla="*/ 74 w 559"/>
                <a:gd name="T6" fmla="*/ 88 w 559"/>
                <a:gd name="T7" fmla="*/ 101 w 559"/>
                <a:gd name="T8" fmla="*/ 114 w 559"/>
                <a:gd name="T9" fmla="*/ 127 w 559"/>
                <a:gd name="T10" fmla="*/ 141 w 559"/>
                <a:gd name="T11" fmla="*/ 154 w 559"/>
                <a:gd name="T12" fmla="*/ 167 w 559"/>
                <a:gd name="T13" fmla="*/ 180 w 559"/>
                <a:gd name="T14" fmla="*/ 193 w 559"/>
                <a:gd name="T15" fmla="*/ 207 w 559"/>
                <a:gd name="T16" fmla="*/ 220 w 559"/>
                <a:gd name="T17" fmla="*/ 233 w 559"/>
                <a:gd name="T18" fmla="*/ 246 w 559"/>
                <a:gd name="T19" fmla="*/ 259 w 559"/>
                <a:gd name="T20" fmla="*/ 273 w 559"/>
                <a:gd name="T21" fmla="*/ 286 w 559"/>
                <a:gd name="T22" fmla="*/ 299 w 559"/>
                <a:gd name="T23" fmla="*/ 312 w 559"/>
                <a:gd name="T24" fmla="*/ 325 w 559"/>
                <a:gd name="T25" fmla="*/ 339 w 559"/>
                <a:gd name="T26" fmla="*/ 352 w 559"/>
                <a:gd name="T27" fmla="*/ 365 w 559"/>
                <a:gd name="T28" fmla="*/ 378 w 559"/>
                <a:gd name="T29" fmla="*/ 391 w 559"/>
                <a:gd name="T30" fmla="*/ 405 w 559"/>
                <a:gd name="T31" fmla="*/ 418 w 559"/>
                <a:gd name="T32" fmla="*/ 431 w 559"/>
                <a:gd name="T33" fmla="*/ 444 w 559"/>
                <a:gd name="T34" fmla="*/ 457 w 559"/>
                <a:gd name="T35" fmla="*/ 471 w 559"/>
                <a:gd name="T36" fmla="*/ 484 w 559"/>
                <a:gd name="T37" fmla="*/ 497 w 559"/>
                <a:gd name="T38" fmla="*/ 510 w 559"/>
                <a:gd name="T39" fmla="*/ 523 w 559"/>
                <a:gd name="T40" fmla="*/ 537 w 559"/>
                <a:gd name="T41" fmla="*/ 550 w 55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</a:cxnLst>
              <a:rect l="0" t="0" r="r" b="b"/>
              <a:pathLst>
                <a:path w="559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30" y="0"/>
                  </a:lnTo>
                  <a:lnTo>
                    <a:pt x="35" y="0"/>
                  </a:lnTo>
                  <a:lnTo>
                    <a:pt x="39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4" y="0"/>
                  </a:lnTo>
                  <a:lnTo>
                    <a:pt x="79" y="0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2" y="0"/>
                  </a:lnTo>
                  <a:lnTo>
                    <a:pt x="96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8" y="0"/>
                  </a:lnTo>
                  <a:lnTo>
                    <a:pt x="123" y="0"/>
                  </a:lnTo>
                  <a:lnTo>
                    <a:pt x="127" y="0"/>
                  </a:lnTo>
                  <a:lnTo>
                    <a:pt x="132" y="0"/>
                  </a:lnTo>
                  <a:lnTo>
                    <a:pt x="136" y="0"/>
                  </a:lnTo>
                  <a:lnTo>
                    <a:pt x="141" y="0"/>
                  </a:lnTo>
                  <a:lnTo>
                    <a:pt x="145" y="0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3" y="0"/>
                  </a:lnTo>
                  <a:lnTo>
                    <a:pt x="167" y="0"/>
                  </a:lnTo>
                  <a:lnTo>
                    <a:pt x="171" y="0"/>
                  </a:lnTo>
                  <a:lnTo>
                    <a:pt x="176" y="0"/>
                  </a:lnTo>
                  <a:lnTo>
                    <a:pt x="180" y="0"/>
                  </a:lnTo>
                  <a:lnTo>
                    <a:pt x="185" y="0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7" y="0"/>
                  </a:lnTo>
                  <a:lnTo>
                    <a:pt x="211" y="0"/>
                  </a:lnTo>
                  <a:lnTo>
                    <a:pt x="215" y="0"/>
                  </a:lnTo>
                  <a:lnTo>
                    <a:pt x="220" y="0"/>
                  </a:lnTo>
                  <a:lnTo>
                    <a:pt x="224" y="0"/>
                  </a:lnTo>
                  <a:lnTo>
                    <a:pt x="229" y="0"/>
                  </a:lnTo>
                  <a:lnTo>
                    <a:pt x="233" y="0"/>
                  </a:lnTo>
                  <a:lnTo>
                    <a:pt x="237" y="0"/>
                  </a:lnTo>
                  <a:lnTo>
                    <a:pt x="242" y="0"/>
                  </a:lnTo>
                  <a:lnTo>
                    <a:pt x="246" y="0"/>
                  </a:lnTo>
                  <a:lnTo>
                    <a:pt x="251" y="0"/>
                  </a:lnTo>
                  <a:lnTo>
                    <a:pt x="255" y="0"/>
                  </a:lnTo>
                  <a:lnTo>
                    <a:pt x="259" y="0"/>
                  </a:lnTo>
                  <a:lnTo>
                    <a:pt x="264" y="0"/>
                  </a:lnTo>
                  <a:lnTo>
                    <a:pt x="268" y="0"/>
                  </a:lnTo>
                  <a:lnTo>
                    <a:pt x="273" y="0"/>
                  </a:lnTo>
                  <a:lnTo>
                    <a:pt x="277" y="0"/>
                  </a:lnTo>
                  <a:lnTo>
                    <a:pt x="281" y="0"/>
                  </a:lnTo>
                  <a:lnTo>
                    <a:pt x="286" y="0"/>
                  </a:lnTo>
                  <a:lnTo>
                    <a:pt x="290" y="0"/>
                  </a:lnTo>
                  <a:lnTo>
                    <a:pt x="295" y="0"/>
                  </a:lnTo>
                  <a:lnTo>
                    <a:pt x="299" y="0"/>
                  </a:lnTo>
                  <a:lnTo>
                    <a:pt x="303" y="0"/>
                  </a:lnTo>
                  <a:lnTo>
                    <a:pt x="308" y="0"/>
                  </a:lnTo>
                  <a:lnTo>
                    <a:pt x="312" y="0"/>
                  </a:lnTo>
                  <a:lnTo>
                    <a:pt x="317" y="0"/>
                  </a:lnTo>
                  <a:lnTo>
                    <a:pt x="321" y="0"/>
                  </a:lnTo>
                  <a:lnTo>
                    <a:pt x="325" y="0"/>
                  </a:lnTo>
                  <a:lnTo>
                    <a:pt x="330" y="0"/>
                  </a:lnTo>
                  <a:lnTo>
                    <a:pt x="334" y="0"/>
                  </a:lnTo>
                  <a:lnTo>
                    <a:pt x="339" y="0"/>
                  </a:lnTo>
                  <a:lnTo>
                    <a:pt x="343" y="0"/>
                  </a:lnTo>
                  <a:lnTo>
                    <a:pt x="347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61" y="0"/>
                  </a:lnTo>
                  <a:lnTo>
                    <a:pt x="365" y="0"/>
                  </a:lnTo>
                  <a:lnTo>
                    <a:pt x="369" y="0"/>
                  </a:lnTo>
                  <a:lnTo>
                    <a:pt x="374" y="0"/>
                  </a:lnTo>
                  <a:lnTo>
                    <a:pt x="378" y="0"/>
                  </a:lnTo>
                  <a:lnTo>
                    <a:pt x="383" y="0"/>
                  </a:lnTo>
                  <a:lnTo>
                    <a:pt x="387" y="0"/>
                  </a:lnTo>
                  <a:lnTo>
                    <a:pt x="391" y="0"/>
                  </a:lnTo>
                  <a:lnTo>
                    <a:pt x="396" y="0"/>
                  </a:lnTo>
                  <a:lnTo>
                    <a:pt x="400" y="0"/>
                  </a:lnTo>
                  <a:lnTo>
                    <a:pt x="405" y="0"/>
                  </a:lnTo>
                  <a:lnTo>
                    <a:pt x="409" y="0"/>
                  </a:lnTo>
                  <a:lnTo>
                    <a:pt x="413" y="0"/>
                  </a:lnTo>
                  <a:lnTo>
                    <a:pt x="418" y="0"/>
                  </a:lnTo>
                  <a:lnTo>
                    <a:pt x="422" y="0"/>
                  </a:lnTo>
                  <a:lnTo>
                    <a:pt x="427" y="0"/>
                  </a:lnTo>
                  <a:lnTo>
                    <a:pt x="431" y="0"/>
                  </a:lnTo>
                  <a:lnTo>
                    <a:pt x="435" y="0"/>
                  </a:lnTo>
                  <a:lnTo>
                    <a:pt x="440" y="0"/>
                  </a:lnTo>
                  <a:lnTo>
                    <a:pt x="444" y="0"/>
                  </a:lnTo>
                  <a:lnTo>
                    <a:pt x="449" y="0"/>
                  </a:lnTo>
                  <a:lnTo>
                    <a:pt x="453" y="0"/>
                  </a:lnTo>
                  <a:lnTo>
                    <a:pt x="457" y="0"/>
                  </a:lnTo>
                  <a:lnTo>
                    <a:pt x="462" y="0"/>
                  </a:lnTo>
                  <a:lnTo>
                    <a:pt x="466" y="0"/>
                  </a:lnTo>
                  <a:lnTo>
                    <a:pt x="471" y="0"/>
                  </a:lnTo>
                  <a:lnTo>
                    <a:pt x="475" y="0"/>
                  </a:lnTo>
                  <a:lnTo>
                    <a:pt x="479" y="0"/>
                  </a:lnTo>
                  <a:lnTo>
                    <a:pt x="484" y="0"/>
                  </a:lnTo>
                  <a:lnTo>
                    <a:pt x="488" y="0"/>
                  </a:lnTo>
                  <a:lnTo>
                    <a:pt x="493" y="0"/>
                  </a:lnTo>
                  <a:lnTo>
                    <a:pt x="497" y="0"/>
                  </a:lnTo>
                  <a:lnTo>
                    <a:pt x="501" y="0"/>
                  </a:lnTo>
                  <a:lnTo>
                    <a:pt x="506" y="0"/>
                  </a:lnTo>
                  <a:lnTo>
                    <a:pt x="510" y="0"/>
                  </a:lnTo>
                  <a:lnTo>
                    <a:pt x="515" y="0"/>
                  </a:lnTo>
                  <a:lnTo>
                    <a:pt x="519" y="0"/>
                  </a:lnTo>
                  <a:lnTo>
                    <a:pt x="523" y="0"/>
                  </a:lnTo>
                  <a:lnTo>
                    <a:pt x="528" y="0"/>
                  </a:lnTo>
                  <a:lnTo>
                    <a:pt x="532" y="0"/>
                  </a:lnTo>
                  <a:lnTo>
                    <a:pt x="537" y="0"/>
                  </a:lnTo>
                  <a:lnTo>
                    <a:pt x="541" y="0"/>
                  </a:lnTo>
                  <a:lnTo>
                    <a:pt x="545" y="0"/>
                  </a:lnTo>
                  <a:lnTo>
                    <a:pt x="550" y="0"/>
                  </a:lnTo>
                  <a:lnTo>
                    <a:pt x="554" y="0"/>
                  </a:lnTo>
                  <a:lnTo>
                    <a:pt x="559" y="0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215"/>
            <p:cNvSpPr>
              <a:spLocks/>
            </p:cNvSpPr>
            <p:nvPr/>
          </p:nvSpPr>
          <p:spPr bwMode="auto">
            <a:xfrm>
              <a:off x="8827525" y="2811255"/>
              <a:ext cx="389884" cy="0"/>
            </a:xfrm>
            <a:custGeom>
              <a:avLst/>
              <a:gdLst>
                <a:gd name="T0" fmla="*/ 4 w 281"/>
                <a:gd name="T1" fmla="*/ 13 w 281"/>
                <a:gd name="T2" fmla="*/ 22 w 281"/>
                <a:gd name="T3" fmla="*/ 30 w 281"/>
                <a:gd name="T4" fmla="*/ 39 w 281"/>
                <a:gd name="T5" fmla="*/ 48 w 281"/>
                <a:gd name="T6" fmla="*/ 57 w 281"/>
                <a:gd name="T7" fmla="*/ 66 w 281"/>
                <a:gd name="T8" fmla="*/ 74 w 281"/>
                <a:gd name="T9" fmla="*/ 83 w 281"/>
                <a:gd name="T10" fmla="*/ 92 w 281"/>
                <a:gd name="T11" fmla="*/ 101 w 281"/>
                <a:gd name="T12" fmla="*/ 110 w 281"/>
                <a:gd name="T13" fmla="*/ 118 w 281"/>
                <a:gd name="T14" fmla="*/ 127 w 281"/>
                <a:gd name="T15" fmla="*/ 136 w 281"/>
                <a:gd name="T16" fmla="*/ 145 w 281"/>
                <a:gd name="T17" fmla="*/ 154 w 281"/>
                <a:gd name="T18" fmla="*/ 162 w 281"/>
                <a:gd name="T19" fmla="*/ 171 w 281"/>
                <a:gd name="T20" fmla="*/ 180 w 281"/>
                <a:gd name="T21" fmla="*/ 189 w 281"/>
                <a:gd name="T22" fmla="*/ 198 w 281"/>
                <a:gd name="T23" fmla="*/ 206 w 281"/>
                <a:gd name="T24" fmla="*/ 215 w 281"/>
                <a:gd name="T25" fmla="*/ 224 w 281"/>
                <a:gd name="T26" fmla="*/ 233 w 281"/>
                <a:gd name="T27" fmla="*/ 242 w 281"/>
                <a:gd name="T28" fmla="*/ 250 w 281"/>
                <a:gd name="T29" fmla="*/ 259 w 281"/>
                <a:gd name="T30" fmla="*/ 268 w 281"/>
                <a:gd name="T31" fmla="*/ 277 w 28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</a:cxnLst>
              <a:rect l="0" t="0" r="r" b="b"/>
              <a:pathLst>
                <a:path w="281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30" y="0"/>
                  </a:lnTo>
                  <a:lnTo>
                    <a:pt x="35" y="0"/>
                  </a:lnTo>
                  <a:lnTo>
                    <a:pt x="39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4" y="0"/>
                  </a:lnTo>
                  <a:lnTo>
                    <a:pt x="79" y="0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2" y="0"/>
                  </a:lnTo>
                  <a:lnTo>
                    <a:pt x="96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8" y="0"/>
                  </a:lnTo>
                  <a:lnTo>
                    <a:pt x="123" y="0"/>
                  </a:lnTo>
                  <a:lnTo>
                    <a:pt x="127" y="0"/>
                  </a:lnTo>
                  <a:lnTo>
                    <a:pt x="132" y="0"/>
                  </a:lnTo>
                  <a:lnTo>
                    <a:pt x="136" y="0"/>
                  </a:lnTo>
                  <a:lnTo>
                    <a:pt x="140" y="0"/>
                  </a:lnTo>
                  <a:lnTo>
                    <a:pt x="145" y="0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2" y="0"/>
                  </a:lnTo>
                  <a:lnTo>
                    <a:pt x="167" y="0"/>
                  </a:lnTo>
                  <a:lnTo>
                    <a:pt x="171" y="0"/>
                  </a:lnTo>
                  <a:lnTo>
                    <a:pt x="176" y="0"/>
                  </a:lnTo>
                  <a:lnTo>
                    <a:pt x="180" y="0"/>
                  </a:lnTo>
                  <a:lnTo>
                    <a:pt x="184" y="0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1" y="0"/>
                  </a:lnTo>
                  <a:lnTo>
                    <a:pt x="215" y="0"/>
                  </a:lnTo>
                  <a:lnTo>
                    <a:pt x="220" y="0"/>
                  </a:lnTo>
                  <a:lnTo>
                    <a:pt x="224" y="0"/>
                  </a:lnTo>
                  <a:lnTo>
                    <a:pt x="228" y="0"/>
                  </a:lnTo>
                  <a:lnTo>
                    <a:pt x="233" y="0"/>
                  </a:lnTo>
                  <a:lnTo>
                    <a:pt x="237" y="0"/>
                  </a:lnTo>
                  <a:lnTo>
                    <a:pt x="242" y="0"/>
                  </a:lnTo>
                  <a:lnTo>
                    <a:pt x="246" y="0"/>
                  </a:lnTo>
                  <a:lnTo>
                    <a:pt x="250" y="0"/>
                  </a:lnTo>
                  <a:lnTo>
                    <a:pt x="255" y="0"/>
                  </a:lnTo>
                  <a:lnTo>
                    <a:pt x="259" y="0"/>
                  </a:lnTo>
                  <a:lnTo>
                    <a:pt x="264" y="0"/>
                  </a:lnTo>
                  <a:lnTo>
                    <a:pt x="268" y="0"/>
                  </a:lnTo>
                  <a:lnTo>
                    <a:pt x="272" y="0"/>
                  </a:lnTo>
                  <a:lnTo>
                    <a:pt x="277" y="0"/>
                  </a:lnTo>
                  <a:lnTo>
                    <a:pt x="281" y="0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6490449" y="2156896"/>
              <a:ext cx="1981323" cy="361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The Flying Signal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76" name="Straight Arrow Connector 75"/>
            <p:cNvCxnSpPr/>
            <p:nvPr/>
          </p:nvCxnSpPr>
          <p:spPr>
            <a:xfrm flipH="1">
              <a:off x="6361565" y="2429453"/>
              <a:ext cx="178729" cy="186500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Line 291"/>
            <p:cNvSpPr>
              <a:spLocks noChangeShapeType="1"/>
            </p:cNvSpPr>
            <p:nvPr/>
          </p:nvSpPr>
          <p:spPr bwMode="auto">
            <a:xfrm>
              <a:off x="3061676" y="2246339"/>
              <a:ext cx="5753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3" name="Freeform 142"/>
          <p:cNvSpPr>
            <a:spLocks/>
          </p:cNvSpPr>
          <p:nvPr/>
        </p:nvSpPr>
        <p:spPr bwMode="auto">
          <a:xfrm>
            <a:off x="3613354" y="3474590"/>
            <a:ext cx="959893" cy="767998"/>
          </a:xfrm>
          <a:custGeom>
            <a:avLst/>
            <a:gdLst>
              <a:gd name="T0" fmla="*/ 0 w 666"/>
              <a:gd name="T1" fmla="*/ 659 h 718"/>
              <a:gd name="T2" fmla="*/ 15 w 666"/>
              <a:gd name="T3" fmla="*/ 689 h 718"/>
              <a:gd name="T4" fmla="*/ 37 w 666"/>
              <a:gd name="T5" fmla="*/ 718 h 718"/>
              <a:gd name="T6" fmla="*/ 44 w 666"/>
              <a:gd name="T7" fmla="*/ 718 h 718"/>
              <a:gd name="T8" fmla="*/ 66 w 666"/>
              <a:gd name="T9" fmla="*/ 718 h 718"/>
              <a:gd name="T10" fmla="*/ 88 w 666"/>
              <a:gd name="T11" fmla="*/ 718 h 718"/>
              <a:gd name="T12" fmla="*/ 110 w 666"/>
              <a:gd name="T13" fmla="*/ 718 h 718"/>
              <a:gd name="T14" fmla="*/ 132 w 666"/>
              <a:gd name="T15" fmla="*/ 711 h 718"/>
              <a:gd name="T16" fmla="*/ 139 w 666"/>
              <a:gd name="T17" fmla="*/ 674 h 718"/>
              <a:gd name="T18" fmla="*/ 169 w 666"/>
              <a:gd name="T19" fmla="*/ 659 h 718"/>
              <a:gd name="T20" fmla="*/ 176 w 666"/>
              <a:gd name="T21" fmla="*/ 124 h 718"/>
              <a:gd name="T22" fmla="*/ 183 w 666"/>
              <a:gd name="T23" fmla="*/ 7 h 718"/>
              <a:gd name="T24" fmla="*/ 198 w 666"/>
              <a:gd name="T25" fmla="*/ 249 h 718"/>
              <a:gd name="T26" fmla="*/ 205 w 666"/>
              <a:gd name="T27" fmla="*/ 681 h 718"/>
              <a:gd name="T28" fmla="*/ 212 w 666"/>
              <a:gd name="T29" fmla="*/ 681 h 718"/>
              <a:gd name="T30" fmla="*/ 227 w 666"/>
              <a:gd name="T31" fmla="*/ 667 h 718"/>
              <a:gd name="T32" fmla="*/ 234 w 666"/>
              <a:gd name="T33" fmla="*/ 703 h 718"/>
              <a:gd name="T34" fmla="*/ 249 w 666"/>
              <a:gd name="T35" fmla="*/ 718 h 718"/>
              <a:gd name="T36" fmla="*/ 271 w 666"/>
              <a:gd name="T37" fmla="*/ 718 h 718"/>
              <a:gd name="T38" fmla="*/ 293 w 666"/>
              <a:gd name="T39" fmla="*/ 718 h 718"/>
              <a:gd name="T40" fmla="*/ 315 w 666"/>
              <a:gd name="T41" fmla="*/ 718 h 718"/>
              <a:gd name="T42" fmla="*/ 337 w 666"/>
              <a:gd name="T43" fmla="*/ 696 h 718"/>
              <a:gd name="T44" fmla="*/ 351 w 666"/>
              <a:gd name="T45" fmla="*/ 674 h 718"/>
              <a:gd name="T46" fmla="*/ 366 w 666"/>
              <a:gd name="T47" fmla="*/ 454 h 718"/>
              <a:gd name="T48" fmla="*/ 373 w 666"/>
              <a:gd name="T49" fmla="*/ 396 h 718"/>
              <a:gd name="T50" fmla="*/ 381 w 666"/>
              <a:gd name="T51" fmla="*/ 608 h 718"/>
              <a:gd name="T52" fmla="*/ 388 w 666"/>
              <a:gd name="T53" fmla="*/ 615 h 718"/>
              <a:gd name="T54" fmla="*/ 403 w 666"/>
              <a:gd name="T55" fmla="*/ 674 h 718"/>
              <a:gd name="T56" fmla="*/ 410 w 666"/>
              <a:gd name="T57" fmla="*/ 711 h 718"/>
              <a:gd name="T58" fmla="*/ 432 w 666"/>
              <a:gd name="T59" fmla="*/ 718 h 718"/>
              <a:gd name="T60" fmla="*/ 454 w 666"/>
              <a:gd name="T61" fmla="*/ 718 h 718"/>
              <a:gd name="T62" fmla="*/ 476 w 666"/>
              <a:gd name="T63" fmla="*/ 718 h 718"/>
              <a:gd name="T64" fmla="*/ 498 w 666"/>
              <a:gd name="T65" fmla="*/ 718 h 718"/>
              <a:gd name="T66" fmla="*/ 520 w 666"/>
              <a:gd name="T67" fmla="*/ 718 h 718"/>
              <a:gd name="T68" fmla="*/ 541 w 666"/>
              <a:gd name="T69" fmla="*/ 703 h 718"/>
              <a:gd name="T70" fmla="*/ 549 w 666"/>
              <a:gd name="T71" fmla="*/ 637 h 718"/>
              <a:gd name="T72" fmla="*/ 571 w 666"/>
              <a:gd name="T73" fmla="*/ 674 h 718"/>
              <a:gd name="T74" fmla="*/ 578 w 666"/>
              <a:gd name="T75" fmla="*/ 667 h 718"/>
              <a:gd name="T76" fmla="*/ 585 w 666"/>
              <a:gd name="T77" fmla="*/ 711 h 718"/>
              <a:gd name="T78" fmla="*/ 607 w 666"/>
              <a:gd name="T79" fmla="*/ 718 h 718"/>
              <a:gd name="T80" fmla="*/ 629 w 666"/>
              <a:gd name="T81" fmla="*/ 718 h 718"/>
              <a:gd name="T82" fmla="*/ 651 w 666"/>
              <a:gd name="T83" fmla="*/ 718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66" h="718">
                <a:moveTo>
                  <a:pt x="0" y="703"/>
                </a:moveTo>
                <a:lnTo>
                  <a:pt x="0" y="652"/>
                </a:lnTo>
                <a:lnTo>
                  <a:pt x="0" y="659"/>
                </a:lnTo>
                <a:lnTo>
                  <a:pt x="8" y="667"/>
                </a:lnTo>
                <a:lnTo>
                  <a:pt x="15" y="674"/>
                </a:lnTo>
                <a:lnTo>
                  <a:pt x="15" y="689"/>
                </a:lnTo>
                <a:lnTo>
                  <a:pt x="22" y="696"/>
                </a:lnTo>
                <a:lnTo>
                  <a:pt x="22" y="703"/>
                </a:lnTo>
                <a:lnTo>
                  <a:pt x="37" y="718"/>
                </a:lnTo>
                <a:lnTo>
                  <a:pt x="30" y="718"/>
                </a:lnTo>
                <a:lnTo>
                  <a:pt x="37" y="718"/>
                </a:lnTo>
                <a:lnTo>
                  <a:pt x="44" y="718"/>
                </a:lnTo>
                <a:lnTo>
                  <a:pt x="52" y="718"/>
                </a:lnTo>
                <a:lnTo>
                  <a:pt x="59" y="718"/>
                </a:lnTo>
                <a:lnTo>
                  <a:pt x="66" y="718"/>
                </a:lnTo>
                <a:lnTo>
                  <a:pt x="73" y="718"/>
                </a:lnTo>
                <a:lnTo>
                  <a:pt x="81" y="718"/>
                </a:lnTo>
                <a:lnTo>
                  <a:pt x="88" y="718"/>
                </a:lnTo>
                <a:lnTo>
                  <a:pt x="95" y="718"/>
                </a:lnTo>
                <a:lnTo>
                  <a:pt x="103" y="718"/>
                </a:lnTo>
                <a:lnTo>
                  <a:pt x="110" y="718"/>
                </a:lnTo>
                <a:lnTo>
                  <a:pt x="117" y="718"/>
                </a:lnTo>
                <a:lnTo>
                  <a:pt x="125" y="718"/>
                </a:lnTo>
                <a:lnTo>
                  <a:pt x="132" y="711"/>
                </a:lnTo>
                <a:lnTo>
                  <a:pt x="132" y="703"/>
                </a:lnTo>
                <a:lnTo>
                  <a:pt x="139" y="696"/>
                </a:lnTo>
                <a:lnTo>
                  <a:pt x="139" y="674"/>
                </a:lnTo>
                <a:lnTo>
                  <a:pt x="147" y="667"/>
                </a:lnTo>
                <a:lnTo>
                  <a:pt x="154" y="674"/>
                </a:lnTo>
                <a:lnTo>
                  <a:pt x="169" y="659"/>
                </a:lnTo>
                <a:lnTo>
                  <a:pt x="169" y="491"/>
                </a:lnTo>
                <a:lnTo>
                  <a:pt x="176" y="469"/>
                </a:lnTo>
                <a:lnTo>
                  <a:pt x="176" y="124"/>
                </a:lnTo>
                <a:lnTo>
                  <a:pt x="183" y="103"/>
                </a:lnTo>
                <a:lnTo>
                  <a:pt x="183" y="0"/>
                </a:lnTo>
                <a:lnTo>
                  <a:pt x="183" y="7"/>
                </a:lnTo>
                <a:lnTo>
                  <a:pt x="190" y="15"/>
                </a:lnTo>
                <a:lnTo>
                  <a:pt x="190" y="227"/>
                </a:lnTo>
                <a:lnTo>
                  <a:pt x="198" y="249"/>
                </a:lnTo>
                <a:lnTo>
                  <a:pt x="198" y="520"/>
                </a:lnTo>
                <a:lnTo>
                  <a:pt x="205" y="542"/>
                </a:lnTo>
                <a:lnTo>
                  <a:pt x="205" y="681"/>
                </a:lnTo>
                <a:lnTo>
                  <a:pt x="212" y="689"/>
                </a:lnTo>
                <a:lnTo>
                  <a:pt x="212" y="696"/>
                </a:lnTo>
                <a:lnTo>
                  <a:pt x="212" y="681"/>
                </a:lnTo>
                <a:lnTo>
                  <a:pt x="220" y="674"/>
                </a:lnTo>
                <a:lnTo>
                  <a:pt x="220" y="659"/>
                </a:lnTo>
                <a:lnTo>
                  <a:pt x="227" y="667"/>
                </a:lnTo>
                <a:lnTo>
                  <a:pt x="227" y="674"/>
                </a:lnTo>
                <a:lnTo>
                  <a:pt x="234" y="681"/>
                </a:lnTo>
                <a:lnTo>
                  <a:pt x="234" y="703"/>
                </a:lnTo>
                <a:lnTo>
                  <a:pt x="249" y="718"/>
                </a:lnTo>
                <a:lnTo>
                  <a:pt x="242" y="718"/>
                </a:lnTo>
                <a:lnTo>
                  <a:pt x="249" y="718"/>
                </a:lnTo>
                <a:lnTo>
                  <a:pt x="256" y="718"/>
                </a:lnTo>
                <a:lnTo>
                  <a:pt x="264" y="718"/>
                </a:lnTo>
                <a:lnTo>
                  <a:pt x="271" y="718"/>
                </a:lnTo>
                <a:lnTo>
                  <a:pt x="278" y="718"/>
                </a:lnTo>
                <a:lnTo>
                  <a:pt x="286" y="718"/>
                </a:lnTo>
                <a:lnTo>
                  <a:pt x="293" y="718"/>
                </a:lnTo>
                <a:lnTo>
                  <a:pt x="300" y="718"/>
                </a:lnTo>
                <a:lnTo>
                  <a:pt x="307" y="718"/>
                </a:lnTo>
                <a:lnTo>
                  <a:pt x="315" y="718"/>
                </a:lnTo>
                <a:lnTo>
                  <a:pt x="329" y="703"/>
                </a:lnTo>
                <a:lnTo>
                  <a:pt x="329" y="696"/>
                </a:lnTo>
                <a:lnTo>
                  <a:pt x="337" y="696"/>
                </a:lnTo>
                <a:lnTo>
                  <a:pt x="344" y="703"/>
                </a:lnTo>
                <a:lnTo>
                  <a:pt x="351" y="696"/>
                </a:lnTo>
                <a:lnTo>
                  <a:pt x="351" y="674"/>
                </a:lnTo>
                <a:lnTo>
                  <a:pt x="359" y="667"/>
                </a:lnTo>
                <a:lnTo>
                  <a:pt x="359" y="476"/>
                </a:lnTo>
                <a:lnTo>
                  <a:pt x="366" y="454"/>
                </a:lnTo>
                <a:lnTo>
                  <a:pt x="366" y="374"/>
                </a:lnTo>
                <a:lnTo>
                  <a:pt x="366" y="388"/>
                </a:lnTo>
                <a:lnTo>
                  <a:pt x="373" y="396"/>
                </a:lnTo>
                <a:lnTo>
                  <a:pt x="373" y="579"/>
                </a:lnTo>
                <a:lnTo>
                  <a:pt x="381" y="593"/>
                </a:lnTo>
                <a:lnTo>
                  <a:pt x="381" y="608"/>
                </a:lnTo>
                <a:lnTo>
                  <a:pt x="381" y="586"/>
                </a:lnTo>
                <a:lnTo>
                  <a:pt x="388" y="579"/>
                </a:lnTo>
                <a:lnTo>
                  <a:pt x="388" y="615"/>
                </a:lnTo>
                <a:lnTo>
                  <a:pt x="395" y="623"/>
                </a:lnTo>
                <a:lnTo>
                  <a:pt x="395" y="667"/>
                </a:lnTo>
                <a:lnTo>
                  <a:pt x="403" y="674"/>
                </a:lnTo>
                <a:lnTo>
                  <a:pt x="403" y="696"/>
                </a:lnTo>
                <a:lnTo>
                  <a:pt x="417" y="711"/>
                </a:lnTo>
                <a:lnTo>
                  <a:pt x="410" y="711"/>
                </a:lnTo>
                <a:lnTo>
                  <a:pt x="417" y="711"/>
                </a:lnTo>
                <a:lnTo>
                  <a:pt x="424" y="711"/>
                </a:lnTo>
                <a:lnTo>
                  <a:pt x="432" y="718"/>
                </a:lnTo>
                <a:lnTo>
                  <a:pt x="439" y="718"/>
                </a:lnTo>
                <a:lnTo>
                  <a:pt x="446" y="718"/>
                </a:lnTo>
                <a:lnTo>
                  <a:pt x="454" y="718"/>
                </a:lnTo>
                <a:lnTo>
                  <a:pt x="461" y="718"/>
                </a:lnTo>
                <a:lnTo>
                  <a:pt x="468" y="718"/>
                </a:lnTo>
                <a:lnTo>
                  <a:pt x="476" y="718"/>
                </a:lnTo>
                <a:lnTo>
                  <a:pt x="483" y="718"/>
                </a:lnTo>
                <a:lnTo>
                  <a:pt x="490" y="718"/>
                </a:lnTo>
                <a:lnTo>
                  <a:pt x="498" y="718"/>
                </a:lnTo>
                <a:lnTo>
                  <a:pt x="505" y="718"/>
                </a:lnTo>
                <a:lnTo>
                  <a:pt x="512" y="718"/>
                </a:lnTo>
                <a:lnTo>
                  <a:pt x="520" y="718"/>
                </a:lnTo>
                <a:lnTo>
                  <a:pt x="527" y="718"/>
                </a:lnTo>
                <a:lnTo>
                  <a:pt x="534" y="711"/>
                </a:lnTo>
                <a:lnTo>
                  <a:pt x="541" y="703"/>
                </a:lnTo>
                <a:lnTo>
                  <a:pt x="541" y="689"/>
                </a:lnTo>
                <a:lnTo>
                  <a:pt x="549" y="681"/>
                </a:lnTo>
                <a:lnTo>
                  <a:pt x="549" y="637"/>
                </a:lnTo>
                <a:lnTo>
                  <a:pt x="556" y="645"/>
                </a:lnTo>
                <a:lnTo>
                  <a:pt x="556" y="659"/>
                </a:lnTo>
                <a:lnTo>
                  <a:pt x="571" y="674"/>
                </a:lnTo>
                <a:lnTo>
                  <a:pt x="563" y="674"/>
                </a:lnTo>
                <a:lnTo>
                  <a:pt x="571" y="659"/>
                </a:lnTo>
                <a:lnTo>
                  <a:pt x="578" y="667"/>
                </a:lnTo>
                <a:lnTo>
                  <a:pt x="578" y="681"/>
                </a:lnTo>
                <a:lnTo>
                  <a:pt x="585" y="689"/>
                </a:lnTo>
                <a:lnTo>
                  <a:pt x="585" y="711"/>
                </a:lnTo>
                <a:lnTo>
                  <a:pt x="593" y="718"/>
                </a:lnTo>
                <a:lnTo>
                  <a:pt x="600" y="718"/>
                </a:lnTo>
                <a:lnTo>
                  <a:pt x="607" y="718"/>
                </a:lnTo>
                <a:lnTo>
                  <a:pt x="615" y="718"/>
                </a:lnTo>
                <a:lnTo>
                  <a:pt x="622" y="718"/>
                </a:lnTo>
                <a:lnTo>
                  <a:pt x="629" y="718"/>
                </a:lnTo>
                <a:lnTo>
                  <a:pt x="636" y="718"/>
                </a:lnTo>
                <a:lnTo>
                  <a:pt x="644" y="718"/>
                </a:lnTo>
                <a:lnTo>
                  <a:pt x="651" y="718"/>
                </a:lnTo>
                <a:lnTo>
                  <a:pt x="658" y="718"/>
                </a:lnTo>
                <a:lnTo>
                  <a:pt x="666" y="718"/>
                </a:lnTo>
              </a:path>
            </a:pathLst>
          </a:custGeom>
          <a:noFill/>
          <a:ln w="0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" name="Freeform 143"/>
          <p:cNvSpPr>
            <a:spLocks/>
          </p:cNvSpPr>
          <p:nvPr/>
        </p:nvSpPr>
        <p:spPr bwMode="auto">
          <a:xfrm>
            <a:off x="4573247" y="4124929"/>
            <a:ext cx="1232296" cy="117659"/>
          </a:xfrm>
          <a:custGeom>
            <a:avLst/>
            <a:gdLst>
              <a:gd name="T0" fmla="*/ 14 w 855"/>
              <a:gd name="T1" fmla="*/ 110 h 110"/>
              <a:gd name="T2" fmla="*/ 36 w 855"/>
              <a:gd name="T3" fmla="*/ 103 h 110"/>
              <a:gd name="T4" fmla="*/ 58 w 855"/>
              <a:gd name="T5" fmla="*/ 95 h 110"/>
              <a:gd name="T6" fmla="*/ 66 w 855"/>
              <a:gd name="T7" fmla="*/ 22 h 110"/>
              <a:gd name="T8" fmla="*/ 73 w 855"/>
              <a:gd name="T9" fmla="*/ 7 h 110"/>
              <a:gd name="T10" fmla="*/ 95 w 855"/>
              <a:gd name="T11" fmla="*/ 37 h 110"/>
              <a:gd name="T12" fmla="*/ 102 w 855"/>
              <a:gd name="T13" fmla="*/ 95 h 110"/>
              <a:gd name="T14" fmla="*/ 117 w 855"/>
              <a:gd name="T15" fmla="*/ 110 h 110"/>
              <a:gd name="T16" fmla="*/ 139 w 855"/>
              <a:gd name="T17" fmla="*/ 110 h 110"/>
              <a:gd name="T18" fmla="*/ 161 w 855"/>
              <a:gd name="T19" fmla="*/ 110 h 110"/>
              <a:gd name="T20" fmla="*/ 183 w 855"/>
              <a:gd name="T21" fmla="*/ 110 h 110"/>
              <a:gd name="T22" fmla="*/ 204 w 855"/>
              <a:gd name="T23" fmla="*/ 110 h 110"/>
              <a:gd name="T24" fmla="*/ 226 w 855"/>
              <a:gd name="T25" fmla="*/ 110 h 110"/>
              <a:gd name="T26" fmla="*/ 248 w 855"/>
              <a:gd name="T27" fmla="*/ 103 h 110"/>
              <a:gd name="T28" fmla="*/ 263 w 855"/>
              <a:gd name="T29" fmla="*/ 81 h 110"/>
              <a:gd name="T30" fmla="*/ 278 w 855"/>
              <a:gd name="T31" fmla="*/ 110 h 110"/>
              <a:gd name="T32" fmla="*/ 300 w 855"/>
              <a:gd name="T33" fmla="*/ 110 h 110"/>
              <a:gd name="T34" fmla="*/ 321 w 855"/>
              <a:gd name="T35" fmla="*/ 110 h 110"/>
              <a:gd name="T36" fmla="*/ 343 w 855"/>
              <a:gd name="T37" fmla="*/ 110 h 110"/>
              <a:gd name="T38" fmla="*/ 365 w 855"/>
              <a:gd name="T39" fmla="*/ 110 h 110"/>
              <a:gd name="T40" fmla="*/ 387 w 855"/>
              <a:gd name="T41" fmla="*/ 110 h 110"/>
              <a:gd name="T42" fmla="*/ 409 w 855"/>
              <a:gd name="T43" fmla="*/ 110 h 110"/>
              <a:gd name="T44" fmla="*/ 431 w 855"/>
              <a:gd name="T45" fmla="*/ 103 h 110"/>
              <a:gd name="T46" fmla="*/ 446 w 855"/>
              <a:gd name="T47" fmla="*/ 81 h 110"/>
              <a:gd name="T48" fmla="*/ 468 w 855"/>
              <a:gd name="T49" fmla="*/ 103 h 110"/>
              <a:gd name="T50" fmla="*/ 490 w 855"/>
              <a:gd name="T51" fmla="*/ 110 h 110"/>
              <a:gd name="T52" fmla="*/ 512 w 855"/>
              <a:gd name="T53" fmla="*/ 110 h 110"/>
              <a:gd name="T54" fmla="*/ 534 w 855"/>
              <a:gd name="T55" fmla="*/ 110 h 110"/>
              <a:gd name="T56" fmla="*/ 555 w 855"/>
              <a:gd name="T57" fmla="*/ 110 h 110"/>
              <a:gd name="T58" fmla="*/ 577 w 855"/>
              <a:gd name="T59" fmla="*/ 110 h 110"/>
              <a:gd name="T60" fmla="*/ 599 w 855"/>
              <a:gd name="T61" fmla="*/ 110 h 110"/>
              <a:gd name="T62" fmla="*/ 621 w 855"/>
              <a:gd name="T63" fmla="*/ 110 h 110"/>
              <a:gd name="T64" fmla="*/ 643 w 855"/>
              <a:gd name="T65" fmla="*/ 103 h 110"/>
              <a:gd name="T66" fmla="*/ 665 w 855"/>
              <a:gd name="T67" fmla="*/ 110 h 110"/>
              <a:gd name="T68" fmla="*/ 687 w 855"/>
              <a:gd name="T69" fmla="*/ 110 h 110"/>
              <a:gd name="T70" fmla="*/ 709 w 855"/>
              <a:gd name="T71" fmla="*/ 110 h 110"/>
              <a:gd name="T72" fmla="*/ 731 w 855"/>
              <a:gd name="T73" fmla="*/ 110 h 110"/>
              <a:gd name="T74" fmla="*/ 753 w 855"/>
              <a:gd name="T75" fmla="*/ 110 h 110"/>
              <a:gd name="T76" fmla="*/ 775 w 855"/>
              <a:gd name="T77" fmla="*/ 110 h 110"/>
              <a:gd name="T78" fmla="*/ 797 w 855"/>
              <a:gd name="T79" fmla="*/ 110 h 110"/>
              <a:gd name="T80" fmla="*/ 819 w 855"/>
              <a:gd name="T81" fmla="*/ 95 h 110"/>
              <a:gd name="T82" fmla="*/ 841 w 855"/>
              <a:gd name="T83" fmla="*/ 103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55" h="110">
                <a:moveTo>
                  <a:pt x="0" y="110"/>
                </a:moveTo>
                <a:lnTo>
                  <a:pt x="7" y="110"/>
                </a:lnTo>
                <a:lnTo>
                  <a:pt x="14" y="110"/>
                </a:lnTo>
                <a:lnTo>
                  <a:pt x="22" y="110"/>
                </a:lnTo>
                <a:lnTo>
                  <a:pt x="29" y="110"/>
                </a:lnTo>
                <a:lnTo>
                  <a:pt x="36" y="103"/>
                </a:lnTo>
                <a:lnTo>
                  <a:pt x="44" y="103"/>
                </a:lnTo>
                <a:lnTo>
                  <a:pt x="51" y="103"/>
                </a:lnTo>
                <a:lnTo>
                  <a:pt x="58" y="95"/>
                </a:lnTo>
                <a:lnTo>
                  <a:pt x="58" y="81"/>
                </a:lnTo>
                <a:lnTo>
                  <a:pt x="66" y="73"/>
                </a:lnTo>
                <a:lnTo>
                  <a:pt x="66" y="22"/>
                </a:lnTo>
                <a:lnTo>
                  <a:pt x="73" y="15"/>
                </a:lnTo>
                <a:lnTo>
                  <a:pt x="73" y="0"/>
                </a:lnTo>
                <a:lnTo>
                  <a:pt x="73" y="7"/>
                </a:lnTo>
                <a:lnTo>
                  <a:pt x="87" y="22"/>
                </a:lnTo>
                <a:lnTo>
                  <a:pt x="87" y="29"/>
                </a:lnTo>
                <a:lnTo>
                  <a:pt x="95" y="37"/>
                </a:lnTo>
                <a:lnTo>
                  <a:pt x="95" y="66"/>
                </a:lnTo>
                <a:lnTo>
                  <a:pt x="102" y="73"/>
                </a:lnTo>
                <a:lnTo>
                  <a:pt x="102" y="95"/>
                </a:lnTo>
                <a:lnTo>
                  <a:pt x="109" y="95"/>
                </a:lnTo>
                <a:lnTo>
                  <a:pt x="124" y="110"/>
                </a:lnTo>
                <a:lnTo>
                  <a:pt x="117" y="110"/>
                </a:lnTo>
                <a:lnTo>
                  <a:pt x="124" y="110"/>
                </a:lnTo>
                <a:lnTo>
                  <a:pt x="131" y="110"/>
                </a:lnTo>
                <a:lnTo>
                  <a:pt x="139" y="110"/>
                </a:lnTo>
                <a:lnTo>
                  <a:pt x="146" y="110"/>
                </a:lnTo>
                <a:lnTo>
                  <a:pt x="153" y="110"/>
                </a:lnTo>
                <a:lnTo>
                  <a:pt x="161" y="110"/>
                </a:lnTo>
                <a:lnTo>
                  <a:pt x="168" y="110"/>
                </a:lnTo>
                <a:lnTo>
                  <a:pt x="175" y="110"/>
                </a:lnTo>
                <a:lnTo>
                  <a:pt x="183" y="110"/>
                </a:lnTo>
                <a:lnTo>
                  <a:pt x="190" y="110"/>
                </a:lnTo>
                <a:lnTo>
                  <a:pt x="197" y="110"/>
                </a:lnTo>
                <a:lnTo>
                  <a:pt x="204" y="110"/>
                </a:lnTo>
                <a:lnTo>
                  <a:pt x="212" y="110"/>
                </a:lnTo>
                <a:lnTo>
                  <a:pt x="219" y="110"/>
                </a:lnTo>
                <a:lnTo>
                  <a:pt x="226" y="110"/>
                </a:lnTo>
                <a:lnTo>
                  <a:pt x="234" y="110"/>
                </a:lnTo>
                <a:lnTo>
                  <a:pt x="241" y="110"/>
                </a:lnTo>
                <a:lnTo>
                  <a:pt x="248" y="103"/>
                </a:lnTo>
                <a:lnTo>
                  <a:pt x="256" y="103"/>
                </a:lnTo>
                <a:lnTo>
                  <a:pt x="263" y="95"/>
                </a:lnTo>
                <a:lnTo>
                  <a:pt x="263" y="81"/>
                </a:lnTo>
                <a:lnTo>
                  <a:pt x="270" y="88"/>
                </a:lnTo>
                <a:lnTo>
                  <a:pt x="278" y="95"/>
                </a:lnTo>
                <a:lnTo>
                  <a:pt x="278" y="110"/>
                </a:lnTo>
                <a:lnTo>
                  <a:pt x="285" y="103"/>
                </a:lnTo>
                <a:lnTo>
                  <a:pt x="292" y="110"/>
                </a:lnTo>
                <a:lnTo>
                  <a:pt x="300" y="110"/>
                </a:lnTo>
                <a:lnTo>
                  <a:pt x="307" y="110"/>
                </a:lnTo>
                <a:lnTo>
                  <a:pt x="314" y="110"/>
                </a:lnTo>
                <a:lnTo>
                  <a:pt x="321" y="110"/>
                </a:lnTo>
                <a:lnTo>
                  <a:pt x="329" y="110"/>
                </a:lnTo>
                <a:lnTo>
                  <a:pt x="336" y="110"/>
                </a:lnTo>
                <a:lnTo>
                  <a:pt x="343" y="110"/>
                </a:lnTo>
                <a:lnTo>
                  <a:pt x="351" y="110"/>
                </a:lnTo>
                <a:lnTo>
                  <a:pt x="358" y="110"/>
                </a:lnTo>
                <a:lnTo>
                  <a:pt x="365" y="110"/>
                </a:lnTo>
                <a:lnTo>
                  <a:pt x="373" y="110"/>
                </a:lnTo>
                <a:lnTo>
                  <a:pt x="380" y="110"/>
                </a:lnTo>
                <a:lnTo>
                  <a:pt x="387" y="110"/>
                </a:lnTo>
                <a:lnTo>
                  <a:pt x="395" y="110"/>
                </a:lnTo>
                <a:lnTo>
                  <a:pt x="402" y="110"/>
                </a:lnTo>
                <a:lnTo>
                  <a:pt x="409" y="110"/>
                </a:lnTo>
                <a:lnTo>
                  <a:pt x="417" y="103"/>
                </a:lnTo>
                <a:lnTo>
                  <a:pt x="424" y="103"/>
                </a:lnTo>
                <a:lnTo>
                  <a:pt x="431" y="103"/>
                </a:lnTo>
                <a:lnTo>
                  <a:pt x="438" y="95"/>
                </a:lnTo>
                <a:lnTo>
                  <a:pt x="438" y="88"/>
                </a:lnTo>
                <a:lnTo>
                  <a:pt x="446" y="81"/>
                </a:lnTo>
                <a:lnTo>
                  <a:pt x="453" y="73"/>
                </a:lnTo>
                <a:lnTo>
                  <a:pt x="468" y="88"/>
                </a:lnTo>
                <a:lnTo>
                  <a:pt x="468" y="103"/>
                </a:lnTo>
                <a:lnTo>
                  <a:pt x="475" y="95"/>
                </a:lnTo>
                <a:lnTo>
                  <a:pt x="482" y="103"/>
                </a:lnTo>
                <a:lnTo>
                  <a:pt x="490" y="110"/>
                </a:lnTo>
                <a:lnTo>
                  <a:pt x="497" y="110"/>
                </a:lnTo>
                <a:lnTo>
                  <a:pt x="504" y="110"/>
                </a:lnTo>
                <a:lnTo>
                  <a:pt x="512" y="110"/>
                </a:lnTo>
                <a:lnTo>
                  <a:pt x="519" y="110"/>
                </a:lnTo>
                <a:lnTo>
                  <a:pt x="526" y="110"/>
                </a:lnTo>
                <a:lnTo>
                  <a:pt x="534" y="110"/>
                </a:lnTo>
                <a:lnTo>
                  <a:pt x="541" y="110"/>
                </a:lnTo>
                <a:lnTo>
                  <a:pt x="548" y="110"/>
                </a:lnTo>
                <a:lnTo>
                  <a:pt x="555" y="110"/>
                </a:lnTo>
                <a:lnTo>
                  <a:pt x="563" y="110"/>
                </a:lnTo>
                <a:lnTo>
                  <a:pt x="570" y="110"/>
                </a:lnTo>
                <a:lnTo>
                  <a:pt x="577" y="110"/>
                </a:lnTo>
                <a:lnTo>
                  <a:pt x="585" y="110"/>
                </a:lnTo>
                <a:lnTo>
                  <a:pt x="592" y="110"/>
                </a:lnTo>
                <a:lnTo>
                  <a:pt x="599" y="110"/>
                </a:lnTo>
                <a:lnTo>
                  <a:pt x="607" y="110"/>
                </a:lnTo>
                <a:lnTo>
                  <a:pt x="614" y="110"/>
                </a:lnTo>
                <a:lnTo>
                  <a:pt x="621" y="110"/>
                </a:lnTo>
                <a:lnTo>
                  <a:pt x="629" y="110"/>
                </a:lnTo>
                <a:lnTo>
                  <a:pt x="636" y="103"/>
                </a:lnTo>
                <a:lnTo>
                  <a:pt x="643" y="103"/>
                </a:lnTo>
                <a:lnTo>
                  <a:pt x="651" y="103"/>
                </a:lnTo>
                <a:lnTo>
                  <a:pt x="658" y="103"/>
                </a:lnTo>
                <a:lnTo>
                  <a:pt x="665" y="110"/>
                </a:lnTo>
                <a:lnTo>
                  <a:pt x="672" y="110"/>
                </a:lnTo>
                <a:lnTo>
                  <a:pt x="680" y="110"/>
                </a:lnTo>
                <a:lnTo>
                  <a:pt x="687" y="110"/>
                </a:lnTo>
                <a:lnTo>
                  <a:pt x="694" y="110"/>
                </a:lnTo>
                <a:lnTo>
                  <a:pt x="702" y="110"/>
                </a:lnTo>
                <a:lnTo>
                  <a:pt x="709" y="110"/>
                </a:lnTo>
                <a:lnTo>
                  <a:pt x="716" y="110"/>
                </a:lnTo>
                <a:lnTo>
                  <a:pt x="724" y="110"/>
                </a:lnTo>
                <a:lnTo>
                  <a:pt x="731" y="110"/>
                </a:lnTo>
                <a:lnTo>
                  <a:pt x="738" y="110"/>
                </a:lnTo>
                <a:lnTo>
                  <a:pt x="746" y="110"/>
                </a:lnTo>
                <a:lnTo>
                  <a:pt x="753" y="110"/>
                </a:lnTo>
                <a:lnTo>
                  <a:pt x="760" y="110"/>
                </a:lnTo>
                <a:lnTo>
                  <a:pt x="768" y="110"/>
                </a:lnTo>
                <a:lnTo>
                  <a:pt x="775" y="110"/>
                </a:lnTo>
                <a:lnTo>
                  <a:pt x="782" y="110"/>
                </a:lnTo>
                <a:lnTo>
                  <a:pt x="789" y="110"/>
                </a:lnTo>
                <a:lnTo>
                  <a:pt x="797" y="110"/>
                </a:lnTo>
                <a:lnTo>
                  <a:pt x="804" y="103"/>
                </a:lnTo>
                <a:lnTo>
                  <a:pt x="811" y="103"/>
                </a:lnTo>
                <a:lnTo>
                  <a:pt x="819" y="95"/>
                </a:lnTo>
                <a:lnTo>
                  <a:pt x="826" y="95"/>
                </a:lnTo>
                <a:lnTo>
                  <a:pt x="833" y="103"/>
                </a:lnTo>
                <a:lnTo>
                  <a:pt x="841" y="103"/>
                </a:lnTo>
                <a:lnTo>
                  <a:pt x="848" y="110"/>
                </a:lnTo>
                <a:lnTo>
                  <a:pt x="855" y="110"/>
                </a:lnTo>
              </a:path>
            </a:pathLst>
          </a:custGeom>
          <a:noFill/>
          <a:ln w="0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" name="Freeform 144"/>
          <p:cNvSpPr>
            <a:spLocks/>
          </p:cNvSpPr>
          <p:nvPr/>
        </p:nvSpPr>
        <p:spPr bwMode="auto">
          <a:xfrm>
            <a:off x="5805543" y="4235102"/>
            <a:ext cx="1338950" cy="7487"/>
          </a:xfrm>
          <a:custGeom>
            <a:avLst/>
            <a:gdLst>
              <a:gd name="T0" fmla="*/ 15 w 929"/>
              <a:gd name="T1" fmla="*/ 7 h 7"/>
              <a:gd name="T2" fmla="*/ 37 w 929"/>
              <a:gd name="T3" fmla="*/ 7 h 7"/>
              <a:gd name="T4" fmla="*/ 59 w 929"/>
              <a:gd name="T5" fmla="*/ 7 h 7"/>
              <a:gd name="T6" fmla="*/ 81 w 929"/>
              <a:gd name="T7" fmla="*/ 7 h 7"/>
              <a:gd name="T8" fmla="*/ 103 w 929"/>
              <a:gd name="T9" fmla="*/ 7 h 7"/>
              <a:gd name="T10" fmla="*/ 125 w 929"/>
              <a:gd name="T11" fmla="*/ 7 h 7"/>
              <a:gd name="T12" fmla="*/ 146 w 929"/>
              <a:gd name="T13" fmla="*/ 7 h 7"/>
              <a:gd name="T14" fmla="*/ 168 w 929"/>
              <a:gd name="T15" fmla="*/ 7 h 7"/>
              <a:gd name="T16" fmla="*/ 190 w 929"/>
              <a:gd name="T17" fmla="*/ 7 h 7"/>
              <a:gd name="T18" fmla="*/ 212 w 929"/>
              <a:gd name="T19" fmla="*/ 7 h 7"/>
              <a:gd name="T20" fmla="*/ 234 w 929"/>
              <a:gd name="T21" fmla="*/ 7 h 7"/>
              <a:gd name="T22" fmla="*/ 256 w 929"/>
              <a:gd name="T23" fmla="*/ 7 h 7"/>
              <a:gd name="T24" fmla="*/ 278 w 929"/>
              <a:gd name="T25" fmla="*/ 7 h 7"/>
              <a:gd name="T26" fmla="*/ 300 w 929"/>
              <a:gd name="T27" fmla="*/ 7 h 7"/>
              <a:gd name="T28" fmla="*/ 322 w 929"/>
              <a:gd name="T29" fmla="*/ 7 h 7"/>
              <a:gd name="T30" fmla="*/ 344 w 929"/>
              <a:gd name="T31" fmla="*/ 0 h 7"/>
              <a:gd name="T32" fmla="*/ 366 w 929"/>
              <a:gd name="T33" fmla="*/ 7 h 7"/>
              <a:gd name="T34" fmla="*/ 388 w 929"/>
              <a:gd name="T35" fmla="*/ 7 h 7"/>
              <a:gd name="T36" fmla="*/ 410 w 929"/>
              <a:gd name="T37" fmla="*/ 7 h 7"/>
              <a:gd name="T38" fmla="*/ 432 w 929"/>
              <a:gd name="T39" fmla="*/ 7 h 7"/>
              <a:gd name="T40" fmla="*/ 454 w 929"/>
              <a:gd name="T41" fmla="*/ 7 h 7"/>
              <a:gd name="T42" fmla="*/ 476 w 929"/>
              <a:gd name="T43" fmla="*/ 7 h 7"/>
              <a:gd name="T44" fmla="*/ 497 w 929"/>
              <a:gd name="T45" fmla="*/ 7 h 7"/>
              <a:gd name="T46" fmla="*/ 519 w 929"/>
              <a:gd name="T47" fmla="*/ 7 h 7"/>
              <a:gd name="T48" fmla="*/ 541 w 929"/>
              <a:gd name="T49" fmla="*/ 7 h 7"/>
              <a:gd name="T50" fmla="*/ 563 w 929"/>
              <a:gd name="T51" fmla="*/ 7 h 7"/>
              <a:gd name="T52" fmla="*/ 585 w 929"/>
              <a:gd name="T53" fmla="*/ 7 h 7"/>
              <a:gd name="T54" fmla="*/ 607 w 929"/>
              <a:gd name="T55" fmla="*/ 7 h 7"/>
              <a:gd name="T56" fmla="*/ 629 w 929"/>
              <a:gd name="T57" fmla="*/ 7 h 7"/>
              <a:gd name="T58" fmla="*/ 651 w 929"/>
              <a:gd name="T59" fmla="*/ 7 h 7"/>
              <a:gd name="T60" fmla="*/ 673 w 929"/>
              <a:gd name="T61" fmla="*/ 7 h 7"/>
              <a:gd name="T62" fmla="*/ 695 w 929"/>
              <a:gd name="T63" fmla="*/ 7 h 7"/>
              <a:gd name="T64" fmla="*/ 717 w 929"/>
              <a:gd name="T65" fmla="*/ 7 h 7"/>
              <a:gd name="T66" fmla="*/ 739 w 929"/>
              <a:gd name="T67" fmla="*/ 7 h 7"/>
              <a:gd name="T68" fmla="*/ 761 w 929"/>
              <a:gd name="T69" fmla="*/ 7 h 7"/>
              <a:gd name="T70" fmla="*/ 783 w 929"/>
              <a:gd name="T71" fmla="*/ 7 h 7"/>
              <a:gd name="T72" fmla="*/ 805 w 929"/>
              <a:gd name="T73" fmla="*/ 7 h 7"/>
              <a:gd name="T74" fmla="*/ 827 w 929"/>
              <a:gd name="T75" fmla="*/ 7 h 7"/>
              <a:gd name="T76" fmla="*/ 848 w 929"/>
              <a:gd name="T77" fmla="*/ 7 h 7"/>
              <a:gd name="T78" fmla="*/ 870 w 929"/>
              <a:gd name="T79" fmla="*/ 7 h 7"/>
              <a:gd name="T80" fmla="*/ 892 w 929"/>
              <a:gd name="T81" fmla="*/ 7 h 7"/>
              <a:gd name="T82" fmla="*/ 914 w 929"/>
              <a:gd name="T8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29" h="7">
                <a:moveTo>
                  <a:pt x="0" y="7"/>
                </a:moveTo>
                <a:lnTo>
                  <a:pt x="8" y="7"/>
                </a:lnTo>
                <a:lnTo>
                  <a:pt x="15" y="7"/>
                </a:lnTo>
                <a:lnTo>
                  <a:pt x="22" y="7"/>
                </a:lnTo>
                <a:lnTo>
                  <a:pt x="29" y="7"/>
                </a:lnTo>
                <a:lnTo>
                  <a:pt x="37" y="7"/>
                </a:lnTo>
                <a:lnTo>
                  <a:pt x="44" y="7"/>
                </a:lnTo>
                <a:lnTo>
                  <a:pt x="51" y="7"/>
                </a:lnTo>
                <a:lnTo>
                  <a:pt x="59" y="7"/>
                </a:lnTo>
                <a:lnTo>
                  <a:pt x="66" y="7"/>
                </a:lnTo>
                <a:lnTo>
                  <a:pt x="73" y="7"/>
                </a:lnTo>
                <a:lnTo>
                  <a:pt x="81" y="7"/>
                </a:lnTo>
                <a:lnTo>
                  <a:pt x="88" y="7"/>
                </a:lnTo>
                <a:lnTo>
                  <a:pt x="95" y="7"/>
                </a:lnTo>
                <a:lnTo>
                  <a:pt x="103" y="7"/>
                </a:lnTo>
                <a:lnTo>
                  <a:pt x="110" y="7"/>
                </a:lnTo>
                <a:lnTo>
                  <a:pt x="117" y="7"/>
                </a:lnTo>
                <a:lnTo>
                  <a:pt x="125" y="7"/>
                </a:lnTo>
                <a:lnTo>
                  <a:pt x="132" y="7"/>
                </a:lnTo>
                <a:lnTo>
                  <a:pt x="139" y="7"/>
                </a:lnTo>
                <a:lnTo>
                  <a:pt x="146" y="7"/>
                </a:lnTo>
                <a:lnTo>
                  <a:pt x="154" y="7"/>
                </a:lnTo>
                <a:lnTo>
                  <a:pt x="161" y="7"/>
                </a:lnTo>
                <a:lnTo>
                  <a:pt x="168" y="7"/>
                </a:lnTo>
                <a:lnTo>
                  <a:pt x="176" y="7"/>
                </a:lnTo>
                <a:lnTo>
                  <a:pt x="183" y="7"/>
                </a:lnTo>
                <a:lnTo>
                  <a:pt x="190" y="7"/>
                </a:lnTo>
                <a:lnTo>
                  <a:pt x="198" y="7"/>
                </a:lnTo>
                <a:lnTo>
                  <a:pt x="205" y="7"/>
                </a:lnTo>
                <a:lnTo>
                  <a:pt x="212" y="7"/>
                </a:lnTo>
                <a:lnTo>
                  <a:pt x="220" y="7"/>
                </a:lnTo>
                <a:lnTo>
                  <a:pt x="227" y="7"/>
                </a:lnTo>
                <a:lnTo>
                  <a:pt x="234" y="7"/>
                </a:lnTo>
                <a:lnTo>
                  <a:pt x="242" y="7"/>
                </a:lnTo>
                <a:lnTo>
                  <a:pt x="249" y="7"/>
                </a:lnTo>
                <a:lnTo>
                  <a:pt x="256" y="7"/>
                </a:lnTo>
                <a:lnTo>
                  <a:pt x="263" y="7"/>
                </a:lnTo>
                <a:lnTo>
                  <a:pt x="271" y="7"/>
                </a:lnTo>
                <a:lnTo>
                  <a:pt x="278" y="7"/>
                </a:lnTo>
                <a:lnTo>
                  <a:pt x="285" y="7"/>
                </a:lnTo>
                <a:lnTo>
                  <a:pt x="293" y="7"/>
                </a:lnTo>
                <a:lnTo>
                  <a:pt x="300" y="7"/>
                </a:lnTo>
                <a:lnTo>
                  <a:pt x="307" y="7"/>
                </a:lnTo>
                <a:lnTo>
                  <a:pt x="315" y="7"/>
                </a:lnTo>
                <a:lnTo>
                  <a:pt x="322" y="7"/>
                </a:lnTo>
                <a:lnTo>
                  <a:pt x="329" y="7"/>
                </a:lnTo>
                <a:lnTo>
                  <a:pt x="337" y="0"/>
                </a:lnTo>
                <a:lnTo>
                  <a:pt x="344" y="0"/>
                </a:lnTo>
                <a:lnTo>
                  <a:pt x="351" y="0"/>
                </a:lnTo>
                <a:lnTo>
                  <a:pt x="359" y="0"/>
                </a:lnTo>
                <a:lnTo>
                  <a:pt x="366" y="7"/>
                </a:lnTo>
                <a:lnTo>
                  <a:pt x="373" y="7"/>
                </a:lnTo>
                <a:lnTo>
                  <a:pt x="380" y="7"/>
                </a:lnTo>
                <a:lnTo>
                  <a:pt x="388" y="7"/>
                </a:lnTo>
                <a:lnTo>
                  <a:pt x="395" y="7"/>
                </a:lnTo>
                <a:lnTo>
                  <a:pt x="402" y="7"/>
                </a:lnTo>
                <a:lnTo>
                  <a:pt x="410" y="7"/>
                </a:lnTo>
                <a:lnTo>
                  <a:pt x="417" y="7"/>
                </a:lnTo>
                <a:lnTo>
                  <a:pt x="424" y="7"/>
                </a:lnTo>
                <a:lnTo>
                  <a:pt x="432" y="7"/>
                </a:lnTo>
                <a:lnTo>
                  <a:pt x="439" y="7"/>
                </a:lnTo>
                <a:lnTo>
                  <a:pt x="446" y="7"/>
                </a:lnTo>
                <a:lnTo>
                  <a:pt x="454" y="7"/>
                </a:lnTo>
                <a:lnTo>
                  <a:pt x="461" y="7"/>
                </a:lnTo>
                <a:lnTo>
                  <a:pt x="468" y="7"/>
                </a:lnTo>
                <a:lnTo>
                  <a:pt x="476" y="7"/>
                </a:lnTo>
                <a:lnTo>
                  <a:pt x="483" y="7"/>
                </a:lnTo>
                <a:lnTo>
                  <a:pt x="490" y="7"/>
                </a:lnTo>
                <a:lnTo>
                  <a:pt x="497" y="7"/>
                </a:lnTo>
                <a:lnTo>
                  <a:pt x="505" y="7"/>
                </a:lnTo>
                <a:lnTo>
                  <a:pt x="512" y="7"/>
                </a:lnTo>
                <a:lnTo>
                  <a:pt x="519" y="7"/>
                </a:lnTo>
                <a:lnTo>
                  <a:pt x="527" y="7"/>
                </a:lnTo>
                <a:lnTo>
                  <a:pt x="534" y="7"/>
                </a:lnTo>
                <a:lnTo>
                  <a:pt x="541" y="7"/>
                </a:lnTo>
                <a:lnTo>
                  <a:pt x="549" y="7"/>
                </a:lnTo>
                <a:lnTo>
                  <a:pt x="556" y="7"/>
                </a:lnTo>
                <a:lnTo>
                  <a:pt x="563" y="7"/>
                </a:lnTo>
                <a:lnTo>
                  <a:pt x="571" y="7"/>
                </a:lnTo>
                <a:lnTo>
                  <a:pt x="578" y="7"/>
                </a:lnTo>
                <a:lnTo>
                  <a:pt x="585" y="7"/>
                </a:lnTo>
                <a:lnTo>
                  <a:pt x="593" y="7"/>
                </a:lnTo>
                <a:lnTo>
                  <a:pt x="600" y="7"/>
                </a:lnTo>
                <a:lnTo>
                  <a:pt x="607" y="7"/>
                </a:lnTo>
                <a:lnTo>
                  <a:pt x="614" y="7"/>
                </a:lnTo>
                <a:lnTo>
                  <a:pt x="622" y="7"/>
                </a:lnTo>
                <a:lnTo>
                  <a:pt x="629" y="7"/>
                </a:lnTo>
                <a:lnTo>
                  <a:pt x="636" y="7"/>
                </a:lnTo>
                <a:lnTo>
                  <a:pt x="644" y="7"/>
                </a:lnTo>
                <a:lnTo>
                  <a:pt x="651" y="7"/>
                </a:lnTo>
                <a:lnTo>
                  <a:pt x="658" y="7"/>
                </a:lnTo>
                <a:lnTo>
                  <a:pt x="666" y="7"/>
                </a:lnTo>
                <a:lnTo>
                  <a:pt x="673" y="7"/>
                </a:lnTo>
                <a:lnTo>
                  <a:pt x="680" y="7"/>
                </a:lnTo>
                <a:lnTo>
                  <a:pt x="688" y="7"/>
                </a:lnTo>
                <a:lnTo>
                  <a:pt x="695" y="7"/>
                </a:lnTo>
                <a:lnTo>
                  <a:pt x="702" y="7"/>
                </a:lnTo>
                <a:lnTo>
                  <a:pt x="710" y="7"/>
                </a:lnTo>
                <a:lnTo>
                  <a:pt x="717" y="7"/>
                </a:lnTo>
                <a:lnTo>
                  <a:pt x="724" y="7"/>
                </a:lnTo>
                <a:lnTo>
                  <a:pt x="731" y="7"/>
                </a:lnTo>
                <a:lnTo>
                  <a:pt x="739" y="7"/>
                </a:lnTo>
                <a:lnTo>
                  <a:pt x="746" y="7"/>
                </a:lnTo>
                <a:lnTo>
                  <a:pt x="753" y="7"/>
                </a:lnTo>
                <a:lnTo>
                  <a:pt x="761" y="7"/>
                </a:lnTo>
                <a:lnTo>
                  <a:pt x="768" y="7"/>
                </a:lnTo>
                <a:lnTo>
                  <a:pt x="775" y="7"/>
                </a:lnTo>
                <a:lnTo>
                  <a:pt x="783" y="7"/>
                </a:lnTo>
                <a:lnTo>
                  <a:pt x="790" y="7"/>
                </a:lnTo>
                <a:lnTo>
                  <a:pt x="797" y="7"/>
                </a:lnTo>
                <a:lnTo>
                  <a:pt x="805" y="7"/>
                </a:lnTo>
                <a:lnTo>
                  <a:pt x="812" y="7"/>
                </a:lnTo>
                <a:lnTo>
                  <a:pt x="819" y="7"/>
                </a:lnTo>
                <a:lnTo>
                  <a:pt x="827" y="7"/>
                </a:lnTo>
                <a:lnTo>
                  <a:pt x="834" y="7"/>
                </a:lnTo>
                <a:lnTo>
                  <a:pt x="841" y="7"/>
                </a:lnTo>
                <a:lnTo>
                  <a:pt x="848" y="7"/>
                </a:lnTo>
                <a:lnTo>
                  <a:pt x="856" y="7"/>
                </a:lnTo>
                <a:lnTo>
                  <a:pt x="863" y="7"/>
                </a:lnTo>
                <a:lnTo>
                  <a:pt x="870" y="7"/>
                </a:lnTo>
                <a:lnTo>
                  <a:pt x="878" y="7"/>
                </a:lnTo>
                <a:lnTo>
                  <a:pt x="885" y="7"/>
                </a:lnTo>
                <a:lnTo>
                  <a:pt x="892" y="7"/>
                </a:lnTo>
                <a:lnTo>
                  <a:pt x="900" y="7"/>
                </a:lnTo>
                <a:lnTo>
                  <a:pt x="907" y="7"/>
                </a:lnTo>
                <a:lnTo>
                  <a:pt x="914" y="7"/>
                </a:lnTo>
                <a:lnTo>
                  <a:pt x="922" y="7"/>
                </a:lnTo>
                <a:lnTo>
                  <a:pt x="929" y="7"/>
                </a:lnTo>
              </a:path>
            </a:pathLst>
          </a:custGeom>
          <a:noFill/>
          <a:ln w="0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6" name="Freeform 145"/>
          <p:cNvSpPr>
            <a:spLocks/>
          </p:cNvSpPr>
          <p:nvPr/>
        </p:nvSpPr>
        <p:spPr bwMode="auto">
          <a:xfrm>
            <a:off x="7144492" y="4242588"/>
            <a:ext cx="1337509" cy="0"/>
          </a:xfrm>
          <a:custGeom>
            <a:avLst/>
            <a:gdLst>
              <a:gd name="T0" fmla="*/ 14 w 928"/>
              <a:gd name="T1" fmla="*/ 36 w 928"/>
              <a:gd name="T2" fmla="*/ 58 w 928"/>
              <a:gd name="T3" fmla="*/ 80 w 928"/>
              <a:gd name="T4" fmla="*/ 102 w 928"/>
              <a:gd name="T5" fmla="*/ 124 w 928"/>
              <a:gd name="T6" fmla="*/ 146 w 928"/>
              <a:gd name="T7" fmla="*/ 168 w 928"/>
              <a:gd name="T8" fmla="*/ 190 w 928"/>
              <a:gd name="T9" fmla="*/ 212 w 928"/>
              <a:gd name="T10" fmla="*/ 234 w 928"/>
              <a:gd name="T11" fmla="*/ 256 w 928"/>
              <a:gd name="T12" fmla="*/ 278 w 928"/>
              <a:gd name="T13" fmla="*/ 300 w 928"/>
              <a:gd name="T14" fmla="*/ 322 w 928"/>
              <a:gd name="T15" fmla="*/ 344 w 928"/>
              <a:gd name="T16" fmla="*/ 365 w 928"/>
              <a:gd name="T17" fmla="*/ 387 w 928"/>
              <a:gd name="T18" fmla="*/ 409 w 928"/>
              <a:gd name="T19" fmla="*/ 431 w 928"/>
              <a:gd name="T20" fmla="*/ 453 w 928"/>
              <a:gd name="T21" fmla="*/ 475 w 928"/>
              <a:gd name="T22" fmla="*/ 497 w 928"/>
              <a:gd name="T23" fmla="*/ 519 w 928"/>
              <a:gd name="T24" fmla="*/ 541 w 928"/>
              <a:gd name="T25" fmla="*/ 563 w 928"/>
              <a:gd name="T26" fmla="*/ 585 w 928"/>
              <a:gd name="T27" fmla="*/ 607 w 928"/>
              <a:gd name="T28" fmla="*/ 629 w 928"/>
              <a:gd name="T29" fmla="*/ 651 w 928"/>
              <a:gd name="T30" fmla="*/ 673 w 928"/>
              <a:gd name="T31" fmla="*/ 695 w 928"/>
              <a:gd name="T32" fmla="*/ 716 w 928"/>
              <a:gd name="T33" fmla="*/ 738 w 928"/>
              <a:gd name="T34" fmla="*/ 760 w 928"/>
              <a:gd name="T35" fmla="*/ 782 w 928"/>
              <a:gd name="T36" fmla="*/ 804 w 928"/>
              <a:gd name="T37" fmla="*/ 826 w 928"/>
              <a:gd name="T38" fmla="*/ 848 w 928"/>
              <a:gd name="T39" fmla="*/ 870 w 928"/>
              <a:gd name="T40" fmla="*/ 892 w 928"/>
              <a:gd name="T41" fmla="*/ 914 w 92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  <a:cxn ang="0">
                <a:pos x="T8" y="0"/>
              </a:cxn>
              <a:cxn ang="0">
                <a:pos x="T9" y="0"/>
              </a:cxn>
              <a:cxn ang="0">
                <a:pos x="T10" y="0"/>
              </a:cxn>
              <a:cxn ang="0">
                <a:pos x="T11" y="0"/>
              </a:cxn>
              <a:cxn ang="0">
                <a:pos x="T12" y="0"/>
              </a:cxn>
              <a:cxn ang="0">
                <a:pos x="T13" y="0"/>
              </a:cxn>
              <a:cxn ang="0">
                <a:pos x="T14" y="0"/>
              </a:cxn>
              <a:cxn ang="0">
                <a:pos x="T15" y="0"/>
              </a:cxn>
              <a:cxn ang="0">
                <a:pos x="T16" y="0"/>
              </a:cxn>
              <a:cxn ang="0">
                <a:pos x="T17" y="0"/>
              </a:cxn>
              <a:cxn ang="0">
                <a:pos x="T18" y="0"/>
              </a:cxn>
              <a:cxn ang="0">
                <a:pos x="T19" y="0"/>
              </a:cxn>
              <a:cxn ang="0">
                <a:pos x="T20" y="0"/>
              </a:cxn>
              <a:cxn ang="0">
                <a:pos x="T21" y="0"/>
              </a:cxn>
              <a:cxn ang="0">
                <a:pos x="T22" y="0"/>
              </a:cxn>
              <a:cxn ang="0">
                <a:pos x="T23" y="0"/>
              </a:cxn>
              <a:cxn ang="0">
                <a:pos x="T24" y="0"/>
              </a:cxn>
              <a:cxn ang="0">
                <a:pos x="T25" y="0"/>
              </a:cxn>
              <a:cxn ang="0">
                <a:pos x="T26" y="0"/>
              </a:cxn>
              <a:cxn ang="0">
                <a:pos x="T27" y="0"/>
              </a:cxn>
              <a:cxn ang="0">
                <a:pos x="T28" y="0"/>
              </a:cxn>
              <a:cxn ang="0">
                <a:pos x="T29" y="0"/>
              </a:cxn>
              <a:cxn ang="0">
                <a:pos x="T30" y="0"/>
              </a:cxn>
              <a:cxn ang="0">
                <a:pos x="T31" y="0"/>
              </a:cxn>
              <a:cxn ang="0">
                <a:pos x="T32" y="0"/>
              </a:cxn>
              <a:cxn ang="0">
                <a:pos x="T33" y="0"/>
              </a:cxn>
              <a:cxn ang="0">
                <a:pos x="T34" y="0"/>
              </a:cxn>
              <a:cxn ang="0">
                <a:pos x="T35" y="0"/>
              </a:cxn>
              <a:cxn ang="0">
                <a:pos x="T36" y="0"/>
              </a:cxn>
              <a:cxn ang="0">
                <a:pos x="T37" y="0"/>
              </a:cxn>
              <a:cxn ang="0">
                <a:pos x="T38" y="0"/>
              </a:cxn>
              <a:cxn ang="0">
                <a:pos x="T39" y="0"/>
              </a:cxn>
              <a:cxn ang="0">
                <a:pos x="T40" y="0"/>
              </a:cxn>
              <a:cxn ang="0">
                <a:pos x="T41" y="0"/>
              </a:cxn>
            </a:cxnLst>
            <a:rect l="0" t="0" r="r" b="b"/>
            <a:pathLst>
              <a:path w="928">
                <a:moveTo>
                  <a:pt x="0" y="0"/>
                </a:moveTo>
                <a:lnTo>
                  <a:pt x="7" y="0"/>
                </a:lnTo>
                <a:lnTo>
                  <a:pt x="14" y="0"/>
                </a:lnTo>
                <a:lnTo>
                  <a:pt x="22" y="0"/>
                </a:lnTo>
                <a:lnTo>
                  <a:pt x="29" y="0"/>
                </a:lnTo>
                <a:lnTo>
                  <a:pt x="36" y="0"/>
                </a:lnTo>
                <a:lnTo>
                  <a:pt x="44" y="0"/>
                </a:lnTo>
                <a:lnTo>
                  <a:pt x="51" y="0"/>
                </a:lnTo>
                <a:lnTo>
                  <a:pt x="58" y="0"/>
                </a:lnTo>
                <a:lnTo>
                  <a:pt x="66" y="0"/>
                </a:lnTo>
                <a:lnTo>
                  <a:pt x="73" y="0"/>
                </a:lnTo>
                <a:lnTo>
                  <a:pt x="80" y="0"/>
                </a:lnTo>
                <a:lnTo>
                  <a:pt x="88" y="0"/>
                </a:lnTo>
                <a:lnTo>
                  <a:pt x="95" y="0"/>
                </a:lnTo>
                <a:lnTo>
                  <a:pt x="102" y="0"/>
                </a:lnTo>
                <a:lnTo>
                  <a:pt x="110" y="0"/>
                </a:lnTo>
                <a:lnTo>
                  <a:pt x="117" y="0"/>
                </a:lnTo>
                <a:lnTo>
                  <a:pt x="124" y="0"/>
                </a:lnTo>
                <a:lnTo>
                  <a:pt x="131" y="0"/>
                </a:lnTo>
                <a:lnTo>
                  <a:pt x="139" y="0"/>
                </a:lnTo>
                <a:lnTo>
                  <a:pt x="146" y="0"/>
                </a:lnTo>
                <a:lnTo>
                  <a:pt x="153" y="0"/>
                </a:lnTo>
                <a:lnTo>
                  <a:pt x="161" y="0"/>
                </a:lnTo>
                <a:lnTo>
                  <a:pt x="168" y="0"/>
                </a:lnTo>
                <a:lnTo>
                  <a:pt x="175" y="0"/>
                </a:lnTo>
                <a:lnTo>
                  <a:pt x="183" y="0"/>
                </a:lnTo>
                <a:lnTo>
                  <a:pt x="190" y="0"/>
                </a:lnTo>
                <a:lnTo>
                  <a:pt x="197" y="0"/>
                </a:lnTo>
                <a:lnTo>
                  <a:pt x="205" y="0"/>
                </a:lnTo>
                <a:lnTo>
                  <a:pt x="212" y="0"/>
                </a:lnTo>
                <a:lnTo>
                  <a:pt x="219" y="0"/>
                </a:lnTo>
                <a:lnTo>
                  <a:pt x="227" y="0"/>
                </a:lnTo>
                <a:lnTo>
                  <a:pt x="234" y="0"/>
                </a:lnTo>
                <a:lnTo>
                  <a:pt x="241" y="0"/>
                </a:lnTo>
                <a:lnTo>
                  <a:pt x="248" y="0"/>
                </a:lnTo>
                <a:lnTo>
                  <a:pt x="256" y="0"/>
                </a:lnTo>
                <a:lnTo>
                  <a:pt x="263" y="0"/>
                </a:lnTo>
                <a:lnTo>
                  <a:pt x="270" y="0"/>
                </a:lnTo>
                <a:lnTo>
                  <a:pt x="278" y="0"/>
                </a:lnTo>
                <a:lnTo>
                  <a:pt x="285" y="0"/>
                </a:lnTo>
                <a:lnTo>
                  <a:pt x="292" y="0"/>
                </a:lnTo>
                <a:lnTo>
                  <a:pt x="300" y="0"/>
                </a:lnTo>
                <a:lnTo>
                  <a:pt x="307" y="0"/>
                </a:lnTo>
                <a:lnTo>
                  <a:pt x="314" y="0"/>
                </a:lnTo>
                <a:lnTo>
                  <a:pt x="322" y="0"/>
                </a:lnTo>
                <a:lnTo>
                  <a:pt x="329" y="0"/>
                </a:lnTo>
                <a:lnTo>
                  <a:pt x="336" y="0"/>
                </a:lnTo>
                <a:lnTo>
                  <a:pt x="344" y="0"/>
                </a:lnTo>
                <a:lnTo>
                  <a:pt x="351" y="0"/>
                </a:lnTo>
                <a:lnTo>
                  <a:pt x="358" y="0"/>
                </a:lnTo>
                <a:lnTo>
                  <a:pt x="365" y="0"/>
                </a:lnTo>
                <a:lnTo>
                  <a:pt x="373" y="0"/>
                </a:lnTo>
                <a:lnTo>
                  <a:pt x="380" y="0"/>
                </a:lnTo>
                <a:lnTo>
                  <a:pt x="387" y="0"/>
                </a:lnTo>
                <a:lnTo>
                  <a:pt x="395" y="0"/>
                </a:lnTo>
                <a:lnTo>
                  <a:pt x="402" y="0"/>
                </a:lnTo>
                <a:lnTo>
                  <a:pt x="409" y="0"/>
                </a:lnTo>
                <a:lnTo>
                  <a:pt x="417" y="0"/>
                </a:lnTo>
                <a:lnTo>
                  <a:pt x="424" y="0"/>
                </a:lnTo>
                <a:lnTo>
                  <a:pt x="431" y="0"/>
                </a:lnTo>
                <a:lnTo>
                  <a:pt x="439" y="0"/>
                </a:lnTo>
                <a:lnTo>
                  <a:pt x="446" y="0"/>
                </a:lnTo>
                <a:lnTo>
                  <a:pt x="453" y="0"/>
                </a:lnTo>
                <a:lnTo>
                  <a:pt x="461" y="0"/>
                </a:lnTo>
                <a:lnTo>
                  <a:pt x="468" y="0"/>
                </a:lnTo>
                <a:lnTo>
                  <a:pt x="475" y="0"/>
                </a:lnTo>
                <a:lnTo>
                  <a:pt x="482" y="0"/>
                </a:lnTo>
                <a:lnTo>
                  <a:pt x="490" y="0"/>
                </a:lnTo>
                <a:lnTo>
                  <a:pt x="497" y="0"/>
                </a:lnTo>
                <a:lnTo>
                  <a:pt x="504" y="0"/>
                </a:lnTo>
                <a:lnTo>
                  <a:pt x="512" y="0"/>
                </a:lnTo>
                <a:lnTo>
                  <a:pt x="519" y="0"/>
                </a:lnTo>
                <a:lnTo>
                  <a:pt x="526" y="0"/>
                </a:lnTo>
                <a:lnTo>
                  <a:pt x="534" y="0"/>
                </a:lnTo>
                <a:lnTo>
                  <a:pt x="541" y="0"/>
                </a:lnTo>
                <a:lnTo>
                  <a:pt x="548" y="0"/>
                </a:lnTo>
                <a:lnTo>
                  <a:pt x="556" y="0"/>
                </a:lnTo>
                <a:lnTo>
                  <a:pt x="563" y="0"/>
                </a:lnTo>
                <a:lnTo>
                  <a:pt x="570" y="0"/>
                </a:lnTo>
                <a:lnTo>
                  <a:pt x="578" y="0"/>
                </a:lnTo>
                <a:lnTo>
                  <a:pt x="585" y="0"/>
                </a:lnTo>
                <a:lnTo>
                  <a:pt x="592" y="0"/>
                </a:lnTo>
                <a:lnTo>
                  <a:pt x="599" y="0"/>
                </a:lnTo>
                <a:lnTo>
                  <a:pt x="607" y="0"/>
                </a:lnTo>
                <a:lnTo>
                  <a:pt x="614" y="0"/>
                </a:lnTo>
                <a:lnTo>
                  <a:pt x="621" y="0"/>
                </a:lnTo>
                <a:lnTo>
                  <a:pt x="629" y="0"/>
                </a:lnTo>
                <a:lnTo>
                  <a:pt x="636" y="0"/>
                </a:lnTo>
                <a:lnTo>
                  <a:pt x="643" y="0"/>
                </a:lnTo>
                <a:lnTo>
                  <a:pt x="651" y="0"/>
                </a:lnTo>
                <a:lnTo>
                  <a:pt x="658" y="0"/>
                </a:lnTo>
                <a:lnTo>
                  <a:pt x="665" y="0"/>
                </a:lnTo>
                <a:lnTo>
                  <a:pt x="673" y="0"/>
                </a:lnTo>
                <a:lnTo>
                  <a:pt x="680" y="0"/>
                </a:lnTo>
                <a:lnTo>
                  <a:pt x="687" y="0"/>
                </a:lnTo>
                <a:lnTo>
                  <a:pt x="695" y="0"/>
                </a:lnTo>
                <a:lnTo>
                  <a:pt x="702" y="0"/>
                </a:lnTo>
                <a:lnTo>
                  <a:pt x="709" y="0"/>
                </a:lnTo>
                <a:lnTo>
                  <a:pt x="716" y="0"/>
                </a:lnTo>
                <a:lnTo>
                  <a:pt x="724" y="0"/>
                </a:lnTo>
                <a:lnTo>
                  <a:pt x="731" y="0"/>
                </a:lnTo>
                <a:lnTo>
                  <a:pt x="738" y="0"/>
                </a:lnTo>
                <a:lnTo>
                  <a:pt x="746" y="0"/>
                </a:lnTo>
                <a:lnTo>
                  <a:pt x="753" y="0"/>
                </a:lnTo>
                <a:lnTo>
                  <a:pt x="760" y="0"/>
                </a:lnTo>
                <a:lnTo>
                  <a:pt x="768" y="0"/>
                </a:lnTo>
                <a:lnTo>
                  <a:pt x="775" y="0"/>
                </a:lnTo>
                <a:lnTo>
                  <a:pt x="782" y="0"/>
                </a:lnTo>
                <a:lnTo>
                  <a:pt x="790" y="0"/>
                </a:lnTo>
                <a:lnTo>
                  <a:pt x="797" y="0"/>
                </a:lnTo>
                <a:lnTo>
                  <a:pt x="804" y="0"/>
                </a:lnTo>
                <a:lnTo>
                  <a:pt x="812" y="0"/>
                </a:lnTo>
                <a:lnTo>
                  <a:pt x="819" y="0"/>
                </a:lnTo>
                <a:lnTo>
                  <a:pt x="826" y="0"/>
                </a:lnTo>
                <a:lnTo>
                  <a:pt x="833" y="0"/>
                </a:lnTo>
                <a:lnTo>
                  <a:pt x="841" y="0"/>
                </a:lnTo>
                <a:lnTo>
                  <a:pt x="848" y="0"/>
                </a:lnTo>
                <a:lnTo>
                  <a:pt x="855" y="0"/>
                </a:lnTo>
                <a:lnTo>
                  <a:pt x="863" y="0"/>
                </a:lnTo>
                <a:lnTo>
                  <a:pt x="870" y="0"/>
                </a:lnTo>
                <a:lnTo>
                  <a:pt x="877" y="0"/>
                </a:lnTo>
                <a:lnTo>
                  <a:pt x="885" y="0"/>
                </a:lnTo>
                <a:lnTo>
                  <a:pt x="892" y="0"/>
                </a:lnTo>
                <a:lnTo>
                  <a:pt x="899" y="0"/>
                </a:lnTo>
                <a:lnTo>
                  <a:pt x="907" y="0"/>
                </a:lnTo>
                <a:lnTo>
                  <a:pt x="914" y="0"/>
                </a:lnTo>
                <a:lnTo>
                  <a:pt x="921" y="0"/>
                </a:lnTo>
                <a:lnTo>
                  <a:pt x="928" y="0"/>
                </a:lnTo>
              </a:path>
            </a:pathLst>
          </a:custGeom>
          <a:noFill/>
          <a:ln w="0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7" name="Freeform 146"/>
          <p:cNvSpPr>
            <a:spLocks/>
          </p:cNvSpPr>
          <p:nvPr/>
        </p:nvSpPr>
        <p:spPr bwMode="auto">
          <a:xfrm>
            <a:off x="8482001" y="4242588"/>
            <a:ext cx="1338950" cy="0"/>
          </a:xfrm>
          <a:custGeom>
            <a:avLst/>
            <a:gdLst>
              <a:gd name="T0" fmla="*/ 15 w 929"/>
              <a:gd name="T1" fmla="*/ 37 w 929"/>
              <a:gd name="T2" fmla="*/ 59 w 929"/>
              <a:gd name="T3" fmla="*/ 81 w 929"/>
              <a:gd name="T4" fmla="*/ 103 w 929"/>
              <a:gd name="T5" fmla="*/ 125 w 929"/>
              <a:gd name="T6" fmla="*/ 147 w 929"/>
              <a:gd name="T7" fmla="*/ 169 w 929"/>
              <a:gd name="T8" fmla="*/ 191 w 929"/>
              <a:gd name="T9" fmla="*/ 213 w 929"/>
              <a:gd name="T10" fmla="*/ 234 w 929"/>
              <a:gd name="T11" fmla="*/ 256 w 929"/>
              <a:gd name="T12" fmla="*/ 278 w 929"/>
              <a:gd name="T13" fmla="*/ 300 w 929"/>
              <a:gd name="T14" fmla="*/ 322 w 929"/>
              <a:gd name="T15" fmla="*/ 344 w 929"/>
              <a:gd name="T16" fmla="*/ 366 w 929"/>
              <a:gd name="T17" fmla="*/ 388 w 929"/>
              <a:gd name="T18" fmla="*/ 410 w 929"/>
              <a:gd name="T19" fmla="*/ 432 w 929"/>
              <a:gd name="T20" fmla="*/ 454 w 929"/>
              <a:gd name="T21" fmla="*/ 476 w 929"/>
              <a:gd name="T22" fmla="*/ 498 w 929"/>
              <a:gd name="T23" fmla="*/ 520 w 929"/>
              <a:gd name="T24" fmla="*/ 542 w 929"/>
              <a:gd name="T25" fmla="*/ 564 w 929"/>
              <a:gd name="T26" fmla="*/ 585 w 929"/>
              <a:gd name="T27" fmla="*/ 607 w 929"/>
              <a:gd name="T28" fmla="*/ 629 w 929"/>
              <a:gd name="T29" fmla="*/ 651 w 929"/>
              <a:gd name="T30" fmla="*/ 673 w 929"/>
              <a:gd name="T31" fmla="*/ 695 w 929"/>
              <a:gd name="T32" fmla="*/ 717 w 929"/>
              <a:gd name="T33" fmla="*/ 739 w 929"/>
              <a:gd name="T34" fmla="*/ 761 w 929"/>
              <a:gd name="T35" fmla="*/ 783 w 929"/>
              <a:gd name="T36" fmla="*/ 805 w 929"/>
              <a:gd name="T37" fmla="*/ 827 w 929"/>
              <a:gd name="T38" fmla="*/ 849 w 929"/>
              <a:gd name="T39" fmla="*/ 871 w 929"/>
              <a:gd name="T40" fmla="*/ 893 w 929"/>
              <a:gd name="T41" fmla="*/ 914 w 929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  <a:cxn ang="0">
                <a:pos x="T8" y="0"/>
              </a:cxn>
              <a:cxn ang="0">
                <a:pos x="T9" y="0"/>
              </a:cxn>
              <a:cxn ang="0">
                <a:pos x="T10" y="0"/>
              </a:cxn>
              <a:cxn ang="0">
                <a:pos x="T11" y="0"/>
              </a:cxn>
              <a:cxn ang="0">
                <a:pos x="T12" y="0"/>
              </a:cxn>
              <a:cxn ang="0">
                <a:pos x="T13" y="0"/>
              </a:cxn>
              <a:cxn ang="0">
                <a:pos x="T14" y="0"/>
              </a:cxn>
              <a:cxn ang="0">
                <a:pos x="T15" y="0"/>
              </a:cxn>
              <a:cxn ang="0">
                <a:pos x="T16" y="0"/>
              </a:cxn>
              <a:cxn ang="0">
                <a:pos x="T17" y="0"/>
              </a:cxn>
              <a:cxn ang="0">
                <a:pos x="T18" y="0"/>
              </a:cxn>
              <a:cxn ang="0">
                <a:pos x="T19" y="0"/>
              </a:cxn>
              <a:cxn ang="0">
                <a:pos x="T20" y="0"/>
              </a:cxn>
              <a:cxn ang="0">
                <a:pos x="T21" y="0"/>
              </a:cxn>
              <a:cxn ang="0">
                <a:pos x="T22" y="0"/>
              </a:cxn>
              <a:cxn ang="0">
                <a:pos x="T23" y="0"/>
              </a:cxn>
              <a:cxn ang="0">
                <a:pos x="T24" y="0"/>
              </a:cxn>
              <a:cxn ang="0">
                <a:pos x="T25" y="0"/>
              </a:cxn>
              <a:cxn ang="0">
                <a:pos x="T26" y="0"/>
              </a:cxn>
              <a:cxn ang="0">
                <a:pos x="T27" y="0"/>
              </a:cxn>
              <a:cxn ang="0">
                <a:pos x="T28" y="0"/>
              </a:cxn>
              <a:cxn ang="0">
                <a:pos x="T29" y="0"/>
              </a:cxn>
              <a:cxn ang="0">
                <a:pos x="T30" y="0"/>
              </a:cxn>
              <a:cxn ang="0">
                <a:pos x="T31" y="0"/>
              </a:cxn>
              <a:cxn ang="0">
                <a:pos x="T32" y="0"/>
              </a:cxn>
              <a:cxn ang="0">
                <a:pos x="T33" y="0"/>
              </a:cxn>
              <a:cxn ang="0">
                <a:pos x="T34" y="0"/>
              </a:cxn>
              <a:cxn ang="0">
                <a:pos x="T35" y="0"/>
              </a:cxn>
              <a:cxn ang="0">
                <a:pos x="T36" y="0"/>
              </a:cxn>
              <a:cxn ang="0">
                <a:pos x="T37" y="0"/>
              </a:cxn>
              <a:cxn ang="0">
                <a:pos x="T38" y="0"/>
              </a:cxn>
              <a:cxn ang="0">
                <a:pos x="T39" y="0"/>
              </a:cxn>
              <a:cxn ang="0">
                <a:pos x="T40" y="0"/>
              </a:cxn>
              <a:cxn ang="0">
                <a:pos x="T41" y="0"/>
              </a:cxn>
            </a:cxnLst>
            <a:rect l="0" t="0" r="r" b="b"/>
            <a:pathLst>
              <a:path w="929">
                <a:moveTo>
                  <a:pt x="0" y="0"/>
                </a:moveTo>
                <a:lnTo>
                  <a:pt x="8" y="0"/>
                </a:lnTo>
                <a:lnTo>
                  <a:pt x="15" y="0"/>
                </a:lnTo>
                <a:lnTo>
                  <a:pt x="22" y="0"/>
                </a:lnTo>
                <a:lnTo>
                  <a:pt x="30" y="0"/>
                </a:lnTo>
                <a:lnTo>
                  <a:pt x="37" y="0"/>
                </a:lnTo>
                <a:lnTo>
                  <a:pt x="44" y="0"/>
                </a:lnTo>
                <a:lnTo>
                  <a:pt x="52" y="0"/>
                </a:lnTo>
                <a:lnTo>
                  <a:pt x="59" y="0"/>
                </a:lnTo>
                <a:lnTo>
                  <a:pt x="66" y="0"/>
                </a:lnTo>
                <a:lnTo>
                  <a:pt x="74" y="0"/>
                </a:lnTo>
                <a:lnTo>
                  <a:pt x="81" y="0"/>
                </a:lnTo>
                <a:lnTo>
                  <a:pt x="88" y="0"/>
                </a:lnTo>
                <a:lnTo>
                  <a:pt x="96" y="0"/>
                </a:lnTo>
                <a:lnTo>
                  <a:pt x="103" y="0"/>
                </a:lnTo>
                <a:lnTo>
                  <a:pt x="110" y="0"/>
                </a:lnTo>
                <a:lnTo>
                  <a:pt x="117" y="0"/>
                </a:lnTo>
                <a:lnTo>
                  <a:pt x="125" y="0"/>
                </a:lnTo>
                <a:lnTo>
                  <a:pt x="132" y="0"/>
                </a:lnTo>
                <a:lnTo>
                  <a:pt x="139" y="0"/>
                </a:lnTo>
                <a:lnTo>
                  <a:pt x="147" y="0"/>
                </a:lnTo>
                <a:lnTo>
                  <a:pt x="154" y="0"/>
                </a:lnTo>
                <a:lnTo>
                  <a:pt x="161" y="0"/>
                </a:lnTo>
                <a:lnTo>
                  <a:pt x="169" y="0"/>
                </a:lnTo>
                <a:lnTo>
                  <a:pt x="176" y="0"/>
                </a:lnTo>
                <a:lnTo>
                  <a:pt x="183" y="0"/>
                </a:lnTo>
                <a:lnTo>
                  <a:pt x="191" y="0"/>
                </a:lnTo>
                <a:lnTo>
                  <a:pt x="198" y="0"/>
                </a:lnTo>
                <a:lnTo>
                  <a:pt x="205" y="0"/>
                </a:lnTo>
                <a:lnTo>
                  <a:pt x="213" y="0"/>
                </a:lnTo>
                <a:lnTo>
                  <a:pt x="220" y="0"/>
                </a:lnTo>
                <a:lnTo>
                  <a:pt x="227" y="0"/>
                </a:lnTo>
                <a:lnTo>
                  <a:pt x="234" y="0"/>
                </a:lnTo>
                <a:lnTo>
                  <a:pt x="242" y="0"/>
                </a:lnTo>
                <a:lnTo>
                  <a:pt x="249" y="0"/>
                </a:lnTo>
                <a:lnTo>
                  <a:pt x="256" y="0"/>
                </a:lnTo>
                <a:lnTo>
                  <a:pt x="264" y="0"/>
                </a:lnTo>
                <a:lnTo>
                  <a:pt x="271" y="0"/>
                </a:lnTo>
                <a:lnTo>
                  <a:pt x="278" y="0"/>
                </a:lnTo>
                <a:lnTo>
                  <a:pt x="286" y="0"/>
                </a:lnTo>
                <a:lnTo>
                  <a:pt x="293" y="0"/>
                </a:lnTo>
                <a:lnTo>
                  <a:pt x="300" y="0"/>
                </a:lnTo>
                <a:lnTo>
                  <a:pt x="308" y="0"/>
                </a:lnTo>
                <a:lnTo>
                  <a:pt x="315" y="0"/>
                </a:lnTo>
                <a:lnTo>
                  <a:pt x="322" y="0"/>
                </a:lnTo>
                <a:lnTo>
                  <a:pt x="330" y="0"/>
                </a:lnTo>
                <a:lnTo>
                  <a:pt x="337" y="0"/>
                </a:lnTo>
                <a:lnTo>
                  <a:pt x="344" y="0"/>
                </a:lnTo>
                <a:lnTo>
                  <a:pt x="351" y="0"/>
                </a:lnTo>
                <a:lnTo>
                  <a:pt x="359" y="0"/>
                </a:lnTo>
                <a:lnTo>
                  <a:pt x="366" y="0"/>
                </a:lnTo>
                <a:lnTo>
                  <a:pt x="373" y="0"/>
                </a:lnTo>
                <a:lnTo>
                  <a:pt x="381" y="0"/>
                </a:lnTo>
                <a:lnTo>
                  <a:pt x="388" y="0"/>
                </a:lnTo>
                <a:lnTo>
                  <a:pt x="395" y="0"/>
                </a:lnTo>
                <a:lnTo>
                  <a:pt x="403" y="0"/>
                </a:lnTo>
                <a:lnTo>
                  <a:pt x="410" y="0"/>
                </a:lnTo>
                <a:lnTo>
                  <a:pt x="417" y="0"/>
                </a:lnTo>
                <a:lnTo>
                  <a:pt x="425" y="0"/>
                </a:lnTo>
                <a:lnTo>
                  <a:pt x="432" y="0"/>
                </a:lnTo>
                <a:lnTo>
                  <a:pt x="439" y="0"/>
                </a:lnTo>
                <a:lnTo>
                  <a:pt x="447" y="0"/>
                </a:lnTo>
                <a:lnTo>
                  <a:pt x="454" y="0"/>
                </a:lnTo>
                <a:lnTo>
                  <a:pt x="461" y="0"/>
                </a:lnTo>
                <a:lnTo>
                  <a:pt x="468" y="0"/>
                </a:lnTo>
                <a:lnTo>
                  <a:pt x="476" y="0"/>
                </a:lnTo>
                <a:lnTo>
                  <a:pt x="483" y="0"/>
                </a:lnTo>
                <a:lnTo>
                  <a:pt x="490" y="0"/>
                </a:lnTo>
                <a:lnTo>
                  <a:pt x="498" y="0"/>
                </a:lnTo>
                <a:lnTo>
                  <a:pt x="505" y="0"/>
                </a:lnTo>
                <a:lnTo>
                  <a:pt x="512" y="0"/>
                </a:lnTo>
                <a:lnTo>
                  <a:pt x="520" y="0"/>
                </a:lnTo>
                <a:lnTo>
                  <a:pt x="527" y="0"/>
                </a:lnTo>
                <a:lnTo>
                  <a:pt x="534" y="0"/>
                </a:lnTo>
                <a:lnTo>
                  <a:pt x="542" y="0"/>
                </a:lnTo>
                <a:lnTo>
                  <a:pt x="549" y="0"/>
                </a:lnTo>
                <a:lnTo>
                  <a:pt x="556" y="0"/>
                </a:lnTo>
                <a:lnTo>
                  <a:pt x="564" y="0"/>
                </a:lnTo>
                <a:lnTo>
                  <a:pt x="571" y="0"/>
                </a:lnTo>
                <a:lnTo>
                  <a:pt x="578" y="0"/>
                </a:lnTo>
                <a:lnTo>
                  <a:pt x="585" y="0"/>
                </a:lnTo>
                <a:lnTo>
                  <a:pt x="593" y="0"/>
                </a:lnTo>
                <a:lnTo>
                  <a:pt x="600" y="0"/>
                </a:lnTo>
                <a:lnTo>
                  <a:pt x="607" y="0"/>
                </a:lnTo>
                <a:lnTo>
                  <a:pt x="615" y="0"/>
                </a:lnTo>
                <a:lnTo>
                  <a:pt x="622" y="0"/>
                </a:lnTo>
                <a:lnTo>
                  <a:pt x="629" y="0"/>
                </a:lnTo>
                <a:lnTo>
                  <a:pt x="637" y="0"/>
                </a:lnTo>
                <a:lnTo>
                  <a:pt x="644" y="0"/>
                </a:lnTo>
                <a:lnTo>
                  <a:pt x="651" y="0"/>
                </a:lnTo>
                <a:lnTo>
                  <a:pt x="659" y="0"/>
                </a:lnTo>
                <a:lnTo>
                  <a:pt x="666" y="0"/>
                </a:lnTo>
                <a:lnTo>
                  <a:pt x="673" y="0"/>
                </a:lnTo>
                <a:lnTo>
                  <a:pt x="681" y="0"/>
                </a:lnTo>
                <a:lnTo>
                  <a:pt x="688" y="0"/>
                </a:lnTo>
                <a:lnTo>
                  <a:pt x="695" y="0"/>
                </a:lnTo>
                <a:lnTo>
                  <a:pt x="702" y="0"/>
                </a:lnTo>
                <a:lnTo>
                  <a:pt x="710" y="0"/>
                </a:lnTo>
                <a:lnTo>
                  <a:pt x="717" y="0"/>
                </a:lnTo>
                <a:lnTo>
                  <a:pt x="724" y="0"/>
                </a:lnTo>
                <a:lnTo>
                  <a:pt x="732" y="0"/>
                </a:lnTo>
                <a:lnTo>
                  <a:pt x="739" y="0"/>
                </a:lnTo>
                <a:lnTo>
                  <a:pt x="746" y="0"/>
                </a:lnTo>
                <a:lnTo>
                  <a:pt x="754" y="0"/>
                </a:lnTo>
                <a:lnTo>
                  <a:pt x="761" y="0"/>
                </a:lnTo>
                <a:lnTo>
                  <a:pt x="768" y="0"/>
                </a:lnTo>
                <a:lnTo>
                  <a:pt x="776" y="0"/>
                </a:lnTo>
                <a:lnTo>
                  <a:pt x="783" y="0"/>
                </a:lnTo>
                <a:lnTo>
                  <a:pt x="790" y="0"/>
                </a:lnTo>
                <a:lnTo>
                  <a:pt x="798" y="0"/>
                </a:lnTo>
                <a:lnTo>
                  <a:pt x="805" y="0"/>
                </a:lnTo>
                <a:lnTo>
                  <a:pt x="812" y="0"/>
                </a:lnTo>
                <a:lnTo>
                  <a:pt x="819" y="0"/>
                </a:lnTo>
                <a:lnTo>
                  <a:pt x="827" y="0"/>
                </a:lnTo>
                <a:lnTo>
                  <a:pt x="834" y="0"/>
                </a:lnTo>
                <a:lnTo>
                  <a:pt x="841" y="0"/>
                </a:lnTo>
                <a:lnTo>
                  <a:pt x="849" y="0"/>
                </a:lnTo>
                <a:lnTo>
                  <a:pt x="856" y="0"/>
                </a:lnTo>
                <a:lnTo>
                  <a:pt x="863" y="0"/>
                </a:lnTo>
                <a:lnTo>
                  <a:pt x="871" y="0"/>
                </a:lnTo>
                <a:lnTo>
                  <a:pt x="878" y="0"/>
                </a:lnTo>
                <a:lnTo>
                  <a:pt x="885" y="0"/>
                </a:lnTo>
                <a:lnTo>
                  <a:pt x="893" y="0"/>
                </a:lnTo>
                <a:lnTo>
                  <a:pt x="900" y="0"/>
                </a:lnTo>
                <a:lnTo>
                  <a:pt x="907" y="0"/>
                </a:lnTo>
                <a:lnTo>
                  <a:pt x="914" y="0"/>
                </a:lnTo>
                <a:lnTo>
                  <a:pt x="922" y="0"/>
                </a:lnTo>
                <a:lnTo>
                  <a:pt x="929" y="0"/>
                </a:lnTo>
              </a:path>
            </a:pathLst>
          </a:custGeom>
          <a:noFill/>
          <a:ln w="0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" name="Line 237"/>
          <p:cNvSpPr>
            <a:spLocks noChangeShapeType="1"/>
          </p:cNvSpPr>
          <p:nvPr/>
        </p:nvSpPr>
        <p:spPr bwMode="auto">
          <a:xfrm flipV="1">
            <a:off x="3617839" y="4295542"/>
            <a:ext cx="0" cy="5997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" name="Line 238"/>
          <p:cNvSpPr>
            <a:spLocks noChangeShapeType="1"/>
          </p:cNvSpPr>
          <p:nvPr/>
        </p:nvSpPr>
        <p:spPr bwMode="auto">
          <a:xfrm>
            <a:off x="3493045" y="3319692"/>
            <a:ext cx="0" cy="5174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" name="Rectangle 152"/>
          <p:cNvSpPr>
            <a:spLocks noChangeArrowheads="1"/>
          </p:cNvSpPr>
          <p:nvPr/>
        </p:nvSpPr>
        <p:spPr bwMode="auto">
          <a:xfrm>
            <a:off x="3549879" y="4392204"/>
            <a:ext cx="85759" cy="144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0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54" name="Line 240"/>
          <p:cNvSpPr>
            <a:spLocks noChangeShapeType="1"/>
          </p:cNvSpPr>
          <p:nvPr/>
        </p:nvSpPr>
        <p:spPr bwMode="auto">
          <a:xfrm flipV="1">
            <a:off x="4367615" y="4295542"/>
            <a:ext cx="0" cy="5997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" name="Rectangle 154"/>
          <p:cNvSpPr>
            <a:spLocks noChangeArrowheads="1"/>
          </p:cNvSpPr>
          <p:nvPr/>
        </p:nvSpPr>
        <p:spPr bwMode="auto">
          <a:xfrm>
            <a:off x="4217783" y="4381392"/>
            <a:ext cx="343035" cy="144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1000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56" name="Line 243"/>
          <p:cNvSpPr>
            <a:spLocks noChangeShapeType="1"/>
          </p:cNvSpPr>
          <p:nvPr/>
        </p:nvSpPr>
        <p:spPr bwMode="auto">
          <a:xfrm flipV="1">
            <a:off x="5127349" y="4295542"/>
            <a:ext cx="0" cy="5997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" name="Rectangle 156"/>
          <p:cNvSpPr>
            <a:spLocks noChangeArrowheads="1"/>
          </p:cNvSpPr>
          <p:nvPr/>
        </p:nvSpPr>
        <p:spPr bwMode="auto">
          <a:xfrm>
            <a:off x="4977518" y="4381392"/>
            <a:ext cx="343035" cy="144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2000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58" name="Line 246"/>
          <p:cNvSpPr>
            <a:spLocks noChangeShapeType="1"/>
          </p:cNvSpPr>
          <p:nvPr/>
        </p:nvSpPr>
        <p:spPr bwMode="auto">
          <a:xfrm flipV="1">
            <a:off x="5885661" y="4295542"/>
            <a:ext cx="0" cy="5997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" name="Rectangle 158"/>
          <p:cNvSpPr>
            <a:spLocks noChangeArrowheads="1"/>
          </p:cNvSpPr>
          <p:nvPr/>
        </p:nvSpPr>
        <p:spPr bwMode="auto">
          <a:xfrm>
            <a:off x="5737252" y="4381392"/>
            <a:ext cx="343035" cy="144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3000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60" name="Line 249"/>
          <p:cNvSpPr>
            <a:spLocks noChangeShapeType="1"/>
          </p:cNvSpPr>
          <p:nvPr/>
        </p:nvSpPr>
        <p:spPr bwMode="auto">
          <a:xfrm flipV="1">
            <a:off x="6645396" y="4295542"/>
            <a:ext cx="0" cy="5997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" name="Rectangle 160"/>
          <p:cNvSpPr>
            <a:spLocks noChangeArrowheads="1"/>
          </p:cNvSpPr>
          <p:nvPr/>
        </p:nvSpPr>
        <p:spPr bwMode="auto">
          <a:xfrm>
            <a:off x="6496987" y="4381392"/>
            <a:ext cx="343035" cy="144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4000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62" name="Line 252"/>
          <p:cNvSpPr>
            <a:spLocks noChangeShapeType="1"/>
          </p:cNvSpPr>
          <p:nvPr/>
        </p:nvSpPr>
        <p:spPr bwMode="auto">
          <a:xfrm flipV="1">
            <a:off x="7395171" y="4295542"/>
            <a:ext cx="0" cy="5997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" name="Rectangle 162"/>
          <p:cNvSpPr>
            <a:spLocks noChangeArrowheads="1"/>
          </p:cNvSpPr>
          <p:nvPr/>
        </p:nvSpPr>
        <p:spPr bwMode="auto">
          <a:xfrm>
            <a:off x="7245341" y="4381392"/>
            <a:ext cx="343035" cy="144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5000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64" name="Line 255"/>
          <p:cNvSpPr>
            <a:spLocks noChangeShapeType="1"/>
          </p:cNvSpPr>
          <p:nvPr/>
        </p:nvSpPr>
        <p:spPr bwMode="auto">
          <a:xfrm flipV="1">
            <a:off x="8153482" y="4295542"/>
            <a:ext cx="0" cy="5997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5" name="Rectangle 164"/>
          <p:cNvSpPr>
            <a:spLocks noChangeArrowheads="1"/>
          </p:cNvSpPr>
          <p:nvPr/>
        </p:nvSpPr>
        <p:spPr bwMode="auto">
          <a:xfrm>
            <a:off x="8005076" y="4381392"/>
            <a:ext cx="343035" cy="144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6000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66" name="Line 258"/>
          <p:cNvSpPr>
            <a:spLocks noChangeShapeType="1"/>
          </p:cNvSpPr>
          <p:nvPr/>
        </p:nvSpPr>
        <p:spPr bwMode="auto">
          <a:xfrm flipV="1">
            <a:off x="8913216" y="4295542"/>
            <a:ext cx="0" cy="5997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" name="Rectangle 166"/>
          <p:cNvSpPr>
            <a:spLocks noChangeArrowheads="1"/>
          </p:cNvSpPr>
          <p:nvPr/>
        </p:nvSpPr>
        <p:spPr bwMode="auto">
          <a:xfrm>
            <a:off x="8764810" y="4381392"/>
            <a:ext cx="343035" cy="144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7000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68" name="Line 261"/>
          <p:cNvSpPr>
            <a:spLocks noChangeShapeType="1"/>
          </p:cNvSpPr>
          <p:nvPr/>
        </p:nvSpPr>
        <p:spPr bwMode="auto">
          <a:xfrm flipV="1">
            <a:off x="9672952" y="4295542"/>
            <a:ext cx="0" cy="5997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9" name="Rectangle 168"/>
          <p:cNvSpPr>
            <a:spLocks noChangeArrowheads="1"/>
          </p:cNvSpPr>
          <p:nvPr/>
        </p:nvSpPr>
        <p:spPr bwMode="auto">
          <a:xfrm>
            <a:off x="9524545" y="4381392"/>
            <a:ext cx="343035" cy="144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8000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72" name="Line 267"/>
          <p:cNvSpPr>
            <a:spLocks noChangeShapeType="1"/>
          </p:cNvSpPr>
          <p:nvPr/>
        </p:nvSpPr>
        <p:spPr bwMode="auto">
          <a:xfrm>
            <a:off x="3493045" y="4258157"/>
            <a:ext cx="62601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" name="Rectangle 173"/>
          <p:cNvSpPr>
            <a:spLocks noChangeArrowheads="1"/>
          </p:cNvSpPr>
          <p:nvPr/>
        </p:nvSpPr>
        <p:spPr bwMode="auto">
          <a:xfrm>
            <a:off x="3329310" y="4189948"/>
            <a:ext cx="85759" cy="144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0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75" name="Line 270"/>
          <p:cNvSpPr>
            <a:spLocks noChangeShapeType="1"/>
          </p:cNvSpPr>
          <p:nvPr/>
        </p:nvSpPr>
        <p:spPr bwMode="auto">
          <a:xfrm>
            <a:off x="3493045" y="3784220"/>
            <a:ext cx="62601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6" name="Rectangle 175"/>
          <p:cNvSpPr>
            <a:spLocks noChangeArrowheads="1"/>
          </p:cNvSpPr>
          <p:nvPr/>
        </p:nvSpPr>
        <p:spPr bwMode="auto">
          <a:xfrm>
            <a:off x="3115581" y="3716011"/>
            <a:ext cx="385040" cy="144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0.005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77" name="Line 273"/>
          <p:cNvSpPr>
            <a:spLocks noChangeShapeType="1"/>
          </p:cNvSpPr>
          <p:nvPr/>
        </p:nvSpPr>
        <p:spPr bwMode="auto">
          <a:xfrm>
            <a:off x="3493045" y="3319692"/>
            <a:ext cx="62601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8" name="Rectangle 177"/>
          <p:cNvSpPr>
            <a:spLocks noChangeArrowheads="1"/>
          </p:cNvSpPr>
          <p:nvPr/>
        </p:nvSpPr>
        <p:spPr bwMode="auto">
          <a:xfrm>
            <a:off x="3188138" y="3250307"/>
            <a:ext cx="299281" cy="144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0.01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79" name="Line 277"/>
          <p:cNvSpPr>
            <a:spLocks noChangeShapeType="1"/>
          </p:cNvSpPr>
          <p:nvPr/>
        </p:nvSpPr>
        <p:spPr bwMode="auto">
          <a:xfrm flipV="1">
            <a:off x="3617840" y="4348208"/>
            <a:ext cx="6203111" cy="731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0" name="Line 279"/>
          <p:cNvSpPr>
            <a:spLocks noChangeShapeType="1"/>
          </p:cNvSpPr>
          <p:nvPr/>
        </p:nvSpPr>
        <p:spPr bwMode="auto">
          <a:xfrm flipV="1">
            <a:off x="3493045" y="3319692"/>
            <a:ext cx="0" cy="93846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4" name="Curved Right Arrow 223"/>
          <p:cNvSpPr/>
          <p:nvPr/>
        </p:nvSpPr>
        <p:spPr>
          <a:xfrm>
            <a:off x="2577291" y="2720935"/>
            <a:ext cx="458068" cy="908742"/>
          </a:xfrm>
          <a:prstGeom prst="curvedRightArrow">
            <a:avLst/>
          </a:prstGeom>
          <a:solidFill>
            <a:schemeClr val="accent1">
              <a:lumMod val="40000"/>
              <a:lumOff val="6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5" name="TextBox 224"/>
          <p:cNvSpPr txBox="1"/>
          <p:nvPr/>
        </p:nvSpPr>
        <p:spPr>
          <a:xfrm>
            <a:off x="2059875" y="2968790"/>
            <a:ext cx="45310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rgbClr val="0070C0"/>
                </a:solidFill>
              </a:rPr>
              <a:t>DFT</a:t>
            </a:r>
            <a:endParaRPr lang="en-US" sz="2000" dirty="0">
              <a:solidFill>
                <a:srgbClr val="0070C0"/>
              </a:solidFill>
            </a:endParaRPr>
          </a:p>
        </p:txBody>
      </p:sp>
      <p:cxnSp>
        <p:nvCxnSpPr>
          <p:cNvPr id="229" name="Straight Connector 228"/>
          <p:cNvCxnSpPr/>
          <p:nvPr/>
        </p:nvCxnSpPr>
        <p:spPr>
          <a:xfrm>
            <a:off x="3717626" y="3304452"/>
            <a:ext cx="853" cy="1053465"/>
          </a:xfrm>
          <a:prstGeom prst="line">
            <a:avLst/>
          </a:prstGeom>
          <a:ln w="15875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2" name="Straight Connector 241"/>
          <p:cNvCxnSpPr/>
          <p:nvPr/>
        </p:nvCxnSpPr>
        <p:spPr>
          <a:xfrm>
            <a:off x="5134946" y="3304452"/>
            <a:ext cx="853" cy="1053465"/>
          </a:xfrm>
          <a:prstGeom prst="line">
            <a:avLst/>
          </a:prstGeom>
          <a:ln w="15875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3" name="TextBox 242"/>
          <p:cNvSpPr txBox="1"/>
          <p:nvPr/>
        </p:nvSpPr>
        <p:spPr>
          <a:xfrm>
            <a:off x="5503626" y="3670726"/>
            <a:ext cx="25487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Frequency Spectrum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45" name="Straight Arrow Connector 244"/>
          <p:cNvCxnSpPr/>
          <p:nvPr/>
        </p:nvCxnSpPr>
        <p:spPr>
          <a:xfrm flipH="1">
            <a:off x="5777383" y="3982182"/>
            <a:ext cx="182277" cy="158863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9437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334867" y="632679"/>
            <a:ext cx="6723533" cy="1325563"/>
          </a:xfrm>
        </p:spPr>
        <p:txBody>
          <a:bodyPr>
            <a:normAutofit/>
          </a:bodyPr>
          <a:lstStyle/>
          <a:p>
            <a:r>
              <a:rPr lang="en-US" sz="4000" dirty="0" smtClean="0"/>
              <a:t>Compute Flying Sound Feature</a:t>
            </a:r>
            <a:endParaRPr lang="en-US" sz="4000" dirty="0"/>
          </a:p>
        </p:txBody>
      </p:sp>
      <p:grpSp>
        <p:nvGrpSpPr>
          <p:cNvPr id="182" name="Group 181"/>
          <p:cNvGrpSpPr/>
          <p:nvPr/>
        </p:nvGrpSpPr>
        <p:grpSpPr>
          <a:xfrm>
            <a:off x="3148177" y="2015286"/>
            <a:ext cx="6879834" cy="1193045"/>
            <a:chOff x="2756564" y="2156896"/>
            <a:chExt cx="6745916" cy="1400592"/>
          </a:xfrm>
        </p:grpSpPr>
        <p:sp>
          <p:nvSpPr>
            <p:cNvPr id="12" name="Line 247"/>
            <p:cNvSpPr>
              <a:spLocks noChangeShapeType="1"/>
            </p:cNvSpPr>
            <p:nvPr/>
          </p:nvSpPr>
          <p:spPr bwMode="auto">
            <a:xfrm>
              <a:off x="3061676" y="3368859"/>
              <a:ext cx="6237775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Line 249"/>
            <p:cNvSpPr>
              <a:spLocks noChangeShapeType="1"/>
            </p:cNvSpPr>
            <p:nvPr/>
          </p:nvSpPr>
          <p:spPr bwMode="auto">
            <a:xfrm flipV="1">
              <a:off x="3061676" y="2246339"/>
              <a:ext cx="0" cy="112252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Line 255"/>
            <p:cNvSpPr>
              <a:spLocks noChangeShapeType="1"/>
            </p:cNvSpPr>
            <p:nvPr/>
          </p:nvSpPr>
          <p:spPr bwMode="auto">
            <a:xfrm flipV="1">
              <a:off x="4614956" y="3294963"/>
              <a:ext cx="0" cy="738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5" name="Rectangle 257"/>
            <p:cNvSpPr>
              <a:spLocks noChangeArrowheads="1"/>
            </p:cNvSpPr>
            <p:nvPr/>
          </p:nvSpPr>
          <p:spPr bwMode="auto">
            <a:xfrm>
              <a:off x="4441684" y="3388210"/>
              <a:ext cx="314189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4000</a:t>
              </a:r>
              <a:endPara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6" name="Line 261"/>
            <p:cNvSpPr>
              <a:spLocks noChangeShapeType="1"/>
            </p:cNvSpPr>
            <p:nvPr/>
          </p:nvSpPr>
          <p:spPr bwMode="auto">
            <a:xfrm flipV="1">
              <a:off x="6174809" y="3294963"/>
              <a:ext cx="0" cy="738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263"/>
            <p:cNvSpPr>
              <a:spLocks noChangeArrowheads="1"/>
            </p:cNvSpPr>
            <p:nvPr/>
          </p:nvSpPr>
          <p:spPr bwMode="auto">
            <a:xfrm>
              <a:off x="6001538" y="3388211"/>
              <a:ext cx="314189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8000</a:t>
              </a:r>
              <a:endParaRPr kumimoji="0" lang="en-US" sz="11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19" name="Line 267"/>
            <p:cNvSpPr>
              <a:spLocks noChangeShapeType="1"/>
            </p:cNvSpPr>
            <p:nvPr/>
          </p:nvSpPr>
          <p:spPr bwMode="auto">
            <a:xfrm flipV="1">
              <a:off x="7734665" y="3294963"/>
              <a:ext cx="0" cy="738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Rectangle 269"/>
            <p:cNvSpPr>
              <a:spLocks noChangeArrowheads="1"/>
            </p:cNvSpPr>
            <p:nvPr/>
          </p:nvSpPr>
          <p:spPr bwMode="auto">
            <a:xfrm>
              <a:off x="7544956" y="3388211"/>
              <a:ext cx="39273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12000</a:t>
              </a: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1" name="Line 273"/>
            <p:cNvSpPr>
              <a:spLocks noChangeShapeType="1"/>
            </p:cNvSpPr>
            <p:nvPr/>
          </p:nvSpPr>
          <p:spPr bwMode="auto">
            <a:xfrm flipV="1">
              <a:off x="9299450" y="3294963"/>
              <a:ext cx="0" cy="73897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Rectangle 275"/>
            <p:cNvSpPr>
              <a:spLocks noChangeArrowheads="1"/>
            </p:cNvSpPr>
            <p:nvPr/>
          </p:nvSpPr>
          <p:spPr bwMode="auto">
            <a:xfrm>
              <a:off x="9109744" y="3388211"/>
              <a:ext cx="39273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16000</a:t>
              </a: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3" name="Rectangle 278"/>
            <p:cNvSpPr>
              <a:spLocks noChangeArrowheads="1"/>
            </p:cNvSpPr>
            <p:nvPr/>
          </p:nvSpPr>
          <p:spPr bwMode="auto">
            <a:xfrm>
              <a:off x="2756564" y="3251232"/>
              <a:ext cx="242054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-0.6</a:t>
              </a: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4" name="Line 279"/>
            <p:cNvSpPr>
              <a:spLocks noChangeShapeType="1"/>
            </p:cNvSpPr>
            <p:nvPr/>
          </p:nvSpPr>
          <p:spPr bwMode="auto">
            <a:xfrm>
              <a:off x="3061676" y="3170042"/>
              <a:ext cx="5753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Line 282"/>
            <p:cNvSpPr>
              <a:spLocks noChangeShapeType="1"/>
            </p:cNvSpPr>
            <p:nvPr/>
          </p:nvSpPr>
          <p:spPr bwMode="auto">
            <a:xfrm>
              <a:off x="3061676" y="2985302"/>
              <a:ext cx="5753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Rectangle 287"/>
            <p:cNvSpPr>
              <a:spLocks noChangeArrowheads="1"/>
            </p:cNvSpPr>
            <p:nvPr/>
          </p:nvSpPr>
          <p:spPr bwMode="auto">
            <a:xfrm>
              <a:off x="2865092" y="2749537"/>
              <a:ext cx="78547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0</a:t>
              </a: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29" name="Line 288"/>
            <p:cNvSpPr>
              <a:spLocks noChangeShapeType="1"/>
            </p:cNvSpPr>
            <p:nvPr/>
          </p:nvSpPr>
          <p:spPr bwMode="auto">
            <a:xfrm>
              <a:off x="3061676" y="2612302"/>
              <a:ext cx="5753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1" name="Line 291"/>
            <p:cNvSpPr>
              <a:spLocks noChangeShapeType="1"/>
            </p:cNvSpPr>
            <p:nvPr/>
          </p:nvSpPr>
          <p:spPr bwMode="auto">
            <a:xfrm>
              <a:off x="3061676" y="2425801"/>
              <a:ext cx="5753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34" name="Rectangle 296"/>
            <p:cNvSpPr>
              <a:spLocks noChangeArrowheads="1"/>
            </p:cNvSpPr>
            <p:nvPr/>
          </p:nvSpPr>
          <p:spPr bwMode="auto">
            <a:xfrm>
              <a:off x="2779190" y="2197075"/>
              <a:ext cx="195566" cy="169277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none" lIns="0" tIns="0" rIns="0" bIns="0" numCol="1" anchor="t" anchorCtr="0" compatLnSpc="1">
              <a:prstTxWarp prst="textNoShape">
                <a:avLst/>
              </a:prstTxWarp>
              <a:spAutoFit/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en-US" sz="1100" b="0" i="0" u="none" strike="noStrike" cap="none" normalizeH="0" baseline="0" dirty="0" smtClean="0">
                  <a:ln>
                    <a:noFill/>
                  </a:ln>
                  <a:solidFill>
                    <a:srgbClr val="000000"/>
                  </a:solidFill>
                  <a:effectLst/>
                  <a:latin typeface="Helvetica" charset="0"/>
                  <a:cs typeface="Arial" pitchFamily="34" charset="0"/>
                </a:rPr>
                <a:t>0.6</a:t>
              </a:r>
              <a:endParaRPr kumimoji="0" lang="en-US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cs typeface="Arial" pitchFamily="34" charset="0"/>
              </a:endParaRPr>
            </a:p>
          </p:txBody>
        </p:sp>
        <p:sp>
          <p:nvSpPr>
            <p:cNvPr id="84" name="Line 191"/>
            <p:cNvSpPr>
              <a:spLocks noChangeShapeType="1"/>
            </p:cNvSpPr>
            <p:nvPr/>
          </p:nvSpPr>
          <p:spPr bwMode="auto">
            <a:xfrm flipH="1">
              <a:off x="9199371" y="2811255"/>
              <a:ext cx="66599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5" name="Freeform 206"/>
            <p:cNvSpPr>
              <a:spLocks/>
            </p:cNvSpPr>
            <p:nvPr/>
          </p:nvSpPr>
          <p:spPr bwMode="auto">
            <a:xfrm>
              <a:off x="3069454" y="2811255"/>
              <a:ext cx="775605" cy="0"/>
            </a:xfrm>
            <a:custGeom>
              <a:avLst/>
              <a:gdLst>
                <a:gd name="T0" fmla="*/ 9 w 559"/>
                <a:gd name="T1" fmla="*/ 22 w 559"/>
                <a:gd name="T2" fmla="*/ 35 w 559"/>
                <a:gd name="T3" fmla="*/ 48 w 559"/>
                <a:gd name="T4" fmla="*/ 62 w 559"/>
                <a:gd name="T5" fmla="*/ 75 w 559"/>
                <a:gd name="T6" fmla="*/ 88 w 559"/>
                <a:gd name="T7" fmla="*/ 101 w 559"/>
                <a:gd name="T8" fmla="*/ 114 w 559"/>
                <a:gd name="T9" fmla="*/ 128 w 559"/>
                <a:gd name="T10" fmla="*/ 141 w 559"/>
                <a:gd name="T11" fmla="*/ 154 w 559"/>
                <a:gd name="T12" fmla="*/ 167 w 559"/>
                <a:gd name="T13" fmla="*/ 180 w 559"/>
                <a:gd name="T14" fmla="*/ 194 w 559"/>
                <a:gd name="T15" fmla="*/ 207 w 559"/>
                <a:gd name="T16" fmla="*/ 220 w 559"/>
                <a:gd name="T17" fmla="*/ 233 w 559"/>
                <a:gd name="T18" fmla="*/ 246 w 559"/>
                <a:gd name="T19" fmla="*/ 260 w 559"/>
                <a:gd name="T20" fmla="*/ 273 w 559"/>
                <a:gd name="T21" fmla="*/ 286 w 559"/>
                <a:gd name="T22" fmla="*/ 299 w 559"/>
                <a:gd name="T23" fmla="*/ 312 w 559"/>
                <a:gd name="T24" fmla="*/ 326 w 559"/>
                <a:gd name="T25" fmla="*/ 339 w 559"/>
                <a:gd name="T26" fmla="*/ 352 w 559"/>
                <a:gd name="T27" fmla="*/ 365 w 559"/>
                <a:gd name="T28" fmla="*/ 378 w 559"/>
                <a:gd name="T29" fmla="*/ 392 w 559"/>
                <a:gd name="T30" fmla="*/ 405 w 559"/>
                <a:gd name="T31" fmla="*/ 418 w 559"/>
                <a:gd name="T32" fmla="*/ 431 w 559"/>
                <a:gd name="T33" fmla="*/ 444 w 559"/>
                <a:gd name="T34" fmla="*/ 458 w 559"/>
                <a:gd name="T35" fmla="*/ 471 w 559"/>
                <a:gd name="T36" fmla="*/ 484 w 559"/>
                <a:gd name="T37" fmla="*/ 497 w 559"/>
                <a:gd name="T38" fmla="*/ 510 w 559"/>
                <a:gd name="T39" fmla="*/ 524 w 559"/>
                <a:gd name="T40" fmla="*/ 537 w 559"/>
                <a:gd name="T41" fmla="*/ 550 w 55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</a:cxnLst>
              <a:rect l="0" t="0" r="r" b="b"/>
              <a:pathLst>
                <a:path w="559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8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35" y="0"/>
                  </a:lnTo>
                  <a:lnTo>
                    <a:pt x="40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2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5" y="0"/>
                  </a:lnTo>
                  <a:lnTo>
                    <a:pt x="79" y="0"/>
                  </a:lnTo>
                  <a:lnTo>
                    <a:pt x="84" y="0"/>
                  </a:lnTo>
                  <a:lnTo>
                    <a:pt x="88" y="0"/>
                  </a:lnTo>
                  <a:lnTo>
                    <a:pt x="92" y="0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6" y="0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9" y="0"/>
                  </a:lnTo>
                  <a:lnTo>
                    <a:pt x="123" y="0"/>
                  </a:lnTo>
                  <a:lnTo>
                    <a:pt x="128" y="0"/>
                  </a:lnTo>
                  <a:lnTo>
                    <a:pt x="132" y="0"/>
                  </a:lnTo>
                  <a:lnTo>
                    <a:pt x="136" y="0"/>
                  </a:lnTo>
                  <a:lnTo>
                    <a:pt x="141" y="0"/>
                  </a:lnTo>
                  <a:lnTo>
                    <a:pt x="145" y="0"/>
                  </a:lnTo>
                  <a:lnTo>
                    <a:pt x="150" y="0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3" y="0"/>
                  </a:lnTo>
                  <a:lnTo>
                    <a:pt x="167" y="0"/>
                  </a:lnTo>
                  <a:lnTo>
                    <a:pt x="172" y="0"/>
                  </a:lnTo>
                  <a:lnTo>
                    <a:pt x="176" y="0"/>
                  </a:lnTo>
                  <a:lnTo>
                    <a:pt x="180" y="0"/>
                  </a:lnTo>
                  <a:lnTo>
                    <a:pt x="185" y="0"/>
                  </a:lnTo>
                  <a:lnTo>
                    <a:pt x="189" y="0"/>
                  </a:lnTo>
                  <a:lnTo>
                    <a:pt x="194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7" y="0"/>
                  </a:lnTo>
                  <a:lnTo>
                    <a:pt x="211" y="0"/>
                  </a:lnTo>
                  <a:lnTo>
                    <a:pt x="216" y="0"/>
                  </a:lnTo>
                  <a:lnTo>
                    <a:pt x="220" y="0"/>
                  </a:lnTo>
                  <a:lnTo>
                    <a:pt x="224" y="0"/>
                  </a:lnTo>
                  <a:lnTo>
                    <a:pt x="229" y="0"/>
                  </a:lnTo>
                  <a:lnTo>
                    <a:pt x="233" y="0"/>
                  </a:lnTo>
                  <a:lnTo>
                    <a:pt x="238" y="0"/>
                  </a:lnTo>
                  <a:lnTo>
                    <a:pt x="242" y="0"/>
                  </a:lnTo>
                  <a:lnTo>
                    <a:pt x="246" y="0"/>
                  </a:lnTo>
                  <a:lnTo>
                    <a:pt x="251" y="0"/>
                  </a:lnTo>
                  <a:lnTo>
                    <a:pt x="255" y="0"/>
                  </a:lnTo>
                  <a:lnTo>
                    <a:pt x="260" y="0"/>
                  </a:lnTo>
                  <a:lnTo>
                    <a:pt x="264" y="0"/>
                  </a:lnTo>
                  <a:lnTo>
                    <a:pt x="268" y="0"/>
                  </a:lnTo>
                  <a:lnTo>
                    <a:pt x="273" y="0"/>
                  </a:lnTo>
                  <a:lnTo>
                    <a:pt x="277" y="0"/>
                  </a:lnTo>
                  <a:lnTo>
                    <a:pt x="282" y="0"/>
                  </a:lnTo>
                  <a:lnTo>
                    <a:pt x="286" y="0"/>
                  </a:lnTo>
                  <a:lnTo>
                    <a:pt x="290" y="0"/>
                  </a:lnTo>
                  <a:lnTo>
                    <a:pt x="295" y="0"/>
                  </a:lnTo>
                  <a:lnTo>
                    <a:pt x="299" y="0"/>
                  </a:lnTo>
                  <a:lnTo>
                    <a:pt x="304" y="0"/>
                  </a:lnTo>
                  <a:lnTo>
                    <a:pt x="308" y="0"/>
                  </a:lnTo>
                  <a:lnTo>
                    <a:pt x="312" y="0"/>
                  </a:lnTo>
                  <a:lnTo>
                    <a:pt x="317" y="0"/>
                  </a:lnTo>
                  <a:lnTo>
                    <a:pt x="321" y="0"/>
                  </a:lnTo>
                  <a:lnTo>
                    <a:pt x="326" y="0"/>
                  </a:lnTo>
                  <a:lnTo>
                    <a:pt x="330" y="0"/>
                  </a:lnTo>
                  <a:lnTo>
                    <a:pt x="334" y="0"/>
                  </a:lnTo>
                  <a:lnTo>
                    <a:pt x="339" y="0"/>
                  </a:lnTo>
                  <a:lnTo>
                    <a:pt x="343" y="0"/>
                  </a:lnTo>
                  <a:lnTo>
                    <a:pt x="348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61" y="0"/>
                  </a:lnTo>
                  <a:lnTo>
                    <a:pt x="365" y="0"/>
                  </a:lnTo>
                  <a:lnTo>
                    <a:pt x="370" y="0"/>
                  </a:lnTo>
                  <a:lnTo>
                    <a:pt x="374" y="0"/>
                  </a:lnTo>
                  <a:lnTo>
                    <a:pt x="378" y="0"/>
                  </a:lnTo>
                  <a:lnTo>
                    <a:pt x="383" y="0"/>
                  </a:lnTo>
                  <a:lnTo>
                    <a:pt x="387" y="0"/>
                  </a:lnTo>
                  <a:lnTo>
                    <a:pt x="392" y="0"/>
                  </a:lnTo>
                  <a:lnTo>
                    <a:pt x="396" y="0"/>
                  </a:lnTo>
                  <a:lnTo>
                    <a:pt x="400" y="0"/>
                  </a:lnTo>
                  <a:lnTo>
                    <a:pt x="405" y="0"/>
                  </a:lnTo>
                  <a:lnTo>
                    <a:pt x="409" y="0"/>
                  </a:lnTo>
                  <a:lnTo>
                    <a:pt x="414" y="0"/>
                  </a:lnTo>
                  <a:lnTo>
                    <a:pt x="418" y="0"/>
                  </a:lnTo>
                  <a:lnTo>
                    <a:pt x="422" y="0"/>
                  </a:lnTo>
                  <a:lnTo>
                    <a:pt x="427" y="0"/>
                  </a:lnTo>
                  <a:lnTo>
                    <a:pt x="431" y="0"/>
                  </a:lnTo>
                  <a:lnTo>
                    <a:pt x="436" y="0"/>
                  </a:lnTo>
                  <a:lnTo>
                    <a:pt x="440" y="0"/>
                  </a:lnTo>
                  <a:lnTo>
                    <a:pt x="444" y="0"/>
                  </a:lnTo>
                  <a:lnTo>
                    <a:pt x="449" y="0"/>
                  </a:lnTo>
                  <a:lnTo>
                    <a:pt x="453" y="0"/>
                  </a:lnTo>
                  <a:lnTo>
                    <a:pt x="458" y="0"/>
                  </a:lnTo>
                  <a:lnTo>
                    <a:pt x="462" y="0"/>
                  </a:lnTo>
                  <a:lnTo>
                    <a:pt x="466" y="0"/>
                  </a:lnTo>
                  <a:lnTo>
                    <a:pt x="471" y="0"/>
                  </a:lnTo>
                  <a:lnTo>
                    <a:pt x="475" y="0"/>
                  </a:lnTo>
                  <a:lnTo>
                    <a:pt x="480" y="0"/>
                  </a:lnTo>
                  <a:lnTo>
                    <a:pt x="484" y="0"/>
                  </a:lnTo>
                  <a:lnTo>
                    <a:pt x="488" y="0"/>
                  </a:lnTo>
                  <a:lnTo>
                    <a:pt x="493" y="0"/>
                  </a:lnTo>
                  <a:lnTo>
                    <a:pt x="497" y="0"/>
                  </a:lnTo>
                  <a:lnTo>
                    <a:pt x="502" y="0"/>
                  </a:lnTo>
                  <a:lnTo>
                    <a:pt x="506" y="0"/>
                  </a:lnTo>
                  <a:lnTo>
                    <a:pt x="510" y="0"/>
                  </a:lnTo>
                  <a:lnTo>
                    <a:pt x="515" y="0"/>
                  </a:lnTo>
                  <a:lnTo>
                    <a:pt x="519" y="0"/>
                  </a:lnTo>
                  <a:lnTo>
                    <a:pt x="524" y="0"/>
                  </a:lnTo>
                  <a:lnTo>
                    <a:pt x="528" y="0"/>
                  </a:lnTo>
                  <a:lnTo>
                    <a:pt x="532" y="0"/>
                  </a:lnTo>
                  <a:lnTo>
                    <a:pt x="537" y="0"/>
                  </a:lnTo>
                  <a:lnTo>
                    <a:pt x="541" y="0"/>
                  </a:lnTo>
                  <a:lnTo>
                    <a:pt x="546" y="0"/>
                  </a:lnTo>
                  <a:lnTo>
                    <a:pt x="550" y="0"/>
                  </a:lnTo>
                  <a:lnTo>
                    <a:pt x="554" y="0"/>
                  </a:lnTo>
                  <a:lnTo>
                    <a:pt x="559" y="0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6" name="Freeform 207"/>
            <p:cNvSpPr>
              <a:spLocks/>
            </p:cNvSpPr>
            <p:nvPr/>
          </p:nvSpPr>
          <p:spPr bwMode="auto">
            <a:xfrm>
              <a:off x="3845059" y="2811255"/>
              <a:ext cx="775605" cy="0"/>
            </a:xfrm>
            <a:custGeom>
              <a:avLst/>
              <a:gdLst>
                <a:gd name="T0" fmla="*/ 9 w 559"/>
                <a:gd name="T1" fmla="*/ 22 w 559"/>
                <a:gd name="T2" fmla="*/ 35 w 559"/>
                <a:gd name="T3" fmla="*/ 48 w 559"/>
                <a:gd name="T4" fmla="*/ 61 w 559"/>
                <a:gd name="T5" fmla="*/ 75 w 559"/>
                <a:gd name="T6" fmla="*/ 88 w 559"/>
                <a:gd name="T7" fmla="*/ 101 w 559"/>
                <a:gd name="T8" fmla="*/ 114 w 559"/>
                <a:gd name="T9" fmla="*/ 127 w 559"/>
                <a:gd name="T10" fmla="*/ 141 w 559"/>
                <a:gd name="T11" fmla="*/ 154 w 559"/>
                <a:gd name="T12" fmla="*/ 167 w 559"/>
                <a:gd name="T13" fmla="*/ 180 w 559"/>
                <a:gd name="T14" fmla="*/ 194 w 559"/>
                <a:gd name="T15" fmla="*/ 207 w 559"/>
                <a:gd name="T16" fmla="*/ 220 w 559"/>
                <a:gd name="T17" fmla="*/ 233 w 559"/>
                <a:gd name="T18" fmla="*/ 246 w 559"/>
                <a:gd name="T19" fmla="*/ 260 w 559"/>
                <a:gd name="T20" fmla="*/ 273 w 559"/>
                <a:gd name="T21" fmla="*/ 286 w 559"/>
                <a:gd name="T22" fmla="*/ 299 w 559"/>
                <a:gd name="T23" fmla="*/ 312 w 559"/>
                <a:gd name="T24" fmla="*/ 326 w 559"/>
                <a:gd name="T25" fmla="*/ 339 w 559"/>
                <a:gd name="T26" fmla="*/ 352 w 559"/>
                <a:gd name="T27" fmla="*/ 365 w 559"/>
                <a:gd name="T28" fmla="*/ 378 w 559"/>
                <a:gd name="T29" fmla="*/ 392 w 559"/>
                <a:gd name="T30" fmla="*/ 405 w 559"/>
                <a:gd name="T31" fmla="*/ 418 w 559"/>
                <a:gd name="T32" fmla="*/ 431 w 559"/>
                <a:gd name="T33" fmla="*/ 444 w 559"/>
                <a:gd name="T34" fmla="*/ 458 w 559"/>
                <a:gd name="T35" fmla="*/ 471 w 559"/>
                <a:gd name="T36" fmla="*/ 484 w 559"/>
                <a:gd name="T37" fmla="*/ 497 w 559"/>
                <a:gd name="T38" fmla="*/ 510 w 559"/>
                <a:gd name="T39" fmla="*/ 524 w 559"/>
                <a:gd name="T40" fmla="*/ 537 w 559"/>
                <a:gd name="T41" fmla="*/ 550 w 55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</a:cxnLst>
              <a:rect l="0" t="0" r="r" b="b"/>
              <a:pathLst>
                <a:path w="559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35" y="0"/>
                  </a:lnTo>
                  <a:lnTo>
                    <a:pt x="39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5" y="0"/>
                  </a:lnTo>
                  <a:lnTo>
                    <a:pt x="79" y="0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2" y="0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9" y="0"/>
                  </a:lnTo>
                  <a:lnTo>
                    <a:pt x="123" y="0"/>
                  </a:lnTo>
                  <a:lnTo>
                    <a:pt x="127" y="0"/>
                  </a:lnTo>
                  <a:lnTo>
                    <a:pt x="132" y="0"/>
                  </a:lnTo>
                  <a:lnTo>
                    <a:pt x="136" y="0"/>
                  </a:lnTo>
                  <a:lnTo>
                    <a:pt x="141" y="0"/>
                  </a:lnTo>
                  <a:lnTo>
                    <a:pt x="145" y="0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3" y="0"/>
                  </a:lnTo>
                  <a:lnTo>
                    <a:pt x="167" y="0"/>
                  </a:lnTo>
                  <a:lnTo>
                    <a:pt x="171" y="0"/>
                  </a:lnTo>
                  <a:lnTo>
                    <a:pt x="176" y="0"/>
                  </a:lnTo>
                  <a:lnTo>
                    <a:pt x="180" y="0"/>
                  </a:lnTo>
                  <a:lnTo>
                    <a:pt x="185" y="0"/>
                  </a:lnTo>
                  <a:lnTo>
                    <a:pt x="189" y="0"/>
                  </a:lnTo>
                  <a:lnTo>
                    <a:pt x="194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7" y="0"/>
                  </a:lnTo>
                  <a:lnTo>
                    <a:pt x="211" y="0"/>
                  </a:lnTo>
                  <a:lnTo>
                    <a:pt x="216" y="0"/>
                  </a:lnTo>
                  <a:lnTo>
                    <a:pt x="220" y="0"/>
                  </a:lnTo>
                  <a:lnTo>
                    <a:pt x="224" y="0"/>
                  </a:lnTo>
                  <a:lnTo>
                    <a:pt x="229" y="0"/>
                  </a:lnTo>
                  <a:lnTo>
                    <a:pt x="233" y="0"/>
                  </a:lnTo>
                  <a:lnTo>
                    <a:pt x="238" y="0"/>
                  </a:lnTo>
                  <a:lnTo>
                    <a:pt x="242" y="0"/>
                  </a:lnTo>
                  <a:lnTo>
                    <a:pt x="246" y="0"/>
                  </a:lnTo>
                  <a:lnTo>
                    <a:pt x="251" y="0"/>
                  </a:lnTo>
                  <a:lnTo>
                    <a:pt x="255" y="0"/>
                  </a:lnTo>
                  <a:lnTo>
                    <a:pt x="260" y="0"/>
                  </a:lnTo>
                  <a:lnTo>
                    <a:pt x="264" y="0"/>
                  </a:lnTo>
                  <a:lnTo>
                    <a:pt x="268" y="0"/>
                  </a:lnTo>
                  <a:lnTo>
                    <a:pt x="273" y="0"/>
                  </a:lnTo>
                  <a:lnTo>
                    <a:pt x="277" y="0"/>
                  </a:lnTo>
                  <a:lnTo>
                    <a:pt x="282" y="0"/>
                  </a:lnTo>
                  <a:lnTo>
                    <a:pt x="286" y="0"/>
                  </a:lnTo>
                  <a:lnTo>
                    <a:pt x="290" y="0"/>
                  </a:lnTo>
                  <a:lnTo>
                    <a:pt x="295" y="0"/>
                  </a:lnTo>
                  <a:lnTo>
                    <a:pt x="299" y="0"/>
                  </a:lnTo>
                  <a:lnTo>
                    <a:pt x="304" y="0"/>
                  </a:lnTo>
                  <a:lnTo>
                    <a:pt x="308" y="0"/>
                  </a:lnTo>
                  <a:lnTo>
                    <a:pt x="312" y="0"/>
                  </a:lnTo>
                  <a:lnTo>
                    <a:pt x="317" y="0"/>
                  </a:lnTo>
                  <a:lnTo>
                    <a:pt x="321" y="0"/>
                  </a:lnTo>
                  <a:lnTo>
                    <a:pt x="326" y="0"/>
                  </a:lnTo>
                  <a:lnTo>
                    <a:pt x="330" y="0"/>
                  </a:lnTo>
                  <a:lnTo>
                    <a:pt x="334" y="0"/>
                  </a:lnTo>
                  <a:lnTo>
                    <a:pt x="339" y="0"/>
                  </a:lnTo>
                  <a:lnTo>
                    <a:pt x="343" y="0"/>
                  </a:lnTo>
                  <a:lnTo>
                    <a:pt x="348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61" y="0"/>
                  </a:lnTo>
                  <a:lnTo>
                    <a:pt x="365" y="0"/>
                  </a:lnTo>
                  <a:lnTo>
                    <a:pt x="370" y="0"/>
                  </a:lnTo>
                  <a:lnTo>
                    <a:pt x="374" y="0"/>
                  </a:lnTo>
                  <a:lnTo>
                    <a:pt x="378" y="0"/>
                  </a:lnTo>
                  <a:lnTo>
                    <a:pt x="383" y="0"/>
                  </a:lnTo>
                  <a:lnTo>
                    <a:pt x="387" y="0"/>
                  </a:lnTo>
                  <a:lnTo>
                    <a:pt x="392" y="0"/>
                  </a:lnTo>
                  <a:lnTo>
                    <a:pt x="396" y="0"/>
                  </a:lnTo>
                  <a:lnTo>
                    <a:pt x="400" y="0"/>
                  </a:lnTo>
                  <a:lnTo>
                    <a:pt x="405" y="0"/>
                  </a:lnTo>
                  <a:lnTo>
                    <a:pt x="409" y="0"/>
                  </a:lnTo>
                  <a:lnTo>
                    <a:pt x="414" y="0"/>
                  </a:lnTo>
                  <a:lnTo>
                    <a:pt x="418" y="0"/>
                  </a:lnTo>
                  <a:lnTo>
                    <a:pt x="422" y="0"/>
                  </a:lnTo>
                  <a:lnTo>
                    <a:pt x="427" y="0"/>
                  </a:lnTo>
                  <a:lnTo>
                    <a:pt x="431" y="0"/>
                  </a:lnTo>
                  <a:lnTo>
                    <a:pt x="436" y="0"/>
                  </a:lnTo>
                  <a:lnTo>
                    <a:pt x="440" y="0"/>
                  </a:lnTo>
                  <a:lnTo>
                    <a:pt x="444" y="0"/>
                  </a:lnTo>
                  <a:lnTo>
                    <a:pt x="449" y="0"/>
                  </a:lnTo>
                  <a:lnTo>
                    <a:pt x="453" y="0"/>
                  </a:lnTo>
                  <a:lnTo>
                    <a:pt x="458" y="0"/>
                  </a:lnTo>
                  <a:lnTo>
                    <a:pt x="462" y="0"/>
                  </a:lnTo>
                  <a:lnTo>
                    <a:pt x="466" y="0"/>
                  </a:lnTo>
                  <a:lnTo>
                    <a:pt x="471" y="0"/>
                  </a:lnTo>
                  <a:lnTo>
                    <a:pt x="475" y="0"/>
                  </a:lnTo>
                  <a:lnTo>
                    <a:pt x="480" y="0"/>
                  </a:lnTo>
                  <a:lnTo>
                    <a:pt x="484" y="0"/>
                  </a:lnTo>
                  <a:lnTo>
                    <a:pt x="488" y="0"/>
                  </a:lnTo>
                  <a:lnTo>
                    <a:pt x="493" y="0"/>
                  </a:lnTo>
                  <a:lnTo>
                    <a:pt x="497" y="0"/>
                  </a:lnTo>
                  <a:lnTo>
                    <a:pt x="502" y="0"/>
                  </a:lnTo>
                  <a:lnTo>
                    <a:pt x="506" y="0"/>
                  </a:lnTo>
                  <a:lnTo>
                    <a:pt x="510" y="0"/>
                  </a:lnTo>
                  <a:lnTo>
                    <a:pt x="515" y="0"/>
                  </a:lnTo>
                  <a:lnTo>
                    <a:pt x="519" y="0"/>
                  </a:lnTo>
                  <a:lnTo>
                    <a:pt x="524" y="0"/>
                  </a:lnTo>
                  <a:lnTo>
                    <a:pt x="528" y="0"/>
                  </a:lnTo>
                  <a:lnTo>
                    <a:pt x="532" y="0"/>
                  </a:lnTo>
                  <a:lnTo>
                    <a:pt x="537" y="0"/>
                  </a:lnTo>
                  <a:lnTo>
                    <a:pt x="541" y="0"/>
                  </a:lnTo>
                  <a:lnTo>
                    <a:pt x="546" y="0"/>
                  </a:lnTo>
                  <a:lnTo>
                    <a:pt x="550" y="0"/>
                  </a:lnTo>
                  <a:lnTo>
                    <a:pt x="554" y="0"/>
                  </a:lnTo>
                  <a:lnTo>
                    <a:pt x="559" y="0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7" name="Freeform 208"/>
            <p:cNvSpPr>
              <a:spLocks/>
            </p:cNvSpPr>
            <p:nvPr/>
          </p:nvSpPr>
          <p:spPr bwMode="auto">
            <a:xfrm>
              <a:off x="4620664" y="2811255"/>
              <a:ext cx="775605" cy="0"/>
            </a:xfrm>
            <a:custGeom>
              <a:avLst/>
              <a:gdLst>
                <a:gd name="T0" fmla="*/ 9 w 559"/>
                <a:gd name="T1" fmla="*/ 22 w 559"/>
                <a:gd name="T2" fmla="*/ 35 w 559"/>
                <a:gd name="T3" fmla="*/ 48 w 559"/>
                <a:gd name="T4" fmla="*/ 61 w 559"/>
                <a:gd name="T5" fmla="*/ 75 w 559"/>
                <a:gd name="T6" fmla="*/ 88 w 559"/>
                <a:gd name="T7" fmla="*/ 101 w 559"/>
                <a:gd name="T8" fmla="*/ 114 w 559"/>
                <a:gd name="T9" fmla="*/ 127 w 559"/>
                <a:gd name="T10" fmla="*/ 141 w 559"/>
                <a:gd name="T11" fmla="*/ 154 w 559"/>
                <a:gd name="T12" fmla="*/ 167 w 559"/>
                <a:gd name="T13" fmla="*/ 180 w 559"/>
                <a:gd name="T14" fmla="*/ 193 w 559"/>
                <a:gd name="T15" fmla="*/ 207 w 559"/>
                <a:gd name="T16" fmla="*/ 220 w 559"/>
                <a:gd name="T17" fmla="*/ 233 w 559"/>
                <a:gd name="T18" fmla="*/ 246 w 559"/>
                <a:gd name="T19" fmla="*/ 259 w 559"/>
                <a:gd name="T20" fmla="*/ 273 w 559"/>
                <a:gd name="T21" fmla="*/ 286 w 559"/>
                <a:gd name="T22" fmla="*/ 299 w 559"/>
                <a:gd name="T23" fmla="*/ 312 w 559"/>
                <a:gd name="T24" fmla="*/ 325 w 559"/>
                <a:gd name="T25" fmla="*/ 339 w 559"/>
                <a:gd name="T26" fmla="*/ 352 w 559"/>
                <a:gd name="T27" fmla="*/ 365 w 559"/>
                <a:gd name="T28" fmla="*/ 378 w 559"/>
                <a:gd name="T29" fmla="*/ 391 w 559"/>
                <a:gd name="T30" fmla="*/ 405 w 559"/>
                <a:gd name="T31" fmla="*/ 418 w 559"/>
                <a:gd name="T32" fmla="*/ 431 w 559"/>
                <a:gd name="T33" fmla="*/ 444 w 559"/>
                <a:gd name="T34" fmla="*/ 457 w 559"/>
                <a:gd name="T35" fmla="*/ 471 w 559"/>
                <a:gd name="T36" fmla="*/ 484 w 559"/>
                <a:gd name="T37" fmla="*/ 497 w 559"/>
                <a:gd name="T38" fmla="*/ 510 w 559"/>
                <a:gd name="T39" fmla="*/ 523 w 559"/>
                <a:gd name="T40" fmla="*/ 537 w 559"/>
                <a:gd name="T41" fmla="*/ 550 w 55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</a:cxnLst>
              <a:rect l="0" t="0" r="r" b="b"/>
              <a:pathLst>
                <a:path w="559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35" y="0"/>
                  </a:lnTo>
                  <a:lnTo>
                    <a:pt x="39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5" y="0"/>
                  </a:lnTo>
                  <a:lnTo>
                    <a:pt x="79" y="0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2" y="0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9" y="0"/>
                  </a:lnTo>
                  <a:lnTo>
                    <a:pt x="123" y="0"/>
                  </a:lnTo>
                  <a:lnTo>
                    <a:pt x="127" y="0"/>
                  </a:lnTo>
                  <a:lnTo>
                    <a:pt x="132" y="0"/>
                  </a:lnTo>
                  <a:lnTo>
                    <a:pt x="136" y="0"/>
                  </a:lnTo>
                  <a:lnTo>
                    <a:pt x="141" y="0"/>
                  </a:lnTo>
                  <a:lnTo>
                    <a:pt x="145" y="0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3" y="0"/>
                  </a:lnTo>
                  <a:lnTo>
                    <a:pt x="167" y="0"/>
                  </a:lnTo>
                  <a:lnTo>
                    <a:pt x="171" y="0"/>
                  </a:lnTo>
                  <a:lnTo>
                    <a:pt x="176" y="0"/>
                  </a:lnTo>
                  <a:lnTo>
                    <a:pt x="180" y="0"/>
                  </a:lnTo>
                  <a:lnTo>
                    <a:pt x="185" y="0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7" y="0"/>
                  </a:lnTo>
                  <a:lnTo>
                    <a:pt x="211" y="0"/>
                  </a:lnTo>
                  <a:lnTo>
                    <a:pt x="215" y="0"/>
                  </a:lnTo>
                  <a:lnTo>
                    <a:pt x="220" y="0"/>
                  </a:lnTo>
                  <a:lnTo>
                    <a:pt x="224" y="0"/>
                  </a:lnTo>
                  <a:lnTo>
                    <a:pt x="229" y="0"/>
                  </a:lnTo>
                  <a:lnTo>
                    <a:pt x="233" y="0"/>
                  </a:lnTo>
                  <a:lnTo>
                    <a:pt x="237" y="0"/>
                  </a:lnTo>
                  <a:lnTo>
                    <a:pt x="242" y="0"/>
                  </a:lnTo>
                  <a:lnTo>
                    <a:pt x="246" y="0"/>
                  </a:lnTo>
                  <a:lnTo>
                    <a:pt x="251" y="0"/>
                  </a:lnTo>
                  <a:lnTo>
                    <a:pt x="255" y="0"/>
                  </a:lnTo>
                  <a:lnTo>
                    <a:pt x="259" y="0"/>
                  </a:lnTo>
                  <a:lnTo>
                    <a:pt x="264" y="0"/>
                  </a:lnTo>
                  <a:lnTo>
                    <a:pt x="268" y="0"/>
                  </a:lnTo>
                  <a:lnTo>
                    <a:pt x="273" y="0"/>
                  </a:lnTo>
                  <a:lnTo>
                    <a:pt x="277" y="0"/>
                  </a:lnTo>
                  <a:lnTo>
                    <a:pt x="281" y="0"/>
                  </a:lnTo>
                  <a:lnTo>
                    <a:pt x="286" y="0"/>
                  </a:lnTo>
                  <a:lnTo>
                    <a:pt x="290" y="0"/>
                  </a:lnTo>
                  <a:lnTo>
                    <a:pt x="295" y="0"/>
                  </a:lnTo>
                  <a:lnTo>
                    <a:pt x="299" y="0"/>
                  </a:lnTo>
                  <a:lnTo>
                    <a:pt x="303" y="0"/>
                  </a:lnTo>
                  <a:lnTo>
                    <a:pt x="308" y="0"/>
                  </a:lnTo>
                  <a:lnTo>
                    <a:pt x="312" y="0"/>
                  </a:lnTo>
                  <a:lnTo>
                    <a:pt x="317" y="0"/>
                  </a:lnTo>
                  <a:lnTo>
                    <a:pt x="321" y="0"/>
                  </a:lnTo>
                  <a:lnTo>
                    <a:pt x="325" y="0"/>
                  </a:lnTo>
                  <a:lnTo>
                    <a:pt x="330" y="0"/>
                  </a:lnTo>
                  <a:lnTo>
                    <a:pt x="334" y="0"/>
                  </a:lnTo>
                  <a:lnTo>
                    <a:pt x="339" y="0"/>
                  </a:lnTo>
                  <a:lnTo>
                    <a:pt x="343" y="0"/>
                  </a:lnTo>
                  <a:lnTo>
                    <a:pt x="347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61" y="0"/>
                  </a:lnTo>
                  <a:lnTo>
                    <a:pt x="365" y="0"/>
                  </a:lnTo>
                  <a:lnTo>
                    <a:pt x="369" y="0"/>
                  </a:lnTo>
                  <a:lnTo>
                    <a:pt x="374" y="0"/>
                  </a:lnTo>
                  <a:lnTo>
                    <a:pt x="378" y="0"/>
                  </a:lnTo>
                  <a:lnTo>
                    <a:pt x="383" y="0"/>
                  </a:lnTo>
                  <a:lnTo>
                    <a:pt x="387" y="0"/>
                  </a:lnTo>
                  <a:lnTo>
                    <a:pt x="391" y="0"/>
                  </a:lnTo>
                  <a:lnTo>
                    <a:pt x="396" y="0"/>
                  </a:lnTo>
                  <a:lnTo>
                    <a:pt x="400" y="0"/>
                  </a:lnTo>
                  <a:lnTo>
                    <a:pt x="405" y="0"/>
                  </a:lnTo>
                  <a:lnTo>
                    <a:pt x="409" y="0"/>
                  </a:lnTo>
                  <a:lnTo>
                    <a:pt x="413" y="0"/>
                  </a:lnTo>
                  <a:lnTo>
                    <a:pt x="418" y="0"/>
                  </a:lnTo>
                  <a:lnTo>
                    <a:pt x="422" y="0"/>
                  </a:lnTo>
                  <a:lnTo>
                    <a:pt x="427" y="0"/>
                  </a:lnTo>
                  <a:lnTo>
                    <a:pt x="431" y="0"/>
                  </a:lnTo>
                  <a:lnTo>
                    <a:pt x="435" y="0"/>
                  </a:lnTo>
                  <a:lnTo>
                    <a:pt x="440" y="0"/>
                  </a:lnTo>
                  <a:lnTo>
                    <a:pt x="444" y="0"/>
                  </a:lnTo>
                  <a:lnTo>
                    <a:pt x="449" y="0"/>
                  </a:lnTo>
                  <a:lnTo>
                    <a:pt x="453" y="0"/>
                  </a:lnTo>
                  <a:lnTo>
                    <a:pt x="457" y="0"/>
                  </a:lnTo>
                  <a:lnTo>
                    <a:pt x="462" y="0"/>
                  </a:lnTo>
                  <a:lnTo>
                    <a:pt x="466" y="0"/>
                  </a:lnTo>
                  <a:lnTo>
                    <a:pt x="471" y="0"/>
                  </a:lnTo>
                  <a:lnTo>
                    <a:pt x="475" y="0"/>
                  </a:lnTo>
                  <a:lnTo>
                    <a:pt x="479" y="0"/>
                  </a:lnTo>
                  <a:lnTo>
                    <a:pt x="484" y="0"/>
                  </a:lnTo>
                  <a:lnTo>
                    <a:pt x="488" y="0"/>
                  </a:lnTo>
                  <a:lnTo>
                    <a:pt x="493" y="0"/>
                  </a:lnTo>
                  <a:lnTo>
                    <a:pt x="497" y="0"/>
                  </a:lnTo>
                  <a:lnTo>
                    <a:pt x="501" y="0"/>
                  </a:lnTo>
                  <a:lnTo>
                    <a:pt x="506" y="0"/>
                  </a:lnTo>
                  <a:lnTo>
                    <a:pt x="510" y="0"/>
                  </a:lnTo>
                  <a:lnTo>
                    <a:pt x="515" y="0"/>
                  </a:lnTo>
                  <a:lnTo>
                    <a:pt x="519" y="0"/>
                  </a:lnTo>
                  <a:lnTo>
                    <a:pt x="523" y="0"/>
                  </a:lnTo>
                  <a:lnTo>
                    <a:pt x="528" y="0"/>
                  </a:lnTo>
                  <a:lnTo>
                    <a:pt x="532" y="0"/>
                  </a:lnTo>
                  <a:lnTo>
                    <a:pt x="537" y="0"/>
                  </a:lnTo>
                  <a:lnTo>
                    <a:pt x="541" y="0"/>
                  </a:lnTo>
                  <a:lnTo>
                    <a:pt x="545" y="0"/>
                  </a:lnTo>
                  <a:lnTo>
                    <a:pt x="550" y="0"/>
                  </a:lnTo>
                  <a:lnTo>
                    <a:pt x="554" y="0"/>
                  </a:lnTo>
                  <a:lnTo>
                    <a:pt x="559" y="0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8" name="Freeform 209"/>
            <p:cNvSpPr>
              <a:spLocks/>
            </p:cNvSpPr>
            <p:nvPr/>
          </p:nvSpPr>
          <p:spPr bwMode="auto">
            <a:xfrm>
              <a:off x="5396270" y="2811255"/>
              <a:ext cx="493945" cy="0"/>
            </a:xfrm>
            <a:custGeom>
              <a:avLst/>
              <a:gdLst>
                <a:gd name="T0" fmla="*/ 4 w 356"/>
                <a:gd name="T1" fmla="*/ 13 w 356"/>
                <a:gd name="T2" fmla="*/ 22 w 356"/>
                <a:gd name="T3" fmla="*/ 30 w 356"/>
                <a:gd name="T4" fmla="*/ 39 w 356"/>
                <a:gd name="T5" fmla="*/ 48 w 356"/>
                <a:gd name="T6" fmla="*/ 57 w 356"/>
                <a:gd name="T7" fmla="*/ 66 w 356"/>
                <a:gd name="T8" fmla="*/ 74 w 356"/>
                <a:gd name="T9" fmla="*/ 83 w 356"/>
                <a:gd name="T10" fmla="*/ 92 w 356"/>
                <a:gd name="T11" fmla="*/ 101 w 356"/>
                <a:gd name="T12" fmla="*/ 110 w 356"/>
                <a:gd name="T13" fmla="*/ 118 w 356"/>
                <a:gd name="T14" fmla="*/ 127 w 356"/>
                <a:gd name="T15" fmla="*/ 136 w 356"/>
                <a:gd name="T16" fmla="*/ 145 w 356"/>
                <a:gd name="T17" fmla="*/ 154 w 356"/>
                <a:gd name="T18" fmla="*/ 162 w 356"/>
                <a:gd name="T19" fmla="*/ 171 w 356"/>
                <a:gd name="T20" fmla="*/ 180 w 356"/>
                <a:gd name="T21" fmla="*/ 189 w 356"/>
                <a:gd name="T22" fmla="*/ 198 w 356"/>
                <a:gd name="T23" fmla="*/ 206 w 356"/>
                <a:gd name="T24" fmla="*/ 215 w 356"/>
                <a:gd name="T25" fmla="*/ 224 w 356"/>
                <a:gd name="T26" fmla="*/ 233 w 356"/>
                <a:gd name="T27" fmla="*/ 242 w 356"/>
                <a:gd name="T28" fmla="*/ 250 w 356"/>
                <a:gd name="T29" fmla="*/ 259 w 356"/>
                <a:gd name="T30" fmla="*/ 268 w 356"/>
                <a:gd name="T31" fmla="*/ 277 w 356"/>
                <a:gd name="T32" fmla="*/ 286 w 356"/>
                <a:gd name="T33" fmla="*/ 294 w 356"/>
                <a:gd name="T34" fmla="*/ 303 w 356"/>
                <a:gd name="T35" fmla="*/ 312 w 356"/>
                <a:gd name="T36" fmla="*/ 321 w 356"/>
                <a:gd name="T37" fmla="*/ 330 w 356"/>
                <a:gd name="T38" fmla="*/ 338 w 356"/>
                <a:gd name="T39" fmla="*/ 347 w 356"/>
                <a:gd name="T40" fmla="*/ 356 w 35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</a:cxnLst>
              <a:rect l="0" t="0" r="r" b="b"/>
              <a:pathLst>
                <a:path w="356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30" y="0"/>
                  </a:lnTo>
                  <a:lnTo>
                    <a:pt x="35" y="0"/>
                  </a:lnTo>
                  <a:lnTo>
                    <a:pt x="39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4" y="0"/>
                  </a:lnTo>
                  <a:lnTo>
                    <a:pt x="79" y="0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2" y="0"/>
                  </a:lnTo>
                  <a:lnTo>
                    <a:pt x="96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8" y="0"/>
                  </a:lnTo>
                  <a:lnTo>
                    <a:pt x="123" y="0"/>
                  </a:lnTo>
                  <a:lnTo>
                    <a:pt x="127" y="0"/>
                  </a:lnTo>
                  <a:lnTo>
                    <a:pt x="132" y="0"/>
                  </a:lnTo>
                  <a:lnTo>
                    <a:pt x="136" y="0"/>
                  </a:lnTo>
                  <a:lnTo>
                    <a:pt x="140" y="0"/>
                  </a:lnTo>
                  <a:lnTo>
                    <a:pt x="145" y="0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2" y="0"/>
                  </a:lnTo>
                  <a:lnTo>
                    <a:pt x="167" y="0"/>
                  </a:lnTo>
                  <a:lnTo>
                    <a:pt x="171" y="0"/>
                  </a:lnTo>
                  <a:lnTo>
                    <a:pt x="176" y="0"/>
                  </a:lnTo>
                  <a:lnTo>
                    <a:pt x="180" y="0"/>
                  </a:lnTo>
                  <a:lnTo>
                    <a:pt x="184" y="0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1" y="0"/>
                  </a:lnTo>
                  <a:lnTo>
                    <a:pt x="215" y="0"/>
                  </a:lnTo>
                  <a:lnTo>
                    <a:pt x="220" y="0"/>
                  </a:lnTo>
                  <a:lnTo>
                    <a:pt x="224" y="0"/>
                  </a:lnTo>
                  <a:lnTo>
                    <a:pt x="228" y="0"/>
                  </a:lnTo>
                  <a:lnTo>
                    <a:pt x="233" y="0"/>
                  </a:lnTo>
                  <a:lnTo>
                    <a:pt x="237" y="0"/>
                  </a:lnTo>
                  <a:lnTo>
                    <a:pt x="242" y="0"/>
                  </a:lnTo>
                  <a:lnTo>
                    <a:pt x="246" y="0"/>
                  </a:lnTo>
                  <a:lnTo>
                    <a:pt x="250" y="0"/>
                  </a:lnTo>
                  <a:lnTo>
                    <a:pt x="255" y="0"/>
                  </a:lnTo>
                  <a:lnTo>
                    <a:pt x="259" y="0"/>
                  </a:lnTo>
                  <a:lnTo>
                    <a:pt x="264" y="0"/>
                  </a:lnTo>
                  <a:lnTo>
                    <a:pt x="268" y="0"/>
                  </a:lnTo>
                  <a:lnTo>
                    <a:pt x="272" y="0"/>
                  </a:lnTo>
                  <a:lnTo>
                    <a:pt x="277" y="0"/>
                  </a:lnTo>
                  <a:lnTo>
                    <a:pt x="281" y="0"/>
                  </a:lnTo>
                  <a:lnTo>
                    <a:pt x="286" y="0"/>
                  </a:lnTo>
                  <a:lnTo>
                    <a:pt x="290" y="0"/>
                  </a:lnTo>
                  <a:lnTo>
                    <a:pt x="294" y="0"/>
                  </a:lnTo>
                  <a:lnTo>
                    <a:pt x="299" y="0"/>
                  </a:lnTo>
                  <a:lnTo>
                    <a:pt x="303" y="0"/>
                  </a:lnTo>
                  <a:lnTo>
                    <a:pt x="308" y="0"/>
                  </a:lnTo>
                  <a:lnTo>
                    <a:pt x="312" y="0"/>
                  </a:lnTo>
                  <a:lnTo>
                    <a:pt x="316" y="0"/>
                  </a:lnTo>
                  <a:lnTo>
                    <a:pt x="321" y="0"/>
                  </a:lnTo>
                  <a:lnTo>
                    <a:pt x="325" y="0"/>
                  </a:lnTo>
                  <a:lnTo>
                    <a:pt x="330" y="0"/>
                  </a:lnTo>
                  <a:lnTo>
                    <a:pt x="334" y="0"/>
                  </a:lnTo>
                  <a:lnTo>
                    <a:pt x="338" y="0"/>
                  </a:lnTo>
                  <a:lnTo>
                    <a:pt x="343" y="0"/>
                  </a:lnTo>
                  <a:lnTo>
                    <a:pt x="347" y="0"/>
                  </a:lnTo>
                  <a:lnTo>
                    <a:pt x="352" y="0"/>
                  </a:lnTo>
                  <a:lnTo>
                    <a:pt x="356" y="0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9" name="Freeform 210"/>
            <p:cNvSpPr>
              <a:spLocks/>
            </p:cNvSpPr>
            <p:nvPr/>
          </p:nvSpPr>
          <p:spPr bwMode="auto">
            <a:xfrm>
              <a:off x="5895764" y="2368469"/>
              <a:ext cx="342710" cy="835298"/>
            </a:xfrm>
            <a:custGeom>
              <a:avLst/>
              <a:gdLst>
                <a:gd name="T0" fmla="*/ 9 w 247"/>
                <a:gd name="T1" fmla="*/ 229 h 432"/>
                <a:gd name="T2" fmla="*/ 22 w 247"/>
                <a:gd name="T3" fmla="*/ 229 h 432"/>
                <a:gd name="T4" fmla="*/ 36 w 247"/>
                <a:gd name="T5" fmla="*/ 236 h 432"/>
                <a:gd name="T6" fmla="*/ 44 w 247"/>
                <a:gd name="T7" fmla="*/ 232 h 432"/>
                <a:gd name="T8" fmla="*/ 53 w 247"/>
                <a:gd name="T9" fmla="*/ 243 h 432"/>
                <a:gd name="T10" fmla="*/ 62 w 247"/>
                <a:gd name="T11" fmla="*/ 236 h 432"/>
                <a:gd name="T12" fmla="*/ 66 w 247"/>
                <a:gd name="T13" fmla="*/ 229 h 432"/>
                <a:gd name="T14" fmla="*/ 71 w 247"/>
                <a:gd name="T15" fmla="*/ 225 h 432"/>
                <a:gd name="T16" fmla="*/ 80 w 247"/>
                <a:gd name="T17" fmla="*/ 246 h 432"/>
                <a:gd name="T18" fmla="*/ 84 w 247"/>
                <a:gd name="T19" fmla="*/ 250 h 432"/>
                <a:gd name="T20" fmla="*/ 88 w 247"/>
                <a:gd name="T21" fmla="*/ 257 h 432"/>
                <a:gd name="T22" fmla="*/ 93 w 247"/>
                <a:gd name="T23" fmla="*/ 246 h 432"/>
                <a:gd name="T24" fmla="*/ 97 w 247"/>
                <a:gd name="T25" fmla="*/ 189 h 432"/>
                <a:gd name="T26" fmla="*/ 102 w 247"/>
                <a:gd name="T27" fmla="*/ 261 h 432"/>
                <a:gd name="T28" fmla="*/ 106 w 247"/>
                <a:gd name="T29" fmla="*/ 257 h 432"/>
                <a:gd name="T30" fmla="*/ 110 w 247"/>
                <a:gd name="T31" fmla="*/ 154 h 432"/>
                <a:gd name="T32" fmla="*/ 115 w 247"/>
                <a:gd name="T33" fmla="*/ 264 h 432"/>
                <a:gd name="T34" fmla="*/ 119 w 247"/>
                <a:gd name="T35" fmla="*/ 279 h 432"/>
                <a:gd name="T36" fmla="*/ 128 w 247"/>
                <a:gd name="T37" fmla="*/ 100 h 432"/>
                <a:gd name="T38" fmla="*/ 132 w 247"/>
                <a:gd name="T39" fmla="*/ 186 h 432"/>
                <a:gd name="T40" fmla="*/ 137 w 247"/>
                <a:gd name="T41" fmla="*/ 296 h 432"/>
                <a:gd name="T42" fmla="*/ 141 w 247"/>
                <a:gd name="T43" fmla="*/ 236 h 432"/>
                <a:gd name="T44" fmla="*/ 146 w 247"/>
                <a:gd name="T45" fmla="*/ 314 h 432"/>
                <a:gd name="T46" fmla="*/ 154 w 247"/>
                <a:gd name="T47" fmla="*/ 90 h 432"/>
                <a:gd name="T48" fmla="*/ 159 w 247"/>
                <a:gd name="T49" fmla="*/ 189 h 432"/>
                <a:gd name="T50" fmla="*/ 163 w 247"/>
                <a:gd name="T51" fmla="*/ 47 h 432"/>
                <a:gd name="T52" fmla="*/ 168 w 247"/>
                <a:gd name="T53" fmla="*/ 204 h 432"/>
                <a:gd name="T54" fmla="*/ 172 w 247"/>
                <a:gd name="T55" fmla="*/ 193 h 432"/>
                <a:gd name="T56" fmla="*/ 176 w 247"/>
                <a:gd name="T57" fmla="*/ 4 h 432"/>
                <a:gd name="T58" fmla="*/ 181 w 247"/>
                <a:gd name="T59" fmla="*/ 236 h 432"/>
                <a:gd name="T60" fmla="*/ 185 w 247"/>
                <a:gd name="T61" fmla="*/ 211 h 432"/>
                <a:gd name="T62" fmla="*/ 190 w 247"/>
                <a:gd name="T63" fmla="*/ 8 h 432"/>
                <a:gd name="T64" fmla="*/ 198 w 247"/>
                <a:gd name="T65" fmla="*/ 264 h 432"/>
                <a:gd name="T66" fmla="*/ 198 w 247"/>
                <a:gd name="T67" fmla="*/ 389 h 432"/>
                <a:gd name="T68" fmla="*/ 207 w 247"/>
                <a:gd name="T69" fmla="*/ 47 h 432"/>
                <a:gd name="T70" fmla="*/ 212 w 247"/>
                <a:gd name="T71" fmla="*/ 378 h 432"/>
                <a:gd name="T72" fmla="*/ 216 w 247"/>
                <a:gd name="T73" fmla="*/ 343 h 432"/>
                <a:gd name="T74" fmla="*/ 220 w 247"/>
                <a:gd name="T75" fmla="*/ 268 h 432"/>
                <a:gd name="T76" fmla="*/ 225 w 247"/>
                <a:gd name="T77" fmla="*/ 332 h 432"/>
                <a:gd name="T78" fmla="*/ 234 w 247"/>
                <a:gd name="T79" fmla="*/ 33 h 432"/>
                <a:gd name="T80" fmla="*/ 238 w 247"/>
                <a:gd name="T81" fmla="*/ 318 h 432"/>
                <a:gd name="T82" fmla="*/ 242 w 247"/>
                <a:gd name="T83" fmla="*/ 300 h 4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247" h="432">
                  <a:moveTo>
                    <a:pt x="0" y="225"/>
                  </a:moveTo>
                  <a:lnTo>
                    <a:pt x="5" y="225"/>
                  </a:lnTo>
                  <a:lnTo>
                    <a:pt x="9" y="229"/>
                  </a:lnTo>
                  <a:lnTo>
                    <a:pt x="14" y="229"/>
                  </a:lnTo>
                  <a:lnTo>
                    <a:pt x="18" y="229"/>
                  </a:lnTo>
                  <a:lnTo>
                    <a:pt x="22" y="229"/>
                  </a:lnTo>
                  <a:lnTo>
                    <a:pt x="27" y="229"/>
                  </a:lnTo>
                  <a:lnTo>
                    <a:pt x="31" y="232"/>
                  </a:lnTo>
                  <a:lnTo>
                    <a:pt x="36" y="236"/>
                  </a:lnTo>
                  <a:lnTo>
                    <a:pt x="44" y="236"/>
                  </a:lnTo>
                  <a:lnTo>
                    <a:pt x="44" y="239"/>
                  </a:lnTo>
                  <a:lnTo>
                    <a:pt x="44" y="232"/>
                  </a:lnTo>
                  <a:lnTo>
                    <a:pt x="53" y="239"/>
                  </a:lnTo>
                  <a:lnTo>
                    <a:pt x="53" y="232"/>
                  </a:lnTo>
                  <a:lnTo>
                    <a:pt x="53" y="243"/>
                  </a:lnTo>
                  <a:lnTo>
                    <a:pt x="58" y="239"/>
                  </a:lnTo>
                  <a:lnTo>
                    <a:pt x="58" y="232"/>
                  </a:lnTo>
                  <a:lnTo>
                    <a:pt x="62" y="236"/>
                  </a:lnTo>
                  <a:lnTo>
                    <a:pt x="62" y="246"/>
                  </a:lnTo>
                  <a:lnTo>
                    <a:pt x="66" y="243"/>
                  </a:lnTo>
                  <a:lnTo>
                    <a:pt x="66" y="229"/>
                  </a:lnTo>
                  <a:lnTo>
                    <a:pt x="66" y="246"/>
                  </a:lnTo>
                  <a:lnTo>
                    <a:pt x="71" y="250"/>
                  </a:lnTo>
                  <a:lnTo>
                    <a:pt x="71" y="225"/>
                  </a:lnTo>
                  <a:lnTo>
                    <a:pt x="75" y="229"/>
                  </a:lnTo>
                  <a:lnTo>
                    <a:pt x="75" y="250"/>
                  </a:lnTo>
                  <a:lnTo>
                    <a:pt x="80" y="246"/>
                  </a:lnTo>
                  <a:lnTo>
                    <a:pt x="80" y="222"/>
                  </a:lnTo>
                  <a:lnTo>
                    <a:pt x="80" y="246"/>
                  </a:lnTo>
                  <a:lnTo>
                    <a:pt x="84" y="250"/>
                  </a:lnTo>
                  <a:lnTo>
                    <a:pt x="84" y="214"/>
                  </a:lnTo>
                  <a:lnTo>
                    <a:pt x="88" y="211"/>
                  </a:lnTo>
                  <a:lnTo>
                    <a:pt x="88" y="257"/>
                  </a:lnTo>
                  <a:lnTo>
                    <a:pt x="93" y="254"/>
                  </a:lnTo>
                  <a:lnTo>
                    <a:pt x="93" y="211"/>
                  </a:lnTo>
                  <a:lnTo>
                    <a:pt x="93" y="246"/>
                  </a:lnTo>
                  <a:lnTo>
                    <a:pt x="97" y="250"/>
                  </a:lnTo>
                  <a:lnTo>
                    <a:pt x="97" y="254"/>
                  </a:lnTo>
                  <a:lnTo>
                    <a:pt x="97" y="189"/>
                  </a:lnTo>
                  <a:lnTo>
                    <a:pt x="102" y="182"/>
                  </a:lnTo>
                  <a:lnTo>
                    <a:pt x="102" y="179"/>
                  </a:lnTo>
                  <a:lnTo>
                    <a:pt x="102" y="261"/>
                  </a:lnTo>
                  <a:lnTo>
                    <a:pt x="106" y="264"/>
                  </a:lnTo>
                  <a:lnTo>
                    <a:pt x="106" y="197"/>
                  </a:lnTo>
                  <a:lnTo>
                    <a:pt x="106" y="257"/>
                  </a:lnTo>
                  <a:lnTo>
                    <a:pt x="110" y="261"/>
                  </a:lnTo>
                  <a:lnTo>
                    <a:pt x="110" y="264"/>
                  </a:lnTo>
                  <a:lnTo>
                    <a:pt x="110" y="154"/>
                  </a:lnTo>
                  <a:lnTo>
                    <a:pt x="115" y="139"/>
                  </a:lnTo>
                  <a:lnTo>
                    <a:pt x="115" y="136"/>
                  </a:lnTo>
                  <a:lnTo>
                    <a:pt x="115" y="264"/>
                  </a:lnTo>
                  <a:lnTo>
                    <a:pt x="119" y="268"/>
                  </a:lnTo>
                  <a:lnTo>
                    <a:pt x="119" y="186"/>
                  </a:lnTo>
                  <a:lnTo>
                    <a:pt x="119" y="279"/>
                  </a:lnTo>
                  <a:lnTo>
                    <a:pt x="124" y="282"/>
                  </a:lnTo>
                  <a:lnTo>
                    <a:pt x="124" y="107"/>
                  </a:lnTo>
                  <a:lnTo>
                    <a:pt x="128" y="100"/>
                  </a:lnTo>
                  <a:lnTo>
                    <a:pt x="128" y="250"/>
                  </a:lnTo>
                  <a:lnTo>
                    <a:pt x="132" y="257"/>
                  </a:lnTo>
                  <a:lnTo>
                    <a:pt x="132" y="186"/>
                  </a:lnTo>
                  <a:lnTo>
                    <a:pt x="132" y="296"/>
                  </a:lnTo>
                  <a:lnTo>
                    <a:pt x="137" y="293"/>
                  </a:lnTo>
                  <a:lnTo>
                    <a:pt x="137" y="296"/>
                  </a:lnTo>
                  <a:lnTo>
                    <a:pt x="137" y="97"/>
                  </a:lnTo>
                  <a:lnTo>
                    <a:pt x="141" y="93"/>
                  </a:lnTo>
                  <a:lnTo>
                    <a:pt x="141" y="236"/>
                  </a:lnTo>
                  <a:lnTo>
                    <a:pt x="146" y="250"/>
                  </a:lnTo>
                  <a:lnTo>
                    <a:pt x="146" y="189"/>
                  </a:lnTo>
                  <a:lnTo>
                    <a:pt x="146" y="314"/>
                  </a:lnTo>
                  <a:lnTo>
                    <a:pt x="150" y="311"/>
                  </a:lnTo>
                  <a:lnTo>
                    <a:pt x="150" y="86"/>
                  </a:lnTo>
                  <a:lnTo>
                    <a:pt x="154" y="90"/>
                  </a:lnTo>
                  <a:lnTo>
                    <a:pt x="154" y="218"/>
                  </a:lnTo>
                  <a:lnTo>
                    <a:pt x="159" y="236"/>
                  </a:lnTo>
                  <a:lnTo>
                    <a:pt x="159" y="189"/>
                  </a:lnTo>
                  <a:lnTo>
                    <a:pt x="159" y="346"/>
                  </a:lnTo>
                  <a:lnTo>
                    <a:pt x="163" y="339"/>
                  </a:lnTo>
                  <a:lnTo>
                    <a:pt x="163" y="47"/>
                  </a:lnTo>
                  <a:lnTo>
                    <a:pt x="163" y="54"/>
                  </a:lnTo>
                  <a:lnTo>
                    <a:pt x="168" y="65"/>
                  </a:lnTo>
                  <a:lnTo>
                    <a:pt x="168" y="204"/>
                  </a:lnTo>
                  <a:lnTo>
                    <a:pt x="172" y="229"/>
                  </a:lnTo>
                  <a:lnTo>
                    <a:pt x="172" y="400"/>
                  </a:lnTo>
                  <a:lnTo>
                    <a:pt x="172" y="193"/>
                  </a:lnTo>
                  <a:lnTo>
                    <a:pt x="172" y="396"/>
                  </a:lnTo>
                  <a:lnTo>
                    <a:pt x="176" y="393"/>
                  </a:lnTo>
                  <a:lnTo>
                    <a:pt x="176" y="4"/>
                  </a:lnTo>
                  <a:lnTo>
                    <a:pt x="176" y="8"/>
                  </a:lnTo>
                  <a:lnTo>
                    <a:pt x="181" y="18"/>
                  </a:lnTo>
                  <a:lnTo>
                    <a:pt x="181" y="236"/>
                  </a:lnTo>
                  <a:lnTo>
                    <a:pt x="185" y="264"/>
                  </a:lnTo>
                  <a:lnTo>
                    <a:pt x="185" y="432"/>
                  </a:lnTo>
                  <a:lnTo>
                    <a:pt x="185" y="211"/>
                  </a:lnTo>
                  <a:lnTo>
                    <a:pt x="185" y="421"/>
                  </a:lnTo>
                  <a:lnTo>
                    <a:pt x="190" y="414"/>
                  </a:lnTo>
                  <a:lnTo>
                    <a:pt x="190" y="8"/>
                  </a:lnTo>
                  <a:lnTo>
                    <a:pt x="194" y="15"/>
                  </a:lnTo>
                  <a:lnTo>
                    <a:pt x="194" y="243"/>
                  </a:lnTo>
                  <a:lnTo>
                    <a:pt x="198" y="264"/>
                  </a:lnTo>
                  <a:lnTo>
                    <a:pt x="198" y="418"/>
                  </a:lnTo>
                  <a:lnTo>
                    <a:pt x="198" y="239"/>
                  </a:lnTo>
                  <a:lnTo>
                    <a:pt x="198" y="389"/>
                  </a:lnTo>
                  <a:lnTo>
                    <a:pt x="203" y="382"/>
                  </a:lnTo>
                  <a:lnTo>
                    <a:pt x="203" y="50"/>
                  </a:lnTo>
                  <a:lnTo>
                    <a:pt x="207" y="47"/>
                  </a:lnTo>
                  <a:lnTo>
                    <a:pt x="207" y="257"/>
                  </a:lnTo>
                  <a:lnTo>
                    <a:pt x="212" y="261"/>
                  </a:lnTo>
                  <a:lnTo>
                    <a:pt x="212" y="378"/>
                  </a:lnTo>
                  <a:lnTo>
                    <a:pt x="212" y="254"/>
                  </a:lnTo>
                  <a:lnTo>
                    <a:pt x="212" y="350"/>
                  </a:lnTo>
                  <a:lnTo>
                    <a:pt x="216" y="343"/>
                  </a:lnTo>
                  <a:lnTo>
                    <a:pt x="216" y="65"/>
                  </a:lnTo>
                  <a:lnTo>
                    <a:pt x="220" y="57"/>
                  </a:lnTo>
                  <a:lnTo>
                    <a:pt x="220" y="268"/>
                  </a:lnTo>
                  <a:lnTo>
                    <a:pt x="225" y="275"/>
                  </a:lnTo>
                  <a:lnTo>
                    <a:pt x="225" y="368"/>
                  </a:lnTo>
                  <a:lnTo>
                    <a:pt x="225" y="332"/>
                  </a:lnTo>
                  <a:lnTo>
                    <a:pt x="229" y="328"/>
                  </a:lnTo>
                  <a:lnTo>
                    <a:pt x="229" y="43"/>
                  </a:lnTo>
                  <a:lnTo>
                    <a:pt x="234" y="33"/>
                  </a:lnTo>
                  <a:lnTo>
                    <a:pt x="234" y="29"/>
                  </a:lnTo>
                  <a:lnTo>
                    <a:pt x="234" y="311"/>
                  </a:lnTo>
                  <a:lnTo>
                    <a:pt x="238" y="318"/>
                  </a:lnTo>
                  <a:lnTo>
                    <a:pt x="238" y="368"/>
                  </a:lnTo>
                  <a:lnTo>
                    <a:pt x="238" y="314"/>
                  </a:lnTo>
                  <a:lnTo>
                    <a:pt x="242" y="300"/>
                  </a:lnTo>
                  <a:lnTo>
                    <a:pt x="242" y="8"/>
                  </a:lnTo>
                  <a:lnTo>
                    <a:pt x="247" y="0"/>
                  </a:lnTo>
                </a:path>
              </a:pathLst>
            </a:custGeom>
            <a:noFill/>
            <a:ln w="9" cap="flat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0" name="Freeform 211"/>
            <p:cNvSpPr>
              <a:spLocks/>
            </p:cNvSpPr>
            <p:nvPr/>
          </p:nvSpPr>
          <p:spPr bwMode="auto">
            <a:xfrm>
              <a:off x="6238475" y="2368469"/>
              <a:ext cx="274722" cy="669013"/>
            </a:xfrm>
            <a:custGeom>
              <a:avLst/>
              <a:gdLst>
                <a:gd name="T0" fmla="*/ 0 w 198"/>
                <a:gd name="T1" fmla="*/ 336 h 346"/>
                <a:gd name="T2" fmla="*/ 4 w 198"/>
                <a:gd name="T3" fmla="*/ 346 h 346"/>
                <a:gd name="T4" fmla="*/ 9 w 198"/>
                <a:gd name="T5" fmla="*/ 271 h 346"/>
                <a:gd name="T6" fmla="*/ 13 w 198"/>
                <a:gd name="T7" fmla="*/ 29 h 346"/>
                <a:gd name="T8" fmla="*/ 13 w 198"/>
                <a:gd name="T9" fmla="*/ 314 h 346"/>
                <a:gd name="T10" fmla="*/ 17 w 198"/>
                <a:gd name="T11" fmla="*/ 254 h 346"/>
                <a:gd name="T12" fmla="*/ 22 w 198"/>
                <a:gd name="T13" fmla="*/ 72 h 346"/>
                <a:gd name="T14" fmla="*/ 26 w 198"/>
                <a:gd name="T15" fmla="*/ 100 h 346"/>
                <a:gd name="T16" fmla="*/ 26 w 198"/>
                <a:gd name="T17" fmla="*/ 268 h 346"/>
                <a:gd name="T18" fmla="*/ 31 w 198"/>
                <a:gd name="T19" fmla="*/ 243 h 346"/>
                <a:gd name="T20" fmla="*/ 35 w 198"/>
                <a:gd name="T21" fmla="*/ 115 h 346"/>
                <a:gd name="T22" fmla="*/ 39 w 198"/>
                <a:gd name="T23" fmla="*/ 157 h 346"/>
                <a:gd name="T24" fmla="*/ 39 w 198"/>
                <a:gd name="T25" fmla="*/ 243 h 346"/>
                <a:gd name="T26" fmla="*/ 44 w 198"/>
                <a:gd name="T27" fmla="*/ 236 h 346"/>
                <a:gd name="T28" fmla="*/ 48 w 198"/>
                <a:gd name="T29" fmla="*/ 136 h 346"/>
                <a:gd name="T30" fmla="*/ 53 w 198"/>
                <a:gd name="T31" fmla="*/ 204 h 346"/>
                <a:gd name="T32" fmla="*/ 53 w 198"/>
                <a:gd name="T33" fmla="*/ 232 h 346"/>
                <a:gd name="T34" fmla="*/ 61 w 198"/>
                <a:gd name="T35" fmla="*/ 161 h 346"/>
                <a:gd name="T36" fmla="*/ 66 w 198"/>
                <a:gd name="T37" fmla="*/ 246 h 346"/>
                <a:gd name="T38" fmla="*/ 66 w 198"/>
                <a:gd name="T39" fmla="*/ 225 h 346"/>
                <a:gd name="T40" fmla="*/ 75 w 198"/>
                <a:gd name="T41" fmla="*/ 232 h 346"/>
                <a:gd name="T42" fmla="*/ 75 w 198"/>
                <a:gd name="T43" fmla="*/ 239 h 346"/>
                <a:gd name="T44" fmla="*/ 79 w 198"/>
                <a:gd name="T45" fmla="*/ 222 h 346"/>
                <a:gd name="T46" fmla="*/ 88 w 198"/>
                <a:gd name="T47" fmla="*/ 232 h 346"/>
                <a:gd name="T48" fmla="*/ 88 w 198"/>
                <a:gd name="T49" fmla="*/ 229 h 346"/>
                <a:gd name="T50" fmla="*/ 92 w 198"/>
                <a:gd name="T51" fmla="*/ 222 h 346"/>
                <a:gd name="T52" fmla="*/ 97 w 198"/>
                <a:gd name="T53" fmla="*/ 225 h 346"/>
                <a:gd name="T54" fmla="*/ 101 w 198"/>
                <a:gd name="T55" fmla="*/ 225 h 346"/>
                <a:gd name="T56" fmla="*/ 101 w 198"/>
                <a:gd name="T57" fmla="*/ 225 h 346"/>
                <a:gd name="T58" fmla="*/ 114 w 198"/>
                <a:gd name="T59" fmla="*/ 225 h 346"/>
                <a:gd name="T60" fmla="*/ 119 w 198"/>
                <a:gd name="T61" fmla="*/ 229 h 346"/>
                <a:gd name="T62" fmla="*/ 123 w 198"/>
                <a:gd name="T63" fmla="*/ 225 h 346"/>
                <a:gd name="T64" fmla="*/ 123 w 198"/>
                <a:gd name="T65" fmla="*/ 225 h 346"/>
                <a:gd name="T66" fmla="*/ 132 w 198"/>
                <a:gd name="T67" fmla="*/ 222 h 346"/>
                <a:gd name="T68" fmla="*/ 136 w 198"/>
                <a:gd name="T69" fmla="*/ 232 h 346"/>
                <a:gd name="T70" fmla="*/ 145 w 198"/>
                <a:gd name="T71" fmla="*/ 225 h 346"/>
                <a:gd name="T72" fmla="*/ 149 w 198"/>
                <a:gd name="T73" fmla="*/ 225 h 346"/>
                <a:gd name="T74" fmla="*/ 149 w 198"/>
                <a:gd name="T75" fmla="*/ 225 h 346"/>
                <a:gd name="T76" fmla="*/ 154 w 198"/>
                <a:gd name="T77" fmla="*/ 225 h 346"/>
                <a:gd name="T78" fmla="*/ 158 w 198"/>
                <a:gd name="T79" fmla="*/ 232 h 346"/>
                <a:gd name="T80" fmla="*/ 163 w 198"/>
                <a:gd name="T81" fmla="*/ 225 h 346"/>
                <a:gd name="T82" fmla="*/ 163 w 198"/>
                <a:gd name="T83" fmla="*/ 225 h 346"/>
                <a:gd name="T84" fmla="*/ 171 w 198"/>
                <a:gd name="T85" fmla="*/ 232 h 346"/>
                <a:gd name="T86" fmla="*/ 176 w 198"/>
                <a:gd name="T87" fmla="*/ 229 h 346"/>
                <a:gd name="T88" fmla="*/ 176 w 198"/>
                <a:gd name="T89" fmla="*/ 229 h 346"/>
                <a:gd name="T90" fmla="*/ 185 w 198"/>
                <a:gd name="T91" fmla="*/ 225 h 346"/>
                <a:gd name="T92" fmla="*/ 193 w 198"/>
                <a:gd name="T93" fmla="*/ 229 h 3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98" h="346">
                  <a:moveTo>
                    <a:pt x="0" y="0"/>
                  </a:moveTo>
                  <a:lnTo>
                    <a:pt x="0" y="336"/>
                  </a:lnTo>
                  <a:lnTo>
                    <a:pt x="4" y="339"/>
                  </a:lnTo>
                  <a:lnTo>
                    <a:pt x="4" y="346"/>
                  </a:lnTo>
                  <a:lnTo>
                    <a:pt x="4" y="282"/>
                  </a:lnTo>
                  <a:lnTo>
                    <a:pt x="9" y="271"/>
                  </a:lnTo>
                  <a:lnTo>
                    <a:pt x="9" y="18"/>
                  </a:lnTo>
                  <a:lnTo>
                    <a:pt x="13" y="29"/>
                  </a:lnTo>
                  <a:lnTo>
                    <a:pt x="13" y="318"/>
                  </a:lnTo>
                  <a:lnTo>
                    <a:pt x="13" y="314"/>
                  </a:lnTo>
                  <a:lnTo>
                    <a:pt x="17" y="311"/>
                  </a:lnTo>
                  <a:lnTo>
                    <a:pt x="17" y="254"/>
                  </a:lnTo>
                  <a:lnTo>
                    <a:pt x="22" y="250"/>
                  </a:lnTo>
                  <a:lnTo>
                    <a:pt x="22" y="72"/>
                  </a:lnTo>
                  <a:lnTo>
                    <a:pt x="22" y="79"/>
                  </a:lnTo>
                  <a:lnTo>
                    <a:pt x="26" y="100"/>
                  </a:lnTo>
                  <a:lnTo>
                    <a:pt x="26" y="286"/>
                  </a:lnTo>
                  <a:lnTo>
                    <a:pt x="26" y="268"/>
                  </a:lnTo>
                  <a:lnTo>
                    <a:pt x="31" y="261"/>
                  </a:lnTo>
                  <a:lnTo>
                    <a:pt x="31" y="243"/>
                  </a:lnTo>
                  <a:lnTo>
                    <a:pt x="35" y="246"/>
                  </a:lnTo>
                  <a:lnTo>
                    <a:pt x="35" y="115"/>
                  </a:lnTo>
                  <a:lnTo>
                    <a:pt x="35" y="132"/>
                  </a:lnTo>
                  <a:lnTo>
                    <a:pt x="39" y="157"/>
                  </a:lnTo>
                  <a:lnTo>
                    <a:pt x="39" y="264"/>
                  </a:lnTo>
                  <a:lnTo>
                    <a:pt x="39" y="243"/>
                  </a:lnTo>
                  <a:lnTo>
                    <a:pt x="44" y="239"/>
                  </a:lnTo>
                  <a:lnTo>
                    <a:pt x="44" y="236"/>
                  </a:lnTo>
                  <a:lnTo>
                    <a:pt x="48" y="239"/>
                  </a:lnTo>
                  <a:lnTo>
                    <a:pt x="48" y="136"/>
                  </a:lnTo>
                  <a:lnTo>
                    <a:pt x="48" y="175"/>
                  </a:lnTo>
                  <a:lnTo>
                    <a:pt x="53" y="204"/>
                  </a:lnTo>
                  <a:lnTo>
                    <a:pt x="53" y="257"/>
                  </a:lnTo>
                  <a:lnTo>
                    <a:pt x="53" y="232"/>
                  </a:lnTo>
                  <a:lnTo>
                    <a:pt x="61" y="232"/>
                  </a:lnTo>
                  <a:lnTo>
                    <a:pt x="61" y="161"/>
                  </a:lnTo>
                  <a:lnTo>
                    <a:pt x="61" y="236"/>
                  </a:lnTo>
                  <a:lnTo>
                    <a:pt x="66" y="246"/>
                  </a:lnTo>
                  <a:lnTo>
                    <a:pt x="66" y="250"/>
                  </a:lnTo>
                  <a:lnTo>
                    <a:pt x="66" y="225"/>
                  </a:lnTo>
                  <a:lnTo>
                    <a:pt x="70" y="229"/>
                  </a:lnTo>
                  <a:lnTo>
                    <a:pt x="75" y="232"/>
                  </a:lnTo>
                  <a:lnTo>
                    <a:pt x="75" y="197"/>
                  </a:lnTo>
                  <a:lnTo>
                    <a:pt x="75" y="239"/>
                  </a:lnTo>
                  <a:lnTo>
                    <a:pt x="79" y="236"/>
                  </a:lnTo>
                  <a:lnTo>
                    <a:pt x="79" y="222"/>
                  </a:lnTo>
                  <a:lnTo>
                    <a:pt x="88" y="229"/>
                  </a:lnTo>
                  <a:lnTo>
                    <a:pt x="88" y="232"/>
                  </a:lnTo>
                  <a:lnTo>
                    <a:pt x="88" y="222"/>
                  </a:lnTo>
                  <a:lnTo>
                    <a:pt x="88" y="229"/>
                  </a:lnTo>
                  <a:lnTo>
                    <a:pt x="92" y="225"/>
                  </a:lnTo>
                  <a:lnTo>
                    <a:pt x="92" y="222"/>
                  </a:lnTo>
                  <a:lnTo>
                    <a:pt x="92" y="222"/>
                  </a:lnTo>
                  <a:lnTo>
                    <a:pt x="97" y="225"/>
                  </a:lnTo>
                  <a:lnTo>
                    <a:pt x="97" y="229"/>
                  </a:lnTo>
                  <a:lnTo>
                    <a:pt x="101" y="225"/>
                  </a:lnTo>
                  <a:lnTo>
                    <a:pt x="101" y="229"/>
                  </a:lnTo>
                  <a:lnTo>
                    <a:pt x="101" y="225"/>
                  </a:lnTo>
                  <a:lnTo>
                    <a:pt x="105" y="225"/>
                  </a:lnTo>
                  <a:lnTo>
                    <a:pt x="114" y="225"/>
                  </a:lnTo>
                  <a:lnTo>
                    <a:pt x="114" y="225"/>
                  </a:lnTo>
                  <a:lnTo>
                    <a:pt x="119" y="229"/>
                  </a:lnTo>
                  <a:lnTo>
                    <a:pt x="119" y="222"/>
                  </a:lnTo>
                  <a:lnTo>
                    <a:pt x="123" y="225"/>
                  </a:lnTo>
                  <a:lnTo>
                    <a:pt x="123" y="229"/>
                  </a:lnTo>
                  <a:lnTo>
                    <a:pt x="123" y="225"/>
                  </a:lnTo>
                  <a:lnTo>
                    <a:pt x="132" y="225"/>
                  </a:lnTo>
                  <a:lnTo>
                    <a:pt x="132" y="222"/>
                  </a:lnTo>
                  <a:lnTo>
                    <a:pt x="136" y="225"/>
                  </a:lnTo>
                  <a:lnTo>
                    <a:pt x="136" y="232"/>
                  </a:lnTo>
                  <a:lnTo>
                    <a:pt x="136" y="225"/>
                  </a:lnTo>
                  <a:lnTo>
                    <a:pt x="145" y="225"/>
                  </a:lnTo>
                  <a:lnTo>
                    <a:pt x="145" y="222"/>
                  </a:lnTo>
                  <a:lnTo>
                    <a:pt x="149" y="225"/>
                  </a:lnTo>
                  <a:lnTo>
                    <a:pt x="149" y="232"/>
                  </a:lnTo>
                  <a:lnTo>
                    <a:pt x="149" y="225"/>
                  </a:lnTo>
                  <a:lnTo>
                    <a:pt x="154" y="229"/>
                  </a:lnTo>
                  <a:lnTo>
                    <a:pt x="154" y="225"/>
                  </a:lnTo>
                  <a:lnTo>
                    <a:pt x="154" y="229"/>
                  </a:lnTo>
                  <a:lnTo>
                    <a:pt x="158" y="232"/>
                  </a:lnTo>
                  <a:lnTo>
                    <a:pt x="158" y="222"/>
                  </a:lnTo>
                  <a:lnTo>
                    <a:pt x="163" y="225"/>
                  </a:lnTo>
                  <a:lnTo>
                    <a:pt x="163" y="232"/>
                  </a:lnTo>
                  <a:lnTo>
                    <a:pt x="163" y="225"/>
                  </a:lnTo>
                  <a:lnTo>
                    <a:pt x="167" y="229"/>
                  </a:lnTo>
                  <a:lnTo>
                    <a:pt x="171" y="232"/>
                  </a:lnTo>
                  <a:lnTo>
                    <a:pt x="171" y="225"/>
                  </a:lnTo>
                  <a:lnTo>
                    <a:pt x="176" y="229"/>
                  </a:lnTo>
                  <a:lnTo>
                    <a:pt x="176" y="232"/>
                  </a:lnTo>
                  <a:lnTo>
                    <a:pt x="176" y="229"/>
                  </a:lnTo>
                  <a:lnTo>
                    <a:pt x="180" y="229"/>
                  </a:lnTo>
                  <a:lnTo>
                    <a:pt x="185" y="225"/>
                  </a:lnTo>
                  <a:lnTo>
                    <a:pt x="189" y="229"/>
                  </a:lnTo>
                  <a:lnTo>
                    <a:pt x="193" y="229"/>
                  </a:lnTo>
                  <a:lnTo>
                    <a:pt x="198" y="229"/>
                  </a:lnTo>
                </a:path>
              </a:pathLst>
            </a:custGeom>
            <a:noFill/>
            <a:ln w="9" cap="flat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1" name="Freeform 212"/>
            <p:cNvSpPr>
              <a:spLocks/>
            </p:cNvSpPr>
            <p:nvPr/>
          </p:nvSpPr>
          <p:spPr bwMode="auto">
            <a:xfrm>
              <a:off x="6513197" y="2803521"/>
              <a:ext cx="763118" cy="7734"/>
            </a:xfrm>
            <a:custGeom>
              <a:avLst/>
              <a:gdLst>
                <a:gd name="T0" fmla="*/ 0 w 550"/>
                <a:gd name="T1" fmla="*/ 4 h 4"/>
                <a:gd name="T2" fmla="*/ 13 w 550"/>
                <a:gd name="T3" fmla="*/ 4 h 4"/>
                <a:gd name="T4" fmla="*/ 26 w 550"/>
                <a:gd name="T5" fmla="*/ 4 h 4"/>
                <a:gd name="T6" fmla="*/ 39 w 550"/>
                <a:gd name="T7" fmla="*/ 4 h 4"/>
                <a:gd name="T8" fmla="*/ 53 w 550"/>
                <a:gd name="T9" fmla="*/ 4 h 4"/>
                <a:gd name="T10" fmla="*/ 66 w 550"/>
                <a:gd name="T11" fmla="*/ 4 h 4"/>
                <a:gd name="T12" fmla="*/ 79 w 550"/>
                <a:gd name="T13" fmla="*/ 4 h 4"/>
                <a:gd name="T14" fmla="*/ 92 w 550"/>
                <a:gd name="T15" fmla="*/ 4 h 4"/>
                <a:gd name="T16" fmla="*/ 105 w 550"/>
                <a:gd name="T17" fmla="*/ 4 h 4"/>
                <a:gd name="T18" fmla="*/ 119 w 550"/>
                <a:gd name="T19" fmla="*/ 4 h 4"/>
                <a:gd name="T20" fmla="*/ 132 w 550"/>
                <a:gd name="T21" fmla="*/ 4 h 4"/>
                <a:gd name="T22" fmla="*/ 145 w 550"/>
                <a:gd name="T23" fmla="*/ 4 h 4"/>
                <a:gd name="T24" fmla="*/ 158 w 550"/>
                <a:gd name="T25" fmla="*/ 4 h 4"/>
                <a:gd name="T26" fmla="*/ 171 w 550"/>
                <a:gd name="T27" fmla="*/ 4 h 4"/>
                <a:gd name="T28" fmla="*/ 185 w 550"/>
                <a:gd name="T29" fmla="*/ 4 h 4"/>
                <a:gd name="T30" fmla="*/ 198 w 550"/>
                <a:gd name="T31" fmla="*/ 4 h 4"/>
                <a:gd name="T32" fmla="*/ 211 w 550"/>
                <a:gd name="T33" fmla="*/ 4 h 4"/>
                <a:gd name="T34" fmla="*/ 224 w 550"/>
                <a:gd name="T35" fmla="*/ 4 h 4"/>
                <a:gd name="T36" fmla="*/ 237 w 550"/>
                <a:gd name="T37" fmla="*/ 4 h 4"/>
                <a:gd name="T38" fmla="*/ 251 w 550"/>
                <a:gd name="T39" fmla="*/ 4 h 4"/>
                <a:gd name="T40" fmla="*/ 264 w 550"/>
                <a:gd name="T41" fmla="*/ 4 h 4"/>
                <a:gd name="T42" fmla="*/ 277 w 550"/>
                <a:gd name="T43" fmla="*/ 4 h 4"/>
                <a:gd name="T44" fmla="*/ 290 w 550"/>
                <a:gd name="T45" fmla="*/ 4 h 4"/>
                <a:gd name="T46" fmla="*/ 303 w 550"/>
                <a:gd name="T47" fmla="*/ 4 h 4"/>
                <a:gd name="T48" fmla="*/ 317 w 550"/>
                <a:gd name="T49" fmla="*/ 4 h 4"/>
                <a:gd name="T50" fmla="*/ 330 w 550"/>
                <a:gd name="T51" fmla="*/ 4 h 4"/>
                <a:gd name="T52" fmla="*/ 343 w 550"/>
                <a:gd name="T53" fmla="*/ 4 h 4"/>
                <a:gd name="T54" fmla="*/ 356 w 550"/>
                <a:gd name="T55" fmla="*/ 4 h 4"/>
                <a:gd name="T56" fmla="*/ 369 w 550"/>
                <a:gd name="T57" fmla="*/ 4 h 4"/>
                <a:gd name="T58" fmla="*/ 383 w 550"/>
                <a:gd name="T59" fmla="*/ 4 h 4"/>
                <a:gd name="T60" fmla="*/ 396 w 550"/>
                <a:gd name="T61" fmla="*/ 4 h 4"/>
                <a:gd name="T62" fmla="*/ 409 w 550"/>
                <a:gd name="T63" fmla="*/ 4 h 4"/>
                <a:gd name="T64" fmla="*/ 422 w 550"/>
                <a:gd name="T65" fmla="*/ 4 h 4"/>
                <a:gd name="T66" fmla="*/ 435 w 550"/>
                <a:gd name="T67" fmla="*/ 4 h 4"/>
                <a:gd name="T68" fmla="*/ 449 w 550"/>
                <a:gd name="T69" fmla="*/ 4 h 4"/>
                <a:gd name="T70" fmla="*/ 462 w 550"/>
                <a:gd name="T71" fmla="*/ 4 h 4"/>
                <a:gd name="T72" fmla="*/ 475 w 550"/>
                <a:gd name="T73" fmla="*/ 4 h 4"/>
                <a:gd name="T74" fmla="*/ 488 w 550"/>
                <a:gd name="T75" fmla="*/ 4 h 4"/>
                <a:gd name="T76" fmla="*/ 501 w 550"/>
                <a:gd name="T77" fmla="*/ 4 h 4"/>
                <a:gd name="T78" fmla="*/ 515 w 550"/>
                <a:gd name="T79" fmla="*/ 4 h 4"/>
                <a:gd name="T80" fmla="*/ 528 w 550"/>
                <a:gd name="T81" fmla="*/ 4 h 4"/>
                <a:gd name="T82" fmla="*/ 541 w 550"/>
                <a:gd name="T8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50"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4" y="4"/>
                  </a:lnTo>
                  <a:lnTo>
                    <a:pt x="9" y="4"/>
                  </a:lnTo>
                  <a:lnTo>
                    <a:pt x="13" y="4"/>
                  </a:lnTo>
                  <a:lnTo>
                    <a:pt x="17" y="4"/>
                  </a:lnTo>
                  <a:lnTo>
                    <a:pt x="22" y="4"/>
                  </a:lnTo>
                  <a:lnTo>
                    <a:pt x="26" y="4"/>
                  </a:lnTo>
                  <a:lnTo>
                    <a:pt x="31" y="4"/>
                  </a:lnTo>
                  <a:lnTo>
                    <a:pt x="35" y="4"/>
                  </a:lnTo>
                  <a:lnTo>
                    <a:pt x="39" y="4"/>
                  </a:lnTo>
                  <a:lnTo>
                    <a:pt x="44" y="4"/>
                  </a:lnTo>
                  <a:lnTo>
                    <a:pt x="48" y="4"/>
                  </a:lnTo>
                  <a:lnTo>
                    <a:pt x="53" y="4"/>
                  </a:lnTo>
                  <a:lnTo>
                    <a:pt x="57" y="4"/>
                  </a:lnTo>
                  <a:lnTo>
                    <a:pt x="61" y="4"/>
                  </a:lnTo>
                  <a:lnTo>
                    <a:pt x="66" y="4"/>
                  </a:lnTo>
                  <a:lnTo>
                    <a:pt x="70" y="4"/>
                  </a:lnTo>
                  <a:lnTo>
                    <a:pt x="75" y="4"/>
                  </a:lnTo>
                  <a:lnTo>
                    <a:pt x="79" y="4"/>
                  </a:lnTo>
                  <a:lnTo>
                    <a:pt x="83" y="4"/>
                  </a:lnTo>
                  <a:lnTo>
                    <a:pt x="88" y="4"/>
                  </a:lnTo>
                  <a:lnTo>
                    <a:pt x="92" y="4"/>
                  </a:lnTo>
                  <a:lnTo>
                    <a:pt x="97" y="4"/>
                  </a:lnTo>
                  <a:lnTo>
                    <a:pt x="101" y="4"/>
                  </a:lnTo>
                  <a:lnTo>
                    <a:pt x="105" y="4"/>
                  </a:lnTo>
                  <a:lnTo>
                    <a:pt x="110" y="4"/>
                  </a:lnTo>
                  <a:lnTo>
                    <a:pt x="114" y="4"/>
                  </a:lnTo>
                  <a:lnTo>
                    <a:pt x="119" y="4"/>
                  </a:lnTo>
                  <a:lnTo>
                    <a:pt x="123" y="4"/>
                  </a:lnTo>
                  <a:lnTo>
                    <a:pt x="127" y="4"/>
                  </a:lnTo>
                  <a:lnTo>
                    <a:pt x="132" y="4"/>
                  </a:lnTo>
                  <a:lnTo>
                    <a:pt x="136" y="4"/>
                  </a:lnTo>
                  <a:lnTo>
                    <a:pt x="141" y="4"/>
                  </a:lnTo>
                  <a:lnTo>
                    <a:pt x="145" y="4"/>
                  </a:lnTo>
                  <a:lnTo>
                    <a:pt x="149" y="4"/>
                  </a:lnTo>
                  <a:lnTo>
                    <a:pt x="154" y="4"/>
                  </a:lnTo>
                  <a:lnTo>
                    <a:pt x="158" y="4"/>
                  </a:lnTo>
                  <a:lnTo>
                    <a:pt x="163" y="4"/>
                  </a:lnTo>
                  <a:lnTo>
                    <a:pt x="167" y="4"/>
                  </a:lnTo>
                  <a:lnTo>
                    <a:pt x="171" y="4"/>
                  </a:lnTo>
                  <a:lnTo>
                    <a:pt x="176" y="4"/>
                  </a:lnTo>
                  <a:lnTo>
                    <a:pt x="180" y="4"/>
                  </a:lnTo>
                  <a:lnTo>
                    <a:pt x="185" y="4"/>
                  </a:lnTo>
                  <a:lnTo>
                    <a:pt x="189" y="4"/>
                  </a:lnTo>
                  <a:lnTo>
                    <a:pt x="193" y="4"/>
                  </a:lnTo>
                  <a:lnTo>
                    <a:pt x="198" y="4"/>
                  </a:lnTo>
                  <a:lnTo>
                    <a:pt x="202" y="4"/>
                  </a:lnTo>
                  <a:lnTo>
                    <a:pt x="207" y="4"/>
                  </a:lnTo>
                  <a:lnTo>
                    <a:pt x="211" y="4"/>
                  </a:lnTo>
                  <a:lnTo>
                    <a:pt x="215" y="4"/>
                  </a:lnTo>
                  <a:lnTo>
                    <a:pt x="220" y="4"/>
                  </a:lnTo>
                  <a:lnTo>
                    <a:pt x="224" y="4"/>
                  </a:lnTo>
                  <a:lnTo>
                    <a:pt x="229" y="4"/>
                  </a:lnTo>
                  <a:lnTo>
                    <a:pt x="233" y="4"/>
                  </a:lnTo>
                  <a:lnTo>
                    <a:pt x="237" y="4"/>
                  </a:lnTo>
                  <a:lnTo>
                    <a:pt x="242" y="4"/>
                  </a:lnTo>
                  <a:lnTo>
                    <a:pt x="246" y="4"/>
                  </a:lnTo>
                  <a:lnTo>
                    <a:pt x="251" y="4"/>
                  </a:lnTo>
                  <a:lnTo>
                    <a:pt x="255" y="4"/>
                  </a:lnTo>
                  <a:lnTo>
                    <a:pt x="259" y="4"/>
                  </a:lnTo>
                  <a:lnTo>
                    <a:pt x="264" y="4"/>
                  </a:lnTo>
                  <a:lnTo>
                    <a:pt x="268" y="4"/>
                  </a:lnTo>
                  <a:lnTo>
                    <a:pt x="273" y="4"/>
                  </a:lnTo>
                  <a:lnTo>
                    <a:pt x="277" y="4"/>
                  </a:lnTo>
                  <a:lnTo>
                    <a:pt x="281" y="4"/>
                  </a:lnTo>
                  <a:lnTo>
                    <a:pt x="286" y="4"/>
                  </a:lnTo>
                  <a:lnTo>
                    <a:pt x="290" y="4"/>
                  </a:lnTo>
                  <a:lnTo>
                    <a:pt x="295" y="4"/>
                  </a:lnTo>
                  <a:lnTo>
                    <a:pt x="299" y="4"/>
                  </a:lnTo>
                  <a:lnTo>
                    <a:pt x="303" y="4"/>
                  </a:lnTo>
                  <a:lnTo>
                    <a:pt x="308" y="4"/>
                  </a:lnTo>
                  <a:lnTo>
                    <a:pt x="312" y="4"/>
                  </a:lnTo>
                  <a:lnTo>
                    <a:pt x="317" y="4"/>
                  </a:lnTo>
                  <a:lnTo>
                    <a:pt x="321" y="4"/>
                  </a:lnTo>
                  <a:lnTo>
                    <a:pt x="325" y="4"/>
                  </a:lnTo>
                  <a:lnTo>
                    <a:pt x="330" y="4"/>
                  </a:lnTo>
                  <a:lnTo>
                    <a:pt x="334" y="4"/>
                  </a:lnTo>
                  <a:lnTo>
                    <a:pt x="339" y="4"/>
                  </a:lnTo>
                  <a:lnTo>
                    <a:pt x="343" y="4"/>
                  </a:lnTo>
                  <a:lnTo>
                    <a:pt x="347" y="4"/>
                  </a:lnTo>
                  <a:lnTo>
                    <a:pt x="352" y="4"/>
                  </a:lnTo>
                  <a:lnTo>
                    <a:pt x="356" y="4"/>
                  </a:lnTo>
                  <a:lnTo>
                    <a:pt x="361" y="4"/>
                  </a:lnTo>
                  <a:lnTo>
                    <a:pt x="365" y="4"/>
                  </a:lnTo>
                  <a:lnTo>
                    <a:pt x="369" y="4"/>
                  </a:lnTo>
                  <a:lnTo>
                    <a:pt x="374" y="4"/>
                  </a:lnTo>
                  <a:lnTo>
                    <a:pt x="378" y="4"/>
                  </a:lnTo>
                  <a:lnTo>
                    <a:pt x="383" y="4"/>
                  </a:lnTo>
                  <a:lnTo>
                    <a:pt x="387" y="4"/>
                  </a:lnTo>
                  <a:lnTo>
                    <a:pt x="391" y="4"/>
                  </a:lnTo>
                  <a:lnTo>
                    <a:pt x="396" y="4"/>
                  </a:lnTo>
                  <a:lnTo>
                    <a:pt x="400" y="4"/>
                  </a:lnTo>
                  <a:lnTo>
                    <a:pt x="405" y="4"/>
                  </a:lnTo>
                  <a:lnTo>
                    <a:pt x="409" y="4"/>
                  </a:lnTo>
                  <a:lnTo>
                    <a:pt x="413" y="4"/>
                  </a:lnTo>
                  <a:lnTo>
                    <a:pt x="418" y="4"/>
                  </a:lnTo>
                  <a:lnTo>
                    <a:pt x="422" y="4"/>
                  </a:lnTo>
                  <a:lnTo>
                    <a:pt x="427" y="4"/>
                  </a:lnTo>
                  <a:lnTo>
                    <a:pt x="431" y="4"/>
                  </a:lnTo>
                  <a:lnTo>
                    <a:pt x="435" y="4"/>
                  </a:lnTo>
                  <a:lnTo>
                    <a:pt x="440" y="4"/>
                  </a:lnTo>
                  <a:lnTo>
                    <a:pt x="444" y="4"/>
                  </a:lnTo>
                  <a:lnTo>
                    <a:pt x="449" y="4"/>
                  </a:lnTo>
                  <a:lnTo>
                    <a:pt x="453" y="4"/>
                  </a:lnTo>
                  <a:lnTo>
                    <a:pt x="457" y="4"/>
                  </a:lnTo>
                  <a:lnTo>
                    <a:pt x="462" y="4"/>
                  </a:lnTo>
                  <a:lnTo>
                    <a:pt x="466" y="4"/>
                  </a:lnTo>
                  <a:lnTo>
                    <a:pt x="471" y="4"/>
                  </a:lnTo>
                  <a:lnTo>
                    <a:pt x="475" y="4"/>
                  </a:lnTo>
                  <a:lnTo>
                    <a:pt x="479" y="4"/>
                  </a:lnTo>
                  <a:lnTo>
                    <a:pt x="484" y="4"/>
                  </a:lnTo>
                  <a:lnTo>
                    <a:pt x="488" y="4"/>
                  </a:lnTo>
                  <a:lnTo>
                    <a:pt x="493" y="4"/>
                  </a:lnTo>
                  <a:lnTo>
                    <a:pt x="497" y="4"/>
                  </a:lnTo>
                  <a:lnTo>
                    <a:pt x="501" y="4"/>
                  </a:lnTo>
                  <a:lnTo>
                    <a:pt x="506" y="4"/>
                  </a:lnTo>
                  <a:lnTo>
                    <a:pt x="510" y="4"/>
                  </a:lnTo>
                  <a:lnTo>
                    <a:pt x="515" y="4"/>
                  </a:lnTo>
                  <a:lnTo>
                    <a:pt x="519" y="4"/>
                  </a:lnTo>
                  <a:lnTo>
                    <a:pt x="523" y="4"/>
                  </a:lnTo>
                  <a:lnTo>
                    <a:pt x="528" y="4"/>
                  </a:lnTo>
                  <a:lnTo>
                    <a:pt x="532" y="4"/>
                  </a:lnTo>
                  <a:lnTo>
                    <a:pt x="537" y="4"/>
                  </a:lnTo>
                  <a:lnTo>
                    <a:pt x="541" y="4"/>
                  </a:lnTo>
                  <a:lnTo>
                    <a:pt x="545" y="4"/>
                  </a:lnTo>
                  <a:lnTo>
                    <a:pt x="550" y="4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2" name="Freeform 213"/>
            <p:cNvSpPr>
              <a:spLocks/>
            </p:cNvSpPr>
            <p:nvPr/>
          </p:nvSpPr>
          <p:spPr bwMode="auto">
            <a:xfrm>
              <a:off x="7276313" y="2811255"/>
              <a:ext cx="775605" cy="0"/>
            </a:xfrm>
            <a:custGeom>
              <a:avLst/>
              <a:gdLst>
                <a:gd name="T0" fmla="*/ 9 w 559"/>
                <a:gd name="T1" fmla="*/ 22 w 559"/>
                <a:gd name="T2" fmla="*/ 35 w 559"/>
                <a:gd name="T3" fmla="*/ 48 w 559"/>
                <a:gd name="T4" fmla="*/ 61 w 559"/>
                <a:gd name="T5" fmla="*/ 75 w 559"/>
                <a:gd name="T6" fmla="*/ 88 w 559"/>
                <a:gd name="T7" fmla="*/ 101 w 559"/>
                <a:gd name="T8" fmla="*/ 114 w 559"/>
                <a:gd name="T9" fmla="*/ 127 w 559"/>
                <a:gd name="T10" fmla="*/ 141 w 559"/>
                <a:gd name="T11" fmla="*/ 154 w 559"/>
                <a:gd name="T12" fmla="*/ 167 w 559"/>
                <a:gd name="T13" fmla="*/ 180 w 559"/>
                <a:gd name="T14" fmla="*/ 193 w 559"/>
                <a:gd name="T15" fmla="*/ 207 w 559"/>
                <a:gd name="T16" fmla="*/ 220 w 559"/>
                <a:gd name="T17" fmla="*/ 233 w 559"/>
                <a:gd name="T18" fmla="*/ 246 w 559"/>
                <a:gd name="T19" fmla="*/ 259 w 559"/>
                <a:gd name="T20" fmla="*/ 273 w 559"/>
                <a:gd name="T21" fmla="*/ 286 w 559"/>
                <a:gd name="T22" fmla="*/ 299 w 559"/>
                <a:gd name="T23" fmla="*/ 312 w 559"/>
                <a:gd name="T24" fmla="*/ 325 w 559"/>
                <a:gd name="T25" fmla="*/ 339 w 559"/>
                <a:gd name="T26" fmla="*/ 352 w 559"/>
                <a:gd name="T27" fmla="*/ 365 w 559"/>
                <a:gd name="T28" fmla="*/ 378 w 559"/>
                <a:gd name="T29" fmla="*/ 391 w 559"/>
                <a:gd name="T30" fmla="*/ 405 w 559"/>
                <a:gd name="T31" fmla="*/ 418 w 559"/>
                <a:gd name="T32" fmla="*/ 431 w 559"/>
                <a:gd name="T33" fmla="*/ 444 w 559"/>
                <a:gd name="T34" fmla="*/ 457 w 559"/>
                <a:gd name="T35" fmla="*/ 471 w 559"/>
                <a:gd name="T36" fmla="*/ 484 w 559"/>
                <a:gd name="T37" fmla="*/ 497 w 559"/>
                <a:gd name="T38" fmla="*/ 510 w 559"/>
                <a:gd name="T39" fmla="*/ 523 w 559"/>
                <a:gd name="T40" fmla="*/ 537 w 559"/>
                <a:gd name="T41" fmla="*/ 550 w 55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</a:cxnLst>
              <a:rect l="0" t="0" r="r" b="b"/>
              <a:pathLst>
                <a:path w="559">
                  <a:moveTo>
                    <a:pt x="0" y="0"/>
                  </a:moveTo>
                  <a:lnTo>
                    <a:pt x="4" y="0"/>
                  </a:lnTo>
                  <a:lnTo>
                    <a:pt x="9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31" y="0"/>
                  </a:lnTo>
                  <a:lnTo>
                    <a:pt x="35" y="0"/>
                  </a:lnTo>
                  <a:lnTo>
                    <a:pt x="39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3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5" y="0"/>
                  </a:lnTo>
                  <a:lnTo>
                    <a:pt x="79" y="0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2" y="0"/>
                  </a:lnTo>
                  <a:lnTo>
                    <a:pt x="97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9" y="0"/>
                  </a:lnTo>
                  <a:lnTo>
                    <a:pt x="123" y="0"/>
                  </a:lnTo>
                  <a:lnTo>
                    <a:pt x="127" y="0"/>
                  </a:lnTo>
                  <a:lnTo>
                    <a:pt x="132" y="0"/>
                  </a:lnTo>
                  <a:lnTo>
                    <a:pt x="136" y="0"/>
                  </a:lnTo>
                  <a:lnTo>
                    <a:pt x="141" y="0"/>
                  </a:lnTo>
                  <a:lnTo>
                    <a:pt x="145" y="0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3" y="0"/>
                  </a:lnTo>
                  <a:lnTo>
                    <a:pt x="167" y="0"/>
                  </a:lnTo>
                  <a:lnTo>
                    <a:pt x="171" y="0"/>
                  </a:lnTo>
                  <a:lnTo>
                    <a:pt x="176" y="0"/>
                  </a:lnTo>
                  <a:lnTo>
                    <a:pt x="180" y="0"/>
                  </a:lnTo>
                  <a:lnTo>
                    <a:pt x="185" y="0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7" y="0"/>
                  </a:lnTo>
                  <a:lnTo>
                    <a:pt x="211" y="0"/>
                  </a:lnTo>
                  <a:lnTo>
                    <a:pt x="215" y="0"/>
                  </a:lnTo>
                  <a:lnTo>
                    <a:pt x="220" y="0"/>
                  </a:lnTo>
                  <a:lnTo>
                    <a:pt x="224" y="0"/>
                  </a:lnTo>
                  <a:lnTo>
                    <a:pt x="229" y="0"/>
                  </a:lnTo>
                  <a:lnTo>
                    <a:pt x="233" y="0"/>
                  </a:lnTo>
                  <a:lnTo>
                    <a:pt x="237" y="0"/>
                  </a:lnTo>
                  <a:lnTo>
                    <a:pt x="242" y="0"/>
                  </a:lnTo>
                  <a:lnTo>
                    <a:pt x="246" y="0"/>
                  </a:lnTo>
                  <a:lnTo>
                    <a:pt x="251" y="0"/>
                  </a:lnTo>
                  <a:lnTo>
                    <a:pt x="255" y="0"/>
                  </a:lnTo>
                  <a:lnTo>
                    <a:pt x="259" y="0"/>
                  </a:lnTo>
                  <a:lnTo>
                    <a:pt x="264" y="0"/>
                  </a:lnTo>
                  <a:lnTo>
                    <a:pt x="268" y="0"/>
                  </a:lnTo>
                  <a:lnTo>
                    <a:pt x="273" y="0"/>
                  </a:lnTo>
                  <a:lnTo>
                    <a:pt x="277" y="0"/>
                  </a:lnTo>
                  <a:lnTo>
                    <a:pt x="281" y="0"/>
                  </a:lnTo>
                  <a:lnTo>
                    <a:pt x="286" y="0"/>
                  </a:lnTo>
                  <a:lnTo>
                    <a:pt x="290" y="0"/>
                  </a:lnTo>
                  <a:lnTo>
                    <a:pt x="295" y="0"/>
                  </a:lnTo>
                  <a:lnTo>
                    <a:pt x="299" y="0"/>
                  </a:lnTo>
                  <a:lnTo>
                    <a:pt x="303" y="0"/>
                  </a:lnTo>
                  <a:lnTo>
                    <a:pt x="308" y="0"/>
                  </a:lnTo>
                  <a:lnTo>
                    <a:pt x="312" y="0"/>
                  </a:lnTo>
                  <a:lnTo>
                    <a:pt x="317" y="0"/>
                  </a:lnTo>
                  <a:lnTo>
                    <a:pt x="321" y="0"/>
                  </a:lnTo>
                  <a:lnTo>
                    <a:pt x="325" y="0"/>
                  </a:lnTo>
                  <a:lnTo>
                    <a:pt x="330" y="0"/>
                  </a:lnTo>
                  <a:lnTo>
                    <a:pt x="334" y="0"/>
                  </a:lnTo>
                  <a:lnTo>
                    <a:pt x="339" y="0"/>
                  </a:lnTo>
                  <a:lnTo>
                    <a:pt x="343" y="0"/>
                  </a:lnTo>
                  <a:lnTo>
                    <a:pt x="347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61" y="0"/>
                  </a:lnTo>
                  <a:lnTo>
                    <a:pt x="365" y="0"/>
                  </a:lnTo>
                  <a:lnTo>
                    <a:pt x="369" y="0"/>
                  </a:lnTo>
                  <a:lnTo>
                    <a:pt x="374" y="0"/>
                  </a:lnTo>
                  <a:lnTo>
                    <a:pt x="378" y="0"/>
                  </a:lnTo>
                  <a:lnTo>
                    <a:pt x="383" y="0"/>
                  </a:lnTo>
                  <a:lnTo>
                    <a:pt x="387" y="0"/>
                  </a:lnTo>
                  <a:lnTo>
                    <a:pt x="391" y="0"/>
                  </a:lnTo>
                  <a:lnTo>
                    <a:pt x="396" y="0"/>
                  </a:lnTo>
                  <a:lnTo>
                    <a:pt x="400" y="0"/>
                  </a:lnTo>
                  <a:lnTo>
                    <a:pt x="405" y="0"/>
                  </a:lnTo>
                  <a:lnTo>
                    <a:pt x="409" y="0"/>
                  </a:lnTo>
                  <a:lnTo>
                    <a:pt x="413" y="0"/>
                  </a:lnTo>
                  <a:lnTo>
                    <a:pt x="418" y="0"/>
                  </a:lnTo>
                  <a:lnTo>
                    <a:pt x="422" y="0"/>
                  </a:lnTo>
                  <a:lnTo>
                    <a:pt x="427" y="0"/>
                  </a:lnTo>
                  <a:lnTo>
                    <a:pt x="431" y="0"/>
                  </a:lnTo>
                  <a:lnTo>
                    <a:pt x="435" y="0"/>
                  </a:lnTo>
                  <a:lnTo>
                    <a:pt x="440" y="0"/>
                  </a:lnTo>
                  <a:lnTo>
                    <a:pt x="444" y="0"/>
                  </a:lnTo>
                  <a:lnTo>
                    <a:pt x="449" y="0"/>
                  </a:lnTo>
                  <a:lnTo>
                    <a:pt x="453" y="0"/>
                  </a:lnTo>
                  <a:lnTo>
                    <a:pt x="457" y="0"/>
                  </a:lnTo>
                  <a:lnTo>
                    <a:pt x="462" y="0"/>
                  </a:lnTo>
                  <a:lnTo>
                    <a:pt x="466" y="0"/>
                  </a:lnTo>
                  <a:lnTo>
                    <a:pt x="471" y="0"/>
                  </a:lnTo>
                  <a:lnTo>
                    <a:pt x="475" y="0"/>
                  </a:lnTo>
                  <a:lnTo>
                    <a:pt x="479" y="0"/>
                  </a:lnTo>
                  <a:lnTo>
                    <a:pt x="484" y="0"/>
                  </a:lnTo>
                  <a:lnTo>
                    <a:pt x="488" y="0"/>
                  </a:lnTo>
                  <a:lnTo>
                    <a:pt x="493" y="0"/>
                  </a:lnTo>
                  <a:lnTo>
                    <a:pt x="497" y="0"/>
                  </a:lnTo>
                  <a:lnTo>
                    <a:pt x="501" y="0"/>
                  </a:lnTo>
                  <a:lnTo>
                    <a:pt x="506" y="0"/>
                  </a:lnTo>
                  <a:lnTo>
                    <a:pt x="510" y="0"/>
                  </a:lnTo>
                  <a:lnTo>
                    <a:pt x="515" y="0"/>
                  </a:lnTo>
                  <a:lnTo>
                    <a:pt x="519" y="0"/>
                  </a:lnTo>
                  <a:lnTo>
                    <a:pt x="523" y="0"/>
                  </a:lnTo>
                  <a:lnTo>
                    <a:pt x="528" y="0"/>
                  </a:lnTo>
                  <a:lnTo>
                    <a:pt x="532" y="0"/>
                  </a:lnTo>
                  <a:lnTo>
                    <a:pt x="537" y="0"/>
                  </a:lnTo>
                  <a:lnTo>
                    <a:pt x="541" y="0"/>
                  </a:lnTo>
                  <a:lnTo>
                    <a:pt x="545" y="0"/>
                  </a:lnTo>
                  <a:lnTo>
                    <a:pt x="550" y="0"/>
                  </a:lnTo>
                  <a:lnTo>
                    <a:pt x="554" y="0"/>
                  </a:lnTo>
                  <a:lnTo>
                    <a:pt x="559" y="0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3" name="Freeform 214"/>
            <p:cNvSpPr>
              <a:spLocks/>
            </p:cNvSpPr>
            <p:nvPr/>
          </p:nvSpPr>
          <p:spPr bwMode="auto">
            <a:xfrm>
              <a:off x="8051920" y="2811255"/>
              <a:ext cx="775605" cy="0"/>
            </a:xfrm>
            <a:custGeom>
              <a:avLst/>
              <a:gdLst>
                <a:gd name="T0" fmla="*/ 8 w 559"/>
                <a:gd name="T1" fmla="*/ 22 w 559"/>
                <a:gd name="T2" fmla="*/ 35 w 559"/>
                <a:gd name="T3" fmla="*/ 48 w 559"/>
                <a:gd name="T4" fmla="*/ 61 w 559"/>
                <a:gd name="T5" fmla="*/ 74 w 559"/>
                <a:gd name="T6" fmla="*/ 88 w 559"/>
                <a:gd name="T7" fmla="*/ 101 w 559"/>
                <a:gd name="T8" fmla="*/ 114 w 559"/>
                <a:gd name="T9" fmla="*/ 127 w 559"/>
                <a:gd name="T10" fmla="*/ 141 w 559"/>
                <a:gd name="T11" fmla="*/ 154 w 559"/>
                <a:gd name="T12" fmla="*/ 167 w 559"/>
                <a:gd name="T13" fmla="*/ 180 w 559"/>
                <a:gd name="T14" fmla="*/ 193 w 559"/>
                <a:gd name="T15" fmla="*/ 207 w 559"/>
                <a:gd name="T16" fmla="*/ 220 w 559"/>
                <a:gd name="T17" fmla="*/ 233 w 559"/>
                <a:gd name="T18" fmla="*/ 246 w 559"/>
                <a:gd name="T19" fmla="*/ 259 w 559"/>
                <a:gd name="T20" fmla="*/ 273 w 559"/>
                <a:gd name="T21" fmla="*/ 286 w 559"/>
                <a:gd name="T22" fmla="*/ 299 w 559"/>
                <a:gd name="T23" fmla="*/ 312 w 559"/>
                <a:gd name="T24" fmla="*/ 325 w 559"/>
                <a:gd name="T25" fmla="*/ 339 w 559"/>
                <a:gd name="T26" fmla="*/ 352 w 559"/>
                <a:gd name="T27" fmla="*/ 365 w 559"/>
                <a:gd name="T28" fmla="*/ 378 w 559"/>
                <a:gd name="T29" fmla="*/ 391 w 559"/>
                <a:gd name="T30" fmla="*/ 405 w 559"/>
                <a:gd name="T31" fmla="*/ 418 w 559"/>
                <a:gd name="T32" fmla="*/ 431 w 559"/>
                <a:gd name="T33" fmla="*/ 444 w 559"/>
                <a:gd name="T34" fmla="*/ 457 w 559"/>
                <a:gd name="T35" fmla="*/ 471 w 559"/>
                <a:gd name="T36" fmla="*/ 484 w 559"/>
                <a:gd name="T37" fmla="*/ 497 w 559"/>
                <a:gd name="T38" fmla="*/ 510 w 559"/>
                <a:gd name="T39" fmla="*/ 523 w 559"/>
                <a:gd name="T40" fmla="*/ 537 w 559"/>
                <a:gd name="T41" fmla="*/ 550 w 559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  <a:cxn ang="0">
                  <a:pos x="T32" y="0"/>
                </a:cxn>
                <a:cxn ang="0">
                  <a:pos x="T33" y="0"/>
                </a:cxn>
                <a:cxn ang="0">
                  <a:pos x="T34" y="0"/>
                </a:cxn>
                <a:cxn ang="0">
                  <a:pos x="T35" y="0"/>
                </a:cxn>
                <a:cxn ang="0">
                  <a:pos x="T36" y="0"/>
                </a:cxn>
                <a:cxn ang="0">
                  <a:pos x="T37" y="0"/>
                </a:cxn>
                <a:cxn ang="0">
                  <a:pos x="T38" y="0"/>
                </a:cxn>
                <a:cxn ang="0">
                  <a:pos x="T39" y="0"/>
                </a:cxn>
                <a:cxn ang="0">
                  <a:pos x="T40" y="0"/>
                </a:cxn>
                <a:cxn ang="0">
                  <a:pos x="T41" y="0"/>
                </a:cxn>
              </a:cxnLst>
              <a:rect l="0" t="0" r="r" b="b"/>
              <a:pathLst>
                <a:path w="559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30" y="0"/>
                  </a:lnTo>
                  <a:lnTo>
                    <a:pt x="35" y="0"/>
                  </a:lnTo>
                  <a:lnTo>
                    <a:pt x="39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4" y="0"/>
                  </a:lnTo>
                  <a:lnTo>
                    <a:pt x="79" y="0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2" y="0"/>
                  </a:lnTo>
                  <a:lnTo>
                    <a:pt x="96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8" y="0"/>
                  </a:lnTo>
                  <a:lnTo>
                    <a:pt x="123" y="0"/>
                  </a:lnTo>
                  <a:lnTo>
                    <a:pt x="127" y="0"/>
                  </a:lnTo>
                  <a:lnTo>
                    <a:pt x="132" y="0"/>
                  </a:lnTo>
                  <a:lnTo>
                    <a:pt x="136" y="0"/>
                  </a:lnTo>
                  <a:lnTo>
                    <a:pt x="141" y="0"/>
                  </a:lnTo>
                  <a:lnTo>
                    <a:pt x="145" y="0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3" y="0"/>
                  </a:lnTo>
                  <a:lnTo>
                    <a:pt x="167" y="0"/>
                  </a:lnTo>
                  <a:lnTo>
                    <a:pt x="171" y="0"/>
                  </a:lnTo>
                  <a:lnTo>
                    <a:pt x="176" y="0"/>
                  </a:lnTo>
                  <a:lnTo>
                    <a:pt x="180" y="0"/>
                  </a:lnTo>
                  <a:lnTo>
                    <a:pt x="185" y="0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7" y="0"/>
                  </a:lnTo>
                  <a:lnTo>
                    <a:pt x="211" y="0"/>
                  </a:lnTo>
                  <a:lnTo>
                    <a:pt x="215" y="0"/>
                  </a:lnTo>
                  <a:lnTo>
                    <a:pt x="220" y="0"/>
                  </a:lnTo>
                  <a:lnTo>
                    <a:pt x="224" y="0"/>
                  </a:lnTo>
                  <a:lnTo>
                    <a:pt x="229" y="0"/>
                  </a:lnTo>
                  <a:lnTo>
                    <a:pt x="233" y="0"/>
                  </a:lnTo>
                  <a:lnTo>
                    <a:pt x="237" y="0"/>
                  </a:lnTo>
                  <a:lnTo>
                    <a:pt x="242" y="0"/>
                  </a:lnTo>
                  <a:lnTo>
                    <a:pt x="246" y="0"/>
                  </a:lnTo>
                  <a:lnTo>
                    <a:pt x="251" y="0"/>
                  </a:lnTo>
                  <a:lnTo>
                    <a:pt x="255" y="0"/>
                  </a:lnTo>
                  <a:lnTo>
                    <a:pt x="259" y="0"/>
                  </a:lnTo>
                  <a:lnTo>
                    <a:pt x="264" y="0"/>
                  </a:lnTo>
                  <a:lnTo>
                    <a:pt x="268" y="0"/>
                  </a:lnTo>
                  <a:lnTo>
                    <a:pt x="273" y="0"/>
                  </a:lnTo>
                  <a:lnTo>
                    <a:pt x="277" y="0"/>
                  </a:lnTo>
                  <a:lnTo>
                    <a:pt x="281" y="0"/>
                  </a:lnTo>
                  <a:lnTo>
                    <a:pt x="286" y="0"/>
                  </a:lnTo>
                  <a:lnTo>
                    <a:pt x="290" y="0"/>
                  </a:lnTo>
                  <a:lnTo>
                    <a:pt x="295" y="0"/>
                  </a:lnTo>
                  <a:lnTo>
                    <a:pt x="299" y="0"/>
                  </a:lnTo>
                  <a:lnTo>
                    <a:pt x="303" y="0"/>
                  </a:lnTo>
                  <a:lnTo>
                    <a:pt x="308" y="0"/>
                  </a:lnTo>
                  <a:lnTo>
                    <a:pt x="312" y="0"/>
                  </a:lnTo>
                  <a:lnTo>
                    <a:pt x="317" y="0"/>
                  </a:lnTo>
                  <a:lnTo>
                    <a:pt x="321" y="0"/>
                  </a:lnTo>
                  <a:lnTo>
                    <a:pt x="325" y="0"/>
                  </a:lnTo>
                  <a:lnTo>
                    <a:pt x="330" y="0"/>
                  </a:lnTo>
                  <a:lnTo>
                    <a:pt x="334" y="0"/>
                  </a:lnTo>
                  <a:lnTo>
                    <a:pt x="339" y="0"/>
                  </a:lnTo>
                  <a:lnTo>
                    <a:pt x="343" y="0"/>
                  </a:lnTo>
                  <a:lnTo>
                    <a:pt x="347" y="0"/>
                  </a:lnTo>
                  <a:lnTo>
                    <a:pt x="352" y="0"/>
                  </a:lnTo>
                  <a:lnTo>
                    <a:pt x="356" y="0"/>
                  </a:lnTo>
                  <a:lnTo>
                    <a:pt x="361" y="0"/>
                  </a:lnTo>
                  <a:lnTo>
                    <a:pt x="365" y="0"/>
                  </a:lnTo>
                  <a:lnTo>
                    <a:pt x="369" y="0"/>
                  </a:lnTo>
                  <a:lnTo>
                    <a:pt x="374" y="0"/>
                  </a:lnTo>
                  <a:lnTo>
                    <a:pt x="378" y="0"/>
                  </a:lnTo>
                  <a:lnTo>
                    <a:pt x="383" y="0"/>
                  </a:lnTo>
                  <a:lnTo>
                    <a:pt x="387" y="0"/>
                  </a:lnTo>
                  <a:lnTo>
                    <a:pt x="391" y="0"/>
                  </a:lnTo>
                  <a:lnTo>
                    <a:pt x="396" y="0"/>
                  </a:lnTo>
                  <a:lnTo>
                    <a:pt x="400" y="0"/>
                  </a:lnTo>
                  <a:lnTo>
                    <a:pt x="405" y="0"/>
                  </a:lnTo>
                  <a:lnTo>
                    <a:pt x="409" y="0"/>
                  </a:lnTo>
                  <a:lnTo>
                    <a:pt x="413" y="0"/>
                  </a:lnTo>
                  <a:lnTo>
                    <a:pt x="418" y="0"/>
                  </a:lnTo>
                  <a:lnTo>
                    <a:pt x="422" y="0"/>
                  </a:lnTo>
                  <a:lnTo>
                    <a:pt x="427" y="0"/>
                  </a:lnTo>
                  <a:lnTo>
                    <a:pt x="431" y="0"/>
                  </a:lnTo>
                  <a:lnTo>
                    <a:pt x="435" y="0"/>
                  </a:lnTo>
                  <a:lnTo>
                    <a:pt x="440" y="0"/>
                  </a:lnTo>
                  <a:lnTo>
                    <a:pt x="444" y="0"/>
                  </a:lnTo>
                  <a:lnTo>
                    <a:pt x="449" y="0"/>
                  </a:lnTo>
                  <a:lnTo>
                    <a:pt x="453" y="0"/>
                  </a:lnTo>
                  <a:lnTo>
                    <a:pt x="457" y="0"/>
                  </a:lnTo>
                  <a:lnTo>
                    <a:pt x="462" y="0"/>
                  </a:lnTo>
                  <a:lnTo>
                    <a:pt x="466" y="0"/>
                  </a:lnTo>
                  <a:lnTo>
                    <a:pt x="471" y="0"/>
                  </a:lnTo>
                  <a:lnTo>
                    <a:pt x="475" y="0"/>
                  </a:lnTo>
                  <a:lnTo>
                    <a:pt x="479" y="0"/>
                  </a:lnTo>
                  <a:lnTo>
                    <a:pt x="484" y="0"/>
                  </a:lnTo>
                  <a:lnTo>
                    <a:pt x="488" y="0"/>
                  </a:lnTo>
                  <a:lnTo>
                    <a:pt x="493" y="0"/>
                  </a:lnTo>
                  <a:lnTo>
                    <a:pt x="497" y="0"/>
                  </a:lnTo>
                  <a:lnTo>
                    <a:pt x="501" y="0"/>
                  </a:lnTo>
                  <a:lnTo>
                    <a:pt x="506" y="0"/>
                  </a:lnTo>
                  <a:lnTo>
                    <a:pt x="510" y="0"/>
                  </a:lnTo>
                  <a:lnTo>
                    <a:pt x="515" y="0"/>
                  </a:lnTo>
                  <a:lnTo>
                    <a:pt x="519" y="0"/>
                  </a:lnTo>
                  <a:lnTo>
                    <a:pt x="523" y="0"/>
                  </a:lnTo>
                  <a:lnTo>
                    <a:pt x="528" y="0"/>
                  </a:lnTo>
                  <a:lnTo>
                    <a:pt x="532" y="0"/>
                  </a:lnTo>
                  <a:lnTo>
                    <a:pt x="537" y="0"/>
                  </a:lnTo>
                  <a:lnTo>
                    <a:pt x="541" y="0"/>
                  </a:lnTo>
                  <a:lnTo>
                    <a:pt x="545" y="0"/>
                  </a:lnTo>
                  <a:lnTo>
                    <a:pt x="550" y="0"/>
                  </a:lnTo>
                  <a:lnTo>
                    <a:pt x="554" y="0"/>
                  </a:lnTo>
                  <a:lnTo>
                    <a:pt x="559" y="0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4" name="Freeform 215"/>
            <p:cNvSpPr>
              <a:spLocks/>
            </p:cNvSpPr>
            <p:nvPr/>
          </p:nvSpPr>
          <p:spPr bwMode="auto">
            <a:xfrm>
              <a:off x="8827525" y="2811255"/>
              <a:ext cx="389884" cy="0"/>
            </a:xfrm>
            <a:custGeom>
              <a:avLst/>
              <a:gdLst>
                <a:gd name="T0" fmla="*/ 4 w 281"/>
                <a:gd name="T1" fmla="*/ 13 w 281"/>
                <a:gd name="T2" fmla="*/ 22 w 281"/>
                <a:gd name="T3" fmla="*/ 30 w 281"/>
                <a:gd name="T4" fmla="*/ 39 w 281"/>
                <a:gd name="T5" fmla="*/ 48 w 281"/>
                <a:gd name="T6" fmla="*/ 57 w 281"/>
                <a:gd name="T7" fmla="*/ 66 w 281"/>
                <a:gd name="T8" fmla="*/ 74 w 281"/>
                <a:gd name="T9" fmla="*/ 83 w 281"/>
                <a:gd name="T10" fmla="*/ 92 w 281"/>
                <a:gd name="T11" fmla="*/ 101 w 281"/>
                <a:gd name="T12" fmla="*/ 110 w 281"/>
                <a:gd name="T13" fmla="*/ 118 w 281"/>
                <a:gd name="T14" fmla="*/ 127 w 281"/>
                <a:gd name="T15" fmla="*/ 136 w 281"/>
                <a:gd name="T16" fmla="*/ 145 w 281"/>
                <a:gd name="T17" fmla="*/ 154 w 281"/>
                <a:gd name="T18" fmla="*/ 162 w 281"/>
                <a:gd name="T19" fmla="*/ 171 w 281"/>
                <a:gd name="T20" fmla="*/ 180 w 281"/>
                <a:gd name="T21" fmla="*/ 189 w 281"/>
                <a:gd name="T22" fmla="*/ 198 w 281"/>
                <a:gd name="T23" fmla="*/ 206 w 281"/>
                <a:gd name="T24" fmla="*/ 215 w 281"/>
                <a:gd name="T25" fmla="*/ 224 w 281"/>
                <a:gd name="T26" fmla="*/ 233 w 281"/>
                <a:gd name="T27" fmla="*/ 242 w 281"/>
                <a:gd name="T28" fmla="*/ 250 w 281"/>
                <a:gd name="T29" fmla="*/ 259 w 281"/>
                <a:gd name="T30" fmla="*/ 268 w 281"/>
                <a:gd name="T31" fmla="*/ 277 w 281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  <a:cxn ang="0">
                  <a:pos x="T3" y="0"/>
                </a:cxn>
                <a:cxn ang="0">
                  <a:pos x="T4" y="0"/>
                </a:cxn>
                <a:cxn ang="0">
                  <a:pos x="T5" y="0"/>
                </a:cxn>
                <a:cxn ang="0">
                  <a:pos x="T6" y="0"/>
                </a:cxn>
                <a:cxn ang="0">
                  <a:pos x="T7" y="0"/>
                </a:cxn>
                <a:cxn ang="0">
                  <a:pos x="T8" y="0"/>
                </a:cxn>
                <a:cxn ang="0">
                  <a:pos x="T9" y="0"/>
                </a:cxn>
                <a:cxn ang="0">
                  <a:pos x="T10" y="0"/>
                </a:cxn>
                <a:cxn ang="0">
                  <a:pos x="T11" y="0"/>
                </a:cxn>
                <a:cxn ang="0">
                  <a:pos x="T12" y="0"/>
                </a:cxn>
                <a:cxn ang="0">
                  <a:pos x="T13" y="0"/>
                </a:cxn>
                <a:cxn ang="0">
                  <a:pos x="T14" y="0"/>
                </a:cxn>
                <a:cxn ang="0">
                  <a:pos x="T15" y="0"/>
                </a:cxn>
                <a:cxn ang="0">
                  <a:pos x="T16" y="0"/>
                </a:cxn>
                <a:cxn ang="0">
                  <a:pos x="T17" y="0"/>
                </a:cxn>
                <a:cxn ang="0">
                  <a:pos x="T18" y="0"/>
                </a:cxn>
                <a:cxn ang="0">
                  <a:pos x="T19" y="0"/>
                </a:cxn>
                <a:cxn ang="0">
                  <a:pos x="T20" y="0"/>
                </a:cxn>
                <a:cxn ang="0">
                  <a:pos x="T21" y="0"/>
                </a:cxn>
                <a:cxn ang="0">
                  <a:pos x="T22" y="0"/>
                </a:cxn>
                <a:cxn ang="0">
                  <a:pos x="T23" y="0"/>
                </a:cxn>
                <a:cxn ang="0">
                  <a:pos x="T24" y="0"/>
                </a:cxn>
                <a:cxn ang="0">
                  <a:pos x="T25" y="0"/>
                </a:cxn>
                <a:cxn ang="0">
                  <a:pos x="T26" y="0"/>
                </a:cxn>
                <a:cxn ang="0">
                  <a:pos x="T27" y="0"/>
                </a:cxn>
                <a:cxn ang="0">
                  <a:pos x="T28" y="0"/>
                </a:cxn>
                <a:cxn ang="0">
                  <a:pos x="T29" y="0"/>
                </a:cxn>
                <a:cxn ang="0">
                  <a:pos x="T30" y="0"/>
                </a:cxn>
                <a:cxn ang="0">
                  <a:pos x="T31" y="0"/>
                </a:cxn>
              </a:cxnLst>
              <a:rect l="0" t="0" r="r" b="b"/>
              <a:pathLst>
                <a:path w="281">
                  <a:moveTo>
                    <a:pt x="0" y="0"/>
                  </a:moveTo>
                  <a:lnTo>
                    <a:pt x="4" y="0"/>
                  </a:lnTo>
                  <a:lnTo>
                    <a:pt x="8" y="0"/>
                  </a:lnTo>
                  <a:lnTo>
                    <a:pt x="13" y="0"/>
                  </a:lnTo>
                  <a:lnTo>
                    <a:pt x="17" y="0"/>
                  </a:lnTo>
                  <a:lnTo>
                    <a:pt x="22" y="0"/>
                  </a:lnTo>
                  <a:lnTo>
                    <a:pt x="26" y="0"/>
                  </a:lnTo>
                  <a:lnTo>
                    <a:pt x="30" y="0"/>
                  </a:lnTo>
                  <a:lnTo>
                    <a:pt x="35" y="0"/>
                  </a:lnTo>
                  <a:lnTo>
                    <a:pt x="39" y="0"/>
                  </a:lnTo>
                  <a:lnTo>
                    <a:pt x="44" y="0"/>
                  </a:lnTo>
                  <a:lnTo>
                    <a:pt x="48" y="0"/>
                  </a:lnTo>
                  <a:lnTo>
                    <a:pt x="52" y="0"/>
                  </a:lnTo>
                  <a:lnTo>
                    <a:pt x="57" y="0"/>
                  </a:lnTo>
                  <a:lnTo>
                    <a:pt x="61" y="0"/>
                  </a:lnTo>
                  <a:lnTo>
                    <a:pt x="66" y="0"/>
                  </a:lnTo>
                  <a:lnTo>
                    <a:pt x="70" y="0"/>
                  </a:lnTo>
                  <a:lnTo>
                    <a:pt x="74" y="0"/>
                  </a:lnTo>
                  <a:lnTo>
                    <a:pt x="79" y="0"/>
                  </a:lnTo>
                  <a:lnTo>
                    <a:pt x="83" y="0"/>
                  </a:lnTo>
                  <a:lnTo>
                    <a:pt x="88" y="0"/>
                  </a:lnTo>
                  <a:lnTo>
                    <a:pt x="92" y="0"/>
                  </a:lnTo>
                  <a:lnTo>
                    <a:pt x="96" y="0"/>
                  </a:lnTo>
                  <a:lnTo>
                    <a:pt x="101" y="0"/>
                  </a:lnTo>
                  <a:lnTo>
                    <a:pt x="105" y="0"/>
                  </a:lnTo>
                  <a:lnTo>
                    <a:pt x="110" y="0"/>
                  </a:lnTo>
                  <a:lnTo>
                    <a:pt x="114" y="0"/>
                  </a:lnTo>
                  <a:lnTo>
                    <a:pt x="118" y="0"/>
                  </a:lnTo>
                  <a:lnTo>
                    <a:pt x="123" y="0"/>
                  </a:lnTo>
                  <a:lnTo>
                    <a:pt x="127" y="0"/>
                  </a:lnTo>
                  <a:lnTo>
                    <a:pt x="132" y="0"/>
                  </a:lnTo>
                  <a:lnTo>
                    <a:pt x="136" y="0"/>
                  </a:lnTo>
                  <a:lnTo>
                    <a:pt x="140" y="0"/>
                  </a:lnTo>
                  <a:lnTo>
                    <a:pt x="145" y="0"/>
                  </a:lnTo>
                  <a:lnTo>
                    <a:pt x="149" y="0"/>
                  </a:lnTo>
                  <a:lnTo>
                    <a:pt x="154" y="0"/>
                  </a:lnTo>
                  <a:lnTo>
                    <a:pt x="158" y="0"/>
                  </a:lnTo>
                  <a:lnTo>
                    <a:pt x="162" y="0"/>
                  </a:lnTo>
                  <a:lnTo>
                    <a:pt x="167" y="0"/>
                  </a:lnTo>
                  <a:lnTo>
                    <a:pt x="171" y="0"/>
                  </a:lnTo>
                  <a:lnTo>
                    <a:pt x="176" y="0"/>
                  </a:lnTo>
                  <a:lnTo>
                    <a:pt x="180" y="0"/>
                  </a:lnTo>
                  <a:lnTo>
                    <a:pt x="184" y="0"/>
                  </a:lnTo>
                  <a:lnTo>
                    <a:pt x="189" y="0"/>
                  </a:lnTo>
                  <a:lnTo>
                    <a:pt x="193" y="0"/>
                  </a:lnTo>
                  <a:lnTo>
                    <a:pt x="198" y="0"/>
                  </a:lnTo>
                  <a:lnTo>
                    <a:pt x="202" y="0"/>
                  </a:lnTo>
                  <a:lnTo>
                    <a:pt x="206" y="0"/>
                  </a:lnTo>
                  <a:lnTo>
                    <a:pt x="211" y="0"/>
                  </a:lnTo>
                  <a:lnTo>
                    <a:pt x="215" y="0"/>
                  </a:lnTo>
                  <a:lnTo>
                    <a:pt x="220" y="0"/>
                  </a:lnTo>
                  <a:lnTo>
                    <a:pt x="224" y="0"/>
                  </a:lnTo>
                  <a:lnTo>
                    <a:pt x="228" y="0"/>
                  </a:lnTo>
                  <a:lnTo>
                    <a:pt x="233" y="0"/>
                  </a:lnTo>
                  <a:lnTo>
                    <a:pt x="237" y="0"/>
                  </a:lnTo>
                  <a:lnTo>
                    <a:pt x="242" y="0"/>
                  </a:lnTo>
                  <a:lnTo>
                    <a:pt x="246" y="0"/>
                  </a:lnTo>
                  <a:lnTo>
                    <a:pt x="250" y="0"/>
                  </a:lnTo>
                  <a:lnTo>
                    <a:pt x="255" y="0"/>
                  </a:lnTo>
                  <a:lnTo>
                    <a:pt x="259" y="0"/>
                  </a:lnTo>
                  <a:lnTo>
                    <a:pt x="264" y="0"/>
                  </a:lnTo>
                  <a:lnTo>
                    <a:pt x="268" y="0"/>
                  </a:lnTo>
                  <a:lnTo>
                    <a:pt x="272" y="0"/>
                  </a:lnTo>
                  <a:lnTo>
                    <a:pt x="277" y="0"/>
                  </a:lnTo>
                  <a:lnTo>
                    <a:pt x="281" y="0"/>
                  </a:lnTo>
                </a:path>
              </a:pathLst>
            </a:custGeom>
            <a:noFill/>
            <a:ln w="0">
              <a:solidFill>
                <a:srgbClr val="0000FF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75" name="TextBox 74"/>
            <p:cNvSpPr txBox="1"/>
            <p:nvPr/>
          </p:nvSpPr>
          <p:spPr>
            <a:xfrm>
              <a:off x="6490449" y="2156896"/>
              <a:ext cx="1981323" cy="361319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r>
                <a:rPr lang="en-US" sz="1400" dirty="0" smtClean="0">
                  <a:latin typeface="Times New Roman" pitchFamily="18" charset="0"/>
                  <a:cs typeface="Times New Roman" pitchFamily="18" charset="0"/>
                </a:rPr>
                <a:t>The Flying Signal</a:t>
              </a:r>
              <a:endParaRPr lang="en-US" sz="1400" dirty="0">
                <a:latin typeface="Times New Roman" pitchFamily="18" charset="0"/>
                <a:cs typeface="Times New Roman" pitchFamily="18" charset="0"/>
              </a:endParaRPr>
            </a:p>
          </p:txBody>
        </p:sp>
        <p:cxnSp>
          <p:nvCxnSpPr>
            <p:cNvPr id="76" name="Straight Arrow Connector 75"/>
            <p:cNvCxnSpPr/>
            <p:nvPr/>
          </p:nvCxnSpPr>
          <p:spPr>
            <a:xfrm flipH="1">
              <a:off x="6361565" y="2429453"/>
              <a:ext cx="178729" cy="186500"/>
            </a:xfrm>
            <a:prstGeom prst="straightConnector1">
              <a:avLst/>
            </a:prstGeom>
            <a:ln>
              <a:solidFill>
                <a:schemeClr val="tx1">
                  <a:lumMod val="65000"/>
                  <a:lumOff val="35000"/>
                </a:schemeClr>
              </a:solidFill>
              <a:tailEnd type="stealth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sp>
          <p:nvSpPr>
            <p:cNvPr id="140" name="Line 291"/>
            <p:cNvSpPr>
              <a:spLocks noChangeShapeType="1"/>
            </p:cNvSpPr>
            <p:nvPr/>
          </p:nvSpPr>
          <p:spPr bwMode="auto">
            <a:xfrm>
              <a:off x="3061676" y="2246339"/>
              <a:ext cx="57530" cy="0"/>
            </a:xfrm>
            <a:prstGeom prst="line">
              <a:avLst/>
            </a:prstGeom>
            <a:noFill/>
            <a:ln w="0">
              <a:solidFill>
                <a:srgbClr val="00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3" name="Freeform 142"/>
          <p:cNvSpPr>
            <a:spLocks/>
          </p:cNvSpPr>
          <p:nvPr/>
        </p:nvSpPr>
        <p:spPr bwMode="auto">
          <a:xfrm>
            <a:off x="3613354" y="3474590"/>
            <a:ext cx="959893" cy="767998"/>
          </a:xfrm>
          <a:custGeom>
            <a:avLst/>
            <a:gdLst>
              <a:gd name="T0" fmla="*/ 0 w 666"/>
              <a:gd name="T1" fmla="*/ 659 h 718"/>
              <a:gd name="T2" fmla="*/ 15 w 666"/>
              <a:gd name="T3" fmla="*/ 689 h 718"/>
              <a:gd name="T4" fmla="*/ 37 w 666"/>
              <a:gd name="T5" fmla="*/ 718 h 718"/>
              <a:gd name="T6" fmla="*/ 44 w 666"/>
              <a:gd name="T7" fmla="*/ 718 h 718"/>
              <a:gd name="T8" fmla="*/ 66 w 666"/>
              <a:gd name="T9" fmla="*/ 718 h 718"/>
              <a:gd name="T10" fmla="*/ 88 w 666"/>
              <a:gd name="T11" fmla="*/ 718 h 718"/>
              <a:gd name="T12" fmla="*/ 110 w 666"/>
              <a:gd name="T13" fmla="*/ 718 h 718"/>
              <a:gd name="T14" fmla="*/ 132 w 666"/>
              <a:gd name="T15" fmla="*/ 711 h 718"/>
              <a:gd name="T16" fmla="*/ 139 w 666"/>
              <a:gd name="T17" fmla="*/ 674 h 718"/>
              <a:gd name="T18" fmla="*/ 169 w 666"/>
              <a:gd name="T19" fmla="*/ 659 h 718"/>
              <a:gd name="T20" fmla="*/ 176 w 666"/>
              <a:gd name="T21" fmla="*/ 124 h 718"/>
              <a:gd name="T22" fmla="*/ 183 w 666"/>
              <a:gd name="T23" fmla="*/ 7 h 718"/>
              <a:gd name="T24" fmla="*/ 198 w 666"/>
              <a:gd name="T25" fmla="*/ 249 h 718"/>
              <a:gd name="T26" fmla="*/ 205 w 666"/>
              <a:gd name="T27" fmla="*/ 681 h 718"/>
              <a:gd name="T28" fmla="*/ 212 w 666"/>
              <a:gd name="T29" fmla="*/ 681 h 718"/>
              <a:gd name="T30" fmla="*/ 227 w 666"/>
              <a:gd name="T31" fmla="*/ 667 h 718"/>
              <a:gd name="T32" fmla="*/ 234 w 666"/>
              <a:gd name="T33" fmla="*/ 703 h 718"/>
              <a:gd name="T34" fmla="*/ 249 w 666"/>
              <a:gd name="T35" fmla="*/ 718 h 718"/>
              <a:gd name="T36" fmla="*/ 271 w 666"/>
              <a:gd name="T37" fmla="*/ 718 h 718"/>
              <a:gd name="T38" fmla="*/ 293 w 666"/>
              <a:gd name="T39" fmla="*/ 718 h 718"/>
              <a:gd name="T40" fmla="*/ 315 w 666"/>
              <a:gd name="T41" fmla="*/ 718 h 718"/>
              <a:gd name="T42" fmla="*/ 337 w 666"/>
              <a:gd name="T43" fmla="*/ 696 h 718"/>
              <a:gd name="T44" fmla="*/ 351 w 666"/>
              <a:gd name="T45" fmla="*/ 674 h 718"/>
              <a:gd name="T46" fmla="*/ 366 w 666"/>
              <a:gd name="T47" fmla="*/ 454 h 718"/>
              <a:gd name="T48" fmla="*/ 373 w 666"/>
              <a:gd name="T49" fmla="*/ 396 h 718"/>
              <a:gd name="T50" fmla="*/ 381 w 666"/>
              <a:gd name="T51" fmla="*/ 608 h 718"/>
              <a:gd name="T52" fmla="*/ 388 w 666"/>
              <a:gd name="T53" fmla="*/ 615 h 718"/>
              <a:gd name="T54" fmla="*/ 403 w 666"/>
              <a:gd name="T55" fmla="*/ 674 h 718"/>
              <a:gd name="T56" fmla="*/ 410 w 666"/>
              <a:gd name="T57" fmla="*/ 711 h 718"/>
              <a:gd name="T58" fmla="*/ 432 w 666"/>
              <a:gd name="T59" fmla="*/ 718 h 718"/>
              <a:gd name="T60" fmla="*/ 454 w 666"/>
              <a:gd name="T61" fmla="*/ 718 h 718"/>
              <a:gd name="T62" fmla="*/ 476 w 666"/>
              <a:gd name="T63" fmla="*/ 718 h 718"/>
              <a:gd name="T64" fmla="*/ 498 w 666"/>
              <a:gd name="T65" fmla="*/ 718 h 718"/>
              <a:gd name="T66" fmla="*/ 520 w 666"/>
              <a:gd name="T67" fmla="*/ 718 h 718"/>
              <a:gd name="T68" fmla="*/ 541 w 666"/>
              <a:gd name="T69" fmla="*/ 703 h 718"/>
              <a:gd name="T70" fmla="*/ 549 w 666"/>
              <a:gd name="T71" fmla="*/ 637 h 718"/>
              <a:gd name="T72" fmla="*/ 571 w 666"/>
              <a:gd name="T73" fmla="*/ 674 h 718"/>
              <a:gd name="T74" fmla="*/ 578 w 666"/>
              <a:gd name="T75" fmla="*/ 667 h 718"/>
              <a:gd name="T76" fmla="*/ 585 w 666"/>
              <a:gd name="T77" fmla="*/ 711 h 718"/>
              <a:gd name="T78" fmla="*/ 607 w 666"/>
              <a:gd name="T79" fmla="*/ 718 h 718"/>
              <a:gd name="T80" fmla="*/ 629 w 666"/>
              <a:gd name="T81" fmla="*/ 718 h 718"/>
              <a:gd name="T82" fmla="*/ 651 w 666"/>
              <a:gd name="T83" fmla="*/ 718 h 7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666" h="718">
                <a:moveTo>
                  <a:pt x="0" y="703"/>
                </a:moveTo>
                <a:lnTo>
                  <a:pt x="0" y="652"/>
                </a:lnTo>
                <a:lnTo>
                  <a:pt x="0" y="659"/>
                </a:lnTo>
                <a:lnTo>
                  <a:pt x="8" y="667"/>
                </a:lnTo>
                <a:lnTo>
                  <a:pt x="15" y="674"/>
                </a:lnTo>
                <a:lnTo>
                  <a:pt x="15" y="689"/>
                </a:lnTo>
                <a:lnTo>
                  <a:pt x="22" y="696"/>
                </a:lnTo>
                <a:lnTo>
                  <a:pt x="22" y="703"/>
                </a:lnTo>
                <a:lnTo>
                  <a:pt x="37" y="718"/>
                </a:lnTo>
                <a:lnTo>
                  <a:pt x="30" y="718"/>
                </a:lnTo>
                <a:lnTo>
                  <a:pt x="37" y="718"/>
                </a:lnTo>
                <a:lnTo>
                  <a:pt x="44" y="718"/>
                </a:lnTo>
                <a:lnTo>
                  <a:pt x="52" y="718"/>
                </a:lnTo>
                <a:lnTo>
                  <a:pt x="59" y="718"/>
                </a:lnTo>
                <a:lnTo>
                  <a:pt x="66" y="718"/>
                </a:lnTo>
                <a:lnTo>
                  <a:pt x="73" y="718"/>
                </a:lnTo>
                <a:lnTo>
                  <a:pt x="81" y="718"/>
                </a:lnTo>
                <a:lnTo>
                  <a:pt x="88" y="718"/>
                </a:lnTo>
                <a:lnTo>
                  <a:pt x="95" y="718"/>
                </a:lnTo>
                <a:lnTo>
                  <a:pt x="103" y="718"/>
                </a:lnTo>
                <a:lnTo>
                  <a:pt x="110" y="718"/>
                </a:lnTo>
                <a:lnTo>
                  <a:pt x="117" y="718"/>
                </a:lnTo>
                <a:lnTo>
                  <a:pt x="125" y="718"/>
                </a:lnTo>
                <a:lnTo>
                  <a:pt x="132" y="711"/>
                </a:lnTo>
                <a:lnTo>
                  <a:pt x="132" y="703"/>
                </a:lnTo>
                <a:lnTo>
                  <a:pt x="139" y="696"/>
                </a:lnTo>
                <a:lnTo>
                  <a:pt x="139" y="674"/>
                </a:lnTo>
                <a:lnTo>
                  <a:pt x="147" y="667"/>
                </a:lnTo>
                <a:lnTo>
                  <a:pt x="154" y="674"/>
                </a:lnTo>
                <a:lnTo>
                  <a:pt x="169" y="659"/>
                </a:lnTo>
                <a:lnTo>
                  <a:pt x="169" y="491"/>
                </a:lnTo>
                <a:lnTo>
                  <a:pt x="176" y="469"/>
                </a:lnTo>
                <a:lnTo>
                  <a:pt x="176" y="124"/>
                </a:lnTo>
                <a:lnTo>
                  <a:pt x="183" y="103"/>
                </a:lnTo>
                <a:lnTo>
                  <a:pt x="183" y="0"/>
                </a:lnTo>
                <a:lnTo>
                  <a:pt x="183" y="7"/>
                </a:lnTo>
                <a:lnTo>
                  <a:pt x="190" y="15"/>
                </a:lnTo>
                <a:lnTo>
                  <a:pt x="190" y="227"/>
                </a:lnTo>
                <a:lnTo>
                  <a:pt x="198" y="249"/>
                </a:lnTo>
                <a:lnTo>
                  <a:pt x="198" y="520"/>
                </a:lnTo>
                <a:lnTo>
                  <a:pt x="205" y="542"/>
                </a:lnTo>
                <a:lnTo>
                  <a:pt x="205" y="681"/>
                </a:lnTo>
                <a:lnTo>
                  <a:pt x="212" y="689"/>
                </a:lnTo>
                <a:lnTo>
                  <a:pt x="212" y="696"/>
                </a:lnTo>
                <a:lnTo>
                  <a:pt x="212" y="681"/>
                </a:lnTo>
                <a:lnTo>
                  <a:pt x="220" y="674"/>
                </a:lnTo>
                <a:lnTo>
                  <a:pt x="220" y="659"/>
                </a:lnTo>
                <a:lnTo>
                  <a:pt x="227" y="667"/>
                </a:lnTo>
                <a:lnTo>
                  <a:pt x="227" y="674"/>
                </a:lnTo>
                <a:lnTo>
                  <a:pt x="234" y="681"/>
                </a:lnTo>
                <a:lnTo>
                  <a:pt x="234" y="703"/>
                </a:lnTo>
                <a:lnTo>
                  <a:pt x="249" y="718"/>
                </a:lnTo>
                <a:lnTo>
                  <a:pt x="242" y="718"/>
                </a:lnTo>
                <a:lnTo>
                  <a:pt x="249" y="718"/>
                </a:lnTo>
                <a:lnTo>
                  <a:pt x="256" y="718"/>
                </a:lnTo>
                <a:lnTo>
                  <a:pt x="264" y="718"/>
                </a:lnTo>
                <a:lnTo>
                  <a:pt x="271" y="718"/>
                </a:lnTo>
                <a:lnTo>
                  <a:pt x="278" y="718"/>
                </a:lnTo>
                <a:lnTo>
                  <a:pt x="286" y="718"/>
                </a:lnTo>
                <a:lnTo>
                  <a:pt x="293" y="718"/>
                </a:lnTo>
                <a:lnTo>
                  <a:pt x="300" y="718"/>
                </a:lnTo>
                <a:lnTo>
                  <a:pt x="307" y="718"/>
                </a:lnTo>
                <a:lnTo>
                  <a:pt x="315" y="718"/>
                </a:lnTo>
                <a:lnTo>
                  <a:pt x="329" y="703"/>
                </a:lnTo>
                <a:lnTo>
                  <a:pt x="329" y="696"/>
                </a:lnTo>
                <a:lnTo>
                  <a:pt x="337" y="696"/>
                </a:lnTo>
                <a:lnTo>
                  <a:pt x="344" y="703"/>
                </a:lnTo>
                <a:lnTo>
                  <a:pt x="351" y="696"/>
                </a:lnTo>
                <a:lnTo>
                  <a:pt x="351" y="674"/>
                </a:lnTo>
                <a:lnTo>
                  <a:pt x="359" y="667"/>
                </a:lnTo>
                <a:lnTo>
                  <a:pt x="359" y="476"/>
                </a:lnTo>
                <a:lnTo>
                  <a:pt x="366" y="454"/>
                </a:lnTo>
                <a:lnTo>
                  <a:pt x="366" y="374"/>
                </a:lnTo>
                <a:lnTo>
                  <a:pt x="366" y="388"/>
                </a:lnTo>
                <a:lnTo>
                  <a:pt x="373" y="396"/>
                </a:lnTo>
                <a:lnTo>
                  <a:pt x="373" y="579"/>
                </a:lnTo>
                <a:lnTo>
                  <a:pt x="381" y="593"/>
                </a:lnTo>
                <a:lnTo>
                  <a:pt x="381" y="608"/>
                </a:lnTo>
                <a:lnTo>
                  <a:pt x="381" y="586"/>
                </a:lnTo>
                <a:lnTo>
                  <a:pt x="388" y="579"/>
                </a:lnTo>
                <a:lnTo>
                  <a:pt x="388" y="615"/>
                </a:lnTo>
                <a:lnTo>
                  <a:pt x="395" y="623"/>
                </a:lnTo>
                <a:lnTo>
                  <a:pt x="395" y="667"/>
                </a:lnTo>
                <a:lnTo>
                  <a:pt x="403" y="674"/>
                </a:lnTo>
                <a:lnTo>
                  <a:pt x="403" y="696"/>
                </a:lnTo>
                <a:lnTo>
                  <a:pt x="417" y="711"/>
                </a:lnTo>
                <a:lnTo>
                  <a:pt x="410" y="711"/>
                </a:lnTo>
                <a:lnTo>
                  <a:pt x="417" y="711"/>
                </a:lnTo>
                <a:lnTo>
                  <a:pt x="424" y="711"/>
                </a:lnTo>
                <a:lnTo>
                  <a:pt x="432" y="718"/>
                </a:lnTo>
                <a:lnTo>
                  <a:pt x="439" y="718"/>
                </a:lnTo>
                <a:lnTo>
                  <a:pt x="446" y="718"/>
                </a:lnTo>
                <a:lnTo>
                  <a:pt x="454" y="718"/>
                </a:lnTo>
                <a:lnTo>
                  <a:pt x="461" y="718"/>
                </a:lnTo>
                <a:lnTo>
                  <a:pt x="468" y="718"/>
                </a:lnTo>
                <a:lnTo>
                  <a:pt x="476" y="718"/>
                </a:lnTo>
                <a:lnTo>
                  <a:pt x="483" y="718"/>
                </a:lnTo>
                <a:lnTo>
                  <a:pt x="490" y="718"/>
                </a:lnTo>
                <a:lnTo>
                  <a:pt x="498" y="718"/>
                </a:lnTo>
                <a:lnTo>
                  <a:pt x="505" y="718"/>
                </a:lnTo>
                <a:lnTo>
                  <a:pt x="512" y="718"/>
                </a:lnTo>
                <a:lnTo>
                  <a:pt x="520" y="718"/>
                </a:lnTo>
                <a:lnTo>
                  <a:pt x="527" y="718"/>
                </a:lnTo>
                <a:lnTo>
                  <a:pt x="534" y="711"/>
                </a:lnTo>
                <a:lnTo>
                  <a:pt x="541" y="703"/>
                </a:lnTo>
                <a:lnTo>
                  <a:pt x="541" y="689"/>
                </a:lnTo>
                <a:lnTo>
                  <a:pt x="549" y="681"/>
                </a:lnTo>
                <a:lnTo>
                  <a:pt x="549" y="637"/>
                </a:lnTo>
                <a:lnTo>
                  <a:pt x="556" y="645"/>
                </a:lnTo>
                <a:lnTo>
                  <a:pt x="556" y="659"/>
                </a:lnTo>
                <a:lnTo>
                  <a:pt x="571" y="674"/>
                </a:lnTo>
                <a:lnTo>
                  <a:pt x="563" y="674"/>
                </a:lnTo>
                <a:lnTo>
                  <a:pt x="571" y="659"/>
                </a:lnTo>
                <a:lnTo>
                  <a:pt x="578" y="667"/>
                </a:lnTo>
                <a:lnTo>
                  <a:pt x="578" y="681"/>
                </a:lnTo>
                <a:lnTo>
                  <a:pt x="585" y="689"/>
                </a:lnTo>
                <a:lnTo>
                  <a:pt x="585" y="711"/>
                </a:lnTo>
                <a:lnTo>
                  <a:pt x="593" y="718"/>
                </a:lnTo>
                <a:lnTo>
                  <a:pt x="600" y="718"/>
                </a:lnTo>
                <a:lnTo>
                  <a:pt x="607" y="718"/>
                </a:lnTo>
                <a:lnTo>
                  <a:pt x="615" y="718"/>
                </a:lnTo>
                <a:lnTo>
                  <a:pt x="622" y="718"/>
                </a:lnTo>
                <a:lnTo>
                  <a:pt x="629" y="718"/>
                </a:lnTo>
                <a:lnTo>
                  <a:pt x="636" y="718"/>
                </a:lnTo>
                <a:lnTo>
                  <a:pt x="644" y="718"/>
                </a:lnTo>
                <a:lnTo>
                  <a:pt x="651" y="718"/>
                </a:lnTo>
                <a:lnTo>
                  <a:pt x="658" y="718"/>
                </a:lnTo>
                <a:lnTo>
                  <a:pt x="666" y="718"/>
                </a:lnTo>
              </a:path>
            </a:pathLst>
          </a:custGeom>
          <a:noFill/>
          <a:ln w="0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4" name="Freeform 143"/>
          <p:cNvSpPr>
            <a:spLocks/>
          </p:cNvSpPr>
          <p:nvPr/>
        </p:nvSpPr>
        <p:spPr bwMode="auto">
          <a:xfrm>
            <a:off x="4573247" y="4124929"/>
            <a:ext cx="1232296" cy="117659"/>
          </a:xfrm>
          <a:custGeom>
            <a:avLst/>
            <a:gdLst>
              <a:gd name="T0" fmla="*/ 14 w 855"/>
              <a:gd name="T1" fmla="*/ 110 h 110"/>
              <a:gd name="T2" fmla="*/ 36 w 855"/>
              <a:gd name="T3" fmla="*/ 103 h 110"/>
              <a:gd name="T4" fmla="*/ 58 w 855"/>
              <a:gd name="T5" fmla="*/ 95 h 110"/>
              <a:gd name="T6" fmla="*/ 66 w 855"/>
              <a:gd name="T7" fmla="*/ 22 h 110"/>
              <a:gd name="T8" fmla="*/ 73 w 855"/>
              <a:gd name="T9" fmla="*/ 7 h 110"/>
              <a:gd name="T10" fmla="*/ 95 w 855"/>
              <a:gd name="T11" fmla="*/ 37 h 110"/>
              <a:gd name="T12" fmla="*/ 102 w 855"/>
              <a:gd name="T13" fmla="*/ 95 h 110"/>
              <a:gd name="T14" fmla="*/ 117 w 855"/>
              <a:gd name="T15" fmla="*/ 110 h 110"/>
              <a:gd name="T16" fmla="*/ 139 w 855"/>
              <a:gd name="T17" fmla="*/ 110 h 110"/>
              <a:gd name="T18" fmla="*/ 161 w 855"/>
              <a:gd name="T19" fmla="*/ 110 h 110"/>
              <a:gd name="T20" fmla="*/ 183 w 855"/>
              <a:gd name="T21" fmla="*/ 110 h 110"/>
              <a:gd name="T22" fmla="*/ 204 w 855"/>
              <a:gd name="T23" fmla="*/ 110 h 110"/>
              <a:gd name="T24" fmla="*/ 226 w 855"/>
              <a:gd name="T25" fmla="*/ 110 h 110"/>
              <a:gd name="T26" fmla="*/ 248 w 855"/>
              <a:gd name="T27" fmla="*/ 103 h 110"/>
              <a:gd name="T28" fmla="*/ 263 w 855"/>
              <a:gd name="T29" fmla="*/ 81 h 110"/>
              <a:gd name="T30" fmla="*/ 278 w 855"/>
              <a:gd name="T31" fmla="*/ 110 h 110"/>
              <a:gd name="T32" fmla="*/ 300 w 855"/>
              <a:gd name="T33" fmla="*/ 110 h 110"/>
              <a:gd name="T34" fmla="*/ 321 w 855"/>
              <a:gd name="T35" fmla="*/ 110 h 110"/>
              <a:gd name="T36" fmla="*/ 343 w 855"/>
              <a:gd name="T37" fmla="*/ 110 h 110"/>
              <a:gd name="T38" fmla="*/ 365 w 855"/>
              <a:gd name="T39" fmla="*/ 110 h 110"/>
              <a:gd name="T40" fmla="*/ 387 w 855"/>
              <a:gd name="T41" fmla="*/ 110 h 110"/>
              <a:gd name="T42" fmla="*/ 409 w 855"/>
              <a:gd name="T43" fmla="*/ 110 h 110"/>
              <a:gd name="T44" fmla="*/ 431 w 855"/>
              <a:gd name="T45" fmla="*/ 103 h 110"/>
              <a:gd name="T46" fmla="*/ 446 w 855"/>
              <a:gd name="T47" fmla="*/ 81 h 110"/>
              <a:gd name="T48" fmla="*/ 468 w 855"/>
              <a:gd name="T49" fmla="*/ 103 h 110"/>
              <a:gd name="T50" fmla="*/ 490 w 855"/>
              <a:gd name="T51" fmla="*/ 110 h 110"/>
              <a:gd name="T52" fmla="*/ 512 w 855"/>
              <a:gd name="T53" fmla="*/ 110 h 110"/>
              <a:gd name="T54" fmla="*/ 534 w 855"/>
              <a:gd name="T55" fmla="*/ 110 h 110"/>
              <a:gd name="T56" fmla="*/ 555 w 855"/>
              <a:gd name="T57" fmla="*/ 110 h 110"/>
              <a:gd name="T58" fmla="*/ 577 w 855"/>
              <a:gd name="T59" fmla="*/ 110 h 110"/>
              <a:gd name="T60" fmla="*/ 599 w 855"/>
              <a:gd name="T61" fmla="*/ 110 h 110"/>
              <a:gd name="T62" fmla="*/ 621 w 855"/>
              <a:gd name="T63" fmla="*/ 110 h 110"/>
              <a:gd name="T64" fmla="*/ 643 w 855"/>
              <a:gd name="T65" fmla="*/ 103 h 110"/>
              <a:gd name="T66" fmla="*/ 665 w 855"/>
              <a:gd name="T67" fmla="*/ 110 h 110"/>
              <a:gd name="T68" fmla="*/ 687 w 855"/>
              <a:gd name="T69" fmla="*/ 110 h 110"/>
              <a:gd name="T70" fmla="*/ 709 w 855"/>
              <a:gd name="T71" fmla="*/ 110 h 110"/>
              <a:gd name="T72" fmla="*/ 731 w 855"/>
              <a:gd name="T73" fmla="*/ 110 h 110"/>
              <a:gd name="T74" fmla="*/ 753 w 855"/>
              <a:gd name="T75" fmla="*/ 110 h 110"/>
              <a:gd name="T76" fmla="*/ 775 w 855"/>
              <a:gd name="T77" fmla="*/ 110 h 110"/>
              <a:gd name="T78" fmla="*/ 797 w 855"/>
              <a:gd name="T79" fmla="*/ 110 h 110"/>
              <a:gd name="T80" fmla="*/ 819 w 855"/>
              <a:gd name="T81" fmla="*/ 95 h 110"/>
              <a:gd name="T82" fmla="*/ 841 w 855"/>
              <a:gd name="T83" fmla="*/ 103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855" h="110">
                <a:moveTo>
                  <a:pt x="0" y="110"/>
                </a:moveTo>
                <a:lnTo>
                  <a:pt x="7" y="110"/>
                </a:lnTo>
                <a:lnTo>
                  <a:pt x="14" y="110"/>
                </a:lnTo>
                <a:lnTo>
                  <a:pt x="22" y="110"/>
                </a:lnTo>
                <a:lnTo>
                  <a:pt x="29" y="110"/>
                </a:lnTo>
                <a:lnTo>
                  <a:pt x="36" y="103"/>
                </a:lnTo>
                <a:lnTo>
                  <a:pt x="44" y="103"/>
                </a:lnTo>
                <a:lnTo>
                  <a:pt x="51" y="103"/>
                </a:lnTo>
                <a:lnTo>
                  <a:pt x="58" y="95"/>
                </a:lnTo>
                <a:lnTo>
                  <a:pt x="58" y="81"/>
                </a:lnTo>
                <a:lnTo>
                  <a:pt x="66" y="73"/>
                </a:lnTo>
                <a:lnTo>
                  <a:pt x="66" y="22"/>
                </a:lnTo>
                <a:lnTo>
                  <a:pt x="73" y="15"/>
                </a:lnTo>
                <a:lnTo>
                  <a:pt x="73" y="0"/>
                </a:lnTo>
                <a:lnTo>
                  <a:pt x="73" y="7"/>
                </a:lnTo>
                <a:lnTo>
                  <a:pt x="87" y="22"/>
                </a:lnTo>
                <a:lnTo>
                  <a:pt x="87" y="29"/>
                </a:lnTo>
                <a:lnTo>
                  <a:pt x="95" y="37"/>
                </a:lnTo>
                <a:lnTo>
                  <a:pt x="95" y="66"/>
                </a:lnTo>
                <a:lnTo>
                  <a:pt x="102" y="73"/>
                </a:lnTo>
                <a:lnTo>
                  <a:pt x="102" y="95"/>
                </a:lnTo>
                <a:lnTo>
                  <a:pt x="109" y="95"/>
                </a:lnTo>
                <a:lnTo>
                  <a:pt x="124" y="110"/>
                </a:lnTo>
                <a:lnTo>
                  <a:pt x="117" y="110"/>
                </a:lnTo>
                <a:lnTo>
                  <a:pt x="124" y="110"/>
                </a:lnTo>
                <a:lnTo>
                  <a:pt x="131" y="110"/>
                </a:lnTo>
                <a:lnTo>
                  <a:pt x="139" y="110"/>
                </a:lnTo>
                <a:lnTo>
                  <a:pt x="146" y="110"/>
                </a:lnTo>
                <a:lnTo>
                  <a:pt x="153" y="110"/>
                </a:lnTo>
                <a:lnTo>
                  <a:pt x="161" y="110"/>
                </a:lnTo>
                <a:lnTo>
                  <a:pt x="168" y="110"/>
                </a:lnTo>
                <a:lnTo>
                  <a:pt x="175" y="110"/>
                </a:lnTo>
                <a:lnTo>
                  <a:pt x="183" y="110"/>
                </a:lnTo>
                <a:lnTo>
                  <a:pt x="190" y="110"/>
                </a:lnTo>
                <a:lnTo>
                  <a:pt x="197" y="110"/>
                </a:lnTo>
                <a:lnTo>
                  <a:pt x="204" y="110"/>
                </a:lnTo>
                <a:lnTo>
                  <a:pt x="212" y="110"/>
                </a:lnTo>
                <a:lnTo>
                  <a:pt x="219" y="110"/>
                </a:lnTo>
                <a:lnTo>
                  <a:pt x="226" y="110"/>
                </a:lnTo>
                <a:lnTo>
                  <a:pt x="234" y="110"/>
                </a:lnTo>
                <a:lnTo>
                  <a:pt x="241" y="110"/>
                </a:lnTo>
                <a:lnTo>
                  <a:pt x="248" y="103"/>
                </a:lnTo>
                <a:lnTo>
                  <a:pt x="256" y="103"/>
                </a:lnTo>
                <a:lnTo>
                  <a:pt x="263" y="95"/>
                </a:lnTo>
                <a:lnTo>
                  <a:pt x="263" y="81"/>
                </a:lnTo>
                <a:lnTo>
                  <a:pt x="270" y="88"/>
                </a:lnTo>
                <a:lnTo>
                  <a:pt x="278" y="95"/>
                </a:lnTo>
                <a:lnTo>
                  <a:pt x="278" y="110"/>
                </a:lnTo>
                <a:lnTo>
                  <a:pt x="285" y="103"/>
                </a:lnTo>
                <a:lnTo>
                  <a:pt x="292" y="110"/>
                </a:lnTo>
                <a:lnTo>
                  <a:pt x="300" y="110"/>
                </a:lnTo>
                <a:lnTo>
                  <a:pt x="307" y="110"/>
                </a:lnTo>
                <a:lnTo>
                  <a:pt x="314" y="110"/>
                </a:lnTo>
                <a:lnTo>
                  <a:pt x="321" y="110"/>
                </a:lnTo>
                <a:lnTo>
                  <a:pt x="329" y="110"/>
                </a:lnTo>
                <a:lnTo>
                  <a:pt x="336" y="110"/>
                </a:lnTo>
                <a:lnTo>
                  <a:pt x="343" y="110"/>
                </a:lnTo>
                <a:lnTo>
                  <a:pt x="351" y="110"/>
                </a:lnTo>
                <a:lnTo>
                  <a:pt x="358" y="110"/>
                </a:lnTo>
                <a:lnTo>
                  <a:pt x="365" y="110"/>
                </a:lnTo>
                <a:lnTo>
                  <a:pt x="373" y="110"/>
                </a:lnTo>
                <a:lnTo>
                  <a:pt x="380" y="110"/>
                </a:lnTo>
                <a:lnTo>
                  <a:pt x="387" y="110"/>
                </a:lnTo>
                <a:lnTo>
                  <a:pt x="395" y="110"/>
                </a:lnTo>
                <a:lnTo>
                  <a:pt x="402" y="110"/>
                </a:lnTo>
                <a:lnTo>
                  <a:pt x="409" y="110"/>
                </a:lnTo>
                <a:lnTo>
                  <a:pt x="417" y="103"/>
                </a:lnTo>
                <a:lnTo>
                  <a:pt x="424" y="103"/>
                </a:lnTo>
                <a:lnTo>
                  <a:pt x="431" y="103"/>
                </a:lnTo>
                <a:lnTo>
                  <a:pt x="438" y="95"/>
                </a:lnTo>
                <a:lnTo>
                  <a:pt x="438" y="88"/>
                </a:lnTo>
                <a:lnTo>
                  <a:pt x="446" y="81"/>
                </a:lnTo>
                <a:lnTo>
                  <a:pt x="453" y="73"/>
                </a:lnTo>
                <a:lnTo>
                  <a:pt x="468" y="88"/>
                </a:lnTo>
                <a:lnTo>
                  <a:pt x="468" y="103"/>
                </a:lnTo>
                <a:lnTo>
                  <a:pt x="475" y="95"/>
                </a:lnTo>
                <a:lnTo>
                  <a:pt x="482" y="103"/>
                </a:lnTo>
                <a:lnTo>
                  <a:pt x="490" y="110"/>
                </a:lnTo>
                <a:lnTo>
                  <a:pt x="497" y="110"/>
                </a:lnTo>
                <a:lnTo>
                  <a:pt x="504" y="110"/>
                </a:lnTo>
                <a:lnTo>
                  <a:pt x="512" y="110"/>
                </a:lnTo>
                <a:lnTo>
                  <a:pt x="519" y="110"/>
                </a:lnTo>
                <a:lnTo>
                  <a:pt x="526" y="110"/>
                </a:lnTo>
                <a:lnTo>
                  <a:pt x="534" y="110"/>
                </a:lnTo>
                <a:lnTo>
                  <a:pt x="541" y="110"/>
                </a:lnTo>
                <a:lnTo>
                  <a:pt x="548" y="110"/>
                </a:lnTo>
                <a:lnTo>
                  <a:pt x="555" y="110"/>
                </a:lnTo>
                <a:lnTo>
                  <a:pt x="563" y="110"/>
                </a:lnTo>
                <a:lnTo>
                  <a:pt x="570" y="110"/>
                </a:lnTo>
                <a:lnTo>
                  <a:pt x="577" y="110"/>
                </a:lnTo>
                <a:lnTo>
                  <a:pt x="585" y="110"/>
                </a:lnTo>
                <a:lnTo>
                  <a:pt x="592" y="110"/>
                </a:lnTo>
                <a:lnTo>
                  <a:pt x="599" y="110"/>
                </a:lnTo>
                <a:lnTo>
                  <a:pt x="607" y="110"/>
                </a:lnTo>
                <a:lnTo>
                  <a:pt x="614" y="110"/>
                </a:lnTo>
                <a:lnTo>
                  <a:pt x="621" y="110"/>
                </a:lnTo>
                <a:lnTo>
                  <a:pt x="629" y="110"/>
                </a:lnTo>
                <a:lnTo>
                  <a:pt x="636" y="103"/>
                </a:lnTo>
                <a:lnTo>
                  <a:pt x="643" y="103"/>
                </a:lnTo>
                <a:lnTo>
                  <a:pt x="651" y="103"/>
                </a:lnTo>
                <a:lnTo>
                  <a:pt x="658" y="103"/>
                </a:lnTo>
                <a:lnTo>
                  <a:pt x="665" y="110"/>
                </a:lnTo>
                <a:lnTo>
                  <a:pt x="672" y="110"/>
                </a:lnTo>
                <a:lnTo>
                  <a:pt x="680" y="110"/>
                </a:lnTo>
                <a:lnTo>
                  <a:pt x="687" y="110"/>
                </a:lnTo>
                <a:lnTo>
                  <a:pt x="694" y="110"/>
                </a:lnTo>
                <a:lnTo>
                  <a:pt x="702" y="110"/>
                </a:lnTo>
                <a:lnTo>
                  <a:pt x="709" y="110"/>
                </a:lnTo>
                <a:lnTo>
                  <a:pt x="716" y="110"/>
                </a:lnTo>
                <a:lnTo>
                  <a:pt x="724" y="110"/>
                </a:lnTo>
                <a:lnTo>
                  <a:pt x="731" y="110"/>
                </a:lnTo>
                <a:lnTo>
                  <a:pt x="738" y="110"/>
                </a:lnTo>
                <a:lnTo>
                  <a:pt x="746" y="110"/>
                </a:lnTo>
                <a:lnTo>
                  <a:pt x="753" y="110"/>
                </a:lnTo>
                <a:lnTo>
                  <a:pt x="760" y="110"/>
                </a:lnTo>
                <a:lnTo>
                  <a:pt x="768" y="110"/>
                </a:lnTo>
                <a:lnTo>
                  <a:pt x="775" y="110"/>
                </a:lnTo>
                <a:lnTo>
                  <a:pt x="782" y="110"/>
                </a:lnTo>
                <a:lnTo>
                  <a:pt x="789" y="110"/>
                </a:lnTo>
                <a:lnTo>
                  <a:pt x="797" y="110"/>
                </a:lnTo>
                <a:lnTo>
                  <a:pt x="804" y="103"/>
                </a:lnTo>
                <a:lnTo>
                  <a:pt x="811" y="103"/>
                </a:lnTo>
                <a:lnTo>
                  <a:pt x="819" y="95"/>
                </a:lnTo>
                <a:lnTo>
                  <a:pt x="826" y="95"/>
                </a:lnTo>
                <a:lnTo>
                  <a:pt x="833" y="103"/>
                </a:lnTo>
                <a:lnTo>
                  <a:pt x="841" y="103"/>
                </a:lnTo>
                <a:lnTo>
                  <a:pt x="848" y="110"/>
                </a:lnTo>
                <a:lnTo>
                  <a:pt x="855" y="110"/>
                </a:lnTo>
              </a:path>
            </a:pathLst>
          </a:custGeom>
          <a:noFill/>
          <a:ln w="0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5" name="Freeform 144"/>
          <p:cNvSpPr>
            <a:spLocks/>
          </p:cNvSpPr>
          <p:nvPr/>
        </p:nvSpPr>
        <p:spPr bwMode="auto">
          <a:xfrm>
            <a:off x="5805543" y="4235102"/>
            <a:ext cx="1338950" cy="7487"/>
          </a:xfrm>
          <a:custGeom>
            <a:avLst/>
            <a:gdLst>
              <a:gd name="T0" fmla="*/ 15 w 929"/>
              <a:gd name="T1" fmla="*/ 7 h 7"/>
              <a:gd name="T2" fmla="*/ 37 w 929"/>
              <a:gd name="T3" fmla="*/ 7 h 7"/>
              <a:gd name="T4" fmla="*/ 59 w 929"/>
              <a:gd name="T5" fmla="*/ 7 h 7"/>
              <a:gd name="T6" fmla="*/ 81 w 929"/>
              <a:gd name="T7" fmla="*/ 7 h 7"/>
              <a:gd name="T8" fmla="*/ 103 w 929"/>
              <a:gd name="T9" fmla="*/ 7 h 7"/>
              <a:gd name="T10" fmla="*/ 125 w 929"/>
              <a:gd name="T11" fmla="*/ 7 h 7"/>
              <a:gd name="T12" fmla="*/ 146 w 929"/>
              <a:gd name="T13" fmla="*/ 7 h 7"/>
              <a:gd name="T14" fmla="*/ 168 w 929"/>
              <a:gd name="T15" fmla="*/ 7 h 7"/>
              <a:gd name="T16" fmla="*/ 190 w 929"/>
              <a:gd name="T17" fmla="*/ 7 h 7"/>
              <a:gd name="T18" fmla="*/ 212 w 929"/>
              <a:gd name="T19" fmla="*/ 7 h 7"/>
              <a:gd name="T20" fmla="*/ 234 w 929"/>
              <a:gd name="T21" fmla="*/ 7 h 7"/>
              <a:gd name="T22" fmla="*/ 256 w 929"/>
              <a:gd name="T23" fmla="*/ 7 h 7"/>
              <a:gd name="T24" fmla="*/ 278 w 929"/>
              <a:gd name="T25" fmla="*/ 7 h 7"/>
              <a:gd name="T26" fmla="*/ 300 w 929"/>
              <a:gd name="T27" fmla="*/ 7 h 7"/>
              <a:gd name="T28" fmla="*/ 322 w 929"/>
              <a:gd name="T29" fmla="*/ 7 h 7"/>
              <a:gd name="T30" fmla="*/ 344 w 929"/>
              <a:gd name="T31" fmla="*/ 0 h 7"/>
              <a:gd name="T32" fmla="*/ 366 w 929"/>
              <a:gd name="T33" fmla="*/ 7 h 7"/>
              <a:gd name="T34" fmla="*/ 388 w 929"/>
              <a:gd name="T35" fmla="*/ 7 h 7"/>
              <a:gd name="T36" fmla="*/ 410 w 929"/>
              <a:gd name="T37" fmla="*/ 7 h 7"/>
              <a:gd name="T38" fmla="*/ 432 w 929"/>
              <a:gd name="T39" fmla="*/ 7 h 7"/>
              <a:gd name="T40" fmla="*/ 454 w 929"/>
              <a:gd name="T41" fmla="*/ 7 h 7"/>
              <a:gd name="T42" fmla="*/ 476 w 929"/>
              <a:gd name="T43" fmla="*/ 7 h 7"/>
              <a:gd name="T44" fmla="*/ 497 w 929"/>
              <a:gd name="T45" fmla="*/ 7 h 7"/>
              <a:gd name="T46" fmla="*/ 519 w 929"/>
              <a:gd name="T47" fmla="*/ 7 h 7"/>
              <a:gd name="T48" fmla="*/ 541 w 929"/>
              <a:gd name="T49" fmla="*/ 7 h 7"/>
              <a:gd name="T50" fmla="*/ 563 w 929"/>
              <a:gd name="T51" fmla="*/ 7 h 7"/>
              <a:gd name="T52" fmla="*/ 585 w 929"/>
              <a:gd name="T53" fmla="*/ 7 h 7"/>
              <a:gd name="T54" fmla="*/ 607 w 929"/>
              <a:gd name="T55" fmla="*/ 7 h 7"/>
              <a:gd name="T56" fmla="*/ 629 w 929"/>
              <a:gd name="T57" fmla="*/ 7 h 7"/>
              <a:gd name="T58" fmla="*/ 651 w 929"/>
              <a:gd name="T59" fmla="*/ 7 h 7"/>
              <a:gd name="T60" fmla="*/ 673 w 929"/>
              <a:gd name="T61" fmla="*/ 7 h 7"/>
              <a:gd name="T62" fmla="*/ 695 w 929"/>
              <a:gd name="T63" fmla="*/ 7 h 7"/>
              <a:gd name="T64" fmla="*/ 717 w 929"/>
              <a:gd name="T65" fmla="*/ 7 h 7"/>
              <a:gd name="T66" fmla="*/ 739 w 929"/>
              <a:gd name="T67" fmla="*/ 7 h 7"/>
              <a:gd name="T68" fmla="*/ 761 w 929"/>
              <a:gd name="T69" fmla="*/ 7 h 7"/>
              <a:gd name="T70" fmla="*/ 783 w 929"/>
              <a:gd name="T71" fmla="*/ 7 h 7"/>
              <a:gd name="T72" fmla="*/ 805 w 929"/>
              <a:gd name="T73" fmla="*/ 7 h 7"/>
              <a:gd name="T74" fmla="*/ 827 w 929"/>
              <a:gd name="T75" fmla="*/ 7 h 7"/>
              <a:gd name="T76" fmla="*/ 848 w 929"/>
              <a:gd name="T77" fmla="*/ 7 h 7"/>
              <a:gd name="T78" fmla="*/ 870 w 929"/>
              <a:gd name="T79" fmla="*/ 7 h 7"/>
              <a:gd name="T80" fmla="*/ 892 w 929"/>
              <a:gd name="T81" fmla="*/ 7 h 7"/>
              <a:gd name="T82" fmla="*/ 914 w 929"/>
              <a:gd name="T83" fmla="*/ 7 h 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929" h="7">
                <a:moveTo>
                  <a:pt x="0" y="7"/>
                </a:moveTo>
                <a:lnTo>
                  <a:pt x="8" y="7"/>
                </a:lnTo>
                <a:lnTo>
                  <a:pt x="15" y="7"/>
                </a:lnTo>
                <a:lnTo>
                  <a:pt x="22" y="7"/>
                </a:lnTo>
                <a:lnTo>
                  <a:pt x="29" y="7"/>
                </a:lnTo>
                <a:lnTo>
                  <a:pt x="37" y="7"/>
                </a:lnTo>
                <a:lnTo>
                  <a:pt x="44" y="7"/>
                </a:lnTo>
                <a:lnTo>
                  <a:pt x="51" y="7"/>
                </a:lnTo>
                <a:lnTo>
                  <a:pt x="59" y="7"/>
                </a:lnTo>
                <a:lnTo>
                  <a:pt x="66" y="7"/>
                </a:lnTo>
                <a:lnTo>
                  <a:pt x="73" y="7"/>
                </a:lnTo>
                <a:lnTo>
                  <a:pt x="81" y="7"/>
                </a:lnTo>
                <a:lnTo>
                  <a:pt x="88" y="7"/>
                </a:lnTo>
                <a:lnTo>
                  <a:pt x="95" y="7"/>
                </a:lnTo>
                <a:lnTo>
                  <a:pt x="103" y="7"/>
                </a:lnTo>
                <a:lnTo>
                  <a:pt x="110" y="7"/>
                </a:lnTo>
                <a:lnTo>
                  <a:pt x="117" y="7"/>
                </a:lnTo>
                <a:lnTo>
                  <a:pt x="125" y="7"/>
                </a:lnTo>
                <a:lnTo>
                  <a:pt x="132" y="7"/>
                </a:lnTo>
                <a:lnTo>
                  <a:pt x="139" y="7"/>
                </a:lnTo>
                <a:lnTo>
                  <a:pt x="146" y="7"/>
                </a:lnTo>
                <a:lnTo>
                  <a:pt x="154" y="7"/>
                </a:lnTo>
                <a:lnTo>
                  <a:pt x="161" y="7"/>
                </a:lnTo>
                <a:lnTo>
                  <a:pt x="168" y="7"/>
                </a:lnTo>
                <a:lnTo>
                  <a:pt x="176" y="7"/>
                </a:lnTo>
                <a:lnTo>
                  <a:pt x="183" y="7"/>
                </a:lnTo>
                <a:lnTo>
                  <a:pt x="190" y="7"/>
                </a:lnTo>
                <a:lnTo>
                  <a:pt x="198" y="7"/>
                </a:lnTo>
                <a:lnTo>
                  <a:pt x="205" y="7"/>
                </a:lnTo>
                <a:lnTo>
                  <a:pt x="212" y="7"/>
                </a:lnTo>
                <a:lnTo>
                  <a:pt x="220" y="7"/>
                </a:lnTo>
                <a:lnTo>
                  <a:pt x="227" y="7"/>
                </a:lnTo>
                <a:lnTo>
                  <a:pt x="234" y="7"/>
                </a:lnTo>
                <a:lnTo>
                  <a:pt x="242" y="7"/>
                </a:lnTo>
                <a:lnTo>
                  <a:pt x="249" y="7"/>
                </a:lnTo>
                <a:lnTo>
                  <a:pt x="256" y="7"/>
                </a:lnTo>
                <a:lnTo>
                  <a:pt x="263" y="7"/>
                </a:lnTo>
                <a:lnTo>
                  <a:pt x="271" y="7"/>
                </a:lnTo>
                <a:lnTo>
                  <a:pt x="278" y="7"/>
                </a:lnTo>
                <a:lnTo>
                  <a:pt x="285" y="7"/>
                </a:lnTo>
                <a:lnTo>
                  <a:pt x="293" y="7"/>
                </a:lnTo>
                <a:lnTo>
                  <a:pt x="300" y="7"/>
                </a:lnTo>
                <a:lnTo>
                  <a:pt x="307" y="7"/>
                </a:lnTo>
                <a:lnTo>
                  <a:pt x="315" y="7"/>
                </a:lnTo>
                <a:lnTo>
                  <a:pt x="322" y="7"/>
                </a:lnTo>
                <a:lnTo>
                  <a:pt x="329" y="7"/>
                </a:lnTo>
                <a:lnTo>
                  <a:pt x="337" y="0"/>
                </a:lnTo>
                <a:lnTo>
                  <a:pt x="344" y="0"/>
                </a:lnTo>
                <a:lnTo>
                  <a:pt x="351" y="0"/>
                </a:lnTo>
                <a:lnTo>
                  <a:pt x="359" y="0"/>
                </a:lnTo>
                <a:lnTo>
                  <a:pt x="366" y="7"/>
                </a:lnTo>
                <a:lnTo>
                  <a:pt x="373" y="7"/>
                </a:lnTo>
                <a:lnTo>
                  <a:pt x="380" y="7"/>
                </a:lnTo>
                <a:lnTo>
                  <a:pt x="388" y="7"/>
                </a:lnTo>
                <a:lnTo>
                  <a:pt x="395" y="7"/>
                </a:lnTo>
                <a:lnTo>
                  <a:pt x="402" y="7"/>
                </a:lnTo>
                <a:lnTo>
                  <a:pt x="410" y="7"/>
                </a:lnTo>
                <a:lnTo>
                  <a:pt x="417" y="7"/>
                </a:lnTo>
                <a:lnTo>
                  <a:pt x="424" y="7"/>
                </a:lnTo>
                <a:lnTo>
                  <a:pt x="432" y="7"/>
                </a:lnTo>
                <a:lnTo>
                  <a:pt x="439" y="7"/>
                </a:lnTo>
                <a:lnTo>
                  <a:pt x="446" y="7"/>
                </a:lnTo>
                <a:lnTo>
                  <a:pt x="454" y="7"/>
                </a:lnTo>
                <a:lnTo>
                  <a:pt x="461" y="7"/>
                </a:lnTo>
                <a:lnTo>
                  <a:pt x="468" y="7"/>
                </a:lnTo>
                <a:lnTo>
                  <a:pt x="476" y="7"/>
                </a:lnTo>
                <a:lnTo>
                  <a:pt x="483" y="7"/>
                </a:lnTo>
                <a:lnTo>
                  <a:pt x="490" y="7"/>
                </a:lnTo>
                <a:lnTo>
                  <a:pt x="497" y="7"/>
                </a:lnTo>
                <a:lnTo>
                  <a:pt x="505" y="7"/>
                </a:lnTo>
                <a:lnTo>
                  <a:pt x="512" y="7"/>
                </a:lnTo>
                <a:lnTo>
                  <a:pt x="519" y="7"/>
                </a:lnTo>
                <a:lnTo>
                  <a:pt x="527" y="7"/>
                </a:lnTo>
                <a:lnTo>
                  <a:pt x="534" y="7"/>
                </a:lnTo>
                <a:lnTo>
                  <a:pt x="541" y="7"/>
                </a:lnTo>
                <a:lnTo>
                  <a:pt x="549" y="7"/>
                </a:lnTo>
                <a:lnTo>
                  <a:pt x="556" y="7"/>
                </a:lnTo>
                <a:lnTo>
                  <a:pt x="563" y="7"/>
                </a:lnTo>
                <a:lnTo>
                  <a:pt x="571" y="7"/>
                </a:lnTo>
                <a:lnTo>
                  <a:pt x="578" y="7"/>
                </a:lnTo>
                <a:lnTo>
                  <a:pt x="585" y="7"/>
                </a:lnTo>
                <a:lnTo>
                  <a:pt x="593" y="7"/>
                </a:lnTo>
                <a:lnTo>
                  <a:pt x="600" y="7"/>
                </a:lnTo>
                <a:lnTo>
                  <a:pt x="607" y="7"/>
                </a:lnTo>
                <a:lnTo>
                  <a:pt x="614" y="7"/>
                </a:lnTo>
                <a:lnTo>
                  <a:pt x="622" y="7"/>
                </a:lnTo>
                <a:lnTo>
                  <a:pt x="629" y="7"/>
                </a:lnTo>
                <a:lnTo>
                  <a:pt x="636" y="7"/>
                </a:lnTo>
                <a:lnTo>
                  <a:pt x="644" y="7"/>
                </a:lnTo>
                <a:lnTo>
                  <a:pt x="651" y="7"/>
                </a:lnTo>
                <a:lnTo>
                  <a:pt x="658" y="7"/>
                </a:lnTo>
                <a:lnTo>
                  <a:pt x="666" y="7"/>
                </a:lnTo>
                <a:lnTo>
                  <a:pt x="673" y="7"/>
                </a:lnTo>
                <a:lnTo>
                  <a:pt x="680" y="7"/>
                </a:lnTo>
                <a:lnTo>
                  <a:pt x="688" y="7"/>
                </a:lnTo>
                <a:lnTo>
                  <a:pt x="695" y="7"/>
                </a:lnTo>
                <a:lnTo>
                  <a:pt x="702" y="7"/>
                </a:lnTo>
                <a:lnTo>
                  <a:pt x="710" y="7"/>
                </a:lnTo>
                <a:lnTo>
                  <a:pt x="717" y="7"/>
                </a:lnTo>
                <a:lnTo>
                  <a:pt x="724" y="7"/>
                </a:lnTo>
                <a:lnTo>
                  <a:pt x="731" y="7"/>
                </a:lnTo>
                <a:lnTo>
                  <a:pt x="739" y="7"/>
                </a:lnTo>
                <a:lnTo>
                  <a:pt x="746" y="7"/>
                </a:lnTo>
                <a:lnTo>
                  <a:pt x="753" y="7"/>
                </a:lnTo>
                <a:lnTo>
                  <a:pt x="761" y="7"/>
                </a:lnTo>
                <a:lnTo>
                  <a:pt x="768" y="7"/>
                </a:lnTo>
                <a:lnTo>
                  <a:pt x="775" y="7"/>
                </a:lnTo>
                <a:lnTo>
                  <a:pt x="783" y="7"/>
                </a:lnTo>
                <a:lnTo>
                  <a:pt x="790" y="7"/>
                </a:lnTo>
                <a:lnTo>
                  <a:pt x="797" y="7"/>
                </a:lnTo>
                <a:lnTo>
                  <a:pt x="805" y="7"/>
                </a:lnTo>
                <a:lnTo>
                  <a:pt x="812" y="7"/>
                </a:lnTo>
                <a:lnTo>
                  <a:pt x="819" y="7"/>
                </a:lnTo>
                <a:lnTo>
                  <a:pt x="827" y="7"/>
                </a:lnTo>
                <a:lnTo>
                  <a:pt x="834" y="7"/>
                </a:lnTo>
                <a:lnTo>
                  <a:pt x="841" y="7"/>
                </a:lnTo>
                <a:lnTo>
                  <a:pt x="848" y="7"/>
                </a:lnTo>
                <a:lnTo>
                  <a:pt x="856" y="7"/>
                </a:lnTo>
                <a:lnTo>
                  <a:pt x="863" y="7"/>
                </a:lnTo>
                <a:lnTo>
                  <a:pt x="870" y="7"/>
                </a:lnTo>
                <a:lnTo>
                  <a:pt x="878" y="7"/>
                </a:lnTo>
                <a:lnTo>
                  <a:pt x="885" y="7"/>
                </a:lnTo>
                <a:lnTo>
                  <a:pt x="892" y="7"/>
                </a:lnTo>
                <a:lnTo>
                  <a:pt x="900" y="7"/>
                </a:lnTo>
                <a:lnTo>
                  <a:pt x="907" y="7"/>
                </a:lnTo>
                <a:lnTo>
                  <a:pt x="914" y="7"/>
                </a:lnTo>
                <a:lnTo>
                  <a:pt x="922" y="7"/>
                </a:lnTo>
                <a:lnTo>
                  <a:pt x="929" y="7"/>
                </a:lnTo>
              </a:path>
            </a:pathLst>
          </a:custGeom>
          <a:noFill/>
          <a:ln w="0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6" name="Freeform 145"/>
          <p:cNvSpPr>
            <a:spLocks/>
          </p:cNvSpPr>
          <p:nvPr/>
        </p:nvSpPr>
        <p:spPr bwMode="auto">
          <a:xfrm>
            <a:off x="7144492" y="4242588"/>
            <a:ext cx="1337509" cy="0"/>
          </a:xfrm>
          <a:custGeom>
            <a:avLst/>
            <a:gdLst>
              <a:gd name="T0" fmla="*/ 14 w 928"/>
              <a:gd name="T1" fmla="*/ 36 w 928"/>
              <a:gd name="T2" fmla="*/ 58 w 928"/>
              <a:gd name="T3" fmla="*/ 80 w 928"/>
              <a:gd name="T4" fmla="*/ 102 w 928"/>
              <a:gd name="T5" fmla="*/ 124 w 928"/>
              <a:gd name="T6" fmla="*/ 146 w 928"/>
              <a:gd name="T7" fmla="*/ 168 w 928"/>
              <a:gd name="T8" fmla="*/ 190 w 928"/>
              <a:gd name="T9" fmla="*/ 212 w 928"/>
              <a:gd name="T10" fmla="*/ 234 w 928"/>
              <a:gd name="T11" fmla="*/ 256 w 928"/>
              <a:gd name="T12" fmla="*/ 278 w 928"/>
              <a:gd name="T13" fmla="*/ 300 w 928"/>
              <a:gd name="T14" fmla="*/ 322 w 928"/>
              <a:gd name="T15" fmla="*/ 344 w 928"/>
              <a:gd name="T16" fmla="*/ 365 w 928"/>
              <a:gd name="T17" fmla="*/ 387 w 928"/>
              <a:gd name="T18" fmla="*/ 409 w 928"/>
              <a:gd name="T19" fmla="*/ 431 w 928"/>
              <a:gd name="T20" fmla="*/ 453 w 928"/>
              <a:gd name="T21" fmla="*/ 475 w 928"/>
              <a:gd name="T22" fmla="*/ 497 w 928"/>
              <a:gd name="T23" fmla="*/ 519 w 928"/>
              <a:gd name="T24" fmla="*/ 541 w 928"/>
              <a:gd name="T25" fmla="*/ 563 w 928"/>
              <a:gd name="T26" fmla="*/ 585 w 928"/>
              <a:gd name="T27" fmla="*/ 607 w 928"/>
              <a:gd name="T28" fmla="*/ 629 w 928"/>
              <a:gd name="T29" fmla="*/ 651 w 928"/>
              <a:gd name="T30" fmla="*/ 673 w 928"/>
              <a:gd name="T31" fmla="*/ 695 w 928"/>
              <a:gd name="T32" fmla="*/ 716 w 928"/>
              <a:gd name="T33" fmla="*/ 738 w 928"/>
              <a:gd name="T34" fmla="*/ 760 w 928"/>
              <a:gd name="T35" fmla="*/ 782 w 928"/>
              <a:gd name="T36" fmla="*/ 804 w 928"/>
              <a:gd name="T37" fmla="*/ 826 w 928"/>
              <a:gd name="T38" fmla="*/ 848 w 928"/>
              <a:gd name="T39" fmla="*/ 870 w 928"/>
              <a:gd name="T40" fmla="*/ 892 w 928"/>
              <a:gd name="T41" fmla="*/ 914 w 928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  <a:cxn ang="0">
                <a:pos x="T8" y="0"/>
              </a:cxn>
              <a:cxn ang="0">
                <a:pos x="T9" y="0"/>
              </a:cxn>
              <a:cxn ang="0">
                <a:pos x="T10" y="0"/>
              </a:cxn>
              <a:cxn ang="0">
                <a:pos x="T11" y="0"/>
              </a:cxn>
              <a:cxn ang="0">
                <a:pos x="T12" y="0"/>
              </a:cxn>
              <a:cxn ang="0">
                <a:pos x="T13" y="0"/>
              </a:cxn>
              <a:cxn ang="0">
                <a:pos x="T14" y="0"/>
              </a:cxn>
              <a:cxn ang="0">
                <a:pos x="T15" y="0"/>
              </a:cxn>
              <a:cxn ang="0">
                <a:pos x="T16" y="0"/>
              </a:cxn>
              <a:cxn ang="0">
                <a:pos x="T17" y="0"/>
              </a:cxn>
              <a:cxn ang="0">
                <a:pos x="T18" y="0"/>
              </a:cxn>
              <a:cxn ang="0">
                <a:pos x="T19" y="0"/>
              </a:cxn>
              <a:cxn ang="0">
                <a:pos x="T20" y="0"/>
              </a:cxn>
              <a:cxn ang="0">
                <a:pos x="T21" y="0"/>
              </a:cxn>
              <a:cxn ang="0">
                <a:pos x="T22" y="0"/>
              </a:cxn>
              <a:cxn ang="0">
                <a:pos x="T23" y="0"/>
              </a:cxn>
              <a:cxn ang="0">
                <a:pos x="T24" y="0"/>
              </a:cxn>
              <a:cxn ang="0">
                <a:pos x="T25" y="0"/>
              </a:cxn>
              <a:cxn ang="0">
                <a:pos x="T26" y="0"/>
              </a:cxn>
              <a:cxn ang="0">
                <a:pos x="T27" y="0"/>
              </a:cxn>
              <a:cxn ang="0">
                <a:pos x="T28" y="0"/>
              </a:cxn>
              <a:cxn ang="0">
                <a:pos x="T29" y="0"/>
              </a:cxn>
              <a:cxn ang="0">
                <a:pos x="T30" y="0"/>
              </a:cxn>
              <a:cxn ang="0">
                <a:pos x="T31" y="0"/>
              </a:cxn>
              <a:cxn ang="0">
                <a:pos x="T32" y="0"/>
              </a:cxn>
              <a:cxn ang="0">
                <a:pos x="T33" y="0"/>
              </a:cxn>
              <a:cxn ang="0">
                <a:pos x="T34" y="0"/>
              </a:cxn>
              <a:cxn ang="0">
                <a:pos x="T35" y="0"/>
              </a:cxn>
              <a:cxn ang="0">
                <a:pos x="T36" y="0"/>
              </a:cxn>
              <a:cxn ang="0">
                <a:pos x="T37" y="0"/>
              </a:cxn>
              <a:cxn ang="0">
                <a:pos x="T38" y="0"/>
              </a:cxn>
              <a:cxn ang="0">
                <a:pos x="T39" y="0"/>
              </a:cxn>
              <a:cxn ang="0">
                <a:pos x="T40" y="0"/>
              </a:cxn>
              <a:cxn ang="0">
                <a:pos x="T41" y="0"/>
              </a:cxn>
            </a:cxnLst>
            <a:rect l="0" t="0" r="r" b="b"/>
            <a:pathLst>
              <a:path w="928">
                <a:moveTo>
                  <a:pt x="0" y="0"/>
                </a:moveTo>
                <a:lnTo>
                  <a:pt x="7" y="0"/>
                </a:lnTo>
                <a:lnTo>
                  <a:pt x="14" y="0"/>
                </a:lnTo>
                <a:lnTo>
                  <a:pt x="22" y="0"/>
                </a:lnTo>
                <a:lnTo>
                  <a:pt x="29" y="0"/>
                </a:lnTo>
                <a:lnTo>
                  <a:pt x="36" y="0"/>
                </a:lnTo>
                <a:lnTo>
                  <a:pt x="44" y="0"/>
                </a:lnTo>
                <a:lnTo>
                  <a:pt x="51" y="0"/>
                </a:lnTo>
                <a:lnTo>
                  <a:pt x="58" y="0"/>
                </a:lnTo>
                <a:lnTo>
                  <a:pt x="66" y="0"/>
                </a:lnTo>
                <a:lnTo>
                  <a:pt x="73" y="0"/>
                </a:lnTo>
                <a:lnTo>
                  <a:pt x="80" y="0"/>
                </a:lnTo>
                <a:lnTo>
                  <a:pt x="88" y="0"/>
                </a:lnTo>
                <a:lnTo>
                  <a:pt x="95" y="0"/>
                </a:lnTo>
                <a:lnTo>
                  <a:pt x="102" y="0"/>
                </a:lnTo>
                <a:lnTo>
                  <a:pt x="110" y="0"/>
                </a:lnTo>
                <a:lnTo>
                  <a:pt x="117" y="0"/>
                </a:lnTo>
                <a:lnTo>
                  <a:pt x="124" y="0"/>
                </a:lnTo>
                <a:lnTo>
                  <a:pt x="131" y="0"/>
                </a:lnTo>
                <a:lnTo>
                  <a:pt x="139" y="0"/>
                </a:lnTo>
                <a:lnTo>
                  <a:pt x="146" y="0"/>
                </a:lnTo>
                <a:lnTo>
                  <a:pt x="153" y="0"/>
                </a:lnTo>
                <a:lnTo>
                  <a:pt x="161" y="0"/>
                </a:lnTo>
                <a:lnTo>
                  <a:pt x="168" y="0"/>
                </a:lnTo>
                <a:lnTo>
                  <a:pt x="175" y="0"/>
                </a:lnTo>
                <a:lnTo>
                  <a:pt x="183" y="0"/>
                </a:lnTo>
                <a:lnTo>
                  <a:pt x="190" y="0"/>
                </a:lnTo>
                <a:lnTo>
                  <a:pt x="197" y="0"/>
                </a:lnTo>
                <a:lnTo>
                  <a:pt x="205" y="0"/>
                </a:lnTo>
                <a:lnTo>
                  <a:pt x="212" y="0"/>
                </a:lnTo>
                <a:lnTo>
                  <a:pt x="219" y="0"/>
                </a:lnTo>
                <a:lnTo>
                  <a:pt x="227" y="0"/>
                </a:lnTo>
                <a:lnTo>
                  <a:pt x="234" y="0"/>
                </a:lnTo>
                <a:lnTo>
                  <a:pt x="241" y="0"/>
                </a:lnTo>
                <a:lnTo>
                  <a:pt x="248" y="0"/>
                </a:lnTo>
                <a:lnTo>
                  <a:pt x="256" y="0"/>
                </a:lnTo>
                <a:lnTo>
                  <a:pt x="263" y="0"/>
                </a:lnTo>
                <a:lnTo>
                  <a:pt x="270" y="0"/>
                </a:lnTo>
                <a:lnTo>
                  <a:pt x="278" y="0"/>
                </a:lnTo>
                <a:lnTo>
                  <a:pt x="285" y="0"/>
                </a:lnTo>
                <a:lnTo>
                  <a:pt x="292" y="0"/>
                </a:lnTo>
                <a:lnTo>
                  <a:pt x="300" y="0"/>
                </a:lnTo>
                <a:lnTo>
                  <a:pt x="307" y="0"/>
                </a:lnTo>
                <a:lnTo>
                  <a:pt x="314" y="0"/>
                </a:lnTo>
                <a:lnTo>
                  <a:pt x="322" y="0"/>
                </a:lnTo>
                <a:lnTo>
                  <a:pt x="329" y="0"/>
                </a:lnTo>
                <a:lnTo>
                  <a:pt x="336" y="0"/>
                </a:lnTo>
                <a:lnTo>
                  <a:pt x="344" y="0"/>
                </a:lnTo>
                <a:lnTo>
                  <a:pt x="351" y="0"/>
                </a:lnTo>
                <a:lnTo>
                  <a:pt x="358" y="0"/>
                </a:lnTo>
                <a:lnTo>
                  <a:pt x="365" y="0"/>
                </a:lnTo>
                <a:lnTo>
                  <a:pt x="373" y="0"/>
                </a:lnTo>
                <a:lnTo>
                  <a:pt x="380" y="0"/>
                </a:lnTo>
                <a:lnTo>
                  <a:pt x="387" y="0"/>
                </a:lnTo>
                <a:lnTo>
                  <a:pt x="395" y="0"/>
                </a:lnTo>
                <a:lnTo>
                  <a:pt x="402" y="0"/>
                </a:lnTo>
                <a:lnTo>
                  <a:pt x="409" y="0"/>
                </a:lnTo>
                <a:lnTo>
                  <a:pt x="417" y="0"/>
                </a:lnTo>
                <a:lnTo>
                  <a:pt x="424" y="0"/>
                </a:lnTo>
                <a:lnTo>
                  <a:pt x="431" y="0"/>
                </a:lnTo>
                <a:lnTo>
                  <a:pt x="439" y="0"/>
                </a:lnTo>
                <a:lnTo>
                  <a:pt x="446" y="0"/>
                </a:lnTo>
                <a:lnTo>
                  <a:pt x="453" y="0"/>
                </a:lnTo>
                <a:lnTo>
                  <a:pt x="461" y="0"/>
                </a:lnTo>
                <a:lnTo>
                  <a:pt x="468" y="0"/>
                </a:lnTo>
                <a:lnTo>
                  <a:pt x="475" y="0"/>
                </a:lnTo>
                <a:lnTo>
                  <a:pt x="482" y="0"/>
                </a:lnTo>
                <a:lnTo>
                  <a:pt x="490" y="0"/>
                </a:lnTo>
                <a:lnTo>
                  <a:pt x="497" y="0"/>
                </a:lnTo>
                <a:lnTo>
                  <a:pt x="504" y="0"/>
                </a:lnTo>
                <a:lnTo>
                  <a:pt x="512" y="0"/>
                </a:lnTo>
                <a:lnTo>
                  <a:pt x="519" y="0"/>
                </a:lnTo>
                <a:lnTo>
                  <a:pt x="526" y="0"/>
                </a:lnTo>
                <a:lnTo>
                  <a:pt x="534" y="0"/>
                </a:lnTo>
                <a:lnTo>
                  <a:pt x="541" y="0"/>
                </a:lnTo>
                <a:lnTo>
                  <a:pt x="548" y="0"/>
                </a:lnTo>
                <a:lnTo>
                  <a:pt x="556" y="0"/>
                </a:lnTo>
                <a:lnTo>
                  <a:pt x="563" y="0"/>
                </a:lnTo>
                <a:lnTo>
                  <a:pt x="570" y="0"/>
                </a:lnTo>
                <a:lnTo>
                  <a:pt x="578" y="0"/>
                </a:lnTo>
                <a:lnTo>
                  <a:pt x="585" y="0"/>
                </a:lnTo>
                <a:lnTo>
                  <a:pt x="592" y="0"/>
                </a:lnTo>
                <a:lnTo>
                  <a:pt x="599" y="0"/>
                </a:lnTo>
                <a:lnTo>
                  <a:pt x="607" y="0"/>
                </a:lnTo>
                <a:lnTo>
                  <a:pt x="614" y="0"/>
                </a:lnTo>
                <a:lnTo>
                  <a:pt x="621" y="0"/>
                </a:lnTo>
                <a:lnTo>
                  <a:pt x="629" y="0"/>
                </a:lnTo>
                <a:lnTo>
                  <a:pt x="636" y="0"/>
                </a:lnTo>
                <a:lnTo>
                  <a:pt x="643" y="0"/>
                </a:lnTo>
                <a:lnTo>
                  <a:pt x="651" y="0"/>
                </a:lnTo>
                <a:lnTo>
                  <a:pt x="658" y="0"/>
                </a:lnTo>
                <a:lnTo>
                  <a:pt x="665" y="0"/>
                </a:lnTo>
                <a:lnTo>
                  <a:pt x="673" y="0"/>
                </a:lnTo>
                <a:lnTo>
                  <a:pt x="680" y="0"/>
                </a:lnTo>
                <a:lnTo>
                  <a:pt x="687" y="0"/>
                </a:lnTo>
                <a:lnTo>
                  <a:pt x="695" y="0"/>
                </a:lnTo>
                <a:lnTo>
                  <a:pt x="702" y="0"/>
                </a:lnTo>
                <a:lnTo>
                  <a:pt x="709" y="0"/>
                </a:lnTo>
                <a:lnTo>
                  <a:pt x="716" y="0"/>
                </a:lnTo>
                <a:lnTo>
                  <a:pt x="724" y="0"/>
                </a:lnTo>
                <a:lnTo>
                  <a:pt x="731" y="0"/>
                </a:lnTo>
                <a:lnTo>
                  <a:pt x="738" y="0"/>
                </a:lnTo>
                <a:lnTo>
                  <a:pt x="746" y="0"/>
                </a:lnTo>
                <a:lnTo>
                  <a:pt x="753" y="0"/>
                </a:lnTo>
                <a:lnTo>
                  <a:pt x="760" y="0"/>
                </a:lnTo>
                <a:lnTo>
                  <a:pt x="768" y="0"/>
                </a:lnTo>
                <a:lnTo>
                  <a:pt x="775" y="0"/>
                </a:lnTo>
                <a:lnTo>
                  <a:pt x="782" y="0"/>
                </a:lnTo>
                <a:lnTo>
                  <a:pt x="790" y="0"/>
                </a:lnTo>
                <a:lnTo>
                  <a:pt x="797" y="0"/>
                </a:lnTo>
                <a:lnTo>
                  <a:pt x="804" y="0"/>
                </a:lnTo>
                <a:lnTo>
                  <a:pt x="812" y="0"/>
                </a:lnTo>
                <a:lnTo>
                  <a:pt x="819" y="0"/>
                </a:lnTo>
                <a:lnTo>
                  <a:pt x="826" y="0"/>
                </a:lnTo>
                <a:lnTo>
                  <a:pt x="833" y="0"/>
                </a:lnTo>
                <a:lnTo>
                  <a:pt x="841" y="0"/>
                </a:lnTo>
                <a:lnTo>
                  <a:pt x="848" y="0"/>
                </a:lnTo>
                <a:lnTo>
                  <a:pt x="855" y="0"/>
                </a:lnTo>
                <a:lnTo>
                  <a:pt x="863" y="0"/>
                </a:lnTo>
                <a:lnTo>
                  <a:pt x="870" y="0"/>
                </a:lnTo>
                <a:lnTo>
                  <a:pt x="877" y="0"/>
                </a:lnTo>
                <a:lnTo>
                  <a:pt x="885" y="0"/>
                </a:lnTo>
                <a:lnTo>
                  <a:pt x="892" y="0"/>
                </a:lnTo>
                <a:lnTo>
                  <a:pt x="899" y="0"/>
                </a:lnTo>
                <a:lnTo>
                  <a:pt x="907" y="0"/>
                </a:lnTo>
                <a:lnTo>
                  <a:pt x="914" y="0"/>
                </a:lnTo>
                <a:lnTo>
                  <a:pt x="921" y="0"/>
                </a:lnTo>
                <a:lnTo>
                  <a:pt x="928" y="0"/>
                </a:lnTo>
              </a:path>
            </a:pathLst>
          </a:custGeom>
          <a:noFill/>
          <a:ln w="0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7" name="Freeform 146"/>
          <p:cNvSpPr>
            <a:spLocks/>
          </p:cNvSpPr>
          <p:nvPr/>
        </p:nvSpPr>
        <p:spPr bwMode="auto">
          <a:xfrm>
            <a:off x="8482001" y="4242588"/>
            <a:ext cx="1338950" cy="0"/>
          </a:xfrm>
          <a:custGeom>
            <a:avLst/>
            <a:gdLst>
              <a:gd name="T0" fmla="*/ 15 w 929"/>
              <a:gd name="T1" fmla="*/ 37 w 929"/>
              <a:gd name="T2" fmla="*/ 59 w 929"/>
              <a:gd name="T3" fmla="*/ 81 w 929"/>
              <a:gd name="T4" fmla="*/ 103 w 929"/>
              <a:gd name="T5" fmla="*/ 125 w 929"/>
              <a:gd name="T6" fmla="*/ 147 w 929"/>
              <a:gd name="T7" fmla="*/ 169 w 929"/>
              <a:gd name="T8" fmla="*/ 191 w 929"/>
              <a:gd name="T9" fmla="*/ 213 w 929"/>
              <a:gd name="T10" fmla="*/ 234 w 929"/>
              <a:gd name="T11" fmla="*/ 256 w 929"/>
              <a:gd name="T12" fmla="*/ 278 w 929"/>
              <a:gd name="T13" fmla="*/ 300 w 929"/>
              <a:gd name="T14" fmla="*/ 322 w 929"/>
              <a:gd name="T15" fmla="*/ 344 w 929"/>
              <a:gd name="T16" fmla="*/ 366 w 929"/>
              <a:gd name="T17" fmla="*/ 388 w 929"/>
              <a:gd name="T18" fmla="*/ 410 w 929"/>
              <a:gd name="T19" fmla="*/ 432 w 929"/>
              <a:gd name="T20" fmla="*/ 454 w 929"/>
              <a:gd name="T21" fmla="*/ 476 w 929"/>
              <a:gd name="T22" fmla="*/ 498 w 929"/>
              <a:gd name="T23" fmla="*/ 520 w 929"/>
              <a:gd name="T24" fmla="*/ 542 w 929"/>
              <a:gd name="T25" fmla="*/ 564 w 929"/>
              <a:gd name="T26" fmla="*/ 585 w 929"/>
              <a:gd name="T27" fmla="*/ 607 w 929"/>
              <a:gd name="T28" fmla="*/ 629 w 929"/>
              <a:gd name="T29" fmla="*/ 651 w 929"/>
              <a:gd name="T30" fmla="*/ 673 w 929"/>
              <a:gd name="T31" fmla="*/ 695 w 929"/>
              <a:gd name="T32" fmla="*/ 717 w 929"/>
              <a:gd name="T33" fmla="*/ 739 w 929"/>
              <a:gd name="T34" fmla="*/ 761 w 929"/>
              <a:gd name="T35" fmla="*/ 783 w 929"/>
              <a:gd name="T36" fmla="*/ 805 w 929"/>
              <a:gd name="T37" fmla="*/ 827 w 929"/>
              <a:gd name="T38" fmla="*/ 849 w 929"/>
              <a:gd name="T39" fmla="*/ 871 w 929"/>
              <a:gd name="T40" fmla="*/ 893 w 929"/>
              <a:gd name="T41" fmla="*/ 914 w 929"/>
            </a:gdLst>
            <a:ahLst/>
            <a:cxnLst>
              <a:cxn ang="0">
                <a:pos x="T0" y="0"/>
              </a:cxn>
              <a:cxn ang="0">
                <a:pos x="T1" y="0"/>
              </a:cxn>
              <a:cxn ang="0">
                <a:pos x="T2" y="0"/>
              </a:cxn>
              <a:cxn ang="0">
                <a:pos x="T3" y="0"/>
              </a:cxn>
              <a:cxn ang="0">
                <a:pos x="T4" y="0"/>
              </a:cxn>
              <a:cxn ang="0">
                <a:pos x="T5" y="0"/>
              </a:cxn>
              <a:cxn ang="0">
                <a:pos x="T6" y="0"/>
              </a:cxn>
              <a:cxn ang="0">
                <a:pos x="T7" y="0"/>
              </a:cxn>
              <a:cxn ang="0">
                <a:pos x="T8" y="0"/>
              </a:cxn>
              <a:cxn ang="0">
                <a:pos x="T9" y="0"/>
              </a:cxn>
              <a:cxn ang="0">
                <a:pos x="T10" y="0"/>
              </a:cxn>
              <a:cxn ang="0">
                <a:pos x="T11" y="0"/>
              </a:cxn>
              <a:cxn ang="0">
                <a:pos x="T12" y="0"/>
              </a:cxn>
              <a:cxn ang="0">
                <a:pos x="T13" y="0"/>
              </a:cxn>
              <a:cxn ang="0">
                <a:pos x="T14" y="0"/>
              </a:cxn>
              <a:cxn ang="0">
                <a:pos x="T15" y="0"/>
              </a:cxn>
              <a:cxn ang="0">
                <a:pos x="T16" y="0"/>
              </a:cxn>
              <a:cxn ang="0">
                <a:pos x="T17" y="0"/>
              </a:cxn>
              <a:cxn ang="0">
                <a:pos x="T18" y="0"/>
              </a:cxn>
              <a:cxn ang="0">
                <a:pos x="T19" y="0"/>
              </a:cxn>
              <a:cxn ang="0">
                <a:pos x="T20" y="0"/>
              </a:cxn>
              <a:cxn ang="0">
                <a:pos x="T21" y="0"/>
              </a:cxn>
              <a:cxn ang="0">
                <a:pos x="T22" y="0"/>
              </a:cxn>
              <a:cxn ang="0">
                <a:pos x="T23" y="0"/>
              </a:cxn>
              <a:cxn ang="0">
                <a:pos x="T24" y="0"/>
              </a:cxn>
              <a:cxn ang="0">
                <a:pos x="T25" y="0"/>
              </a:cxn>
              <a:cxn ang="0">
                <a:pos x="T26" y="0"/>
              </a:cxn>
              <a:cxn ang="0">
                <a:pos x="T27" y="0"/>
              </a:cxn>
              <a:cxn ang="0">
                <a:pos x="T28" y="0"/>
              </a:cxn>
              <a:cxn ang="0">
                <a:pos x="T29" y="0"/>
              </a:cxn>
              <a:cxn ang="0">
                <a:pos x="T30" y="0"/>
              </a:cxn>
              <a:cxn ang="0">
                <a:pos x="T31" y="0"/>
              </a:cxn>
              <a:cxn ang="0">
                <a:pos x="T32" y="0"/>
              </a:cxn>
              <a:cxn ang="0">
                <a:pos x="T33" y="0"/>
              </a:cxn>
              <a:cxn ang="0">
                <a:pos x="T34" y="0"/>
              </a:cxn>
              <a:cxn ang="0">
                <a:pos x="T35" y="0"/>
              </a:cxn>
              <a:cxn ang="0">
                <a:pos x="T36" y="0"/>
              </a:cxn>
              <a:cxn ang="0">
                <a:pos x="T37" y="0"/>
              </a:cxn>
              <a:cxn ang="0">
                <a:pos x="T38" y="0"/>
              </a:cxn>
              <a:cxn ang="0">
                <a:pos x="T39" y="0"/>
              </a:cxn>
              <a:cxn ang="0">
                <a:pos x="T40" y="0"/>
              </a:cxn>
              <a:cxn ang="0">
                <a:pos x="T41" y="0"/>
              </a:cxn>
            </a:cxnLst>
            <a:rect l="0" t="0" r="r" b="b"/>
            <a:pathLst>
              <a:path w="929">
                <a:moveTo>
                  <a:pt x="0" y="0"/>
                </a:moveTo>
                <a:lnTo>
                  <a:pt x="8" y="0"/>
                </a:lnTo>
                <a:lnTo>
                  <a:pt x="15" y="0"/>
                </a:lnTo>
                <a:lnTo>
                  <a:pt x="22" y="0"/>
                </a:lnTo>
                <a:lnTo>
                  <a:pt x="30" y="0"/>
                </a:lnTo>
                <a:lnTo>
                  <a:pt x="37" y="0"/>
                </a:lnTo>
                <a:lnTo>
                  <a:pt x="44" y="0"/>
                </a:lnTo>
                <a:lnTo>
                  <a:pt x="52" y="0"/>
                </a:lnTo>
                <a:lnTo>
                  <a:pt x="59" y="0"/>
                </a:lnTo>
                <a:lnTo>
                  <a:pt x="66" y="0"/>
                </a:lnTo>
                <a:lnTo>
                  <a:pt x="74" y="0"/>
                </a:lnTo>
                <a:lnTo>
                  <a:pt x="81" y="0"/>
                </a:lnTo>
                <a:lnTo>
                  <a:pt x="88" y="0"/>
                </a:lnTo>
                <a:lnTo>
                  <a:pt x="96" y="0"/>
                </a:lnTo>
                <a:lnTo>
                  <a:pt x="103" y="0"/>
                </a:lnTo>
                <a:lnTo>
                  <a:pt x="110" y="0"/>
                </a:lnTo>
                <a:lnTo>
                  <a:pt x="117" y="0"/>
                </a:lnTo>
                <a:lnTo>
                  <a:pt x="125" y="0"/>
                </a:lnTo>
                <a:lnTo>
                  <a:pt x="132" y="0"/>
                </a:lnTo>
                <a:lnTo>
                  <a:pt x="139" y="0"/>
                </a:lnTo>
                <a:lnTo>
                  <a:pt x="147" y="0"/>
                </a:lnTo>
                <a:lnTo>
                  <a:pt x="154" y="0"/>
                </a:lnTo>
                <a:lnTo>
                  <a:pt x="161" y="0"/>
                </a:lnTo>
                <a:lnTo>
                  <a:pt x="169" y="0"/>
                </a:lnTo>
                <a:lnTo>
                  <a:pt x="176" y="0"/>
                </a:lnTo>
                <a:lnTo>
                  <a:pt x="183" y="0"/>
                </a:lnTo>
                <a:lnTo>
                  <a:pt x="191" y="0"/>
                </a:lnTo>
                <a:lnTo>
                  <a:pt x="198" y="0"/>
                </a:lnTo>
                <a:lnTo>
                  <a:pt x="205" y="0"/>
                </a:lnTo>
                <a:lnTo>
                  <a:pt x="213" y="0"/>
                </a:lnTo>
                <a:lnTo>
                  <a:pt x="220" y="0"/>
                </a:lnTo>
                <a:lnTo>
                  <a:pt x="227" y="0"/>
                </a:lnTo>
                <a:lnTo>
                  <a:pt x="234" y="0"/>
                </a:lnTo>
                <a:lnTo>
                  <a:pt x="242" y="0"/>
                </a:lnTo>
                <a:lnTo>
                  <a:pt x="249" y="0"/>
                </a:lnTo>
                <a:lnTo>
                  <a:pt x="256" y="0"/>
                </a:lnTo>
                <a:lnTo>
                  <a:pt x="264" y="0"/>
                </a:lnTo>
                <a:lnTo>
                  <a:pt x="271" y="0"/>
                </a:lnTo>
                <a:lnTo>
                  <a:pt x="278" y="0"/>
                </a:lnTo>
                <a:lnTo>
                  <a:pt x="286" y="0"/>
                </a:lnTo>
                <a:lnTo>
                  <a:pt x="293" y="0"/>
                </a:lnTo>
                <a:lnTo>
                  <a:pt x="300" y="0"/>
                </a:lnTo>
                <a:lnTo>
                  <a:pt x="308" y="0"/>
                </a:lnTo>
                <a:lnTo>
                  <a:pt x="315" y="0"/>
                </a:lnTo>
                <a:lnTo>
                  <a:pt x="322" y="0"/>
                </a:lnTo>
                <a:lnTo>
                  <a:pt x="330" y="0"/>
                </a:lnTo>
                <a:lnTo>
                  <a:pt x="337" y="0"/>
                </a:lnTo>
                <a:lnTo>
                  <a:pt x="344" y="0"/>
                </a:lnTo>
                <a:lnTo>
                  <a:pt x="351" y="0"/>
                </a:lnTo>
                <a:lnTo>
                  <a:pt x="359" y="0"/>
                </a:lnTo>
                <a:lnTo>
                  <a:pt x="366" y="0"/>
                </a:lnTo>
                <a:lnTo>
                  <a:pt x="373" y="0"/>
                </a:lnTo>
                <a:lnTo>
                  <a:pt x="381" y="0"/>
                </a:lnTo>
                <a:lnTo>
                  <a:pt x="388" y="0"/>
                </a:lnTo>
                <a:lnTo>
                  <a:pt x="395" y="0"/>
                </a:lnTo>
                <a:lnTo>
                  <a:pt x="403" y="0"/>
                </a:lnTo>
                <a:lnTo>
                  <a:pt x="410" y="0"/>
                </a:lnTo>
                <a:lnTo>
                  <a:pt x="417" y="0"/>
                </a:lnTo>
                <a:lnTo>
                  <a:pt x="425" y="0"/>
                </a:lnTo>
                <a:lnTo>
                  <a:pt x="432" y="0"/>
                </a:lnTo>
                <a:lnTo>
                  <a:pt x="439" y="0"/>
                </a:lnTo>
                <a:lnTo>
                  <a:pt x="447" y="0"/>
                </a:lnTo>
                <a:lnTo>
                  <a:pt x="454" y="0"/>
                </a:lnTo>
                <a:lnTo>
                  <a:pt x="461" y="0"/>
                </a:lnTo>
                <a:lnTo>
                  <a:pt x="468" y="0"/>
                </a:lnTo>
                <a:lnTo>
                  <a:pt x="476" y="0"/>
                </a:lnTo>
                <a:lnTo>
                  <a:pt x="483" y="0"/>
                </a:lnTo>
                <a:lnTo>
                  <a:pt x="490" y="0"/>
                </a:lnTo>
                <a:lnTo>
                  <a:pt x="498" y="0"/>
                </a:lnTo>
                <a:lnTo>
                  <a:pt x="505" y="0"/>
                </a:lnTo>
                <a:lnTo>
                  <a:pt x="512" y="0"/>
                </a:lnTo>
                <a:lnTo>
                  <a:pt x="520" y="0"/>
                </a:lnTo>
                <a:lnTo>
                  <a:pt x="527" y="0"/>
                </a:lnTo>
                <a:lnTo>
                  <a:pt x="534" y="0"/>
                </a:lnTo>
                <a:lnTo>
                  <a:pt x="542" y="0"/>
                </a:lnTo>
                <a:lnTo>
                  <a:pt x="549" y="0"/>
                </a:lnTo>
                <a:lnTo>
                  <a:pt x="556" y="0"/>
                </a:lnTo>
                <a:lnTo>
                  <a:pt x="564" y="0"/>
                </a:lnTo>
                <a:lnTo>
                  <a:pt x="571" y="0"/>
                </a:lnTo>
                <a:lnTo>
                  <a:pt x="578" y="0"/>
                </a:lnTo>
                <a:lnTo>
                  <a:pt x="585" y="0"/>
                </a:lnTo>
                <a:lnTo>
                  <a:pt x="593" y="0"/>
                </a:lnTo>
                <a:lnTo>
                  <a:pt x="600" y="0"/>
                </a:lnTo>
                <a:lnTo>
                  <a:pt x="607" y="0"/>
                </a:lnTo>
                <a:lnTo>
                  <a:pt x="615" y="0"/>
                </a:lnTo>
                <a:lnTo>
                  <a:pt x="622" y="0"/>
                </a:lnTo>
                <a:lnTo>
                  <a:pt x="629" y="0"/>
                </a:lnTo>
                <a:lnTo>
                  <a:pt x="637" y="0"/>
                </a:lnTo>
                <a:lnTo>
                  <a:pt x="644" y="0"/>
                </a:lnTo>
                <a:lnTo>
                  <a:pt x="651" y="0"/>
                </a:lnTo>
                <a:lnTo>
                  <a:pt x="659" y="0"/>
                </a:lnTo>
                <a:lnTo>
                  <a:pt x="666" y="0"/>
                </a:lnTo>
                <a:lnTo>
                  <a:pt x="673" y="0"/>
                </a:lnTo>
                <a:lnTo>
                  <a:pt x="681" y="0"/>
                </a:lnTo>
                <a:lnTo>
                  <a:pt x="688" y="0"/>
                </a:lnTo>
                <a:lnTo>
                  <a:pt x="695" y="0"/>
                </a:lnTo>
                <a:lnTo>
                  <a:pt x="702" y="0"/>
                </a:lnTo>
                <a:lnTo>
                  <a:pt x="710" y="0"/>
                </a:lnTo>
                <a:lnTo>
                  <a:pt x="717" y="0"/>
                </a:lnTo>
                <a:lnTo>
                  <a:pt x="724" y="0"/>
                </a:lnTo>
                <a:lnTo>
                  <a:pt x="732" y="0"/>
                </a:lnTo>
                <a:lnTo>
                  <a:pt x="739" y="0"/>
                </a:lnTo>
                <a:lnTo>
                  <a:pt x="746" y="0"/>
                </a:lnTo>
                <a:lnTo>
                  <a:pt x="754" y="0"/>
                </a:lnTo>
                <a:lnTo>
                  <a:pt x="761" y="0"/>
                </a:lnTo>
                <a:lnTo>
                  <a:pt x="768" y="0"/>
                </a:lnTo>
                <a:lnTo>
                  <a:pt x="776" y="0"/>
                </a:lnTo>
                <a:lnTo>
                  <a:pt x="783" y="0"/>
                </a:lnTo>
                <a:lnTo>
                  <a:pt x="790" y="0"/>
                </a:lnTo>
                <a:lnTo>
                  <a:pt x="798" y="0"/>
                </a:lnTo>
                <a:lnTo>
                  <a:pt x="805" y="0"/>
                </a:lnTo>
                <a:lnTo>
                  <a:pt x="812" y="0"/>
                </a:lnTo>
                <a:lnTo>
                  <a:pt x="819" y="0"/>
                </a:lnTo>
                <a:lnTo>
                  <a:pt x="827" y="0"/>
                </a:lnTo>
                <a:lnTo>
                  <a:pt x="834" y="0"/>
                </a:lnTo>
                <a:lnTo>
                  <a:pt x="841" y="0"/>
                </a:lnTo>
                <a:lnTo>
                  <a:pt x="849" y="0"/>
                </a:lnTo>
                <a:lnTo>
                  <a:pt x="856" y="0"/>
                </a:lnTo>
                <a:lnTo>
                  <a:pt x="863" y="0"/>
                </a:lnTo>
                <a:lnTo>
                  <a:pt x="871" y="0"/>
                </a:lnTo>
                <a:lnTo>
                  <a:pt x="878" y="0"/>
                </a:lnTo>
                <a:lnTo>
                  <a:pt x="885" y="0"/>
                </a:lnTo>
                <a:lnTo>
                  <a:pt x="893" y="0"/>
                </a:lnTo>
                <a:lnTo>
                  <a:pt x="900" y="0"/>
                </a:lnTo>
                <a:lnTo>
                  <a:pt x="907" y="0"/>
                </a:lnTo>
                <a:lnTo>
                  <a:pt x="914" y="0"/>
                </a:lnTo>
                <a:lnTo>
                  <a:pt x="922" y="0"/>
                </a:lnTo>
                <a:lnTo>
                  <a:pt x="929" y="0"/>
                </a:lnTo>
              </a:path>
            </a:pathLst>
          </a:custGeom>
          <a:noFill/>
          <a:ln w="0">
            <a:solidFill>
              <a:srgbClr val="00FF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1" name="Line 237"/>
          <p:cNvSpPr>
            <a:spLocks noChangeShapeType="1"/>
          </p:cNvSpPr>
          <p:nvPr/>
        </p:nvSpPr>
        <p:spPr bwMode="auto">
          <a:xfrm flipV="1">
            <a:off x="3617839" y="4295542"/>
            <a:ext cx="0" cy="5997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2" name="Line 238"/>
          <p:cNvSpPr>
            <a:spLocks noChangeShapeType="1"/>
          </p:cNvSpPr>
          <p:nvPr/>
        </p:nvSpPr>
        <p:spPr bwMode="auto">
          <a:xfrm>
            <a:off x="3493045" y="3319692"/>
            <a:ext cx="0" cy="5174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3" name="Rectangle 152"/>
          <p:cNvSpPr>
            <a:spLocks noChangeArrowheads="1"/>
          </p:cNvSpPr>
          <p:nvPr/>
        </p:nvSpPr>
        <p:spPr bwMode="auto">
          <a:xfrm>
            <a:off x="3549879" y="4392204"/>
            <a:ext cx="85759" cy="144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0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54" name="Line 240"/>
          <p:cNvSpPr>
            <a:spLocks noChangeShapeType="1"/>
          </p:cNvSpPr>
          <p:nvPr/>
        </p:nvSpPr>
        <p:spPr bwMode="auto">
          <a:xfrm flipV="1">
            <a:off x="4367615" y="4295542"/>
            <a:ext cx="0" cy="5997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5" name="Rectangle 154"/>
          <p:cNvSpPr>
            <a:spLocks noChangeArrowheads="1"/>
          </p:cNvSpPr>
          <p:nvPr/>
        </p:nvSpPr>
        <p:spPr bwMode="auto">
          <a:xfrm>
            <a:off x="4217783" y="4381392"/>
            <a:ext cx="343035" cy="144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1000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56" name="Line 243"/>
          <p:cNvSpPr>
            <a:spLocks noChangeShapeType="1"/>
          </p:cNvSpPr>
          <p:nvPr/>
        </p:nvSpPr>
        <p:spPr bwMode="auto">
          <a:xfrm flipV="1">
            <a:off x="5127349" y="4295542"/>
            <a:ext cx="0" cy="5997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7" name="Rectangle 156"/>
          <p:cNvSpPr>
            <a:spLocks noChangeArrowheads="1"/>
          </p:cNvSpPr>
          <p:nvPr/>
        </p:nvSpPr>
        <p:spPr bwMode="auto">
          <a:xfrm>
            <a:off x="4977518" y="4381392"/>
            <a:ext cx="343035" cy="144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2000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58" name="Line 246"/>
          <p:cNvSpPr>
            <a:spLocks noChangeShapeType="1"/>
          </p:cNvSpPr>
          <p:nvPr/>
        </p:nvSpPr>
        <p:spPr bwMode="auto">
          <a:xfrm flipV="1">
            <a:off x="5885661" y="4295542"/>
            <a:ext cx="0" cy="5997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9" name="Rectangle 158"/>
          <p:cNvSpPr>
            <a:spLocks noChangeArrowheads="1"/>
          </p:cNvSpPr>
          <p:nvPr/>
        </p:nvSpPr>
        <p:spPr bwMode="auto">
          <a:xfrm>
            <a:off x="5737252" y="4381392"/>
            <a:ext cx="343035" cy="144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3000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60" name="Line 249"/>
          <p:cNvSpPr>
            <a:spLocks noChangeShapeType="1"/>
          </p:cNvSpPr>
          <p:nvPr/>
        </p:nvSpPr>
        <p:spPr bwMode="auto">
          <a:xfrm flipV="1">
            <a:off x="6645396" y="4295542"/>
            <a:ext cx="0" cy="5997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1" name="Rectangle 160"/>
          <p:cNvSpPr>
            <a:spLocks noChangeArrowheads="1"/>
          </p:cNvSpPr>
          <p:nvPr/>
        </p:nvSpPr>
        <p:spPr bwMode="auto">
          <a:xfrm>
            <a:off x="6496987" y="4381392"/>
            <a:ext cx="343035" cy="144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4000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62" name="Line 252"/>
          <p:cNvSpPr>
            <a:spLocks noChangeShapeType="1"/>
          </p:cNvSpPr>
          <p:nvPr/>
        </p:nvSpPr>
        <p:spPr bwMode="auto">
          <a:xfrm flipV="1">
            <a:off x="7395171" y="4295542"/>
            <a:ext cx="0" cy="5997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" name="Rectangle 162"/>
          <p:cNvSpPr>
            <a:spLocks noChangeArrowheads="1"/>
          </p:cNvSpPr>
          <p:nvPr/>
        </p:nvSpPr>
        <p:spPr bwMode="auto">
          <a:xfrm>
            <a:off x="7245341" y="4381392"/>
            <a:ext cx="343035" cy="144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5000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64" name="Line 255"/>
          <p:cNvSpPr>
            <a:spLocks noChangeShapeType="1"/>
          </p:cNvSpPr>
          <p:nvPr/>
        </p:nvSpPr>
        <p:spPr bwMode="auto">
          <a:xfrm flipV="1">
            <a:off x="8153482" y="4295542"/>
            <a:ext cx="0" cy="5997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5" name="Rectangle 164"/>
          <p:cNvSpPr>
            <a:spLocks noChangeArrowheads="1"/>
          </p:cNvSpPr>
          <p:nvPr/>
        </p:nvSpPr>
        <p:spPr bwMode="auto">
          <a:xfrm>
            <a:off x="8005076" y="4381392"/>
            <a:ext cx="343035" cy="144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6000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66" name="Line 258"/>
          <p:cNvSpPr>
            <a:spLocks noChangeShapeType="1"/>
          </p:cNvSpPr>
          <p:nvPr/>
        </p:nvSpPr>
        <p:spPr bwMode="auto">
          <a:xfrm flipV="1">
            <a:off x="8913216" y="4295542"/>
            <a:ext cx="0" cy="5997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7" name="Rectangle 166"/>
          <p:cNvSpPr>
            <a:spLocks noChangeArrowheads="1"/>
          </p:cNvSpPr>
          <p:nvPr/>
        </p:nvSpPr>
        <p:spPr bwMode="auto">
          <a:xfrm>
            <a:off x="8764810" y="4381392"/>
            <a:ext cx="343035" cy="144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7000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68" name="Line 261"/>
          <p:cNvSpPr>
            <a:spLocks noChangeShapeType="1"/>
          </p:cNvSpPr>
          <p:nvPr/>
        </p:nvSpPr>
        <p:spPr bwMode="auto">
          <a:xfrm flipV="1">
            <a:off x="9672952" y="4295542"/>
            <a:ext cx="0" cy="5997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9" name="Rectangle 168"/>
          <p:cNvSpPr>
            <a:spLocks noChangeArrowheads="1"/>
          </p:cNvSpPr>
          <p:nvPr/>
        </p:nvSpPr>
        <p:spPr bwMode="auto">
          <a:xfrm>
            <a:off x="9524545" y="4381392"/>
            <a:ext cx="343035" cy="144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8000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72" name="Line 267"/>
          <p:cNvSpPr>
            <a:spLocks noChangeShapeType="1"/>
          </p:cNvSpPr>
          <p:nvPr/>
        </p:nvSpPr>
        <p:spPr bwMode="auto">
          <a:xfrm>
            <a:off x="3493045" y="4258157"/>
            <a:ext cx="62601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" name="Rectangle 173"/>
          <p:cNvSpPr>
            <a:spLocks noChangeArrowheads="1"/>
          </p:cNvSpPr>
          <p:nvPr/>
        </p:nvSpPr>
        <p:spPr bwMode="auto">
          <a:xfrm>
            <a:off x="3329310" y="4189948"/>
            <a:ext cx="85759" cy="144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0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75" name="Line 270"/>
          <p:cNvSpPr>
            <a:spLocks noChangeShapeType="1"/>
          </p:cNvSpPr>
          <p:nvPr/>
        </p:nvSpPr>
        <p:spPr bwMode="auto">
          <a:xfrm>
            <a:off x="3493045" y="3784220"/>
            <a:ext cx="62601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6" name="Rectangle 175"/>
          <p:cNvSpPr>
            <a:spLocks noChangeArrowheads="1"/>
          </p:cNvSpPr>
          <p:nvPr/>
        </p:nvSpPr>
        <p:spPr bwMode="auto">
          <a:xfrm>
            <a:off x="3115581" y="3716011"/>
            <a:ext cx="385040" cy="144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0.005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77" name="Line 273"/>
          <p:cNvSpPr>
            <a:spLocks noChangeShapeType="1"/>
          </p:cNvSpPr>
          <p:nvPr/>
        </p:nvSpPr>
        <p:spPr bwMode="auto">
          <a:xfrm>
            <a:off x="3493045" y="3319692"/>
            <a:ext cx="62601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8" name="Rectangle 177"/>
          <p:cNvSpPr>
            <a:spLocks noChangeArrowheads="1"/>
          </p:cNvSpPr>
          <p:nvPr/>
        </p:nvSpPr>
        <p:spPr bwMode="auto">
          <a:xfrm>
            <a:off x="3188138" y="3250307"/>
            <a:ext cx="299281" cy="144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0.01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79" name="Line 277"/>
          <p:cNvSpPr>
            <a:spLocks noChangeShapeType="1"/>
          </p:cNvSpPr>
          <p:nvPr/>
        </p:nvSpPr>
        <p:spPr bwMode="auto">
          <a:xfrm flipV="1">
            <a:off x="3617840" y="4348208"/>
            <a:ext cx="6203111" cy="7311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0" name="Line 279"/>
          <p:cNvSpPr>
            <a:spLocks noChangeShapeType="1"/>
          </p:cNvSpPr>
          <p:nvPr/>
        </p:nvSpPr>
        <p:spPr bwMode="auto">
          <a:xfrm flipV="1">
            <a:off x="3493045" y="3319692"/>
            <a:ext cx="0" cy="93846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5" name="Line 237"/>
          <p:cNvSpPr>
            <a:spLocks noChangeShapeType="1"/>
          </p:cNvSpPr>
          <p:nvPr/>
        </p:nvSpPr>
        <p:spPr bwMode="auto">
          <a:xfrm flipV="1">
            <a:off x="3689776" y="5714991"/>
            <a:ext cx="0" cy="5997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6" name="Line 238"/>
          <p:cNvSpPr>
            <a:spLocks noChangeShapeType="1"/>
          </p:cNvSpPr>
          <p:nvPr/>
        </p:nvSpPr>
        <p:spPr bwMode="auto">
          <a:xfrm>
            <a:off x="3488781" y="4710566"/>
            <a:ext cx="0" cy="5174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7" name="Rectangle 196"/>
          <p:cNvSpPr>
            <a:spLocks noChangeArrowheads="1"/>
          </p:cNvSpPr>
          <p:nvPr/>
        </p:nvSpPr>
        <p:spPr bwMode="auto">
          <a:xfrm>
            <a:off x="3621815" y="5811653"/>
            <a:ext cx="235642" cy="16927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100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198" name="Line 240"/>
          <p:cNvSpPr>
            <a:spLocks noChangeShapeType="1"/>
          </p:cNvSpPr>
          <p:nvPr/>
        </p:nvSpPr>
        <p:spPr bwMode="auto">
          <a:xfrm flipV="1">
            <a:off x="4363351" y="5686416"/>
            <a:ext cx="0" cy="5997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9" name="Rectangle 198"/>
          <p:cNvSpPr>
            <a:spLocks noChangeArrowheads="1"/>
          </p:cNvSpPr>
          <p:nvPr/>
        </p:nvSpPr>
        <p:spPr bwMode="auto">
          <a:xfrm>
            <a:off x="4213520" y="5772266"/>
            <a:ext cx="343035" cy="144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1000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00" name="Line 243"/>
          <p:cNvSpPr>
            <a:spLocks noChangeShapeType="1"/>
          </p:cNvSpPr>
          <p:nvPr/>
        </p:nvSpPr>
        <p:spPr bwMode="auto">
          <a:xfrm flipV="1">
            <a:off x="5123086" y="5686416"/>
            <a:ext cx="0" cy="59977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01" name="Rectangle 200"/>
          <p:cNvSpPr>
            <a:spLocks noChangeArrowheads="1"/>
          </p:cNvSpPr>
          <p:nvPr/>
        </p:nvSpPr>
        <p:spPr bwMode="auto">
          <a:xfrm>
            <a:off x="4973254" y="5772266"/>
            <a:ext cx="343035" cy="144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2000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14" name="Line 267"/>
          <p:cNvSpPr>
            <a:spLocks noChangeShapeType="1"/>
          </p:cNvSpPr>
          <p:nvPr/>
        </p:nvSpPr>
        <p:spPr bwMode="auto">
          <a:xfrm>
            <a:off x="3488781" y="5649031"/>
            <a:ext cx="62601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" name="Rectangle 214"/>
          <p:cNvSpPr>
            <a:spLocks noChangeArrowheads="1"/>
          </p:cNvSpPr>
          <p:nvPr/>
        </p:nvSpPr>
        <p:spPr bwMode="auto">
          <a:xfrm>
            <a:off x="3325046" y="5580822"/>
            <a:ext cx="85759" cy="144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smtClean="0">
                <a:ln>
                  <a:noFill/>
                </a:ln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0</a:t>
            </a:r>
            <a:endParaRPr kumimoji="0" lang="en-US" altLang="en-US" sz="11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16" name="Line 270"/>
          <p:cNvSpPr>
            <a:spLocks noChangeShapeType="1"/>
          </p:cNvSpPr>
          <p:nvPr/>
        </p:nvSpPr>
        <p:spPr bwMode="auto">
          <a:xfrm>
            <a:off x="3488781" y="5175094"/>
            <a:ext cx="62601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7" name="Rectangle 216"/>
          <p:cNvSpPr>
            <a:spLocks noChangeArrowheads="1"/>
          </p:cNvSpPr>
          <p:nvPr/>
        </p:nvSpPr>
        <p:spPr bwMode="auto">
          <a:xfrm>
            <a:off x="3111317" y="5106885"/>
            <a:ext cx="385040" cy="144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0.005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18" name="Line 273"/>
          <p:cNvSpPr>
            <a:spLocks noChangeShapeType="1"/>
          </p:cNvSpPr>
          <p:nvPr/>
        </p:nvSpPr>
        <p:spPr bwMode="auto">
          <a:xfrm>
            <a:off x="3488781" y="4710566"/>
            <a:ext cx="62601" cy="0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9" name="Rectangle 218"/>
          <p:cNvSpPr>
            <a:spLocks noChangeArrowheads="1"/>
          </p:cNvSpPr>
          <p:nvPr/>
        </p:nvSpPr>
        <p:spPr bwMode="auto">
          <a:xfrm>
            <a:off x="3183874" y="4641181"/>
            <a:ext cx="299281" cy="1441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none" lIns="0" tIns="0" rIns="0" bIns="0" numCol="1" anchor="t" anchorCtr="0" compatLnSpc="1">
            <a:prstTxWarp prst="textNoShape">
              <a:avLst/>
            </a:prstTxWarp>
            <a:spAutoFit/>
          </a:bodyPr>
          <a:lstStyle>
            <a:lvl1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1pPr>
            <a:lvl2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2pPr>
            <a:lvl3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3pPr>
            <a:lvl4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4pPr>
            <a:lvl5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5pPr>
            <a:lvl6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6pPr>
            <a:lvl7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7pPr>
            <a:lvl8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8pPr>
            <a:lvl9pPr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</a:defRPr>
            </a:lvl9pPr>
          </a:lstStyle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altLang="en-US" sz="11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Helvetica" panose="020B0604020202020204" pitchFamily="34" charset="0"/>
              </a:rPr>
              <a:t>0.01</a:t>
            </a:r>
            <a:endParaRPr kumimoji="0" lang="en-US" altLang="en-US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</a:endParaRPr>
          </a:p>
        </p:txBody>
      </p:sp>
      <p:sp>
        <p:nvSpPr>
          <p:cNvPr id="220" name="Line 277"/>
          <p:cNvSpPr>
            <a:spLocks noChangeShapeType="1"/>
          </p:cNvSpPr>
          <p:nvPr/>
        </p:nvSpPr>
        <p:spPr bwMode="auto">
          <a:xfrm flipV="1">
            <a:off x="3690351" y="5746392"/>
            <a:ext cx="1431311" cy="25874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1" name="Line 279"/>
          <p:cNvSpPr>
            <a:spLocks noChangeShapeType="1"/>
          </p:cNvSpPr>
          <p:nvPr/>
        </p:nvSpPr>
        <p:spPr bwMode="auto">
          <a:xfrm flipV="1">
            <a:off x="3488781" y="4710566"/>
            <a:ext cx="0" cy="938465"/>
          </a:xfrm>
          <a:prstGeom prst="line">
            <a:avLst/>
          </a:prstGeom>
          <a:noFill/>
          <a:ln w="0">
            <a:solidFill>
              <a:srgbClr val="000000"/>
            </a:solidFill>
            <a:prstDash val="solid"/>
            <a:round/>
            <a:headEnd/>
            <a:tailEnd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4" name="Curved Right Arrow 223"/>
          <p:cNvSpPr/>
          <p:nvPr/>
        </p:nvSpPr>
        <p:spPr>
          <a:xfrm>
            <a:off x="2577291" y="2720935"/>
            <a:ext cx="458068" cy="908742"/>
          </a:xfrm>
          <a:prstGeom prst="curvedRightArrow">
            <a:avLst/>
          </a:prstGeom>
          <a:solidFill>
            <a:schemeClr val="accent1">
              <a:lumMod val="40000"/>
              <a:lumOff val="60000"/>
            </a:schemeClr>
          </a:solidFill>
          <a:ln w="3175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5" name="TextBox 224"/>
          <p:cNvSpPr txBox="1"/>
          <p:nvPr/>
        </p:nvSpPr>
        <p:spPr>
          <a:xfrm>
            <a:off x="2059875" y="2968790"/>
            <a:ext cx="453105" cy="307777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2000" dirty="0" smtClean="0">
                <a:solidFill>
                  <a:srgbClr val="0070C0"/>
                </a:solidFill>
              </a:rPr>
              <a:t>DFT</a:t>
            </a:r>
            <a:endParaRPr lang="en-US" sz="2000" dirty="0">
              <a:solidFill>
                <a:srgbClr val="0070C0"/>
              </a:solidFill>
            </a:endParaRPr>
          </a:p>
        </p:txBody>
      </p:sp>
      <p:cxnSp>
        <p:nvCxnSpPr>
          <p:cNvPr id="229" name="Straight Connector 228"/>
          <p:cNvCxnSpPr/>
          <p:nvPr/>
        </p:nvCxnSpPr>
        <p:spPr>
          <a:xfrm>
            <a:off x="3717626" y="3304452"/>
            <a:ext cx="853" cy="1053465"/>
          </a:xfrm>
          <a:prstGeom prst="line">
            <a:avLst/>
          </a:prstGeom>
          <a:ln w="15875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236" name="Group 235"/>
          <p:cNvGrpSpPr/>
          <p:nvPr/>
        </p:nvGrpSpPr>
        <p:grpSpPr>
          <a:xfrm>
            <a:off x="3690351" y="4874764"/>
            <a:ext cx="1436998" cy="764224"/>
            <a:chOff x="4119563" y="4125913"/>
            <a:chExt cx="896938" cy="704850"/>
          </a:xfrm>
        </p:grpSpPr>
        <p:sp>
          <p:nvSpPr>
            <p:cNvPr id="234" name="Freeform 329"/>
            <p:cNvSpPr>
              <a:spLocks/>
            </p:cNvSpPr>
            <p:nvPr/>
          </p:nvSpPr>
          <p:spPr bwMode="auto">
            <a:xfrm>
              <a:off x="4119563" y="4125913"/>
              <a:ext cx="633413" cy="704850"/>
            </a:xfrm>
            <a:custGeom>
              <a:avLst/>
              <a:gdLst>
                <a:gd name="T0" fmla="*/ 8 w 399"/>
                <a:gd name="T1" fmla="*/ 444 h 444"/>
                <a:gd name="T2" fmla="*/ 22 w 399"/>
                <a:gd name="T3" fmla="*/ 444 h 444"/>
                <a:gd name="T4" fmla="*/ 35 w 399"/>
                <a:gd name="T5" fmla="*/ 444 h 444"/>
                <a:gd name="T6" fmla="*/ 48 w 399"/>
                <a:gd name="T7" fmla="*/ 440 h 444"/>
                <a:gd name="T8" fmla="*/ 52 w 399"/>
                <a:gd name="T9" fmla="*/ 409 h 444"/>
                <a:gd name="T10" fmla="*/ 61 w 399"/>
                <a:gd name="T11" fmla="*/ 418 h 444"/>
                <a:gd name="T12" fmla="*/ 70 w 399"/>
                <a:gd name="T13" fmla="*/ 343 h 444"/>
                <a:gd name="T14" fmla="*/ 74 w 399"/>
                <a:gd name="T15" fmla="*/ 0 h 444"/>
                <a:gd name="T16" fmla="*/ 83 w 399"/>
                <a:gd name="T17" fmla="*/ 154 h 444"/>
                <a:gd name="T18" fmla="*/ 87 w 399"/>
                <a:gd name="T19" fmla="*/ 427 h 444"/>
                <a:gd name="T20" fmla="*/ 96 w 399"/>
                <a:gd name="T21" fmla="*/ 413 h 444"/>
                <a:gd name="T22" fmla="*/ 100 w 399"/>
                <a:gd name="T23" fmla="*/ 427 h 444"/>
                <a:gd name="T24" fmla="*/ 109 w 399"/>
                <a:gd name="T25" fmla="*/ 444 h 444"/>
                <a:gd name="T26" fmla="*/ 122 w 399"/>
                <a:gd name="T27" fmla="*/ 444 h 444"/>
                <a:gd name="T28" fmla="*/ 136 w 399"/>
                <a:gd name="T29" fmla="*/ 444 h 444"/>
                <a:gd name="T30" fmla="*/ 149 w 399"/>
                <a:gd name="T31" fmla="*/ 444 h 444"/>
                <a:gd name="T32" fmla="*/ 162 w 399"/>
                <a:gd name="T33" fmla="*/ 431 h 444"/>
                <a:gd name="T34" fmla="*/ 171 w 399"/>
                <a:gd name="T35" fmla="*/ 431 h 444"/>
                <a:gd name="T36" fmla="*/ 175 w 399"/>
                <a:gd name="T37" fmla="*/ 238 h 444"/>
                <a:gd name="T38" fmla="*/ 184 w 399"/>
                <a:gd name="T39" fmla="*/ 339 h 444"/>
                <a:gd name="T40" fmla="*/ 188 w 399"/>
                <a:gd name="T41" fmla="*/ 365 h 444"/>
                <a:gd name="T42" fmla="*/ 193 w 399"/>
                <a:gd name="T43" fmla="*/ 383 h 444"/>
                <a:gd name="T44" fmla="*/ 197 w 399"/>
                <a:gd name="T45" fmla="*/ 431 h 444"/>
                <a:gd name="T46" fmla="*/ 206 w 399"/>
                <a:gd name="T47" fmla="*/ 440 h 444"/>
                <a:gd name="T48" fmla="*/ 219 w 399"/>
                <a:gd name="T49" fmla="*/ 444 h 444"/>
                <a:gd name="T50" fmla="*/ 232 w 399"/>
                <a:gd name="T51" fmla="*/ 444 h 444"/>
                <a:gd name="T52" fmla="*/ 245 w 399"/>
                <a:gd name="T53" fmla="*/ 444 h 444"/>
                <a:gd name="T54" fmla="*/ 258 w 399"/>
                <a:gd name="T55" fmla="*/ 444 h 444"/>
                <a:gd name="T56" fmla="*/ 272 w 399"/>
                <a:gd name="T57" fmla="*/ 435 h 444"/>
                <a:gd name="T58" fmla="*/ 280 w 399"/>
                <a:gd name="T59" fmla="*/ 405 h 444"/>
                <a:gd name="T60" fmla="*/ 285 w 399"/>
                <a:gd name="T61" fmla="*/ 400 h 444"/>
                <a:gd name="T62" fmla="*/ 289 w 399"/>
                <a:gd name="T63" fmla="*/ 409 h 444"/>
                <a:gd name="T64" fmla="*/ 298 w 399"/>
                <a:gd name="T65" fmla="*/ 435 h 444"/>
                <a:gd name="T66" fmla="*/ 307 w 399"/>
                <a:gd name="T67" fmla="*/ 444 h 444"/>
                <a:gd name="T68" fmla="*/ 320 w 399"/>
                <a:gd name="T69" fmla="*/ 444 h 444"/>
                <a:gd name="T70" fmla="*/ 333 w 399"/>
                <a:gd name="T71" fmla="*/ 444 h 444"/>
                <a:gd name="T72" fmla="*/ 346 w 399"/>
                <a:gd name="T73" fmla="*/ 444 h 444"/>
                <a:gd name="T74" fmla="*/ 359 w 399"/>
                <a:gd name="T75" fmla="*/ 444 h 444"/>
                <a:gd name="T76" fmla="*/ 372 w 399"/>
                <a:gd name="T77" fmla="*/ 440 h 444"/>
                <a:gd name="T78" fmla="*/ 381 w 399"/>
                <a:gd name="T79" fmla="*/ 418 h 444"/>
                <a:gd name="T80" fmla="*/ 386 w 399"/>
                <a:gd name="T81" fmla="*/ 387 h 444"/>
                <a:gd name="T82" fmla="*/ 394 w 399"/>
                <a:gd name="T83" fmla="*/ 405 h 4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399" h="444">
                  <a:moveTo>
                    <a:pt x="0" y="444"/>
                  </a:moveTo>
                  <a:lnTo>
                    <a:pt x="4" y="444"/>
                  </a:lnTo>
                  <a:lnTo>
                    <a:pt x="8" y="444"/>
                  </a:lnTo>
                  <a:lnTo>
                    <a:pt x="13" y="444"/>
                  </a:lnTo>
                  <a:lnTo>
                    <a:pt x="17" y="444"/>
                  </a:lnTo>
                  <a:lnTo>
                    <a:pt x="22" y="444"/>
                  </a:lnTo>
                  <a:lnTo>
                    <a:pt x="26" y="444"/>
                  </a:lnTo>
                  <a:lnTo>
                    <a:pt x="30" y="444"/>
                  </a:lnTo>
                  <a:lnTo>
                    <a:pt x="35" y="444"/>
                  </a:lnTo>
                  <a:lnTo>
                    <a:pt x="39" y="444"/>
                  </a:lnTo>
                  <a:lnTo>
                    <a:pt x="43" y="444"/>
                  </a:lnTo>
                  <a:lnTo>
                    <a:pt x="48" y="440"/>
                  </a:lnTo>
                  <a:lnTo>
                    <a:pt x="48" y="427"/>
                  </a:lnTo>
                  <a:lnTo>
                    <a:pt x="52" y="422"/>
                  </a:lnTo>
                  <a:lnTo>
                    <a:pt x="52" y="409"/>
                  </a:lnTo>
                  <a:lnTo>
                    <a:pt x="61" y="418"/>
                  </a:lnTo>
                  <a:lnTo>
                    <a:pt x="57" y="418"/>
                  </a:lnTo>
                  <a:lnTo>
                    <a:pt x="61" y="418"/>
                  </a:lnTo>
                  <a:lnTo>
                    <a:pt x="65" y="413"/>
                  </a:lnTo>
                  <a:lnTo>
                    <a:pt x="65" y="356"/>
                  </a:lnTo>
                  <a:lnTo>
                    <a:pt x="70" y="343"/>
                  </a:lnTo>
                  <a:lnTo>
                    <a:pt x="70" y="123"/>
                  </a:lnTo>
                  <a:lnTo>
                    <a:pt x="74" y="106"/>
                  </a:lnTo>
                  <a:lnTo>
                    <a:pt x="74" y="0"/>
                  </a:lnTo>
                  <a:lnTo>
                    <a:pt x="79" y="5"/>
                  </a:lnTo>
                  <a:lnTo>
                    <a:pt x="79" y="141"/>
                  </a:lnTo>
                  <a:lnTo>
                    <a:pt x="83" y="154"/>
                  </a:lnTo>
                  <a:lnTo>
                    <a:pt x="83" y="321"/>
                  </a:lnTo>
                  <a:lnTo>
                    <a:pt x="87" y="334"/>
                  </a:lnTo>
                  <a:lnTo>
                    <a:pt x="87" y="427"/>
                  </a:lnTo>
                  <a:lnTo>
                    <a:pt x="92" y="431"/>
                  </a:lnTo>
                  <a:lnTo>
                    <a:pt x="92" y="418"/>
                  </a:lnTo>
                  <a:lnTo>
                    <a:pt x="96" y="413"/>
                  </a:lnTo>
                  <a:lnTo>
                    <a:pt x="96" y="409"/>
                  </a:lnTo>
                  <a:lnTo>
                    <a:pt x="100" y="413"/>
                  </a:lnTo>
                  <a:lnTo>
                    <a:pt x="100" y="427"/>
                  </a:lnTo>
                  <a:lnTo>
                    <a:pt x="105" y="431"/>
                  </a:lnTo>
                  <a:lnTo>
                    <a:pt x="105" y="440"/>
                  </a:lnTo>
                  <a:lnTo>
                    <a:pt x="109" y="444"/>
                  </a:lnTo>
                  <a:lnTo>
                    <a:pt x="114" y="444"/>
                  </a:lnTo>
                  <a:lnTo>
                    <a:pt x="118" y="444"/>
                  </a:lnTo>
                  <a:lnTo>
                    <a:pt x="122" y="444"/>
                  </a:lnTo>
                  <a:lnTo>
                    <a:pt x="127" y="444"/>
                  </a:lnTo>
                  <a:lnTo>
                    <a:pt x="131" y="444"/>
                  </a:lnTo>
                  <a:lnTo>
                    <a:pt x="136" y="444"/>
                  </a:lnTo>
                  <a:lnTo>
                    <a:pt x="140" y="444"/>
                  </a:lnTo>
                  <a:lnTo>
                    <a:pt x="144" y="444"/>
                  </a:lnTo>
                  <a:lnTo>
                    <a:pt x="149" y="444"/>
                  </a:lnTo>
                  <a:lnTo>
                    <a:pt x="153" y="440"/>
                  </a:lnTo>
                  <a:lnTo>
                    <a:pt x="153" y="431"/>
                  </a:lnTo>
                  <a:lnTo>
                    <a:pt x="162" y="431"/>
                  </a:lnTo>
                  <a:lnTo>
                    <a:pt x="162" y="435"/>
                  </a:lnTo>
                  <a:lnTo>
                    <a:pt x="166" y="435"/>
                  </a:lnTo>
                  <a:lnTo>
                    <a:pt x="171" y="431"/>
                  </a:lnTo>
                  <a:lnTo>
                    <a:pt x="171" y="365"/>
                  </a:lnTo>
                  <a:lnTo>
                    <a:pt x="175" y="356"/>
                  </a:lnTo>
                  <a:lnTo>
                    <a:pt x="175" y="238"/>
                  </a:lnTo>
                  <a:lnTo>
                    <a:pt x="179" y="233"/>
                  </a:lnTo>
                  <a:lnTo>
                    <a:pt x="179" y="330"/>
                  </a:lnTo>
                  <a:lnTo>
                    <a:pt x="184" y="339"/>
                  </a:lnTo>
                  <a:lnTo>
                    <a:pt x="184" y="378"/>
                  </a:lnTo>
                  <a:lnTo>
                    <a:pt x="184" y="369"/>
                  </a:lnTo>
                  <a:lnTo>
                    <a:pt x="188" y="365"/>
                  </a:lnTo>
                  <a:lnTo>
                    <a:pt x="188" y="361"/>
                  </a:lnTo>
                  <a:lnTo>
                    <a:pt x="188" y="378"/>
                  </a:lnTo>
                  <a:lnTo>
                    <a:pt x="193" y="383"/>
                  </a:lnTo>
                  <a:lnTo>
                    <a:pt x="193" y="413"/>
                  </a:lnTo>
                  <a:lnTo>
                    <a:pt x="197" y="418"/>
                  </a:lnTo>
                  <a:lnTo>
                    <a:pt x="197" y="431"/>
                  </a:lnTo>
                  <a:lnTo>
                    <a:pt x="206" y="440"/>
                  </a:lnTo>
                  <a:lnTo>
                    <a:pt x="201" y="440"/>
                  </a:lnTo>
                  <a:lnTo>
                    <a:pt x="206" y="440"/>
                  </a:lnTo>
                  <a:lnTo>
                    <a:pt x="210" y="440"/>
                  </a:lnTo>
                  <a:lnTo>
                    <a:pt x="215" y="444"/>
                  </a:lnTo>
                  <a:lnTo>
                    <a:pt x="219" y="444"/>
                  </a:lnTo>
                  <a:lnTo>
                    <a:pt x="223" y="444"/>
                  </a:lnTo>
                  <a:lnTo>
                    <a:pt x="228" y="444"/>
                  </a:lnTo>
                  <a:lnTo>
                    <a:pt x="232" y="444"/>
                  </a:lnTo>
                  <a:lnTo>
                    <a:pt x="236" y="444"/>
                  </a:lnTo>
                  <a:lnTo>
                    <a:pt x="241" y="444"/>
                  </a:lnTo>
                  <a:lnTo>
                    <a:pt x="245" y="444"/>
                  </a:lnTo>
                  <a:lnTo>
                    <a:pt x="250" y="444"/>
                  </a:lnTo>
                  <a:lnTo>
                    <a:pt x="254" y="444"/>
                  </a:lnTo>
                  <a:lnTo>
                    <a:pt x="258" y="444"/>
                  </a:lnTo>
                  <a:lnTo>
                    <a:pt x="263" y="444"/>
                  </a:lnTo>
                  <a:lnTo>
                    <a:pt x="267" y="440"/>
                  </a:lnTo>
                  <a:lnTo>
                    <a:pt x="272" y="435"/>
                  </a:lnTo>
                  <a:lnTo>
                    <a:pt x="276" y="431"/>
                  </a:lnTo>
                  <a:lnTo>
                    <a:pt x="276" y="409"/>
                  </a:lnTo>
                  <a:lnTo>
                    <a:pt x="280" y="405"/>
                  </a:lnTo>
                  <a:lnTo>
                    <a:pt x="280" y="391"/>
                  </a:lnTo>
                  <a:lnTo>
                    <a:pt x="280" y="396"/>
                  </a:lnTo>
                  <a:lnTo>
                    <a:pt x="285" y="400"/>
                  </a:lnTo>
                  <a:lnTo>
                    <a:pt x="285" y="418"/>
                  </a:lnTo>
                  <a:lnTo>
                    <a:pt x="293" y="409"/>
                  </a:lnTo>
                  <a:lnTo>
                    <a:pt x="289" y="409"/>
                  </a:lnTo>
                  <a:lnTo>
                    <a:pt x="293" y="418"/>
                  </a:lnTo>
                  <a:lnTo>
                    <a:pt x="298" y="422"/>
                  </a:lnTo>
                  <a:lnTo>
                    <a:pt x="298" y="435"/>
                  </a:lnTo>
                  <a:lnTo>
                    <a:pt x="307" y="444"/>
                  </a:lnTo>
                  <a:lnTo>
                    <a:pt x="302" y="444"/>
                  </a:lnTo>
                  <a:lnTo>
                    <a:pt x="307" y="444"/>
                  </a:lnTo>
                  <a:lnTo>
                    <a:pt x="311" y="444"/>
                  </a:lnTo>
                  <a:lnTo>
                    <a:pt x="315" y="444"/>
                  </a:lnTo>
                  <a:lnTo>
                    <a:pt x="320" y="444"/>
                  </a:lnTo>
                  <a:lnTo>
                    <a:pt x="324" y="444"/>
                  </a:lnTo>
                  <a:lnTo>
                    <a:pt x="329" y="444"/>
                  </a:lnTo>
                  <a:lnTo>
                    <a:pt x="333" y="444"/>
                  </a:lnTo>
                  <a:lnTo>
                    <a:pt x="337" y="444"/>
                  </a:lnTo>
                  <a:lnTo>
                    <a:pt x="342" y="444"/>
                  </a:lnTo>
                  <a:lnTo>
                    <a:pt x="346" y="444"/>
                  </a:lnTo>
                  <a:lnTo>
                    <a:pt x="350" y="444"/>
                  </a:lnTo>
                  <a:lnTo>
                    <a:pt x="355" y="444"/>
                  </a:lnTo>
                  <a:lnTo>
                    <a:pt x="359" y="444"/>
                  </a:lnTo>
                  <a:lnTo>
                    <a:pt x="364" y="440"/>
                  </a:lnTo>
                  <a:lnTo>
                    <a:pt x="368" y="440"/>
                  </a:lnTo>
                  <a:lnTo>
                    <a:pt x="372" y="440"/>
                  </a:lnTo>
                  <a:lnTo>
                    <a:pt x="377" y="435"/>
                  </a:lnTo>
                  <a:lnTo>
                    <a:pt x="377" y="422"/>
                  </a:lnTo>
                  <a:lnTo>
                    <a:pt x="381" y="418"/>
                  </a:lnTo>
                  <a:lnTo>
                    <a:pt x="381" y="383"/>
                  </a:lnTo>
                  <a:lnTo>
                    <a:pt x="386" y="378"/>
                  </a:lnTo>
                  <a:lnTo>
                    <a:pt x="386" y="387"/>
                  </a:lnTo>
                  <a:lnTo>
                    <a:pt x="394" y="387"/>
                  </a:lnTo>
                  <a:lnTo>
                    <a:pt x="390" y="387"/>
                  </a:lnTo>
                  <a:lnTo>
                    <a:pt x="394" y="405"/>
                  </a:lnTo>
                  <a:lnTo>
                    <a:pt x="399" y="409"/>
                  </a:lnTo>
                  <a:lnTo>
                    <a:pt x="399" y="431"/>
                  </a:lnTo>
                </a:path>
              </a:pathLst>
            </a:custGeom>
            <a:noFill/>
            <a:ln w="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5" name="Freeform 330"/>
            <p:cNvSpPr>
              <a:spLocks/>
            </p:cNvSpPr>
            <p:nvPr/>
          </p:nvSpPr>
          <p:spPr bwMode="auto">
            <a:xfrm>
              <a:off x="4752976" y="4803775"/>
              <a:ext cx="263525" cy="26988"/>
            </a:xfrm>
            <a:custGeom>
              <a:avLst/>
              <a:gdLst>
                <a:gd name="T0" fmla="*/ 0 w 166"/>
                <a:gd name="T1" fmla="*/ 4 h 17"/>
                <a:gd name="T2" fmla="*/ 4 w 166"/>
                <a:gd name="T3" fmla="*/ 8 h 17"/>
                <a:gd name="T4" fmla="*/ 8 w 166"/>
                <a:gd name="T5" fmla="*/ 13 h 17"/>
                <a:gd name="T6" fmla="*/ 13 w 166"/>
                <a:gd name="T7" fmla="*/ 17 h 17"/>
                <a:gd name="T8" fmla="*/ 17 w 166"/>
                <a:gd name="T9" fmla="*/ 17 h 17"/>
                <a:gd name="T10" fmla="*/ 22 w 166"/>
                <a:gd name="T11" fmla="*/ 17 h 17"/>
                <a:gd name="T12" fmla="*/ 26 w 166"/>
                <a:gd name="T13" fmla="*/ 17 h 17"/>
                <a:gd name="T14" fmla="*/ 30 w 166"/>
                <a:gd name="T15" fmla="*/ 17 h 17"/>
                <a:gd name="T16" fmla="*/ 35 w 166"/>
                <a:gd name="T17" fmla="*/ 17 h 17"/>
                <a:gd name="T18" fmla="*/ 39 w 166"/>
                <a:gd name="T19" fmla="*/ 17 h 17"/>
                <a:gd name="T20" fmla="*/ 44 w 166"/>
                <a:gd name="T21" fmla="*/ 17 h 17"/>
                <a:gd name="T22" fmla="*/ 48 w 166"/>
                <a:gd name="T23" fmla="*/ 17 h 17"/>
                <a:gd name="T24" fmla="*/ 52 w 166"/>
                <a:gd name="T25" fmla="*/ 17 h 17"/>
                <a:gd name="T26" fmla="*/ 57 w 166"/>
                <a:gd name="T27" fmla="*/ 17 h 17"/>
                <a:gd name="T28" fmla="*/ 61 w 166"/>
                <a:gd name="T29" fmla="*/ 17 h 17"/>
                <a:gd name="T30" fmla="*/ 65 w 166"/>
                <a:gd name="T31" fmla="*/ 17 h 17"/>
                <a:gd name="T32" fmla="*/ 70 w 166"/>
                <a:gd name="T33" fmla="*/ 17 h 17"/>
                <a:gd name="T34" fmla="*/ 74 w 166"/>
                <a:gd name="T35" fmla="*/ 17 h 17"/>
                <a:gd name="T36" fmla="*/ 79 w 166"/>
                <a:gd name="T37" fmla="*/ 17 h 17"/>
                <a:gd name="T38" fmla="*/ 83 w 166"/>
                <a:gd name="T39" fmla="*/ 13 h 17"/>
                <a:gd name="T40" fmla="*/ 87 w 166"/>
                <a:gd name="T41" fmla="*/ 13 h 17"/>
                <a:gd name="T42" fmla="*/ 92 w 166"/>
                <a:gd name="T43" fmla="*/ 8 h 17"/>
                <a:gd name="T44" fmla="*/ 92 w 166"/>
                <a:gd name="T45" fmla="*/ 0 h 17"/>
                <a:gd name="T46" fmla="*/ 101 w 166"/>
                <a:gd name="T47" fmla="*/ 8 h 17"/>
                <a:gd name="T48" fmla="*/ 101 w 166"/>
                <a:gd name="T49" fmla="*/ 17 h 17"/>
                <a:gd name="T50" fmla="*/ 105 w 166"/>
                <a:gd name="T51" fmla="*/ 13 h 17"/>
                <a:gd name="T52" fmla="*/ 109 w 166"/>
                <a:gd name="T53" fmla="*/ 17 h 17"/>
                <a:gd name="T54" fmla="*/ 114 w 166"/>
                <a:gd name="T55" fmla="*/ 17 h 17"/>
                <a:gd name="T56" fmla="*/ 118 w 166"/>
                <a:gd name="T57" fmla="*/ 17 h 17"/>
                <a:gd name="T58" fmla="*/ 122 w 166"/>
                <a:gd name="T59" fmla="*/ 17 h 17"/>
                <a:gd name="T60" fmla="*/ 127 w 166"/>
                <a:gd name="T61" fmla="*/ 17 h 17"/>
                <a:gd name="T62" fmla="*/ 131 w 166"/>
                <a:gd name="T63" fmla="*/ 17 h 17"/>
                <a:gd name="T64" fmla="*/ 136 w 166"/>
                <a:gd name="T65" fmla="*/ 17 h 17"/>
                <a:gd name="T66" fmla="*/ 140 w 166"/>
                <a:gd name="T67" fmla="*/ 17 h 17"/>
                <a:gd name="T68" fmla="*/ 144 w 166"/>
                <a:gd name="T69" fmla="*/ 17 h 17"/>
                <a:gd name="T70" fmla="*/ 149 w 166"/>
                <a:gd name="T71" fmla="*/ 17 h 17"/>
                <a:gd name="T72" fmla="*/ 153 w 166"/>
                <a:gd name="T73" fmla="*/ 17 h 17"/>
                <a:gd name="T74" fmla="*/ 158 w 166"/>
                <a:gd name="T75" fmla="*/ 17 h 17"/>
                <a:gd name="T76" fmla="*/ 162 w 166"/>
                <a:gd name="T77" fmla="*/ 17 h 17"/>
                <a:gd name="T78" fmla="*/ 166 w 166"/>
                <a:gd name="T79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</a:cxnLst>
              <a:rect l="0" t="0" r="r" b="b"/>
              <a:pathLst>
                <a:path w="166" h="17">
                  <a:moveTo>
                    <a:pt x="0" y="4"/>
                  </a:moveTo>
                  <a:lnTo>
                    <a:pt x="4" y="8"/>
                  </a:lnTo>
                  <a:lnTo>
                    <a:pt x="8" y="13"/>
                  </a:lnTo>
                  <a:lnTo>
                    <a:pt x="13" y="17"/>
                  </a:lnTo>
                  <a:lnTo>
                    <a:pt x="17" y="17"/>
                  </a:lnTo>
                  <a:lnTo>
                    <a:pt x="22" y="17"/>
                  </a:lnTo>
                  <a:lnTo>
                    <a:pt x="26" y="17"/>
                  </a:lnTo>
                  <a:lnTo>
                    <a:pt x="30" y="17"/>
                  </a:lnTo>
                  <a:lnTo>
                    <a:pt x="35" y="17"/>
                  </a:lnTo>
                  <a:lnTo>
                    <a:pt x="39" y="17"/>
                  </a:lnTo>
                  <a:lnTo>
                    <a:pt x="44" y="17"/>
                  </a:lnTo>
                  <a:lnTo>
                    <a:pt x="48" y="17"/>
                  </a:lnTo>
                  <a:lnTo>
                    <a:pt x="52" y="17"/>
                  </a:lnTo>
                  <a:lnTo>
                    <a:pt x="57" y="17"/>
                  </a:lnTo>
                  <a:lnTo>
                    <a:pt x="61" y="17"/>
                  </a:lnTo>
                  <a:lnTo>
                    <a:pt x="65" y="17"/>
                  </a:lnTo>
                  <a:lnTo>
                    <a:pt x="70" y="17"/>
                  </a:lnTo>
                  <a:lnTo>
                    <a:pt x="74" y="17"/>
                  </a:lnTo>
                  <a:lnTo>
                    <a:pt x="79" y="17"/>
                  </a:lnTo>
                  <a:lnTo>
                    <a:pt x="83" y="13"/>
                  </a:lnTo>
                  <a:lnTo>
                    <a:pt x="87" y="13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01" y="8"/>
                  </a:lnTo>
                  <a:lnTo>
                    <a:pt x="101" y="17"/>
                  </a:lnTo>
                  <a:lnTo>
                    <a:pt x="105" y="13"/>
                  </a:lnTo>
                  <a:lnTo>
                    <a:pt x="109" y="17"/>
                  </a:lnTo>
                  <a:lnTo>
                    <a:pt x="114" y="17"/>
                  </a:lnTo>
                  <a:lnTo>
                    <a:pt x="118" y="17"/>
                  </a:lnTo>
                  <a:lnTo>
                    <a:pt x="122" y="17"/>
                  </a:lnTo>
                  <a:lnTo>
                    <a:pt x="127" y="17"/>
                  </a:lnTo>
                  <a:lnTo>
                    <a:pt x="131" y="17"/>
                  </a:lnTo>
                  <a:lnTo>
                    <a:pt x="136" y="17"/>
                  </a:lnTo>
                  <a:lnTo>
                    <a:pt x="140" y="17"/>
                  </a:lnTo>
                  <a:lnTo>
                    <a:pt x="144" y="17"/>
                  </a:lnTo>
                  <a:lnTo>
                    <a:pt x="149" y="17"/>
                  </a:lnTo>
                  <a:lnTo>
                    <a:pt x="153" y="17"/>
                  </a:lnTo>
                  <a:lnTo>
                    <a:pt x="158" y="17"/>
                  </a:lnTo>
                  <a:lnTo>
                    <a:pt x="162" y="17"/>
                  </a:lnTo>
                  <a:lnTo>
                    <a:pt x="166" y="17"/>
                  </a:lnTo>
                </a:path>
              </a:pathLst>
            </a:custGeom>
            <a:noFill/>
            <a:ln w="0">
              <a:solidFill>
                <a:srgbClr val="FF0000"/>
              </a:solidFill>
              <a:prstDash val="solid"/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cxnSp>
        <p:nvCxnSpPr>
          <p:cNvPr id="242" name="Straight Connector 241"/>
          <p:cNvCxnSpPr/>
          <p:nvPr/>
        </p:nvCxnSpPr>
        <p:spPr>
          <a:xfrm>
            <a:off x="5134946" y="3304452"/>
            <a:ext cx="853" cy="1053465"/>
          </a:xfrm>
          <a:prstGeom prst="line">
            <a:avLst/>
          </a:prstGeom>
          <a:ln w="15875">
            <a:solidFill>
              <a:schemeClr val="bg2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3" name="TextBox 242"/>
          <p:cNvSpPr txBox="1"/>
          <p:nvPr/>
        </p:nvSpPr>
        <p:spPr>
          <a:xfrm>
            <a:off x="5503626" y="3670726"/>
            <a:ext cx="254873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latin typeface="Times New Roman" pitchFamily="18" charset="0"/>
                <a:cs typeface="Times New Roman" pitchFamily="18" charset="0"/>
              </a:rPr>
              <a:t>Frequency Spectrum</a:t>
            </a:r>
            <a:endParaRPr lang="en-US" sz="1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44" name="TextBox 243"/>
          <p:cNvSpPr txBox="1"/>
          <p:nvPr/>
        </p:nvSpPr>
        <p:spPr>
          <a:xfrm>
            <a:off x="4227227" y="4794167"/>
            <a:ext cx="256832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Final Feature: Truncated Frequency Spectrum</a:t>
            </a:r>
            <a:endParaRPr lang="en-US" sz="1400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245" name="Straight Arrow Connector 244"/>
          <p:cNvCxnSpPr/>
          <p:nvPr/>
        </p:nvCxnSpPr>
        <p:spPr>
          <a:xfrm flipH="1">
            <a:off x="5777383" y="3982182"/>
            <a:ext cx="182277" cy="158863"/>
          </a:xfrm>
          <a:prstGeom prst="straightConnector1">
            <a:avLst/>
          </a:prstGeom>
          <a:ln>
            <a:solidFill>
              <a:schemeClr val="tx1">
                <a:lumMod val="65000"/>
                <a:lumOff val="35000"/>
              </a:schemeClr>
            </a:solidFill>
            <a:tailEnd type="stealt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2119480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8811" y="1745517"/>
            <a:ext cx="5181600" cy="4351338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Train the Classifier</a:t>
            </a:r>
            <a:endParaRPr lang="en-US" sz="2400" dirty="0">
              <a:solidFill>
                <a:srgbClr val="00B0F0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81276" y="413604"/>
            <a:ext cx="7839074" cy="1325563"/>
          </a:xfrm>
        </p:spPr>
        <p:txBody>
          <a:bodyPr/>
          <a:lstStyle/>
          <a:p>
            <a:r>
              <a:rPr lang="en-US" dirty="0" smtClean="0"/>
              <a:t>Classification Using Flying Sound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94771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" name="Picture 2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78336" y="2754313"/>
            <a:ext cx="2265345" cy="3657600"/>
          </a:xfrm>
          <a:prstGeom prst="rect">
            <a:avLst/>
          </a:prstGeom>
        </p:spPr>
      </p:pic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68811" y="1745517"/>
            <a:ext cx="5181600" cy="4351338"/>
          </a:xfrm>
        </p:spPr>
        <p:txBody>
          <a:bodyPr>
            <a:normAutofit/>
          </a:bodyPr>
          <a:lstStyle/>
          <a:p>
            <a:r>
              <a:rPr lang="en-US" sz="2400" dirty="0" smtClean="0">
                <a:solidFill>
                  <a:srgbClr val="00B0F0"/>
                </a:solidFill>
              </a:rPr>
              <a:t>Train the Classifier</a:t>
            </a:r>
            <a:endParaRPr lang="en-US" sz="2400" dirty="0">
              <a:solidFill>
                <a:srgbClr val="00B0F0"/>
              </a:solidFill>
            </a:endParaRPr>
          </a:p>
        </p:txBody>
      </p:sp>
      <p:sp>
        <p:nvSpPr>
          <p:cNvPr id="5" name="Title 1"/>
          <p:cNvSpPr>
            <a:spLocks noGrp="1"/>
          </p:cNvSpPr>
          <p:nvPr>
            <p:ph type="title"/>
          </p:nvPr>
        </p:nvSpPr>
        <p:spPr>
          <a:xfrm>
            <a:off x="2581276" y="413604"/>
            <a:ext cx="7839074" cy="1325563"/>
          </a:xfrm>
        </p:spPr>
        <p:txBody>
          <a:bodyPr/>
          <a:lstStyle/>
          <a:p>
            <a:r>
              <a:rPr lang="en-US" dirty="0" smtClean="0"/>
              <a:t>Classification Using Flying Sound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395127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1828</TotalTime>
  <Words>1234</Words>
  <Application>Microsoft Office PowerPoint</Application>
  <PresentationFormat>Widescreen</PresentationFormat>
  <Paragraphs>427</Paragraphs>
  <Slides>33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33</vt:i4>
      </vt:variant>
    </vt:vector>
  </HeadingPairs>
  <TitlesOfParts>
    <vt:vector size="42" baseType="lpstr">
      <vt:lpstr>Arial Unicode MS</vt:lpstr>
      <vt:lpstr>Aparajita</vt:lpstr>
      <vt:lpstr>Arial</vt:lpstr>
      <vt:lpstr>Calibri</vt:lpstr>
      <vt:lpstr>Calibri Light</vt:lpstr>
      <vt:lpstr>Cambria Math</vt:lpstr>
      <vt:lpstr>Helvetica</vt:lpstr>
      <vt:lpstr>Times New Roman</vt:lpstr>
      <vt:lpstr>Office Theme</vt:lpstr>
      <vt:lpstr>Naïve Bayesian Classifier</vt:lpstr>
      <vt:lpstr>Naïve Bayesian Classifier</vt:lpstr>
      <vt:lpstr>Compute Flying Sound Feature</vt:lpstr>
      <vt:lpstr>Compute Flying Sound Feature</vt:lpstr>
      <vt:lpstr>Compute Flying Sound Feature</vt:lpstr>
      <vt:lpstr>Compute Flying Sound Feature</vt:lpstr>
      <vt:lpstr>Compute Flying Sound Feature</vt:lpstr>
      <vt:lpstr>Classification Using Flying Sound</vt:lpstr>
      <vt:lpstr>Classification Using Flying Sound</vt:lpstr>
      <vt:lpstr>Classification Using Flying Sound</vt:lpstr>
      <vt:lpstr>Classification Using Flying Sound</vt:lpstr>
      <vt:lpstr>Classification Using Flying Sound</vt:lpstr>
      <vt:lpstr>Classification Using Flying Sound</vt:lpstr>
      <vt:lpstr>Classification Using Flying Sound</vt:lpstr>
      <vt:lpstr>Classification Using Flying Sound</vt:lpstr>
      <vt:lpstr>Naïve Bayesian Classifier</vt:lpstr>
      <vt:lpstr>Naïve Bayesian Classifier</vt:lpstr>
      <vt:lpstr>Additional Feature: time-of-intercept</vt:lpstr>
      <vt:lpstr>Additional Feature: time-of-intercept</vt:lpstr>
      <vt:lpstr>Additional Feature: time-of-intercept</vt:lpstr>
      <vt:lpstr>Additional Feature: time-of-intercept</vt:lpstr>
      <vt:lpstr>Additional Feature: time-of-intercept</vt:lpstr>
      <vt:lpstr>Additional Feature: time-of-intercept</vt:lpstr>
      <vt:lpstr>Additional Feature: time-of-intercept</vt:lpstr>
      <vt:lpstr>Naïve Bayesian Classifier</vt:lpstr>
      <vt:lpstr>Naïve Bayesian Classifier</vt:lpstr>
      <vt:lpstr>Additional Feature: location-of-intercept</vt:lpstr>
      <vt:lpstr>PowerPoint Presentation</vt:lpstr>
      <vt:lpstr>Additional Feature: location-of-intercept</vt:lpstr>
      <vt:lpstr>Additional Feature: location-of-intercept</vt:lpstr>
      <vt:lpstr>Additional Feature: location-of-intercept</vt:lpstr>
      <vt:lpstr>Additional Feature: location-of-intercept</vt:lpstr>
      <vt:lpstr>Additional Feature: location-of-intercept</vt:lpstr>
    </vt:vector>
  </TitlesOfParts>
  <Company>COE Riverside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Tina_Chen</dc:creator>
  <cp:lastModifiedBy>COE USer</cp:lastModifiedBy>
  <cp:revision>76</cp:revision>
  <dcterms:created xsi:type="dcterms:W3CDTF">2014-05-02T16:55:56Z</dcterms:created>
  <dcterms:modified xsi:type="dcterms:W3CDTF">2014-05-12T18:37:23Z</dcterms:modified>
</cp:coreProperties>
</file>