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100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2014/6/10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han\Desktop\houston\JOVE\vedio\graphics-modified 2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5120" y="116632"/>
            <a:ext cx="3783112" cy="6326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4535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Shan Zong</dc:creator>
  <cp:lastModifiedBy>Administrator</cp:lastModifiedBy>
  <cp:revision>1</cp:revision>
  <dcterms:created xsi:type="dcterms:W3CDTF">2014-06-11T02:44:32Z</dcterms:created>
  <dcterms:modified xsi:type="dcterms:W3CDTF">2014-06-11T02:46:41Z</dcterms:modified>
</cp:coreProperties>
</file>