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893" autoAdjust="0"/>
  </p:normalViewPr>
  <p:slideViewPr>
    <p:cSldViewPr>
      <p:cViewPr>
        <p:scale>
          <a:sx n="100" d="100"/>
          <a:sy n="100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2014/6/15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731" y="271271"/>
            <a:ext cx="5050537" cy="6315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40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Shan Zong</dc:creator>
  <cp:lastModifiedBy>Administrator</cp:lastModifiedBy>
  <cp:revision>1</cp:revision>
  <dcterms:created xsi:type="dcterms:W3CDTF">2014-06-15T16:19:54Z</dcterms:created>
  <dcterms:modified xsi:type="dcterms:W3CDTF">2014-06-15T16:21:10Z</dcterms:modified>
</cp:coreProperties>
</file>