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8853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809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13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16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50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05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383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36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673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75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10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B0CC-4985-4958-9599-DE6FB4E303D6}" type="datetimeFigureOut">
              <a:rPr lang="en-GB" smtClean="0"/>
              <a:t>23/06/2014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FB40A-798D-4E5C-A4FA-E2B565BB60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00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irect Access Storage 3"/>
          <p:cNvSpPr/>
          <p:nvPr/>
        </p:nvSpPr>
        <p:spPr>
          <a:xfrm rot="16200000">
            <a:off x="1685894" y="981045"/>
            <a:ext cx="554195" cy="2126799"/>
          </a:xfrm>
          <a:prstGeom prst="flowChartMagneticDru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owchart: Direct Access Storage 4"/>
          <p:cNvSpPr/>
          <p:nvPr/>
        </p:nvSpPr>
        <p:spPr>
          <a:xfrm rot="16200000">
            <a:off x="1817363" y="1119593"/>
            <a:ext cx="277097" cy="2126799"/>
          </a:xfrm>
          <a:prstGeom prst="flowChartMagneticDrum">
            <a:avLst/>
          </a:prstGeom>
          <a:solidFill>
            <a:srgbClr val="FFE0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2014699" y="220143"/>
            <a:ext cx="2023384" cy="988270"/>
            <a:chOff x="3993772" y="844880"/>
            <a:chExt cx="2023384" cy="988270"/>
          </a:xfrm>
        </p:grpSpPr>
        <p:sp>
          <p:nvSpPr>
            <p:cNvPr id="7" name="Flowchart: Manual Operation 6"/>
            <p:cNvSpPr/>
            <p:nvPr/>
          </p:nvSpPr>
          <p:spPr>
            <a:xfrm rot="3454880">
              <a:off x="5505935" y="760127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lowchart: Manual Operation 7"/>
            <p:cNvSpPr/>
            <p:nvPr/>
          </p:nvSpPr>
          <p:spPr>
            <a:xfrm rot="3584633">
              <a:off x="5184214" y="1258579"/>
              <a:ext cx="263558" cy="172492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Flowchart: Manual Operation 8"/>
            <p:cNvSpPr/>
            <p:nvPr/>
          </p:nvSpPr>
          <p:spPr>
            <a:xfrm rot="3454880">
              <a:off x="4592074" y="1081838"/>
              <a:ext cx="153010" cy="1349614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 rot="3557356">
              <a:off x="5657981" y="98877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 rot="19790475">
              <a:off x="5773089" y="844880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ardrop 12"/>
          <p:cNvSpPr/>
          <p:nvPr/>
        </p:nvSpPr>
        <p:spPr>
          <a:xfrm>
            <a:off x="1720517" y="1493017"/>
            <a:ext cx="331203" cy="362635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lowchart: Direct Access Storage 13"/>
          <p:cNvSpPr/>
          <p:nvPr/>
        </p:nvSpPr>
        <p:spPr>
          <a:xfrm rot="16200000">
            <a:off x="1893717" y="981043"/>
            <a:ext cx="138549" cy="2126799"/>
          </a:xfrm>
          <a:prstGeom prst="flowChartMagneticDrum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Flowchart: Direct Access Storage 14"/>
          <p:cNvSpPr/>
          <p:nvPr/>
        </p:nvSpPr>
        <p:spPr>
          <a:xfrm rot="17991058">
            <a:off x="5437390" y="792253"/>
            <a:ext cx="554195" cy="2126799"/>
          </a:xfrm>
          <a:prstGeom prst="flowChartMagneticDru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lowchart: Direct Access Storage 15"/>
          <p:cNvSpPr/>
          <p:nvPr/>
        </p:nvSpPr>
        <p:spPr>
          <a:xfrm rot="17991058">
            <a:off x="5506977" y="912420"/>
            <a:ext cx="277097" cy="2126799"/>
          </a:xfrm>
          <a:prstGeom prst="flowChartMagneticDrum">
            <a:avLst/>
          </a:prstGeom>
          <a:solidFill>
            <a:srgbClr val="FFE0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5304840" y="1721017"/>
            <a:ext cx="1400633" cy="692019"/>
          </a:xfrm>
          <a:custGeom>
            <a:avLst/>
            <a:gdLst>
              <a:gd name="connsiteX0" fmla="*/ 320321 w 1400633"/>
              <a:gd name="connsiteY0" fmla="*/ 72203 h 692019"/>
              <a:gd name="connsiteX1" fmla="*/ 818438 w 1400633"/>
              <a:gd name="connsiteY1" fmla="*/ 331936 h 692019"/>
              <a:gd name="connsiteX2" fmla="*/ 1131540 w 1400633"/>
              <a:gd name="connsiteY2" fmla="*/ 481371 h 692019"/>
              <a:gd name="connsiteX3" fmla="*/ 1373482 w 1400633"/>
              <a:gd name="connsiteY3" fmla="*/ 541856 h 692019"/>
              <a:gd name="connsiteX4" fmla="*/ 1387714 w 1400633"/>
              <a:gd name="connsiteY4" fmla="*/ 548972 h 692019"/>
              <a:gd name="connsiteX5" fmla="*/ 1309439 w 1400633"/>
              <a:gd name="connsiteY5" fmla="*/ 691291 h 692019"/>
              <a:gd name="connsiteX6" fmla="*/ 1063938 w 1400633"/>
              <a:gd name="connsiteY6" fmla="*/ 598784 h 692019"/>
              <a:gd name="connsiteX7" fmla="*/ 825554 w 1400633"/>
              <a:gd name="connsiteY7" fmla="*/ 474255 h 692019"/>
              <a:gd name="connsiteX8" fmla="*/ 572937 w 1400633"/>
              <a:gd name="connsiteY8" fmla="*/ 331936 h 692019"/>
              <a:gd name="connsiteX9" fmla="*/ 291857 w 1400633"/>
              <a:gd name="connsiteY9" fmla="*/ 175385 h 692019"/>
              <a:gd name="connsiteX10" fmla="*/ 103 w 1400633"/>
              <a:gd name="connsiteY10" fmla="*/ 4602 h 692019"/>
              <a:gd name="connsiteX11" fmla="*/ 320321 w 1400633"/>
              <a:gd name="connsiteY11" fmla="*/ 72203 h 692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400633" h="692019">
                <a:moveTo>
                  <a:pt x="320321" y="72203"/>
                </a:moveTo>
                <a:cubicBezTo>
                  <a:pt x="456710" y="126759"/>
                  <a:pt x="683235" y="263741"/>
                  <a:pt x="818438" y="331936"/>
                </a:cubicBezTo>
                <a:cubicBezTo>
                  <a:pt x="953641" y="400131"/>
                  <a:pt x="1039033" y="446384"/>
                  <a:pt x="1131540" y="481371"/>
                </a:cubicBezTo>
                <a:cubicBezTo>
                  <a:pt x="1224047" y="516358"/>
                  <a:pt x="1330786" y="530589"/>
                  <a:pt x="1373482" y="541856"/>
                </a:cubicBezTo>
                <a:cubicBezTo>
                  <a:pt x="1416178" y="553123"/>
                  <a:pt x="1398388" y="524066"/>
                  <a:pt x="1387714" y="548972"/>
                </a:cubicBezTo>
                <a:cubicBezTo>
                  <a:pt x="1377040" y="573878"/>
                  <a:pt x="1363402" y="682989"/>
                  <a:pt x="1309439" y="691291"/>
                </a:cubicBezTo>
                <a:cubicBezTo>
                  <a:pt x="1255476" y="699593"/>
                  <a:pt x="1144585" y="634957"/>
                  <a:pt x="1063938" y="598784"/>
                </a:cubicBezTo>
                <a:cubicBezTo>
                  <a:pt x="983291" y="562611"/>
                  <a:pt x="907387" y="518730"/>
                  <a:pt x="825554" y="474255"/>
                </a:cubicBezTo>
                <a:cubicBezTo>
                  <a:pt x="743721" y="429780"/>
                  <a:pt x="572937" y="331936"/>
                  <a:pt x="572937" y="331936"/>
                </a:cubicBezTo>
                <a:lnTo>
                  <a:pt x="291857" y="175385"/>
                </a:lnTo>
                <a:cubicBezTo>
                  <a:pt x="196385" y="120829"/>
                  <a:pt x="-5234" y="21206"/>
                  <a:pt x="103" y="4602"/>
                </a:cubicBezTo>
                <a:cubicBezTo>
                  <a:pt x="5440" y="-12002"/>
                  <a:pt x="183932" y="17647"/>
                  <a:pt x="320321" y="72203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0" name="Group 19"/>
          <p:cNvGrpSpPr/>
          <p:nvPr/>
        </p:nvGrpSpPr>
        <p:grpSpPr>
          <a:xfrm>
            <a:off x="6387923" y="909709"/>
            <a:ext cx="2023384" cy="988270"/>
            <a:chOff x="3993772" y="844880"/>
            <a:chExt cx="2023384" cy="988270"/>
          </a:xfrm>
        </p:grpSpPr>
        <p:sp>
          <p:nvSpPr>
            <p:cNvPr id="21" name="Flowchart: Manual Operation 20"/>
            <p:cNvSpPr/>
            <p:nvPr/>
          </p:nvSpPr>
          <p:spPr>
            <a:xfrm rot="3454880">
              <a:off x="5505935" y="760127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lowchart: Manual Operation 21"/>
            <p:cNvSpPr/>
            <p:nvPr/>
          </p:nvSpPr>
          <p:spPr>
            <a:xfrm rot="3584633">
              <a:off x="5184214" y="1258579"/>
              <a:ext cx="263558" cy="172492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lowchart: Manual Operation 22"/>
            <p:cNvSpPr/>
            <p:nvPr/>
          </p:nvSpPr>
          <p:spPr>
            <a:xfrm rot="3454880">
              <a:off x="4592074" y="1081838"/>
              <a:ext cx="153010" cy="1349614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 rot="3557356">
              <a:off x="5657981" y="98877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/>
            <p:cNvSpPr/>
            <p:nvPr/>
          </p:nvSpPr>
          <p:spPr>
            <a:xfrm rot="19790475">
              <a:off x="5773089" y="844880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094693" y="2625289"/>
            <a:ext cx="2023384" cy="988270"/>
            <a:chOff x="3993772" y="844880"/>
            <a:chExt cx="2023384" cy="988270"/>
          </a:xfrm>
        </p:grpSpPr>
        <p:sp>
          <p:nvSpPr>
            <p:cNvPr id="117" name="Flowchart: Manual Operation 116"/>
            <p:cNvSpPr/>
            <p:nvPr/>
          </p:nvSpPr>
          <p:spPr>
            <a:xfrm rot="3454880">
              <a:off x="5505935" y="760127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Flowchart: Manual Operation 117"/>
            <p:cNvSpPr/>
            <p:nvPr/>
          </p:nvSpPr>
          <p:spPr>
            <a:xfrm rot="3584633">
              <a:off x="5184214" y="1258579"/>
              <a:ext cx="263558" cy="172492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Flowchart: Manual Operation 118"/>
            <p:cNvSpPr/>
            <p:nvPr/>
          </p:nvSpPr>
          <p:spPr>
            <a:xfrm rot="3454880">
              <a:off x="4592074" y="1081838"/>
              <a:ext cx="153010" cy="1349614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Rectangle 119"/>
            <p:cNvSpPr/>
            <p:nvPr/>
          </p:nvSpPr>
          <p:spPr>
            <a:xfrm rot="3557356">
              <a:off x="5657981" y="98877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Rectangle 120"/>
            <p:cNvSpPr/>
            <p:nvPr/>
          </p:nvSpPr>
          <p:spPr>
            <a:xfrm rot="19790475">
              <a:off x="5773089" y="844880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805650" y="3989376"/>
            <a:ext cx="576938" cy="2471423"/>
            <a:chOff x="805650" y="3989376"/>
            <a:chExt cx="576938" cy="2471423"/>
          </a:xfrm>
        </p:grpSpPr>
        <p:sp>
          <p:nvSpPr>
            <p:cNvPr id="122" name="Flowchart: Magnetic Disk 121"/>
            <p:cNvSpPr/>
            <p:nvPr/>
          </p:nvSpPr>
          <p:spPr>
            <a:xfrm>
              <a:off x="805650" y="5312031"/>
              <a:ext cx="576938" cy="1148768"/>
            </a:xfrm>
            <a:prstGeom prst="flowChartMagneticDisk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4" name="Can 123"/>
            <p:cNvSpPr/>
            <p:nvPr/>
          </p:nvSpPr>
          <p:spPr>
            <a:xfrm>
              <a:off x="810292" y="3989376"/>
              <a:ext cx="572030" cy="2463959"/>
            </a:xfrm>
            <a:prstGeom prst="can">
              <a:avLst>
                <a:gd name="adj" fmla="val 3920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323528" y="4264247"/>
            <a:ext cx="1137027" cy="1757041"/>
            <a:chOff x="475222" y="4209385"/>
            <a:chExt cx="1137027" cy="1757041"/>
          </a:xfrm>
        </p:grpSpPr>
        <p:grpSp>
          <p:nvGrpSpPr>
            <p:cNvPr id="77" name="Group 76"/>
            <p:cNvGrpSpPr/>
            <p:nvPr/>
          </p:nvGrpSpPr>
          <p:grpSpPr>
            <a:xfrm rot="7582392">
              <a:off x="473675" y="4827851"/>
              <a:ext cx="1140122" cy="1137027"/>
              <a:chOff x="6451434" y="3516297"/>
              <a:chExt cx="1140122" cy="704979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 rot="20153639">
                <a:off x="6451434" y="406659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20153639">
                <a:off x="6484569" y="405176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20153639">
                <a:off x="6517705" y="403693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rot="20153639">
                <a:off x="6550840" y="40221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rot="20153639">
                <a:off x="6617111" y="399245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rot="20153639">
                <a:off x="6650246" y="397763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20153639">
                <a:off x="6683381" y="396280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rot="20153639">
                <a:off x="6716517" y="39479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20153639">
                <a:off x="6782787" y="391832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20153639">
                <a:off x="6815923" y="390350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20153639">
                <a:off x="6849058" y="388867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rot="20153639">
                <a:off x="6882193" y="387384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rot="20153639">
                <a:off x="6948464" y="384419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rot="20153639">
                <a:off x="6981599" y="382936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rot="20153639">
                <a:off x="7014735" y="381454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20153639">
                <a:off x="7047870" y="379971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20153639">
                <a:off x="7114141" y="377006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20153639">
                <a:off x="7147276" y="375523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rot="20153639">
                <a:off x="7180411" y="37404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rot="20153639">
                <a:off x="7213547" y="372558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rot="20153639">
                <a:off x="7279817" y="369593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20153639">
                <a:off x="7312953" y="368110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20153639">
                <a:off x="7346088" y="36662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20153639">
                <a:off x="7379223" y="365145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rot="20153639">
                <a:off x="7445494" y="362180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rot="20153639">
                <a:off x="7478629" y="360697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rot="20153639">
                <a:off x="7511765" y="359214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20153639">
                <a:off x="7544900" y="357732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0" name="Arc 69"/>
              <p:cNvSpPr/>
              <p:nvPr/>
            </p:nvSpPr>
            <p:spPr>
              <a:xfrm rot="20153639">
                <a:off x="6549102" y="3958000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Arc 70"/>
              <p:cNvSpPr/>
              <p:nvPr/>
            </p:nvSpPr>
            <p:spPr>
              <a:xfrm rot="20153639">
                <a:off x="6713274" y="3884541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Arc 71"/>
              <p:cNvSpPr/>
              <p:nvPr/>
            </p:nvSpPr>
            <p:spPr>
              <a:xfrm rot="20153639">
                <a:off x="6877868" y="3810894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Arc 72"/>
              <p:cNvSpPr/>
              <p:nvPr/>
            </p:nvSpPr>
            <p:spPr>
              <a:xfrm rot="20153639">
                <a:off x="7040082" y="3738312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Arc 73"/>
              <p:cNvSpPr/>
              <p:nvPr/>
            </p:nvSpPr>
            <p:spPr>
              <a:xfrm rot="20153639">
                <a:off x="7204903" y="3664563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Arc 74"/>
              <p:cNvSpPr/>
              <p:nvPr/>
            </p:nvSpPr>
            <p:spPr>
              <a:xfrm rot="20153639">
                <a:off x="7371769" y="3589899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Arc 75"/>
              <p:cNvSpPr/>
              <p:nvPr/>
            </p:nvSpPr>
            <p:spPr>
              <a:xfrm rot="20153639">
                <a:off x="7536264" y="3516297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807348" y="4209385"/>
              <a:ext cx="428594" cy="446872"/>
              <a:chOff x="2980037" y="4337341"/>
              <a:chExt cx="428594" cy="446872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6136031">
                <a:off x="3250261" y="4314709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6136031">
                <a:off x="3249468" y="4396430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6136031">
                <a:off x="3249070" y="4437291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6136031">
                <a:off x="3248675" y="4478153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rot="6136031">
                <a:off x="3248278" y="4519013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rot="6136031">
                <a:off x="3247484" y="4600735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6136031">
                <a:off x="3247087" y="4641596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6136031">
                <a:off x="3246689" y="4682457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6136031">
                <a:off x="3246294" y="4723318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Arc 110"/>
              <p:cNvSpPr/>
              <p:nvPr/>
            </p:nvSpPr>
            <p:spPr>
              <a:xfrm rot="6136031">
                <a:off x="3168673" y="4152674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Arc 111"/>
              <p:cNvSpPr/>
              <p:nvPr/>
            </p:nvSpPr>
            <p:spPr>
              <a:xfrm rot="6136031">
                <a:off x="3166675" y="4352932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Arc 112"/>
              <p:cNvSpPr/>
              <p:nvPr/>
            </p:nvSpPr>
            <p:spPr>
              <a:xfrm rot="6136031">
                <a:off x="3164704" y="4338636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239" name="Can 238"/>
          <p:cNvSpPr/>
          <p:nvPr/>
        </p:nvSpPr>
        <p:spPr>
          <a:xfrm>
            <a:off x="2699792" y="3254926"/>
            <a:ext cx="864820" cy="3198410"/>
          </a:xfrm>
          <a:prstGeom prst="can">
            <a:avLst>
              <a:gd name="adj" fmla="val 4235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2" name="Freeform 241"/>
          <p:cNvSpPr/>
          <p:nvPr/>
        </p:nvSpPr>
        <p:spPr>
          <a:xfrm rot="3223565">
            <a:off x="2903988" y="5978762"/>
            <a:ext cx="144644" cy="354449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3" name="Freeform 242"/>
          <p:cNvSpPr/>
          <p:nvPr/>
        </p:nvSpPr>
        <p:spPr>
          <a:xfrm>
            <a:off x="3288537" y="5982320"/>
            <a:ext cx="124410" cy="274201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4" name="Freeform 243"/>
          <p:cNvSpPr/>
          <p:nvPr/>
        </p:nvSpPr>
        <p:spPr>
          <a:xfrm>
            <a:off x="2789158" y="5752532"/>
            <a:ext cx="124410" cy="274201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5" name="Freeform 244"/>
          <p:cNvSpPr/>
          <p:nvPr/>
        </p:nvSpPr>
        <p:spPr>
          <a:xfrm rot="17762544">
            <a:off x="3060541" y="5719235"/>
            <a:ext cx="143323" cy="250743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6" name="Freeform 245"/>
          <p:cNvSpPr/>
          <p:nvPr/>
        </p:nvSpPr>
        <p:spPr>
          <a:xfrm>
            <a:off x="3264307" y="5702408"/>
            <a:ext cx="124410" cy="274201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7" name="Freeform 246"/>
          <p:cNvSpPr/>
          <p:nvPr/>
        </p:nvSpPr>
        <p:spPr>
          <a:xfrm>
            <a:off x="2789158" y="4778728"/>
            <a:ext cx="124410" cy="167252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8" name="Freeform 247"/>
          <p:cNvSpPr/>
          <p:nvPr/>
        </p:nvSpPr>
        <p:spPr>
          <a:xfrm rot="17489130">
            <a:off x="3137954" y="4788092"/>
            <a:ext cx="51057" cy="227661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9" name="Freeform 248"/>
          <p:cNvSpPr/>
          <p:nvPr/>
        </p:nvSpPr>
        <p:spPr>
          <a:xfrm>
            <a:off x="2914105" y="4890213"/>
            <a:ext cx="124410" cy="154313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0" name="Freeform 249"/>
          <p:cNvSpPr/>
          <p:nvPr/>
        </p:nvSpPr>
        <p:spPr>
          <a:xfrm rot="16008307">
            <a:off x="3304308" y="4710200"/>
            <a:ext cx="103762" cy="204082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1" name="Freeform 250"/>
          <p:cNvSpPr/>
          <p:nvPr/>
        </p:nvSpPr>
        <p:spPr>
          <a:xfrm>
            <a:off x="3117763" y="4973999"/>
            <a:ext cx="45719" cy="170822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2" name="Freeform 251"/>
          <p:cNvSpPr/>
          <p:nvPr/>
        </p:nvSpPr>
        <p:spPr>
          <a:xfrm>
            <a:off x="3345474" y="4959015"/>
            <a:ext cx="110841" cy="96565"/>
          </a:xfrm>
          <a:custGeom>
            <a:avLst/>
            <a:gdLst>
              <a:gd name="connsiteX0" fmla="*/ 0 w 163773"/>
              <a:gd name="connsiteY0" fmla="*/ 354842 h 354842"/>
              <a:gd name="connsiteX1" fmla="*/ 150126 w 163773"/>
              <a:gd name="connsiteY1" fmla="*/ 150125 h 354842"/>
              <a:gd name="connsiteX2" fmla="*/ 27296 w 163773"/>
              <a:gd name="connsiteY2" fmla="*/ 54591 h 354842"/>
              <a:gd name="connsiteX3" fmla="*/ 163773 w 163773"/>
              <a:gd name="connsiteY3" fmla="*/ 0 h 354842"/>
              <a:gd name="connsiteX4" fmla="*/ 163773 w 163773"/>
              <a:gd name="connsiteY4" fmla="*/ 0 h 354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773" h="354842">
                <a:moveTo>
                  <a:pt x="0" y="354842"/>
                </a:moveTo>
                <a:cubicBezTo>
                  <a:pt x="72788" y="277504"/>
                  <a:pt x="145577" y="200167"/>
                  <a:pt x="150126" y="150125"/>
                </a:cubicBezTo>
                <a:cubicBezTo>
                  <a:pt x="154675" y="100083"/>
                  <a:pt x="25022" y="79612"/>
                  <a:pt x="27296" y="54591"/>
                </a:cubicBezTo>
                <a:cubicBezTo>
                  <a:pt x="29570" y="29570"/>
                  <a:pt x="163773" y="0"/>
                  <a:pt x="163773" y="0"/>
                </a:cubicBezTo>
                <a:lnTo>
                  <a:pt x="163773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3" name="Freeform 252"/>
          <p:cNvSpPr/>
          <p:nvPr/>
        </p:nvSpPr>
        <p:spPr>
          <a:xfrm>
            <a:off x="2775510" y="3675350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4" name="Freeform 253"/>
          <p:cNvSpPr/>
          <p:nvPr/>
        </p:nvSpPr>
        <p:spPr>
          <a:xfrm>
            <a:off x="2983924" y="3704921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5" name="Freeform 254"/>
          <p:cNvSpPr/>
          <p:nvPr/>
        </p:nvSpPr>
        <p:spPr>
          <a:xfrm>
            <a:off x="3107387" y="3766572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6" name="Freeform 255"/>
          <p:cNvSpPr/>
          <p:nvPr/>
        </p:nvSpPr>
        <p:spPr>
          <a:xfrm>
            <a:off x="3217330" y="3734726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7" name="Freeform 256"/>
          <p:cNvSpPr/>
          <p:nvPr/>
        </p:nvSpPr>
        <p:spPr>
          <a:xfrm>
            <a:off x="3362114" y="3651568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8" name="Freeform 257"/>
          <p:cNvSpPr/>
          <p:nvPr/>
        </p:nvSpPr>
        <p:spPr>
          <a:xfrm>
            <a:off x="2835441" y="3793868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9" name="Freeform 258"/>
          <p:cNvSpPr/>
          <p:nvPr/>
        </p:nvSpPr>
        <p:spPr>
          <a:xfrm>
            <a:off x="3348466" y="3825394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0" name="Freeform 259"/>
          <p:cNvSpPr/>
          <p:nvPr/>
        </p:nvSpPr>
        <p:spPr>
          <a:xfrm>
            <a:off x="3008581" y="3909556"/>
            <a:ext cx="109182" cy="27296"/>
          </a:xfrm>
          <a:custGeom>
            <a:avLst/>
            <a:gdLst>
              <a:gd name="connsiteX0" fmla="*/ 0 w 109182"/>
              <a:gd name="connsiteY0" fmla="*/ 0 h 27296"/>
              <a:gd name="connsiteX1" fmla="*/ 109182 w 109182"/>
              <a:gd name="connsiteY1" fmla="*/ 27296 h 27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9182" h="27296">
                <a:moveTo>
                  <a:pt x="0" y="0"/>
                </a:moveTo>
                <a:lnTo>
                  <a:pt x="109182" y="27296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62" name="Straight Connector 261"/>
          <p:cNvCxnSpPr/>
          <p:nvPr/>
        </p:nvCxnSpPr>
        <p:spPr>
          <a:xfrm flipV="1">
            <a:off x="1455993" y="3282519"/>
            <a:ext cx="1233513" cy="2164331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flipV="1">
            <a:off x="1455993" y="6345748"/>
            <a:ext cx="1101818" cy="1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3715371" y="3522494"/>
            <a:ext cx="4943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L1’s</a:t>
            </a:r>
          </a:p>
        </p:txBody>
      </p:sp>
      <p:sp>
        <p:nvSpPr>
          <p:cNvPr id="268" name="TextBox 267"/>
          <p:cNvSpPr txBox="1"/>
          <p:nvPr/>
        </p:nvSpPr>
        <p:spPr>
          <a:xfrm>
            <a:off x="3616914" y="5917967"/>
            <a:ext cx="7136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Adults</a:t>
            </a:r>
          </a:p>
        </p:txBody>
      </p:sp>
      <p:cxnSp>
        <p:nvCxnSpPr>
          <p:cNvPr id="270" name="Straight Arrow Connector 269"/>
          <p:cNvCxnSpPr/>
          <p:nvPr/>
        </p:nvCxnSpPr>
        <p:spPr>
          <a:xfrm>
            <a:off x="3962553" y="3852690"/>
            <a:ext cx="1" cy="2061846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2" name="Group 331"/>
          <p:cNvGrpSpPr/>
          <p:nvPr/>
        </p:nvGrpSpPr>
        <p:grpSpPr>
          <a:xfrm rot="18213895">
            <a:off x="3889782" y="3752055"/>
            <a:ext cx="2023384" cy="988270"/>
            <a:chOff x="3993772" y="844880"/>
            <a:chExt cx="2023384" cy="988270"/>
          </a:xfrm>
        </p:grpSpPr>
        <p:sp>
          <p:nvSpPr>
            <p:cNvPr id="333" name="Flowchart: Manual Operation 332"/>
            <p:cNvSpPr/>
            <p:nvPr/>
          </p:nvSpPr>
          <p:spPr>
            <a:xfrm rot="3454880">
              <a:off x="5505935" y="760127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4" name="Flowchart: Manual Operation 333"/>
            <p:cNvSpPr/>
            <p:nvPr/>
          </p:nvSpPr>
          <p:spPr>
            <a:xfrm rot="3584633">
              <a:off x="5184214" y="1258579"/>
              <a:ext cx="263558" cy="172492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5" name="Flowchart: Manual Operation 334"/>
            <p:cNvSpPr/>
            <p:nvPr/>
          </p:nvSpPr>
          <p:spPr>
            <a:xfrm rot="3454880">
              <a:off x="4592074" y="1081838"/>
              <a:ext cx="153010" cy="1349614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6" name="Rectangle 335"/>
            <p:cNvSpPr/>
            <p:nvPr/>
          </p:nvSpPr>
          <p:spPr>
            <a:xfrm rot="3557356">
              <a:off x="5657981" y="98877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7" name="Rectangle 336"/>
            <p:cNvSpPr/>
            <p:nvPr/>
          </p:nvSpPr>
          <p:spPr>
            <a:xfrm rot="19790475">
              <a:off x="5773089" y="844880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4766090" y="3933056"/>
            <a:ext cx="576938" cy="2471423"/>
            <a:chOff x="805650" y="3989376"/>
            <a:chExt cx="576938" cy="2471423"/>
          </a:xfrm>
        </p:grpSpPr>
        <p:sp>
          <p:nvSpPr>
            <p:cNvPr id="274" name="Flowchart: Magnetic Disk 273"/>
            <p:cNvSpPr/>
            <p:nvPr/>
          </p:nvSpPr>
          <p:spPr>
            <a:xfrm>
              <a:off x="805650" y="5312031"/>
              <a:ext cx="576938" cy="1148768"/>
            </a:xfrm>
            <a:prstGeom prst="flowChartMagneticDisk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5" name="Can 274"/>
            <p:cNvSpPr/>
            <p:nvPr/>
          </p:nvSpPr>
          <p:spPr>
            <a:xfrm>
              <a:off x="810292" y="3989376"/>
              <a:ext cx="572030" cy="2463959"/>
            </a:xfrm>
            <a:prstGeom prst="can">
              <a:avLst>
                <a:gd name="adj" fmla="val 39204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4283968" y="4207927"/>
            <a:ext cx="1137027" cy="1757041"/>
            <a:chOff x="475222" y="4209385"/>
            <a:chExt cx="1137027" cy="1757041"/>
          </a:xfrm>
        </p:grpSpPr>
        <p:grpSp>
          <p:nvGrpSpPr>
            <p:cNvPr id="277" name="Group 276"/>
            <p:cNvGrpSpPr/>
            <p:nvPr/>
          </p:nvGrpSpPr>
          <p:grpSpPr>
            <a:xfrm rot="7582392">
              <a:off x="473675" y="4827851"/>
              <a:ext cx="1140122" cy="1137027"/>
              <a:chOff x="6451434" y="3516297"/>
              <a:chExt cx="1140122" cy="704979"/>
            </a:xfrm>
          </p:grpSpPr>
          <p:cxnSp>
            <p:nvCxnSpPr>
              <p:cNvPr id="291" name="Straight Connector 290"/>
              <p:cNvCxnSpPr/>
              <p:nvPr/>
            </p:nvCxnSpPr>
            <p:spPr>
              <a:xfrm rot="20153639">
                <a:off x="6451434" y="406659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/>
              <p:cNvCxnSpPr/>
              <p:nvPr/>
            </p:nvCxnSpPr>
            <p:spPr>
              <a:xfrm rot="20153639">
                <a:off x="6484569" y="405176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/>
              <p:cNvCxnSpPr/>
              <p:nvPr/>
            </p:nvCxnSpPr>
            <p:spPr>
              <a:xfrm rot="20153639">
                <a:off x="6517705" y="403693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/>
              <p:cNvCxnSpPr/>
              <p:nvPr/>
            </p:nvCxnSpPr>
            <p:spPr>
              <a:xfrm rot="20153639">
                <a:off x="6550840" y="40221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/>
              <p:cNvCxnSpPr/>
              <p:nvPr/>
            </p:nvCxnSpPr>
            <p:spPr>
              <a:xfrm rot="20153639">
                <a:off x="6617111" y="399245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/>
              <p:cNvCxnSpPr/>
              <p:nvPr/>
            </p:nvCxnSpPr>
            <p:spPr>
              <a:xfrm rot="20153639">
                <a:off x="6650246" y="397763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>
              <a:xfrm rot="20153639">
                <a:off x="6683381" y="396280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8" name="Straight Connector 297"/>
              <p:cNvCxnSpPr/>
              <p:nvPr/>
            </p:nvCxnSpPr>
            <p:spPr>
              <a:xfrm rot="20153639">
                <a:off x="6716517" y="39479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Connector 298"/>
              <p:cNvCxnSpPr/>
              <p:nvPr/>
            </p:nvCxnSpPr>
            <p:spPr>
              <a:xfrm rot="20153639">
                <a:off x="6782787" y="391832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Connector 299"/>
              <p:cNvCxnSpPr/>
              <p:nvPr/>
            </p:nvCxnSpPr>
            <p:spPr>
              <a:xfrm rot="20153639">
                <a:off x="6815923" y="390350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Connector 300"/>
              <p:cNvCxnSpPr/>
              <p:nvPr/>
            </p:nvCxnSpPr>
            <p:spPr>
              <a:xfrm rot="20153639">
                <a:off x="6849058" y="388867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Connector 301"/>
              <p:cNvCxnSpPr/>
              <p:nvPr/>
            </p:nvCxnSpPr>
            <p:spPr>
              <a:xfrm rot="20153639">
                <a:off x="6882193" y="387384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Connector 302"/>
              <p:cNvCxnSpPr/>
              <p:nvPr/>
            </p:nvCxnSpPr>
            <p:spPr>
              <a:xfrm rot="20153639">
                <a:off x="6948464" y="384419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Connector 303"/>
              <p:cNvCxnSpPr/>
              <p:nvPr/>
            </p:nvCxnSpPr>
            <p:spPr>
              <a:xfrm rot="20153639">
                <a:off x="6981599" y="382936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5" name="Straight Connector 304"/>
              <p:cNvCxnSpPr/>
              <p:nvPr/>
            </p:nvCxnSpPr>
            <p:spPr>
              <a:xfrm rot="20153639">
                <a:off x="7014735" y="381454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6" name="Straight Connector 305"/>
              <p:cNvCxnSpPr/>
              <p:nvPr/>
            </p:nvCxnSpPr>
            <p:spPr>
              <a:xfrm rot="20153639">
                <a:off x="7047870" y="379971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Connector 306"/>
              <p:cNvCxnSpPr/>
              <p:nvPr/>
            </p:nvCxnSpPr>
            <p:spPr>
              <a:xfrm rot="20153639">
                <a:off x="7114141" y="377006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Connector 307"/>
              <p:cNvCxnSpPr/>
              <p:nvPr/>
            </p:nvCxnSpPr>
            <p:spPr>
              <a:xfrm rot="20153639">
                <a:off x="7147276" y="375523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Connector 308"/>
              <p:cNvCxnSpPr/>
              <p:nvPr/>
            </p:nvCxnSpPr>
            <p:spPr>
              <a:xfrm rot="20153639">
                <a:off x="7180411" y="37404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 rot="20153639">
                <a:off x="7213547" y="372558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Connector 310"/>
              <p:cNvCxnSpPr/>
              <p:nvPr/>
            </p:nvCxnSpPr>
            <p:spPr>
              <a:xfrm rot="20153639">
                <a:off x="7279817" y="369593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Connector 311"/>
              <p:cNvCxnSpPr/>
              <p:nvPr/>
            </p:nvCxnSpPr>
            <p:spPr>
              <a:xfrm rot="20153639">
                <a:off x="7312953" y="368110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3" name="Straight Connector 312"/>
              <p:cNvCxnSpPr/>
              <p:nvPr/>
            </p:nvCxnSpPr>
            <p:spPr>
              <a:xfrm rot="20153639">
                <a:off x="7346088" y="36662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Straight Connector 313"/>
              <p:cNvCxnSpPr/>
              <p:nvPr/>
            </p:nvCxnSpPr>
            <p:spPr>
              <a:xfrm rot="20153639">
                <a:off x="7379223" y="365145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5" name="Straight Connector 314"/>
              <p:cNvCxnSpPr/>
              <p:nvPr/>
            </p:nvCxnSpPr>
            <p:spPr>
              <a:xfrm rot="20153639">
                <a:off x="7445494" y="362180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6" name="Straight Connector 315"/>
              <p:cNvCxnSpPr/>
              <p:nvPr/>
            </p:nvCxnSpPr>
            <p:spPr>
              <a:xfrm rot="20153639">
                <a:off x="7478629" y="360697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Straight Connector 316"/>
              <p:cNvCxnSpPr/>
              <p:nvPr/>
            </p:nvCxnSpPr>
            <p:spPr>
              <a:xfrm rot="20153639">
                <a:off x="7511765" y="359214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Straight Connector 317"/>
              <p:cNvCxnSpPr/>
              <p:nvPr/>
            </p:nvCxnSpPr>
            <p:spPr>
              <a:xfrm rot="20153639">
                <a:off x="7544900" y="357732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9" name="Arc 318"/>
              <p:cNvSpPr/>
              <p:nvPr/>
            </p:nvSpPr>
            <p:spPr>
              <a:xfrm rot="20153639">
                <a:off x="6549102" y="3958000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0" name="Arc 319"/>
              <p:cNvSpPr/>
              <p:nvPr/>
            </p:nvSpPr>
            <p:spPr>
              <a:xfrm rot="20153639">
                <a:off x="6713274" y="3884541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1" name="Arc 320"/>
              <p:cNvSpPr/>
              <p:nvPr/>
            </p:nvSpPr>
            <p:spPr>
              <a:xfrm rot="20153639">
                <a:off x="6877868" y="3810894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2" name="Arc 321"/>
              <p:cNvSpPr/>
              <p:nvPr/>
            </p:nvSpPr>
            <p:spPr>
              <a:xfrm rot="20153639">
                <a:off x="7040082" y="3738312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3" name="Arc 322"/>
              <p:cNvSpPr/>
              <p:nvPr/>
            </p:nvSpPr>
            <p:spPr>
              <a:xfrm rot="20153639">
                <a:off x="7204903" y="3664563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4" name="Arc 323"/>
              <p:cNvSpPr/>
              <p:nvPr/>
            </p:nvSpPr>
            <p:spPr>
              <a:xfrm rot="20153639">
                <a:off x="7371769" y="3589899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5" name="Arc 324"/>
              <p:cNvSpPr/>
              <p:nvPr/>
            </p:nvSpPr>
            <p:spPr>
              <a:xfrm rot="20153639">
                <a:off x="7536264" y="3516297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807348" y="4209385"/>
              <a:ext cx="428594" cy="446872"/>
              <a:chOff x="2980037" y="4337341"/>
              <a:chExt cx="428594" cy="446872"/>
            </a:xfrm>
          </p:grpSpPr>
          <p:cxnSp>
            <p:nvCxnSpPr>
              <p:cNvPr id="279" name="Straight Connector 278"/>
              <p:cNvCxnSpPr/>
              <p:nvPr/>
            </p:nvCxnSpPr>
            <p:spPr>
              <a:xfrm rot="6136031">
                <a:off x="3250261" y="4314709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/>
              <p:cNvCxnSpPr/>
              <p:nvPr/>
            </p:nvCxnSpPr>
            <p:spPr>
              <a:xfrm rot="6136031">
                <a:off x="3249468" y="4396430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/>
              <p:cNvCxnSpPr/>
              <p:nvPr/>
            </p:nvCxnSpPr>
            <p:spPr>
              <a:xfrm rot="6136031">
                <a:off x="3249070" y="4437291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/>
              <p:cNvCxnSpPr/>
              <p:nvPr/>
            </p:nvCxnSpPr>
            <p:spPr>
              <a:xfrm rot="6136031">
                <a:off x="3248675" y="4478153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/>
              <p:cNvCxnSpPr/>
              <p:nvPr/>
            </p:nvCxnSpPr>
            <p:spPr>
              <a:xfrm rot="6136031">
                <a:off x="3248278" y="4519013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>
              <a:xfrm rot="6136031">
                <a:off x="3247484" y="4600735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/>
              <p:cNvCxnSpPr/>
              <p:nvPr/>
            </p:nvCxnSpPr>
            <p:spPr>
              <a:xfrm rot="6136031">
                <a:off x="3247087" y="4641596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/>
              <p:cNvCxnSpPr/>
              <p:nvPr/>
            </p:nvCxnSpPr>
            <p:spPr>
              <a:xfrm rot="6136031">
                <a:off x="3246689" y="4682457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/>
              <p:cNvCxnSpPr/>
              <p:nvPr/>
            </p:nvCxnSpPr>
            <p:spPr>
              <a:xfrm rot="6136031">
                <a:off x="3246294" y="4723318"/>
                <a:ext cx="0" cy="1217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8" name="Arc 287"/>
              <p:cNvSpPr/>
              <p:nvPr/>
            </p:nvSpPr>
            <p:spPr>
              <a:xfrm rot="6136031">
                <a:off x="3168673" y="4152674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9" name="Arc 288"/>
              <p:cNvSpPr/>
              <p:nvPr/>
            </p:nvSpPr>
            <p:spPr>
              <a:xfrm rot="6136031">
                <a:off x="3166675" y="4352932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0" name="Arc 289"/>
              <p:cNvSpPr/>
              <p:nvPr/>
            </p:nvSpPr>
            <p:spPr>
              <a:xfrm rot="6136031">
                <a:off x="3164704" y="4338636"/>
                <a:ext cx="55292" cy="424625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38" name="Flowchart: Direct Access Storage 337"/>
          <p:cNvSpPr/>
          <p:nvPr/>
        </p:nvSpPr>
        <p:spPr>
          <a:xfrm rot="16200000">
            <a:off x="7430181" y="4957268"/>
            <a:ext cx="554195" cy="2126799"/>
          </a:xfrm>
          <a:prstGeom prst="flowChartMagneticDru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9" name="Flowchart: Direct Access Storage 338"/>
          <p:cNvSpPr/>
          <p:nvPr/>
        </p:nvSpPr>
        <p:spPr>
          <a:xfrm rot="16200000">
            <a:off x="7561650" y="5095816"/>
            <a:ext cx="277097" cy="2126799"/>
          </a:xfrm>
          <a:prstGeom prst="flowChartMagneticDrum">
            <a:avLst/>
          </a:prstGeom>
          <a:solidFill>
            <a:srgbClr val="FFE0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Freeform 341"/>
          <p:cNvSpPr/>
          <p:nvPr/>
        </p:nvSpPr>
        <p:spPr>
          <a:xfrm>
            <a:off x="7107336" y="5949364"/>
            <a:ext cx="1100241" cy="152624"/>
          </a:xfrm>
          <a:custGeom>
            <a:avLst/>
            <a:gdLst>
              <a:gd name="connsiteX0" fmla="*/ 368013 w 1100241"/>
              <a:gd name="connsiteY0" fmla="*/ 67171 h 175659"/>
              <a:gd name="connsiteX1" fmla="*/ 182033 w 1100241"/>
              <a:gd name="connsiteY1" fmla="*/ 113666 h 175659"/>
              <a:gd name="connsiteX2" fmla="*/ 16718 w 1100241"/>
              <a:gd name="connsiteY2" fmla="*/ 134330 h 175659"/>
              <a:gd name="connsiteX3" fmla="*/ 47715 w 1100241"/>
              <a:gd name="connsiteY3" fmla="*/ 165327 h 175659"/>
              <a:gd name="connsiteX4" fmla="*/ 388678 w 1100241"/>
              <a:gd name="connsiteY4" fmla="*/ 170493 h 175659"/>
              <a:gd name="connsiteX5" fmla="*/ 796800 w 1100241"/>
              <a:gd name="connsiteY5" fmla="*/ 175659 h 175659"/>
              <a:gd name="connsiteX6" fmla="*/ 1091267 w 1100241"/>
              <a:gd name="connsiteY6" fmla="*/ 165327 h 175659"/>
              <a:gd name="connsiteX7" fmla="*/ 1003444 w 1100241"/>
              <a:gd name="connsiteY7" fmla="*/ 129164 h 175659"/>
              <a:gd name="connsiteX8" fmla="*/ 791633 w 1100241"/>
              <a:gd name="connsiteY8" fmla="*/ 98167 h 175659"/>
              <a:gd name="connsiteX9" fmla="*/ 646983 w 1100241"/>
              <a:gd name="connsiteY9" fmla="*/ 62005 h 175659"/>
              <a:gd name="connsiteX10" fmla="*/ 507498 w 1100241"/>
              <a:gd name="connsiteY10" fmla="*/ 11 h 175659"/>
              <a:gd name="connsiteX11" fmla="*/ 368013 w 1100241"/>
              <a:gd name="connsiteY11" fmla="*/ 67171 h 175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0241" h="175659">
                <a:moveTo>
                  <a:pt x="368013" y="67171"/>
                </a:moveTo>
                <a:cubicBezTo>
                  <a:pt x="313769" y="86114"/>
                  <a:pt x="240582" y="102473"/>
                  <a:pt x="182033" y="113666"/>
                </a:cubicBezTo>
                <a:cubicBezTo>
                  <a:pt x="123484" y="124859"/>
                  <a:pt x="39104" y="125720"/>
                  <a:pt x="16718" y="134330"/>
                </a:cubicBezTo>
                <a:cubicBezTo>
                  <a:pt x="-5668" y="142940"/>
                  <a:pt x="-14278" y="159300"/>
                  <a:pt x="47715" y="165327"/>
                </a:cubicBezTo>
                <a:cubicBezTo>
                  <a:pt x="109708" y="171354"/>
                  <a:pt x="388678" y="170493"/>
                  <a:pt x="388678" y="170493"/>
                </a:cubicBezTo>
                <a:lnTo>
                  <a:pt x="796800" y="175659"/>
                </a:lnTo>
                <a:cubicBezTo>
                  <a:pt x="913898" y="174798"/>
                  <a:pt x="1056826" y="173076"/>
                  <a:pt x="1091267" y="165327"/>
                </a:cubicBezTo>
                <a:cubicBezTo>
                  <a:pt x="1125708" y="157578"/>
                  <a:pt x="1053383" y="140357"/>
                  <a:pt x="1003444" y="129164"/>
                </a:cubicBezTo>
                <a:cubicBezTo>
                  <a:pt x="953505" y="117971"/>
                  <a:pt x="851043" y="109360"/>
                  <a:pt x="791633" y="98167"/>
                </a:cubicBezTo>
                <a:cubicBezTo>
                  <a:pt x="732223" y="86974"/>
                  <a:pt x="694339" y="78364"/>
                  <a:pt x="646983" y="62005"/>
                </a:cubicBezTo>
                <a:cubicBezTo>
                  <a:pt x="599627" y="45646"/>
                  <a:pt x="556576" y="-850"/>
                  <a:pt x="507498" y="11"/>
                </a:cubicBezTo>
                <a:cubicBezTo>
                  <a:pt x="458420" y="872"/>
                  <a:pt x="422257" y="48228"/>
                  <a:pt x="368013" y="67171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43" name="Group 342"/>
          <p:cNvGrpSpPr/>
          <p:nvPr/>
        </p:nvGrpSpPr>
        <p:grpSpPr>
          <a:xfrm rot="18213895">
            <a:off x="6557555" y="3313381"/>
            <a:ext cx="2023384" cy="988270"/>
            <a:chOff x="3993772" y="844880"/>
            <a:chExt cx="2023384" cy="988270"/>
          </a:xfrm>
        </p:grpSpPr>
        <p:sp>
          <p:nvSpPr>
            <p:cNvPr id="344" name="Flowchart: Manual Operation 343"/>
            <p:cNvSpPr/>
            <p:nvPr/>
          </p:nvSpPr>
          <p:spPr>
            <a:xfrm rot="3454880">
              <a:off x="5505935" y="760127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5" name="Flowchart: Manual Operation 344"/>
            <p:cNvSpPr/>
            <p:nvPr/>
          </p:nvSpPr>
          <p:spPr>
            <a:xfrm rot="3584633">
              <a:off x="5184214" y="1258579"/>
              <a:ext cx="263558" cy="172492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  <a:alpha val="5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6" name="Flowchart: Manual Operation 345"/>
            <p:cNvSpPr/>
            <p:nvPr/>
          </p:nvSpPr>
          <p:spPr>
            <a:xfrm rot="3454880">
              <a:off x="4592074" y="1081838"/>
              <a:ext cx="153010" cy="1349614"/>
            </a:xfrm>
            <a:prstGeom prst="flowChartManualOperation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7" name="Rectangle 346"/>
            <p:cNvSpPr/>
            <p:nvPr/>
          </p:nvSpPr>
          <p:spPr>
            <a:xfrm rot="3557356">
              <a:off x="5657981" y="98877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8" name="Rectangle 347"/>
            <p:cNvSpPr/>
            <p:nvPr/>
          </p:nvSpPr>
          <p:spPr>
            <a:xfrm rot="19790475">
              <a:off x="5773089" y="844880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9" name="Teardrop 348"/>
          <p:cNvSpPr/>
          <p:nvPr/>
        </p:nvSpPr>
        <p:spPr>
          <a:xfrm rot="18975474">
            <a:off x="7541677" y="5154806"/>
            <a:ext cx="331203" cy="362635"/>
          </a:xfrm>
          <a:prstGeom prst="teardrop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0" name="TextBox 349"/>
          <p:cNvSpPr txBox="1"/>
          <p:nvPr/>
        </p:nvSpPr>
        <p:spPr>
          <a:xfrm>
            <a:off x="343043" y="538819"/>
            <a:ext cx="2140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1. Add 3 ml M9 to plate</a:t>
            </a:r>
          </a:p>
        </p:txBody>
      </p:sp>
      <p:sp>
        <p:nvSpPr>
          <p:cNvPr id="351" name="TextBox 350"/>
          <p:cNvSpPr txBox="1"/>
          <p:nvPr/>
        </p:nvSpPr>
        <p:spPr>
          <a:xfrm>
            <a:off x="5585330" y="703864"/>
            <a:ext cx="20553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2. Wash plate with M9</a:t>
            </a:r>
          </a:p>
        </p:txBody>
      </p:sp>
      <p:sp>
        <p:nvSpPr>
          <p:cNvPr id="352" name="TextBox 351"/>
          <p:cNvSpPr txBox="1"/>
          <p:nvPr/>
        </p:nvSpPr>
        <p:spPr>
          <a:xfrm>
            <a:off x="-36512" y="2802414"/>
            <a:ext cx="24000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3. Transfer M9 to test tube</a:t>
            </a:r>
          </a:p>
        </p:txBody>
      </p:sp>
      <p:sp>
        <p:nvSpPr>
          <p:cNvPr id="353" name="TextBox 352"/>
          <p:cNvSpPr txBox="1"/>
          <p:nvPr/>
        </p:nvSpPr>
        <p:spPr>
          <a:xfrm>
            <a:off x="4066534" y="2613473"/>
            <a:ext cx="2173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4. Time 2.5 mins then take top 500ul</a:t>
            </a:r>
          </a:p>
        </p:txBody>
      </p:sp>
      <p:sp>
        <p:nvSpPr>
          <p:cNvPr id="354" name="TextBox 353"/>
          <p:cNvSpPr txBox="1"/>
          <p:nvPr/>
        </p:nvSpPr>
        <p:spPr>
          <a:xfrm>
            <a:off x="5856943" y="3918332"/>
            <a:ext cx="1744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5. Transfer enough L1-containing M9 to new agar plate </a:t>
            </a:r>
          </a:p>
        </p:txBody>
      </p:sp>
    </p:spTree>
    <p:extLst>
      <p:ext uri="{BB962C8B-B14F-4D97-AF65-F5344CB8AC3E}">
        <p14:creationId xmlns:p14="http://schemas.microsoft.com/office/powerpoint/2010/main" val="412844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46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Gaffney Christopher</dc:creator>
  <cp:lastModifiedBy>Joe Bass</cp:lastModifiedBy>
  <cp:revision>3</cp:revision>
  <dcterms:created xsi:type="dcterms:W3CDTF">2014-05-28T10:37:01Z</dcterms:created>
  <dcterms:modified xsi:type="dcterms:W3CDTF">2014-06-23T12:00:09Z</dcterms:modified>
</cp:coreProperties>
</file>