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EA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33" d="100"/>
          <a:sy n="33" d="100"/>
        </p:scale>
        <p:origin x="-1770" y="-8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30DB-6982-4108-9240-28B31B0409EB}" type="datetimeFigureOut">
              <a:rPr lang="en-AU" smtClean="0"/>
              <a:t>4/02/2014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91F94-8808-4F1F-B0E3-B9AAB520C11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16782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30DB-6982-4108-9240-28B31B0409EB}" type="datetimeFigureOut">
              <a:rPr lang="en-AU" smtClean="0"/>
              <a:t>4/02/2014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91F94-8808-4F1F-B0E3-B9AAB520C11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18864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30DB-6982-4108-9240-28B31B0409EB}" type="datetimeFigureOut">
              <a:rPr lang="en-AU" smtClean="0"/>
              <a:t>4/02/2014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91F94-8808-4F1F-B0E3-B9AAB520C11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36915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30DB-6982-4108-9240-28B31B0409EB}" type="datetimeFigureOut">
              <a:rPr lang="en-AU" smtClean="0"/>
              <a:t>4/02/2014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91F94-8808-4F1F-B0E3-B9AAB520C11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18646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30DB-6982-4108-9240-28B31B0409EB}" type="datetimeFigureOut">
              <a:rPr lang="en-AU" smtClean="0"/>
              <a:t>4/02/2014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91F94-8808-4F1F-B0E3-B9AAB520C11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33104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30DB-6982-4108-9240-28B31B0409EB}" type="datetimeFigureOut">
              <a:rPr lang="en-AU" smtClean="0"/>
              <a:t>4/02/2014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91F94-8808-4F1F-B0E3-B9AAB520C11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05246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30DB-6982-4108-9240-28B31B0409EB}" type="datetimeFigureOut">
              <a:rPr lang="en-AU" smtClean="0"/>
              <a:t>4/02/2014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91F94-8808-4F1F-B0E3-B9AAB520C11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62595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30DB-6982-4108-9240-28B31B0409EB}" type="datetimeFigureOut">
              <a:rPr lang="en-AU" smtClean="0"/>
              <a:t>4/02/2014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91F94-8808-4F1F-B0E3-B9AAB520C11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67984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30DB-6982-4108-9240-28B31B0409EB}" type="datetimeFigureOut">
              <a:rPr lang="en-AU" smtClean="0"/>
              <a:t>4/02/2014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91F94-8808-4F1F-B0E3-B9AAB520C11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96767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30DB-6982-4108-9240-28B31B0409EB}" type="datetimeFigureOut">
              <a:rPr lang="en-AU" smtClean="0"/>
              <a:t>4/02/2014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91F94-8808-4F1F-B0E3-B9AAB520C11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62195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30DB-6982-4108-9240-28B31B0409EB}" type="datetimeFigureOut">
              <a:rPr lang="en-AU" smtClean="0"/>
              <a:t>4/02/2014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91F94-8808-4F1F-B0E3-B9AAB520C11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09192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9730DB-6982-4108-9240-28B31B0409EB}" type="datetimeFigureOut">
              <a:rPr lang="en-AU" smtClean="0"/>
              <a:t>4/02/2014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91F94-8808-4F1F-B0E3-B9AAB520C11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17295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7041" y="32039"/>
            <a:ext cx="3529633" cy="1984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" y="0"/>
            <a:ext cx="2339355" cy="25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8034" y="4680000"/>
            <a:ext cx="1729870" cy="21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Down Arrow 3"/>
          <p:cNvSpPr/>
          <p:nvPr/>
        </p:nvSpPr>
        <p:spPr>
          <a:xfrm rot="12103237">
            <a:off x="104130" y="3233959"/>
            <a:ext cx="765943" cy="1296144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6155" name="Picture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339284" cy="25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0"/>
            <a:ext cx="2339283" cy="25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0611" y="2636912"/>
            <a:ext cx="1729870" cy="21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002" y="0"/>
            <a:ext cx="2339355" cy="25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Down Arrow 29"/>
          <p:cNvSpPr/>
          <p:nvPr/>
        </p:nvSpPr>
        <p:spPr>
          <a:xfrm rot="9381884">
            <a:off x="8277586" y="2931415"/>
            <a:ext cx="765943" cy="1296144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32" name="Picture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000" y="0"/>
            <a:ext cx="2339284" cy="25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002" y="0"/>
            <a:ext cx="2339283" cy="25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00" y="4680000"/>
            <a:ext cx="1731600" cy="2162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0481" y="2663391"/>
            <a:ext cx="1729870" cy="21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" y="2483327"/>
            <a:ext cx="2339355" cy="25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3290" y="2705585"/>
            <a:ext cx="2339355" cy="25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10"/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00" y="4680000"/>
            <a:ext cx="1731600" cy="21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4" name="Picture 10"/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8420" y="4680000"/>
            <a:ext cx="1731600" cy="21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6" name="Picture 1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2000" y="2638800"/>
            <a:ext cx="1729484" cy="21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Down Arrow 10"/>
          <p:cNvSpPr/>
          <p:nvPr/>
        </p:nvSpPr>
        <p:spPr>
          <a:xfrm rot="13541263">
            <a:off x="4944417" y="1649768"/>
            <a:ext cx="765943" cy="2294993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82194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43 0.00325 L 0.00243 0.37061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8356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0.00417 L 0.00139 0.40301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99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22222E-6 L -0.09913 -0.29584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65" y="-14792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22222E-6 L 0.09722 -0.30209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61" y="-15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xit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7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30" grpId="0" animBg="1"/>
      <p:bldP spid="30" grpId="1" animBg="1"/>
      <p:bldP spid="11" grpId="0" animBg="1"/>
      <p:bldP spid="11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70" y="3385524"/>
            <a:ext cx="3223554" cy="34724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10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2378" y="4549761"/>
            <a:ext cx="1731600" cy="216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82" name="Group 381"/>
          <p:cNvGrpSpPr/>
          <p:nvPr/>
        </p:nvGrpSpPr>
        <p:grpSpPr>
          <a:xfrm>
            <a:off x="131319" y="116633"/>
            <a:ext cx="2929934" cy="2984184"/>
            <a:chOff x="131319" y="116633"/>
            <a:chExt cx="2929934" cy="2984184"/>
          </a:xfrm>
        </p:grpSpPr>
        <p:sp>
          <p:nvSpPr>
            <p:cNvPr id="7" name="Hexagon 6"/>
            <p:cNvSpPr/>
            <p:nvPr/>
          </p:nvSpPr>
          <p:spPr>
            <a:xfrm rot="1800000">
              <a:off x="131319" y="1409859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9" name="Straight Connector 8"/>
            <p:cNvCxnSpPr/>
            <p:nvPr/>
          </p:nvCxnSpPr>
          <p:spPr>
            <a:xfrm rot="7200000">
              <a:off x="259853" y="1620604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14400000">
              <a:off x="259851" y="1374138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Hexagon 12"/>
            <p:cNvSpPr/>
            <p:nvPr/>
          </p:nvSpPr>
          <p:spPr>
            <a:xfrm rot="1800000">
              <a:off x="507274" y="1416155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14" name="Straight Connector 13"/>
            <p:cNvCxnSpPr/>
            <p:nvPr/>
          </p:nvCxnSpPr>
          <p:spPr>
            <a:xfrm>
              <a:off x="862160" y="1512505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7200000">
              <a:off x="644148" y="1627010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4400000">
              <a:off x="632995" y="1384313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egular Pentagon 16"/>
            <p:cNvSpPr/>
            <p:nvPr/>
          </p:nvSpPr>
          <p:spPr>
            <a:xfrm rot="5400000">
              <a:off x="906225" y="1431755"/>
              <a:ext cx="342723" cy="337842"/>
            </a:xfrm>
            <a:prstGeom prst="pentagon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0" name="Hexagon 19"/>
            <p:cNvSpPr/>
            <p:nvPr/>
          </p:nvSpPr>
          <p:spPr>
            <a:xfrm rot="1800000">
              <a:off x="583058" y="797287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949168" y="881734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7200000">
              <a:off x="730468" y="1016735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14400000">
              <a:off x="718210" y="757355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20" idx="0"/>
            </p:cNvCxnSpPr>
            <p:nvPr/>
          </p:nvCxnSpPr>
          <p:spPr>
            <a:xfrm>
              <a:off x="986119" y="1085287"/>
              <a:ext cx="203981" cy="108135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endCxn id="17" idx="1"/>
            </p:cNvCxnSpPr>
            <p:nvPr/>
          </p:nvCxnSpPr>
          <p:spPr>
            <a:xfrm flipH="1">
              <a:off x="1117464" y="1193835"/>
              <a:ext cx="67874" cy="23548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H="1">
              <a:off x="1161770" y="1227297"/>
              <a:ext cx="50133" cy="184983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796152" y="572490"/>
              <a:ext cx="1" cy="184983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H="1">
              <a:off x="446212" y="1067901"/>
              <a:ext cx="172258" cy="92491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23" name="Hexagon 122"/>
            <p:cNvSpPr/>
            <p:nvPr/>
          </p:nvSpPr>
          <p:spPr>
            <a:xfrm rot="7200000">
              <a:off x="1382640" y="152633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125" name="Straight Connector 124"/>
            <p:cNvCxnSpPr/>
            <p:nvPr/>
          </p:nvCxnSpPr>
          <p:spPr>
            <a:xfrm rot="12600000">
              <a:off x="1476576" y="164774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 rot="19800000">
              <a:off x="1725017" y="163468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9" name="Hexagon 118"/>
            <p:cNvSpPr/>
            <p:nvPr/>
          </p:nvSpPr>
          <p:spPr>
            <a:xfrm rot="7200000">
              <a:off x="1376344" y="528588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120" name="Straight Connector 119"/>
            <p:cNvCxnSpPr/>
            <p:nvPr/>
          </p:nvCxnSpPr>
          <p:spPr>
            <a:xfrm rot="5400000">
              <a:off x="1584834" y="770566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2600000">
              <a:off x="1471355" y="540646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 rot="19800000">
              <a:off x="1719834" y="538316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Regular Pentagon 107"/>
            <p:cNvSpPr/>
            <p:nvPr/>
          </p:nvSpPr>
          <p:spPr>
            <a:xfrm rot="10800000">
              <a:off x="1416462" y="895596"/>
              <a:ext cx="342723" cy="360040"/>
            </a:xfrm>
            <a:prstGeom prst="pentagon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5" name="Hexagon 114"/>
            <p:cNvSpPr/>
            <p:nvPr/>
          </p:nvSpPr>
          <p:spPr>
            <a:xfrm rot="5400000">
              <a:off x="2174047" y="797835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116" name="Straight Connector 115"/>
            <p:cNvCxnSpPr/>
            <p:nvPr/>
          </p:nvCxnSpPr>
          <p:spPr>
            <a:xfrm rot="3600000">
              <a:off x="2329407" y="760282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 rot="10800000">
              <a:off x="2528598" y="881735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 rot="18000000">
              <a:off x="2312352" y="1013590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>
              <a:stCxn id="115" idx="1"/>
            </p:cNvCxnSpPr>
            <p:nvPr/>
          </p:nvCxnSpPr>
          <p:spPr>
            <a:xfrm flipH="1">
              <a:off x="1994664" y="1089885"/>
              <a:ext cx="215383" cy="10395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>
              <a:endCxn id="108" idx="1"/>
            </p:cNvCxnSpPr>
            <p:nvPr/>
          </p:nvCxnSpPr>
          <p:spPr>
            <a:xfrm flipH="1" flipV="1">
              <a:off x="1759185" y="1118113"/>
              <a:ext cx="235479" cy="70547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 rot="5400000" flipH="1">
              <a:off x="1836340" y="1100931"/>
              <a:ext cx="59979" cy="184983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>
              <a:off x="2394080" y="588912"/>
              <a:ext cx="1" cy="172923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>
              <a:endCxn id="115" idx="5"/>
            </p:cNvCxnSpPr>
            <p:nvPr/>
          </p:nvCxnSpPr>
          <p:spPr>
            <a:xfrm flipH="1" flipV="1">
              <a:off x="2570047" y="1089885"/>
              <a:ext cx="129745" cy="71168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45" name="Hexagon 144"/>
            <p:cNvSpPr/>
            <p:nvPr/>
          </p:nvSpPr>
          <p:spPr>
            <a:xfrm rot="12600000">
              <a:off x="2629253" y="1430677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147" name="Straight Connector 146"/>
            <p:cNvCxnSpPr/>
            <p:nvPr/>
          </p:nvCxnSpPr>
          <p:spPr>
            <a:xfrm rot="18000000">
              <a:off x="2935018" y="1411392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147"/>
            <p:cNvCxnSpPr/>
            <p:nvPr/>
          </p:nvCxnSpPr>
          <p:spPr>
            <a:xfrm rot="3600000">
              <a:off x="2935018" y="1651351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1" name="Hexagon 140"/>
            <p:cNvSpPr/>
            <p:nvPr/>
          </p:nvSpPr>
          <p:spPr>
            <a:xfrm rot="12600000">
              <a:off x="2253298" y="1424381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142" name="Straight Connector 141"/>
            <p:cNvCxnSpPr/>
            <p:nvPr/>
          </p:nvCxnSpPr>
          <p:spPr>
            <a:xfrm flipH="1" flipV="1">
              <a:off x="2102355" y="1464137"/>
              <a:ext cx="137381" cy="45001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/>
            <p:cNvCxnSpPr/>
            <p:nvPr/>
          </p:nvCxnSpPr>
          <p:spPr>
            <a:xfrm rot="18000000">
              <a:off x="2549770" y="1396199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/>
            <p:nvPr/>
          </p:nvCxnSpPr>
          <p:spPr>
            <a:xfrm rot="3600000">
              <a:off x="2545330" y="1640691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Regular Pentagon 129"/>
            <p:cNvSpPr/>
            <p:nvPr/>
          </p:nvSpPr>
          <p:spPr>
            <a:xfrm rot="16200000">
              <a:off x="1950521" y="1439181"/>
              <a:ext cx="342723" cy="321359"/>
            </a:xfrm>
            <a:prstGeom prst="pentagon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37" name="Hexagon 136"/>
            <p:cNvSpPr/>
            <p:nvPr/>
          </p:nvSpPr>
          <p:spPr>
            <a:xfrm rot="13562885">
              <a:off x="2105243" y="2137092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138" name="Straight Connector 137"/>
            <p:cNvCxnSpPr/>
            <p:nvPr/>
          </p:nvCxnSpPr>
          <p:spPr>
            <a:xfrm flipH="1" flipV="1">
              <a:off x="2360504" y="2152449"/>
              <a:ext cx="123264" cy="124424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/>
            <p:nvPr/>
          </p:nvCxnSpPr>
          <p:spPr>
            <a:xfrm flipV="1">
              <a:off x="2278950" y="2437287"/>
              <a:ext cx="172569" cy="4604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 flipH="1">
              <a:off x="2154660" y="2196368"/>
              <a:ext cx="38720" cy="148193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>
              <a:stCxn id="137" idx="0"/>
            </p:cNvCxnSpPr>
            <p:nvPr/>
          </p:nvCxnSpPr>
          <p:spPr>
            <a:xfrm flipH="1" flipV="1">
              <a:off x="2022372" y="2011514"/>
              <a:ext cx="148955" cy="150075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>
              <a:endCxn id="130" idx="1"/>
            </p:cNvCxnSpPr>
            <p:nvPr/>
          </p:nvCxnSpPr>
          <p:spPr>
            <a:xfrm flipV="1">
              <a:off x="2022372" y="1771222"/>
              <a:ext cx="61579" cy="243618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 flipV="1">
              <a:off x="1781421" y="1978003"/>
              <a:ext cx="213243" cy="67023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35" name="Straight Connector 134"/>
            <p:cNvCxnSpPr>
              <a:endCxn id="137" idx="4"/>
            </p:cNvCxnSpPr>
            <p:nvPr/>
          </p:nvCxnSpPr>
          <p:spPr>
            <a:xfrm flipV="1">
              <a:off x="2210047" y="2522689"/>
              <a:ext cx="59379" cy="194569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>
              <a:stCxn id="137" idx="2"/>
            </p:cNvCxnSpPr>
            <p:nvPr/>
          </p:nvCxnSpPr>
          <p:spPr>
            <a:xfrm flipV="1">
              <a:off x="2528598" y="2231394"/>
              <a:ext cx="171194" cy="41436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67" name="Hexagon 166"/>
            <p:cNvSpPr/>
            <p:nvPr/>
          </p:nvSpPr>
          <p:spPr>
            <a:xfrm rot="18000000">
              <a:off x="1353359" y="2704817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169" name="Straight Connector 168"/>
            <p:cNvCxnSpPr/>
            <p:nvPr/>
          </p:nvCxnSpPr>
          <p:spPr>
            <a:xfrm rot="1800000">
              <a:off x="1692409" y="2874264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/>
            <p:nvPr/>
          </p:nvCxnSpPr>
          <p:spPr>
            <a:xfrm rot="9000000">
              <a:off x="1440336" y="2871826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3" name="Hexagon 162"/>
            <p:cNvSpPr/>
            <p:nvPr/>
          </p:nvSpPr>
          <p:spPr>
            <a:xfrm rot="18000000">
              <a:off x="1360505" y="2328862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164" name="Straight Connector 163"/>
            <p:cNvCxnSpPr/>
            <p:nvPr/>
          </p:nvCxnSpPr>
          <p:spPr>
            <a:xfrm rot="16200000">
              <a:off x="1580949" y="2266466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1800000">
              <a:off x="1705107" y="2489176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9000000">
              <a:off x="1447437" y="2496805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2" name="Regular Pentagon 151"/>
            <p:cNvSpPr/>
            <p:nvPr/>
          </p:nvSpPr>
          <p:spPr>
            <a:xfrm>
              <a:off x="1408813" y="1959433"/>
              <a:ext cx="342723" cy="360040"/>
            </a:xfrm>
            <a:prstGeom prst="pentagon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59" name="Hexagon 158"/>
            <p:cNvSpPr/>
            <p:nvPr/>
          </p:nvSpPr>
          <p:spPr>
            <a:xfrm rot="19063538">
              <a:off x="649743" y="2143850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160" name="Straight Connector 159"/>
            <p:cNvCxnSpPr/>
            <p:nvPr/>
          </p:nvCxnSpPr>
          <p:spPr>
            <a:xfrm flipV="1">
              <a:off x="891229" y="2366028"/>
              <a:ext cx="134499" cy="117299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Connector 160"/>
            <p:cNvCxnSpPr/>
            <p:nvPr/>
          </p:nvCxnSpPr>
          <p:spPr>
            <a:xfrm>
              <a:off x="710938" y="2276873"/>
              <a:ext cx="34892" cy="169035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Connector 161"/>
            <p:cNvCxnSpPr/>
            <p:nvPr/>
          </p:nvCxnSpPr>
          <p:spPr>
            <a:xfrm flipH="1" flipV="1">
              <a:off x="834323" y="2157211"/>
              <a:ext cx="162972" cy="55824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/>
            <p:cNvCxnSpPr>
              <a:stCxn id="159" idx="0"/>
            </p:cNvCxnSpPr>
            <p:nvPr/>
          </p:nvCxnSpPr>
          <p:spPr>
            <a:xfrm flipV="1">
              <a:off x="1025568" y="2018222"/>
              <a:ext cx="161268" cy="160329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>
              <a:endCxn id="152" idx="1"/>
            </p:cNvCxnSpPr>
            <p:nvPr/>
          </p:nvCxnSpPr>
          <p:spPr>
            <a:xfrm rot="16200000" flipH="1">
              <a:off x="1252898" y="1941040"/>
              <a:ext cx="76352" cy="235479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56" name="Straight Connector 155"/>
            <p:cNvCxnSpPr/>
            <p:nvPr/>
          </p:nvCxnSpPr>
          <p:spPr>
            <a:xfrm flipH="1" flipV="1">
              <a:off x="1161770" y="1791115"/>
              <a:ext cx="50132" cy="186888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/>
            <p:nvPr/>
          </p:nvCxnSpPr>
          <p:spPr>
            <a:xfrm>
              <a:off x="480437" y="2231394"/>
              <a:ext cx="184983" cy="40716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/>
            <p:nvPr/>
          </p:nvCxnSpPr>
          <p:spPr>
            <a:xfrm>
              <a:off x="904354" y="2526965"/>
              <a:ext cx="72169" cy="190293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72" name="Straight Connector 171"/>
            <p:cNvCxnSpPr>
              <a:endCxn id="108" idx="5"/>
            </p:cNvCxnSpPr>
            <p:nvPr/>
          </p:nvCxnSpPr>
          <p:spPr>
            <a:xfrm flipV="1">
              <a:off x="1186836" y="1118113"/>
              <a:ext cx="229626" cy="68166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75" name="Straight Connector 174"/>
            <p:cNvCxnSpPr>
              <a:stCxn id="152" idx="5"/>
            </p:cNvCxnSpPr>
            <p:nvPr/>
          </p:nvCxnSpPr>
          <p:spPr>
            <a:xfrm flipV="1">
              <a:off x="1751536" y="2013845"/>
              <a:ext cx="270836" cy="83111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>
              <a:stCxn id="17" idx="5"/>
            </p:cNvCxnSpPr>
            <p:nvPr/>
          </p:nvCxnSpPr>
          <p:spPr>
            <a:xfrm>
              <a:off x="1117464" y="1772038"/>
              <a:ext cx="59686" cy="246184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>
              <a:stCxn id="130" idx="5"/>
            </p:cNvCxnSpPr>
            <p:nvPr/>
          </p:nvCxnSpPr>
          <p:spPr>
            <a:xfrm flipH="1" flipV="1">
              <a:off x="1994664" y="1191041"/>
              <a:ext cx="89287" cy="237458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>
              <a:stCxn id="152" idx="0"/>
              <a:endCxn id="108" idx="0"/>
            </p:cNvCxnSpPr>
            <p:nvPr/>
          </p:nvCxnSpPr>
          <p:spPr>
            <a:xfrm flipV="1">
              <a:off x="1580175" y="1255636"/>
              <a:ext cx="7648" cy="703797"/>
            </a:xfrm>
            <a:prstGeom prst="line">
              <a:avLst/>
            </a:prstGeom>
            <a:ln w="19050">
              <a:solidFill>
                <a:schemeClr val="tx1"/>
              </a:solidFill>
              <a:prstDash val="sysDot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>
              <a:stCxn id="17" idx="0"/>
              <a:endCxn id="130" idx="0"/>
            </p:cNvCxnSpPr>
            <p:nvPr/>
          </p:nvCxnSpPr>
          <p:spPr>
            <a:xfrm flipV="1">
              <a:off x="1246508" y="1599860"/>
              <a:ext cx="714695" cy="817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93" name="Straight Connector 192"/>
            <p:cNvCxnSpPr/>
            <p:nvPr/>
          </p:nvCxnSpPr>
          <p:spPr>
            <a:xfrm flipV="1">
              <a:off x="1447437" y="2014840"/>
              <a:ext cx="114635" cy="9249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95" name="Straight Connector 194"/>
            <p:cNvCxnSpPr/>
            <p:nvPr/>
          </p:nvCxnSpPr>
          <p:spPr>
            <a:xfrm flipH="1" flipV="1">
              <a:off x="1466409" y="1110044"/>
              <a:ext cx="112763" cy="92491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110" name="TextBox 2109"/>
            <p:cNvSpPr txBox="1"/>
            <p:nvPr/>
          </p:nvSpPr>
          <p:spPr>
            <a:xfrm>
              <a:off x="659415" y="1321088"/>
              <a:ext cx="125352" cy="184666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12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12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7" name="TextBox 286"/>
            <p:cNvSpPr txBox="1"/>
            <p:nvPr/>
          </p:nvSpPr>
          <p:spPr>
            <a:xfrm>
              <a:off x="1149020" y="1508773"/>
              <a:ext cx="125352" cy="184666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12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12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8" name="TextBox 287"/>
            <p:cNvSpPr txBox="1"/>
            <p:nvPr/>
          </p:nvSpPr>
          <p:spPr>
            <a:xfrm>
              <a:off x="662590" y="1689213"/>
              <a:ext cx="125352" cy="184666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12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12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9" name="TextBox 288"/>
            <p:cNvSpPr txBox="1"/>
            <p:nvPr/>
          </p:nvSpPr>
          <p:spPr>
            <a:xfrm>
              <a:off x="2396462" y="1329797"/>
              <a:ext cx="125352" cy="184666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12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12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0" name="TextBox 289"/>
            <p:cNvSpPr txBox="1"/>
            <p:nvPr/>
          </p:nvSpPr>
          <p:spPr>
            <a:xfrm>
              <a:off x="2404711" y="1687457"/>
              <a:ext cx="125352" cy="184666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12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12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1" name="TextBox 290"/>
            <p:cNvSpPr txBox="1"/>
            <p:nvPr/>
          </p:nvSpPr>
          <p:spPr>
            <a:xfrm>
              <a:off x="1350408" y="611358"/>
              <a:ext cx="125352" cy="184666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12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12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2" name="TextBox 291"/>
            <p:cNvSpPr txBox="1"/>
            <p:nvPr/>
          </p:nvSpPr>
          <p:spPr>
            <a:xfrm>
              <a:off x="1726047" y="608184"/>
              <a:ext cx="125352" cy="184666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12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12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3" name="TextBox 292"/>
            <p:cNvSpPr txBox="1"/>
            <p:nvPr/>
          </p:nvSpPr>
          <p:spPr>
            <a:xfrm>
              <a:off x="1326408" y="2402224"/>
              <a:ext cx="125352" cy="184666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12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12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4" name="TextBox 293"/>
            <p:cNvSpPr txBox="1"/>
            <p:nvPr/>
          </p:nvSpPr>
          <p:spPr>
            <a:xfrm>
              <a:off x="1698743" y="2408956"/>
              <a:ext cx="125352" cy="184666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12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12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5" name="TextBox 294"/>
            <p:cNvSpPr txBox="1"/>
            <p:nvPr/>
          </p:nvSpPr>
          <p:spPr>
            <a:xfrm>
              <a:off x="1525231" y="1161028"/>
              <a:ext cx="125352" cy="184666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12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12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6" name="TextBox 295"/>
            <p:cNvSpPr txBox="1"/>
            <p:nvPr/>
          </p:nvSpPr>
          <p:spPr>
            <a:xfrm>
              <a:off x="1921151" y="1507320"/>
              <a:ext cx="125352" cy="184666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12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12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7" name="TextBox 296"/>
            <p:cNvSpPr txBox="1"/>
            <p:nvPr/>
          </p:nvSpPr>
          <p:spPr>
            <a:xfrm>
              <a:off x="1519364" y="1890910"/>
              <a:ext cx="125352" cy="184666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12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12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8" name="TextBox 297"/>
            <p:cNvSpPr txBox="1"/>
            <p:nvPr/>
          </p:nvSpPr>
          <p:spPr>
            <a:xfrm>
              <a:off x="1485140" y="1507385"/>
              <a:ext cx="202506" cy="184666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1200" b="1" dirty="0" err="1" smtClean="0">
                  <a:latin typeface="Arial" pitchFamily="34" charset="0"/>
                  <a:cs typeface="Arial" pitchFamily="34" charset="0"/>
                </a:rPr>
                <a:t>Pd</a:t>
              </a:r>
              <a:endParaRPr lang="en-AU" sz="12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9" name="TextBox 298"/>
            <p:cNvSpPr txBox="1"/>
            <p:nvPr/>
          </p:nvSpPr>
          <p:spPr>
            <a:xfrm>
              <a:off x="2133540" y="2701208"/>
              <a:ext cx="290820" cy="184666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1200" b="1" dirty="0" err="1" smtClean="0">
                  <a:latin typeface="Arial" pitchFamily="34" charset="0"/>
                  <a:cs typeface="Arial" pitchFamily="34" charset="0"/>
                </a:rPr>
                <a:t>tBu</a:t>
              </a:r>
              <a:endParaRPr lang="en-AU" sz="12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0" name="TextBox 299"/>
            <p:cNvSpPr txBox="1"/>
            <p:nvPr/>
          </p:nvSpPr>
          <p:spPr>
            <a:xfrm>
              <a:off x="2670462" y="2143132"/>
              <a:ext cx="290820" cy="184666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1200" b="1" dirty="0" err="1" smtClean="0">
                  <a:latin typeface="Arial" pitchFamily="34" charset="0"/>
                  <a:cs typeface="Arial" pitchFamily="34" charset="0"/>
                </a:rPr>
                <a:t>tBu</a:t>
              </a:r>
              <a:endParaRPr lang="en-AU" sz="12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1" name="TextBox 300"/>
            <p:cNvSpPr txBox="1"/>
            <p:nvPr/>
          </p:nvSpPr>
          <p:spPr>
            <a:xfrm>
              <a:off x="231176" y="2167608"/>
              <a:ext cx="290820" cy="184666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1200" b="1" dirty="0" err="1" smtClean="0">
                  <a:latin typeface="Arial" pitchFamily="34" charset="0"/>
                  <a:cs typeface="Arial" pitchFamily="34" charset="0"/>
                </a:rPr>
                <a:t>tBu</a:t>
              </a:r>
              <a:endParaRPr lang="en-AU" sz="12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2" name="TextBox 301"/>
            <p:cNvSpPr txBox="1"/>
            <p:nvPr/>
          </p:nvSpPr>
          <p:spPr>
            <a:xfrm>
              <a:off x="936456" y="2732168"/>
              <a:ext cx="290820" cy="184666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1200" b="1" dirty="0" err="1" smtClean="0">
                  <a:latin typeface="Arial" pitchFamily="34" charset="0"/>
                  <a:cs typeface="Arial" pitchFamily="34" charset="0"/>
                </a:rPr>
                <a:t>tBu</a:t>
              </a:r>
              <a:endParaRPr lang="en-AU" sz="12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3" name="TextBox 302"/>
            <p:cNvSpPr txBox="1"/>
            <p:nvPr/>
          </p:nvSpPr>
          <p:spPr>
            <a:xfrm>
              <a:off x="155392" y="1088809"/>
              <a:ext cx="290820" cy="184666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1200" b="1" dirty="0" err="1" smtClean="0">
                  <a:latin typeface="Arial" pitchFamily="34" charset="0"/>
                  <a:cs typeface="Arial" pitchFamily="34" charset="0"/>
                </a:rPr>
                <a:t>tBu</a:t>
              </a:r>
              <a:endParaRPr lang="en-AU" sz="12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4" name="TextBox 303"/>
            <p:cNvSpPr txBox="1"/>
            <p:nvPr/>
          </p:nvSpPr>
          <p:spPr>
            <a:xfrm>
              <a:off x="759040" y="424144"/>
              <a:ext cx="290820" cy="184666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1200" b="1" dirty="0" err="1" smtClean="0">
                  <a:latin typeface="Arial" pitchFamily="34" charset="0"/>
                  <a:cs typeface="Arial" pitchFamily="34" charset="0"/>
                </a:rPr>
                <a:t>tBu</a:t>
              </a:r>
              <a:endParaRPr lang="en-AU" sz="12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5" name="TextBox 304"/>
            <p:cNvSpPr txBox="1"/>
            <p:nvPr/>
          </p:nvSpPr>
          <p:spPr>
            <a:xfrm>
              <a:off x="2694738" y="1114146"/>
              <a:ext cx="290820" cy="184666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1200" b="1" dirty="0" err="1" smtClean="0">
                  <a:latin typeface="Arial" pitchFamily="34" charset="0"/>
                  <a:cs typeface="Arial" pitchFamily="34" charset="0"/>
                </a:rPr>
                <a:t>tBu</a:t>
              </a:r>
              <a:endParaRPr lang="en-AU" sz="12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6" name="TextBox 305"/>
            <p:cNvSpPr txBox="1"/>
            <p:nvPr/>
          </p:nvSpPr>
          <p:spPr>
            <a:xfrm>
              <a:off x="2390295" y="426950"/>
              <a:ext cx="290820" cy="184666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1200" b="1" dirty="0" err="1" smtClean="0">
                  <a:latin typeface="Arial" pitchFamily="34" charset="0"/>
                  <a:cs typeface="Arial" pitchFamily="34" charset="0"/>
                </a:rPr>
                <a:t>tBu</a:t>
              </a:r>
              <a:endParaRPr lang="en-AU" sz="1200" b="1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08" name="Straight Connector 307"/>
            <p:cNvCxnSpPr/>
            <p:nvPr/>
          </p:nvCxnSpPr>
          <p:spPr>
            <a:xfrm flipH="1">
              <a:off x="2102355" y="1685691"/>
              <a:ext cx="137382" cy="45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9" name="Group 258"/>
          <p:cNvGrpSpPr/>
          <p:nvPr/>
        </p:nvGrpSpPr>
        <p:grpSpPr>
          <a:xfrm>
            <a:off x="3811592" y="69602"/>
            <a:ext cx="1553175" cy="1784031"/>
            <a:chOff x="3347830" y="195734"/>
            <a:chExt cx="1553175" cy="1784030"/>
          </a:xfrm>
        </p:grpSpPr>
        <p:sp>
          <p:nvSpPr>
            <p:cNvPr id="313" name="Hexagon 312"/>
            <p:cNvSpPr/>
            <p:nvPr/>
          </p:nvSpPr>
          <p:spPr>
            <a:xfrm rot="1800000">
              <a:off x="3347830" y="892796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314" name="Straight Connector 313"/>
            <p:cNvCxnSpPr/>
            <p:nvPr/>
          </p:nvCxnSpPr>
          <p:spPr>
            <a:xfrm>
              <a:off x="3406883" y="977632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5" name="Straight Connector 314"/>
            <p:cNvCxnSpPr/>
            <p:nvPr/>
          </p:nvCxnSpPr>
          <p:spPr>
            <a:xfrm rot="7200000">
              <a:off x="3633125" y="850780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6" name="Straight Connector 315"/>
            <p:cNvCxnSpPr/>
            <p:nvPr/>
          </p:nvCxnSpPr>
          <p:spPr>
            <a:xfrm rot="14400000">
              <a:off x="3643725" y="1113677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7" name="Hexagon 316"/>
            <p:cNvSpPr/>
            <p:nvPr/>
          </p:nvSpPr>
          <p:spPr>
            <a:xfrm rot="1800000">
              <a:off x="4095116" y="910566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318" name="Straight Connector 317"/>
            <p:cNvCxnSpPr/>
            <p:nvPr/>
          </p:nvCxnSpPr>
          <p:spPr>
            <a:xfrm rot="7200000">
              <a:off x="4380411" y="868550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9" name="Straight Connector 318"/>
            <p:cNvCxnSpPr/>
            <p:nvPr/>
          </p:nvCxnSpPr>
          <p:spPr>
            <a:xfrm rot="14400000">
              <a:off x="4391011" y="1131447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0" name="Hexagon 319"/>
            <p:cNvSpPr/>
            <p:nvPr/>
          </p:nvSpPr>
          <p:spPr>
            <a:xfrm rot="1800000">
              <a:off x="4469005" y="915931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321" name="Straight Connector 320"/>
            <p:cNvCxnSpPr/>
            <p:nvPr/>
          </p:nvCxnSpPr>
          <p:spPr>
            <a:xfrm rot="7200000">
              <a:off x="4754300" y="873915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2" name="Straight Connector 321"/>
            <p:cNvCxnSpPr/>
            <p:nvPr/>
          </p:nvCxnSpPr>
          <p:spPr>
            <a:xfrm rot="14400000">
              <a:off x="4764900" y="1136812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3" name="Hexagon 322"/>
            <p:cNvSpPr/>
            <p:nvPr/>
          </p:nvSpPr>
          <p:spPr>
            <a:xfrm rot="1800000">
              <a:off x="3721496" y="902820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324" name="Straight Connector 323"/>
            <p:cNvCxnSpPr/>
            <p:nvPr/>
          </p:nvCxnSpPr>
          <p:spPr>
            <a:xfrm rot="7200000">
              <a:off x="4006791" y="860804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5" name="Straight Connector 324"/>
            <p:cNvCxnSpPr/>
            <p:nvPr/>
          </p:nvCxnSpPr>
          <p:spPr>
            <a:xfrm rot="14400000">
              <a:off x="4017391" y="1123701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6" name="Hexagon 325"/>
            <p:cNvSpPr/>
            <p:nvPr/>
          </p:nvSpPr>
          <p:spPr>
            <a:xfrm rot="5400000">
              <a:off x="3715532" y="339370"/>
              <a:ext cx="432000" cy="144728"/>
            </a:xfrm>
            <a:prstGeom prst="hexagon">
              <a:avLst>
                <a:gd name="adj" fmla="val 73300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AU"/>
            </a:p>
          </p:txBody>
        </p:sp>
        <p:cxnSp>
          <p:nvCxnSpPr>
            <p:cNvPr id="327" name="Straight Connector 326"/>
            <p:cNvCxnSpPr/>
            <p:nvPr/>
          </p:nvCxnSpPr>
          <p:spPr>
            <a:xfrm>
              <a:off x="3886551" y="316570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8" name="Straight Connector 327"/>
            <p:cNvCxnSpPr/>
            <p:nvPr/>
          </p:nvCxnSpPr>
          <p:spPr>
            <a:xfrm flipH="1" flipV="1">
              <a:off x="3928029" y="246382"/>
              <a:ext cx="50400" cy="72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9" name="Straight Connector 328"/>
            <p:cNvCxnSpPr/>
            <p:nvPr/>
          </p:nvCxnSpPr>
          <p:spPr>
            <a:xfrm flipV="1">
              <a:off x="3931384" y="503095"/>
              <a:ext cx="50400" cy="72374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0" name="Straight Connector 329"/>
            <p:cNvCxnSpPr/>
            <p:nvPr/>
          </p:nvCxnSpPr>
          <p:spPr>
            <a:xfrm>
              <a:off x="3931532" y="627734"/>
              <a:ext cx="0" cy="255868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1" name="Straight Connector 330"/>
            <p:cNvCxnSpPr/>
            <p:nvPr/>
          </p:nvCxnSpPr>
          <p:spPr>
            <a:xfrm>
              <a:off x="4304823" y="627734"/>
              <a:ext cx="0" cy="255868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2" name="Straight Connector 331"/>
            <p:cNvCxnSpPr/>
            <p:nvPr/>
          </p:nvCxnSpPr>
          <p:spPr>
            <a:xfrm>
              <a:off x="3946816" y="1293208"/>
              <a:ext cx="0" cy="255868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3" name="Straight Connector 332"/>
            <p:cNvCxnSpPr/>
            <p:nvPr/>
          </p:nvCxnSpPr>
          <p:spPr>
            <a:xfrm>
              <a:off x="4317239" y="1293208"/>
              <a:ext cx="0" cy="255868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4" name="Hexagon 333"/>
            <p:cNvSpPr/>
            <p:nvPr/>
          </p:nvSpPr>
          <p:spPr>
            <a:xfrm rot="5400000">
              <a:off x="4086442" y="342938"/>
              <a:ext cx="432000" cy="144728"/>
            </a:xfrm>
            <a:prstGeom prst="hexagon">
              <a:avLst>
                <a:gd name="adj" fmla="val 73300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AU"/>
            </a:p>
          </p:txBody>
        </p:sp>
        <p:cxnSp>
          <p:nvCxnSpPr>
            <p:cNvPr id="335" name="Straight Connector 334"/>
            <p:cNvCxnSpPr/>
            <p:nvPr/>
          </p:nvCxnSpPr>
          <p:spPr>
            <a:xfrm>
              <a:off x="4257461" y="320138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6" name="Straight Connector 335"/>
            <p:cNvCxnSpPr/>
            <p:nvPr/>
          </p:nvCxnSpPr>
          <p:spPr>
            <a:xfrm flipH="1" flipV="1">
              <a:off x="4298939" y="249950"/>
              <a:ext cx="50400" cy="72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7" name="Straight Connector 336"/>
            <p:cNvCxnSpPr/>
            <p:nvPr/>
          </p:nvCxnSpPr>
          <p:spPr>
            <a:xfrm flipV="1">
              <a:off x="4302294" y="506663"/>
              <a:ext cx="50400" cy="72374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8" name="Hexagon 337"/>
            <p:cNvSpPr/>
            <p:nvPr/>
          </p:nvSpPr>
          <p:spPr>
            <a:xfrm rot="5400000">
              <a:off x="3730816" y="1691400"/>
              <a:ext cx="432000" cy="144728"/>
            </a:xfrm>
            <a:prstGeom prst="hexagon">
              <a:avLst>
                <a:gd name="adj" fmla="val 73300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AU"/>
            </a:p>
          </p:txBody>
        </p:sp>
        <p:cxnSp>
          <p:nvCxnSpPr>
            <p:cNvPr id="339" name="Straight Connector 338"/>
            <p:cNvCxnSpPr/>
            <p:nvPr/>
          </p:nvCxnSpPr>
          <p:spPr>
            <a:xfrm>
              <a:off x="3901835" y="1668600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0" name="Straight Connector 339"/>
            <p:cNvCxnSpPr/>
            <p:nvPr/>
          </p:nvCxnSpPr>
          <p:spPr>
            <a:xfrm flipH="1" flipV="1">
              <a:off x="3943313" y="1598412"/>
              <a:ext cx="50400" cy="72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1" name="Straight Connector 340"/>
            <p:cNvCxnSpPr/>
            <p:nvPr/>
          </p:nvCxnSpPr>
          <p:spPr>
            <a:xfrm flipV="1">
              <a:off x="3946668" y="1855125"/>
              <a:ext cx="50400" cy="72374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2" name="Hexagon 341"/>
            <p:cNvSpPr/>
            <p:nvPr/>
          </p:nvSpPr>
          <p:spPr>
            <a:xfrm rot="5400000">
              <a:off x="4101920" y="1686236"/>
              <a:ext cx="432000" cy="144728"/>
            </a:xfrm>
            <a:prstGeom prst="hexagon">
              <a:avLst>
                <a:gd name="adj" fmla="val 73300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AU"/>
            </a:p>
          </p:txBody>
        </p:sp>
        <p:cxnSp>
          <p:nvCxnSpPr>
            <p:cNvPr id="343" name="Straight Connector 342"/>
            <p:cNvCxnSpPr/>
            <p:nvPr/>
          </p:nvCxnSpPr>
          <p:spPr>
            <a:xfrm>
              <a:off x="4272939" y="1663436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4" name="Straight Connector 343"/>
            <p:cNvCxnSpPr/>
            <p:nvPr/>
          </p:nvCxnSpPr>
          <p:spPr>
            <a:xfrm flipH="1" flipV="1">
              <a:off x="4314417" y="1593248"/>
              <a:ext cx="50400" cy="72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5" name="Straight Connector 344"/>
            <p:cNvCxnSpPr/>
            <p:nvPr/>
          </p:nvCxnSpPr>
          <p:spPr>
            <a:xfrm flipV="1">
              <a:off x="4317772" y="1849961"/>
              <a:ext cx="50400" cy="72374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4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1230" y="3471973"/>
            <a:ext cx="3482770" cy="33860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69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7342" y="2689239"/>
            <a:ext cx="3522307" cy="15654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404" name="Group 403"/>
          <p:cNvGrpSpPr/>
          <p:nvPr/>
        </p:nvGrpSpPr>
        <p:grpSpPr>
          <a:xfrm>
            <a:off x="5980807" y="180488"/>
            <a:ext cx="3043059" cy="2822005"/>
            <a:chOff x="5980805" y="180487"/>
            <a:chExt cx="3043059" cy="2822005"/>
          </a:xfrm>
        </p:grpSpPr>
        <p:sp>
          <p:nvSpPr>
            <p:cNvPr id="346" name="Hexagon 345"/>
            <p:cNvSpPr/>
            <p:nvPr/>
          </p:nvSpPr>
          <p:spPr>
            <a:xfrm rot="1800000">
              <a:off x="6551393" y="1651542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350" name="Hexagon 349"/>
            <p:cNvSpPr/>
            <p:nvPr/>
          </p:nvSpPr>
          <p:spPr>
            <a:xfrm rot="1800000">
              <a:off x="5980805" y="1981644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351" name="Hexagon 350"/>
            <p:cNvSpPr/>
            <p:nvPr/>
          </p:nvSpPr>
          <p:spPr>
            <a:xfrm rot="1800000">
              <a:off x="6356572" y="2642492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352" name="Hexagon 351"/>
            <p:cNvSpPr/>
            <p:nvPr/>
          </p:nvSpPr>
          <p:spPr>
            <a:xfrm rot="4337996">
              <a:off x="6866880" y="919517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60" name="Regular Pentagon 259"/>
            <p:cNvSpPr/>
            <p:nvPr/>
          </p:nvSpPr>
          <p:spPr>
            <a:xfrm>
              <a:off x="6293129" y="918297"/>
              <a:ext cx="360050" cy="345855"/>
            </a:xfrm>
            <a:prstGeom prst="pentagon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354" name="Regular Pentagon 353"/>
            <p:cNvSpPr/>
            <p:nvPr/>
          </p:nvSpPr>
          <p:spPr>
            <a:xfrm rot="2160000">
              <a:off x="6596123" y="1018787"/>
              <a:ext cx="360050" cy="345855"/>
            </a:xfrm>
            <a:prstGeom prst="pentagon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355" name="Regular Pentagon 354"/>
            <p:cNvSpPr/>
            <p:nvPr/>
          </p:nvSpPr>
          <p:spPr>
            <a:xfrm rot="21308467">
              <a:off x="7599055" y="650675"/>
              <a:ext cx="360050" cy="345855"/>
            </a:xfrm>
            <a:prstGeom prst="pentagon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356" name="Regular Pentagon 355"/>
            <p:cNvSpPr/>
            <p:nvPr/>
          </p:nvSpPr>
          <p:spPr>
            <a:xfrm rot="2019499">
              <a:off x="8158343" y="406959"/>
              <a:ext cx="360050" cy="345855"/>
            </a:xfrm>
            <a:prstGeom prst="pentagon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262" name="Straight Connector 261"/>
            <p:cNvCxnSpPr>
              <a:stCxn id="350" idx="0"/>
            </p:cNvCxnSpPr>
            <p:nvPr/>
          </p:nvCxnSpPr>
          <p:spPr>
            <a:xfrm>
              <a:off x="6383866" y="2269644"/>
              <a:ext cx="188706" cy="114627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9" name="Straight Connector 358"/>
            <p:cNvCxnSpPr>
              <a:stCxn id="346" idx="1"/>
            </p:cNvCxnSpPr>
            <p:nvPr/>
          </p:nvCxnSpPr>
          <p:spPr>
            <a:xfrm>
              <a:off x="6774431" y="2043452"/>
              <a:ext cx="0" cy="231329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0" name="Straight Connector 359"/>
            <p:cNvCxnSpPr>
              <a:stCxn id="351" idx="4"/>
            </p:cNvCxnSpPr>
            <p:nvPr/>
          </p:nvCxnSpPr>
          <p:spPr>
            <a:xfrm flipV="1">
              <a:off x="6565534" y="2371661"/>
              <a:ext cx="0" cy="238921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5" name="Straight Connector 364"/>
            <p:cNvCxnSpPr/>
            <p:nvPr/>
          </p:nvCxnSpPr>
          <p:spPr>
            <a:xfrm flipV="1">
              <a:off x="6565534" y="2264076"/>
              <a:ext cx="210614" cy="120195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7" name="Straight Connector 366"/>
            <p:cNvCxnSpPr/>
            <p:nvPr/>
          </p:nvCxnSpPr>
          <p:spPr>
            <a:xfrm flipV="1">
              <a:off x="6585488" y="2264076"/>
              <a:ext cx="132446" cy="75539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9" name="Straight Connector 368"/>
            <p:cNvCxnSpPr/>
            <p:nvPr/>
          </p:nvCxnSpPr>
          <p:spPr>
            <a:xfrm flipH="1">
              <a:off x="6764376" y="1391105"/>
              <a:ext cx="0" cy="231329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2" name="Straight Connector 371"/>
            <p:cNvCxnSpPr/>
            <p:nvPr/>
          </p:nvCxnSpPr>
          <p:spPr>
            <a:xfrm flipH="1">
              <a:off x="7212812" y="737452"/>
              <a:ext cx="170370" cy="210701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7" name="Straight Connector 376"/>
            <p:cNvCxnSpPr>
              <a:endCxn id="355" idx="1"/>
            </p:cNvCxnSpPr>
            <p:nvPr/>
          </p:nvCxnSpPr>
          <p:spPr>
            <a:xfrm>
              <a:off x="7368402" y="739833"/>
              <a:ext cx="227842" cy="58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1" name="Straight Connector 380"/>
            <p:cNvCxnSpPr/>
            <p:nvPr/>
          </p:nvCxnSpPr>
          <p:spPr>
            <a:xfrm>
              <a:off x="7400415" y="785339"/>
              <a:ext cx="176213" cy="4512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7" name="Straight Connector 386"/>
            <p:cNvCxnSpPr/>
            <p:nvPr/>
          </p:nvCxnSpPr>
          <p:spPr>
            <a:xfrm>
              <a:off x="7901802" y="985445"/>
              <a:ext cx="160037" cy="164074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9" name="Straight Connector 388"/>
            <p:cNvCxnSpPr/>
            <p:nvPr/>
          </p:nvCxnSpPr>
          <p:spPr>
            <a:xfrm flipH="1">
              <a:off x="7986582" y="1140406"/>
              <a:ext cx="72382" cy="2238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2" name="Straight Connector 391"/>
            <p:cNvCxnSpPr>
              <a:stCxn id="356" idx="2"/>
              <a:endCxn id="355" idx="5"/>
            </p:cNvCxnSpPr>
            <p:nvPr/>
          </p:nvCxnSpPr>
          <p:spPr>
            <a:xfrm flipH="1">
              <a:off x="7955000" y="662158"/>
              <a:ext cx="194916" cy="10552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1" name="Straight Connector 400"/>
            <p:cNvCxnSpPr/>
            <p:nvPr/>
          </p:nvCxnSpPr>
          <p:spPr>
            <a:xfrm flipH="1">
              <a:off x="7952763" y="637681"/>
              <a:ext cx="175751" cy="95145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3" name="Straight Connector 402"/>
            <p:cNvCxnSpPr>
              <a:endCxn id="356" idx="0"/>
            </p:cNvCxnSpPr>
            <p:nvPr/>
          </p:nvCxnSpPr>
          <p:spPr>
            <a:xfrm flipH="1">
              <a:off x="8434211" y="263554"/>
              <a:ext cx="98374" cy="172395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6" name="Straight Connector 405"/>
            <p:cNvCxnSpPr/>
            <p:nvPr/>
          </p:nvCxnSpPr>
          <p:spPr>
            <a:xfrm flipH="1">
              <a:off x="8525442" y="268934"/>
              <a:ext cx="172191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9" name="Straight Connector 408"/>
            <p:cNvCxnSpPr/>
            <p:nvPr/>
          </p:nvCxnSpPr>
          <p:spPr>
            <a:xfrm flipH="1" flipV="1">
              <a:off x="8508035" y="624738"/>
              <a:ext cx="194360" cy="3742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2" name="Straight Connector 411"/>
            <p:cNvCxnSpPr/>
            <p:nvPr/>
          </p:nvCxnSpPr>
          <p:spPr>
            <a:xfrm flipH="1" flipV="1">
              <a:off x="8095277" y="361843"/>
              <a:ext cx="109279" cy="107756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5" name="Straight Connector 414"/>
            <p:cNvCxnSpPr/>
            <p:nvPr/>
          </p:nvCxnSpPr>
          <p:spPr>
            <a:xfrm flipH="1" flipV="1">
              <a:off x="8114228" y="335798"/>
              <a:ext cx="109279" cy="107756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6" name="Straight Connector 415"/>
            <p:cNvCxnSpPr/>
            <p:nvPr/>
          </p:nvCxnSpPr>
          <p:spPr>
            <a:xfrm flipH="1">
              <a:off x="7576628" y="983392"/>
              <a:ext cx="99141" cy="157014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9" name="Straight Connector 418"/>
            <p:cNvCxnSpPr/>
            <p:nvPr/>
          </p:nvCxnSpPr>
          <p:spPr>
            <a:xfrm flipH="1">
              <a:off x="7607150" y="1000796"/>
              <a:ext cx="99141" cy="157014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0" name="Straight Connector 419"/>
            <p:cNvCxnSpPr/>
            <p:nvPr/>
          </p:nvCxnSpPr>
          <p:spPr>
            <a:xfrm>
              <a:off x="7981820" y="1342396"/>
              <a:ext cx="110859" cy="154331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3" name="Straight Connector 422"/>
            <p:cNvCxnSpPr/>
            <p:nvPr/>
          </p:nvCxnSpPr>
          <p:spPr>
            <a:xfrm flipH="1">
              <a:off x="7811116" y="1341750"/>
              <a:ext cx="175683" cy="23995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5" name="Straight Connector 424"/>
            <p:cNvCxnSpPr/>
            <p:nvPr/>
          </p:nvCxnSpPr>
          <p:spPr>
            <a:xfrm flipH="1">
              <a:off x="7818722" y="1373876"/>
              <a:ext cx="175683" cy="23995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0" name="Straight Connector 429"/>
            <p:cNvCxnSpPr/>
            <p:nvPr/>
          </p:nvCxnSpPr>
          <p:spPr>
            <a:xfrm flipH="1" flipV="1">
              <a:off x="8498782" y="655748"/>
              <a:ext cx="194360" cy="3742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1" name="TextBox 430"/>
            <p:cNvSpPr txBox="1"/>
            <p:nvPr/>
          </p:nvSpPr>
          <p:spPr>
            <a:xfrm>
              <a:off x="6701700" y="1282394"/>
              <a:ext cx="125352" cy="184666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12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1200" b="1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433" name="Straight Connector 432"/>
            <p:cNvCxnSpPr/>
            <p:nvPr/>
          </p:nvCxnSpPr>
          <p:spPr>
            <a:xfrm flipV="1">
              <a:off x="6196805" y="2261487"/>
              <a:ext cx="132446" cy="75539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4" name="Straight Connector 433"/>
            <p:cNvCxnSpPr/>
            <p:nvPr/>
          </p:nvCxnSpPr>
          <p:spPr>
            <a:xfrm flipV="1">
              <a:off x="6779506" y="1920590"/>
              <a:ext cx="132446" cy="75539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5" name="Straight Connector 434"/>
            <p:cNvCxnSpPr/>
            <p:nvPr/>
          </p:nvCxnSpPr>
          <p:spPr>
            <a:xfrm flipV="1">
              <a:off x="6424108" y="2654012"/>
              <a:ext cx="132446" cy="75539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6" name="Straight Connector 435"/>
            <p:cNvCxnSpPr/>
            <p:nvPr/>
          </p:nvCxnSpPr>
          <p:spPr>
            <a:xfrm>
              <a:off x="6443905" y="2908810"/>
              <a:ext cx="133200" cy="76305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8" name="Straight Connector 437"/>
            <p:cNvCxnSpPr/>
            <p:nvPr/>
          </p:nvCxnSpPr>
          <p:spPr>
            <a:xfrm>
              <a:off x="6196805" y="2000059"/>
              <a:ext cx="133200" cy="76305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9" name="Straight Connector 438"/>
            <p:cNvCxnSpPr/>
            <p:nvPr/>
          </p:nvCxnSpPr>
          <p:spPr>
            <a:xfrm>
              <a:off x="6772924" y="1680053"/>
              <a:ext cx="133200" cy="76305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0" name="Straight Connector 439"/>
            <p:cNvCxnSpPr/>
            <p:nvPr/>
          </p:nvCxnSpPr>
          <p:spPr>
            <a:xfrm flipV="1">
              <a:off x="6720315" y="2740525"/>
              <a:ext cx="0" cy="17755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3" name="Straight Connector 442"/>
            <p:cNvCxnSpPr/>
            <p:nvPr/>
          </p:nvCxnSpPr>
          <p:spPr>
            <a:xfrm flipV="1">
              <a:off x="6043953" y="2070341"/>
              <a:ext cx="0" cy="17755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4" name="Straight Connector 443"/>
            <p:cNvCxnSpPr/>
            <p:nvPr/>
          </p:nvCxnSpPr>
          <p:spPr>
            <a:xfrm flipV="1">
              <a:off x="6624978" y="1738099"/>
              <a:ext cx="0" cy="17755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5" name="Straight Connector 444"/>
            <p:cNvCxnSpPr/>
            <p:nvPr/>
          </p:nvCxnSpPr>
          <p:spPr>
            <a:xfrm flipH="1" flipV="1">
              <a:off x="6927043" y="1054647"/>
              <a:ext cx="54509" cy="177551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2" name="Straight Connector 451"/>
            <p:cNvCxnSpPr/>
            <p:nvPr/>
          </p:nvCxnSpPr>
          <p:spPr>
            <a:xfrm flipH="1" flipV="1">
              <a:off x="7018674" y="934092"/>
              <a:ext cx="171629" cy="37396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6" name="Straight Connector 455"/>
            <p:cNvCxnSpPr/>
            <p:nvPr/>
          </p:nvCxnSpPr>
          <p:spPr>
            <a:xfrm flipH="1">
              <a:off x="7121246" y="1132888"/>
              <a:ext cx="126119" cy="130433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9" name="TextBox 458"/>
            <p:cNvSpPr txBox="1"/>
            <p:nvPr/>
          </p:nvSpPr>
          <p:spPr>
            <a:xfrm>
              <a:off x="7847754" y="897788"/>
              <a:ext cx="125352" cy="184666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12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12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0" name="TextBox 459"/>
            <p:cNvSpPr txBox="1"/>
            <p:nvPr/>
          </p:nvSpPr>
          <p:spPr>
            <a:xfrm>
              <a:off x="7513952" y="1094588"/>
              <a:ext cx="125352" cy="184666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1200" b="1" dirty="0" smtClean="0">
                  <a:latin typeface="Arial" pitchFamily="34" charset="0"/>
                  <a:cs typeface="Arial" pitchFamily="34" charset="0"/>
                </a:rPr>
                <a:t>O</a:t>
              </a:r>
              <a:endParaRPr lang="en-AU" sz="12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1" name="TextBox 460"/>
            <p:cNvSpPr txBox="1"/>
            <p:nvPr/>
          </p:nvSpPr>
          <p:spPr>
            <a:xfrm>
              <a:off x="7708267" y="1287480"/>
              <a:ext cx="125352" cy="184666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1200" b="1" dirty="0" smtClean="0">
                  <a:latin typeface="Arial" pitchFamily="34" charset="0"/>
                  <a:cs typeface="Arial" pitchFamily="34" charset="0"/>
                </a:rPr>
                <a:t>O</a:t>
              </a:r>
              <a:endParaRPr lang="en-AU" sz="12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2" name="TextBox 461"/>
            <p:cNvSpPr txBox="1"/>
            <p:nvPr/>
          </p:nvSpPr>
          <p:spPr>
            <a:xfrm>
              <a:off x="8070980" y="1419562"/>
              <a:ext cx="228983" cy="184666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1200" b="1" dirty="0" smtClean="0">
                  <a:latin typeface="Arial" pitchFamily="34" charset="0"/>
                  <a:cs typeface="Arial" pitchFamily="34" charset="0"/>
                </a:rPr>
                <a:t>OH</a:t>
              </a:r>
              <a:endParaRPr lang="en-AU" sz="12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3" name="TextBox 462"/>
            <p:cNvSpPr txBox="1"/>
            <p:nvPr/>
          </p:nvSpPr>
          <p:spPr>
            <a:xfrm>
              <a:off x="8003263" y="193844"/>
              <a:ext cx="125352" cy="184666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1200" b="1" dirty="0" smtClean="0">
                  <a:latin typeface="Arial" pitchFamily="34" charset="0"/>
                  <a:cs typeface="Arial" pitchFamily="34" charset="0"/>
                </a:rPr>
                <a:t>O</a:t>
              </a:r>
              <a:endParaRPr lang="en-AU" sz="12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4" name="TextBox 463"/>
            <p:cNvSpPr txBox="1"/>
            <p:nvPr/>
          </p:nvSpPr>
          <p:spPr>
            <a:xfrm>
              <a:off x="8275692" y="702006"/>
              <a:ext cx="125352" cy="184666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1200" b="1" dirty="0" smtClean="0">
                  <a:latin typeface="Arial" pitchFamily="34" charset="0"/>
                  <a:cs typeface="Arial" pitchFamily="34" charset="0"/>
                </a:rPr>
                <a:t>S</a:t>
              </a:r>
              <a:endParaRPr lang="en-AU" sz="12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5" name="TextBox 464"/>
            <p:cNvSpPr txBox="1"/>
            <p:nvPr/>
          </p:nvSpPr>
          <p:spPr>
            <a:xfrm>
              <a:off x="7704407" y="565602"/>
              <a:ext cx="125352" cy="184666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1200" b="1" dirty="0" smtClean="0">
                  <a:latin typeface="Arial" pitchFamily="34" charset="0"/>
                  <a:cs typeface="Arial" pitchFamily="34" charset="0"/>
                </a:rPr>
                <a:t>S</a:t>
              </a:r>
              <a:endParaRPr lang="en-AU" sz="12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6" name="TextBox 465"/>
            <p:cNvSpPr txBox="1"/>
            <p:nvPr/>
          </p:nvSpPr>
          <p:spPr>
            <a:xfrm>
              <a:off x="8659073" y="601602"/>
              <a:ext cx="125352" cy="184666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1200" b="1" dirty="0" smtClean="0">
                  <a:latin typeface="Arial" pitchFamily="34" charset="0"/>
                  <a:cs typeface="Arial" pitchFamily="34" charset="0"/>
                </a:rPr>
                <a:t>S</a:t>
              </a:r>
              <a:endParaRPr lang="en-AU" sz="12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7" name="TextBox 466"/>
            <p:cNvSpPr txBox="1"/>
            <p:nvPr/>
          </p:nvSpPr>
          <p:spPr>
            <a:xfrm>
              <a:off x="8704775" y="180487"/>
              <a:ext cx="319089" cy="184666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1200" b="1" dirty="0" smtClean="0">
                  <a:latin typeface="Arial" pitchFamily="34" charset="0"/>
                  <a:cs typeface="Arial" pitchFamily="34" charset="0"/>
                </a:rPr>
                <a:t>CH</a:t>
              </a:r>
              <a:r>
                <a:rPr lang="en-AU" sz="1200" b="1" baseline="-25000" dirty="0" smtClean="0">
                  <a:latin typeface="Arial" pitchFamily="34" charset="0"/>
                  <a:cs typeface="Arial" pitchFamily="34" charset="0"/>
                </a:rPr>
                <a:t>3</a:t>
              </a:r>
              <a:endParaRPr lang="en-AU" sz="1200" b="1" baseline="-25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0" name="TextBox 469"/>
            <p:cNvSpPr txBox="1"/>
            <p:nvPr/>
          </p:nvSpPr>
          <p:spPr>
            <a:xfrm>
              <a:off x="8361185" y="344694"/>
              <a:ext cx="125352" cy="184666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12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1200" b="1" dirty="0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64468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2" name="Group 581"/>
          <p:cNvGrpSpPr/>
          <p:nvPr/>
        </p:nvGrpSpPr>
        <p:grpSpPr>
          <a:xfrm>
            <a:off x="1932475" y="2361495"/>
            <a:ext cx="2316966" cy="2359867"/>
            <a:chOff x="2096696" y="1899059"/>
            <a:chExt cx="2316966" cy="2359867"/>
          </a:xfrm>
        </p:grpSpPr>
        <p:sp>
          <p:nvSpPr>
            <p:cNvPr id="5" name="Hexagon 4"/>
            <p:cNvSpPr/>
            <p:nvPr/>
          </p:nvSpPr>
          <p:spPr>
            <a:xfrm rot="1800000">
              <a:off x="2096696" y="2921731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7030A0"/>
                </a:solidFill>
              </a:endParaRPr>
            </a:p>
          </p:txBody>
        </p:sp>
        <p:cxnSp>
          <p:nvCxnSpPr>
            <p:cNvPr id="6" name="Straight Connector 5"/>
            <p:cNvCxnSpPr/>
            <p:nvPr/>
          </p:nvCxnSpPr>
          <p:spPr>
            <a:xfrm rot="7200000">
              <a:off x="2198340" y="3088386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14400000">
              <a:off x="2198338" y="2893483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Hexagon 7"/>
            <p:cNvSpPr/>
            <p:nvPr/>
          </p:nvSpPr>
          <p:spPr>
            <a:xfrm rot="1800000">
              <a:off x="2393998" y="2926709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7030A0"/>
                </a:solidFill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2674639" y="3002902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7200000">
              <a:off x="2502237" y="3093452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4400000">
              <a:off x="2493417" y="2901529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gular Pentagon 11"/>
            <p:cNvSpPr/>
            <p:nvPr/>
          </p:nvSpPr>
          <p:spPr>
            <a:xfrm rot="5400000">
              <a:off x="2709485" y="2939046"/>
              <a:ext cx="271022" cy="267162"/>
            </a:xfrm>
            <a:prstGeom prst="pentagon">
              <a:avLst/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7030A0"/>
                </a:solidFill>
              </a:endParaRPr>
            </a:p>
          </p:txBody>
        </p:sp>
        <p:sp>
          <p:nvSpPr>
            <p:cNvPr id="13" name="Hexagon 12"/>
            <p:cNvSpPr/>
            <p:nvPr/>
          </p:nvSpPr>
          <p:spPr>
            <a:xfrm rot="1800000">
              <a:off x="2453927" y="2437314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7030A0"/>
                </a:solidFill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>
              <a:off x="2743444" y="2504094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7200000">
              <a:off x="2570498" y="2610852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4400000">
              <a:off x="2560804" y="2405736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13" idx="0"/>
            </p:cNvCxnSpPr>
            <p:nvPr/>
          </p:nvCxnSpPr>
          <p:spPr>
            <a:xfrm>
              <a:off x="2772664" y="2665062"/>
              <a:ext cx="161306" cy="8551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endCxn id="12" idx="1"/>
            </p:cNvCxnSpPr>
            <p:nvPr/>
          </p:nvCxnSpPr>
          <p:spPr>
            <a:xfrm flipH="1">
              <a:off x="2876531" y="2750901"/>
              <a:ext cx="53674" cy="186215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2911568" y="2777362"/>
              <a:ext cx="39645" cy="146283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2622440" y="2259547"/>
              <a:ext cx="1" cy="146283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2345711" y="2651313"/>
              <a:ext cx="136220" cy="73141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2" name="Hexagon 21"/>
            <p:cNvSpPr/>
            <p:nvPr/>
          </p:nvSpPr>
          <p:spPr>
            <a:xfrm rot="7200000">
              <a:off x="3086230" y="1927527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7030A0"/>
                </a:solidFill>
              </a:endParaRPr>
            </a:p>
          </p:txBody>
        </p:sp>
        <p:cxnSp>
          <p:nvCxnSpPr>
            <p:cNvPr id="23" name="Straight Connector 22"/>
            <p:cNvCxnSpPr/>
            <p:nvPr/>
          </p:nvCxnSpPr>
          <p:spPr>
            <a:xfrm rot="12600000">
              <a:off x="3160513" y="1937128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19800000">
              <a:off x="3356978" y="1936096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Hexagon 24"/>
            <p:cNvSpPr/>
            <p:nvPr/>
          </p:nvSpPr>
          <p:spPr>
            <a:xfrm rot="7200000">
              <a:off x="3081251" y="2224829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7030A0"/>
                </a:solidFill>
              </a:endParaRPr>
            </a:p>
          </p:txBody>
        </p:sp>
        <p:cxnSp>
          <p:nvCxnSpPr>
            <p:cNvPr id="26" name="Straight Connector 25"/>
            <p:cNvCxnSpPr/>
            <p:nvPr/>
          </p:nvCxnSpPr>
          <p:spPr>
            <a:xfrm rot="5400000">
              <a:off x="3246123" y="2416183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2600000">
              <a:off x="3156385" y="2234365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9800000">
              <a:off x="3352880" y="2232522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Regular Pentagon 28"/>
            <p:cNvSpPr/>
            <p:nvPr/>
          </p:nvSpPr>
          <p:spPr>
            <a:xfrm rot="10800000">
              <a:off x="3112976" y="2515056"/>
              <a:ext cx="271022" cy="284716"/>
            </a:xfrm>
            <a:prstGeom prst="pentagon">
              <a:avLst/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7030A0"/>
                </a:solidFill>
              </a:endParaRPr>
            </a:p>
          </p:txBody>
        </p:sp>
        <p:sp>
          <p:nvSpPr>
            <p:cNvPr id="30" name="Hexagon 29"/>
            <p:cNvSpPr/>
            <p:nvPr/>
          </p:nvSpPr>
          <p:spPr>
            <a:xfrm rot="5400000">
              <a:off x="3712067" y="2437747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7030A0"/>
                </a:solidFill>
              </a:endParaRPr>
            </a:p>
          </p:txBody>
        </p:sp>
        <p:cxnSp>
          <p:nvCxnSpPr>
            <p:cNvPr id="31" name="Straight Connector 30"/>
            <p:cNvCxnSpPr/>
            <p:nvPr/>
          </p:nvCxnSpPr>
          <p:spPr>
            <a:xfrm rot="3600000">
              <a:off x="3834925" y="2408051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10800000">
              <a:off x="3992443" y="2504095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8000000">
              <a:off x="3821438" y="2608365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stCxn id="30" idx="1"/>
            </p:cNvCxnSpPr>
            <p:nvPr/>
          </p:nvCxnSpPr>
          <p:spPr>
            <a:xfrm flipH="1">
              <a:off x="3570213" y="2668698"/>
              <a:ext cx="170323" cy="82203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>
              <a:endCxn id="29" idx="1"/>
            </p:cNvCxnSpPr>
            <p:nvPr/>
          </p:nvCxnSpPr>
          <p:spPr>
            <a:xfrm flipH="1" flipV="1">
              <a:off x="3383998" y="2691020"/>
              <a:ext cx="186215" cy="55788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 flipH="1">
              <a:off x="3445012" y="2677433"/>
              <a:ext cx="47431" cy="146283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3886067" y="2272533"/>
              <a:ext cx="1" cy="136746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>
              <a:endCxn id="30" idx="5"/>
            </p:cNvCxnSpPr>
            <p:nvPr/>
          </p:nvCxnSpPr>
          <p:spPr>
            <a:xfrm flipH="1" flipV="1">
              <a:off x="4025221" y="2668698"/>
              <a:ext cx="102601" cy="56279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Hexagon 38"/>
            <p:cNvSpPr/>
            <p:nvPr/>
          </p:nvSpPr>
          <p:spPr>
            <a:xfrm rot="12600000">
              <a:off x="4072040" y="2938193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7030A0"/>
                </a:solidFill>
              </a:endParaRPr>
            </a:p>
          </p:txBody>
        </p:sp>
        <p:cxnSp>
          <p:nvCxnSpPr>
            <p:cNvPr id="40" name="Straight Connector 39"/>
            <p:cNvCxnSpPr/>
            <p:nvPr/>
          </p:nvCxnSpPr>
          <p:spPr>
            <a:xfrm rot="18000000">
              <a:off x="4313836" y="2922943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3600000">
              <a:off x="4313836" y="3112700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Hexagon 41"/>
            <p:cNvSpPr/>
            <p:nvPr/>
          </p:nvSpPr>
          <p:spPr>
            <a:xfrm rot="12600000">
              <a:off x="3774738" y="2933214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7030A0"/>
                </a:solidFill>
              </a:endParaRPr>
            </a:p>
          </p:txBody>
        </p:sp>
        <p:cxnSp>
          <p:nvCxnSpPr>
            <p:cNvPr id="43" name="Straight Connector 42"/>
            <p:cNvCxnSpPr/>
            <p:nvPr/>
          </p:nvCxnSpPr>
          <p:spPr>
            <a:xfrm flipH="1" flipV="1">
              <a:off x="3655374" y="2964653"/>
              <a:ext cx="108640" cy="35586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18000000">
              <a:off x="4009186" y="2910928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3600000">
              <a:off x="4005675" y="3104270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Regular Pentagon 45"/>
            <p:cNvSpPr/>
            <p:nvPr/>
          </p:nvSpPr>
          <p:spPr>
            <a:xfrm rot="16200000">
              <a:off x="3535305" y="2944918"/>
              <a:ext cx="271022" cy="254128"/>
            </a:xfrm>
            <a:prstGeom prst="pentagon">
              <a:avLst/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7030A0"/>
                </a:solidFill>
              </a:endParaRPr>
            </a:p>
          </p:txBody>
        </p:sp>
        <p:sp>
          <p:nvSpPr>
            <p:cNvPr id="47" name="Hexagon 46"/>
            <p:cNvSpPr/>
            <p:nvPr/>
          </p:nvSpPr>
          <p:spPr>
            <a:xfrm rot="13562885">
              <a:off x="3657658" y="3496820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7030A0"/>
                </a:solidFill>
              </a:endParaRPr>
            </a:p>
          </p:txBody>
        </p:sp>
        <p:cxnSp>
          <p:nvCxnSpPr>
            <p:cNvPr id="48" name="Straight Connector 47"/>
            <p:cNvCxnSpPr/>
            <p:nvPr/>
          </p:nvCxnSpPr>
          <p:spPr>
            <a:xfrm flipH="1" flipV="1">
              <a:off x="3859516" y="3508964"/>
              <a:ext cx="97476" cy="98393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flipV="1">
              <a:off x="3795024" y="3734211"/>
              <a:ext cx="136466" cy="36408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H="1">
              <a:off x="3696736" y="3543695"/>
              <a:ext cx="30619" cy="11719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>
              <a:stCxn id="47" idx="0"/>
            </p:cNvCxnSpPr>
            <p:nvPr/>
          </p:nvCxnSpPr>
          <p:spPr>
            <a:xfrm flipH="1" flipV="1">
              <a:off x="3592124" y="3397514"/>
              <a:ext cx="117792" cy="118678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>
              <a:endCxn id="46" idx="1"/>
            </p:cNvCxnSpPr>
            <p:nvPr/>
          </p:nvCxnSpPr>
          <p:spPr>
            <a:xfrm flipV="1">
              <a:off x="3592124" y="3207493"/>
              <a:ext cx="48696" cy="192651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flipV="1">
              <a:off x="3401582" y="3371014"/>
              <a:ext cx="168631" cy="53001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>
              <a:endCxn id="47" idx="4"/>
            </p:cNvCxnSpPr>
            <p:nvPr/>
          </p:nvCxnSpPr>
          <p:spPr>
            <a:xfrm flipV="1">
              <a:off x="3740536" y="3801747"/>
              <a:ext cx="46956" cy="153863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>
              <a:stCxn id="47" idx="2"/>
            </p:cNvCxnSpPr>
            <p:nvPr/>
          </p:nvCxnSpPr>
          <p:spPr>
            <a:xfrm flipV="1">
              <a:off x="3992443" y="3571393"/>
              <a:ext cx="135379" cy="32767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Hexagon 55"/>
            <p:cNvSpPr/>
            <p:nvPr/>
          </p:nvSpPr>
          <p:spPr>
            <a:xfrm rot="18000000">
              <a:off x="3063074" y="3945772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7030A0"/>
                </a:solidFill>
              </a:endParaRPr>
            </a:p>
          </p:txBody>
        </p:sp>
        <p:cxnSp>
          <p:nvCxnSpPr>
            <p:cNvPr id="57" name="Straight Connector 56"/>
            <p:cNvCxnSpPr/>
            <p:nvPr/>
          </p:nvCxnSpPr>
          <p:spPr>
            <a:xfrm rot="1800000">
              <a:off x="3331192" y="4079769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9000000">
              <a:off x="3131855" y="4077841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Hexagon 58"/>
            <p:cNvSpPr/>
            <p:nvPr/>
          </p:nvSpPr>
          <p:spPr>
            <a:xfrm rot="18000000">
              <a:off x="3068725" y="3648470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7030A0"/>
                </a:solidFill>
              </a:endParaRPr>
            </a:p>
          </p:txBody>
        </p:sp>
        <p:cxnSp>
          <p:nvCxnSpPr>
            <p:cNvPr id="60" name="Straight Connector 59"/>
            <p:cNvCxnSpPr/>
            <p:nvPr/>
          </p:nvCxnSpPr>
          <p:spPr>
            <a:xfrm rot="16200000">
              <a:off x="3243051" y="3599128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800000">
              <a:off x="3341234" y="3775245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9000000">
              <a:off x="3137471" y="3781278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Regular Pentagon 62"/>
            <p:cNvSpPr/>
            <p:nvPr/>
          </p:nvSpPr>
          <p:spPr>
            <a:xfrm>
              <a:off x="3106927" y="3356329"/>
              <a:ext cx="271022" cy="284716"/>
            </a:xfrm>
            <a:prstGeom prst="pentagon">
              <a:avLst/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7030A0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9063538">
              <a:off x="2506661" y="3502164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7030A0"/>
                </a:solidFill>
              </a:endParaRPr>
            </a:p>
          </p:txBody>
        </p:sp>
        <p:cxnSp>
          <p:nvCxnSpPr>
            <p:cNvPr id="65" name="Straight Connector 64"/>
            <p:cNvCxnSpPr/>
            <p:nvPr/>
          </p:nvCxnSpPr>
          <p:spPr>
            <a:xfrm flipV="1">
              <a:off x="2697626" y="3677860"/>
              <a:ext cx="106361" cy="92759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>
              <a:off x="2555054" y="3607357"/>
              <a:ext cx="27592" cy="133671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flipH="1" flipV="1">
              <a:off x="2652625" y="3512730"/>
              <a:ext cx="128877" cy="44145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>
              <a:stCxn id="64" idx="0"/>
            </p:cNvCxnSpPr>
            <p:nvPr/>
          </p:nvCxnSpPr>
          <p:spPr>
            <a:xfrm flipV="1">
              <a:off x="2803860" y="3402819"/>
              <a:ext cx="127529" cy="126787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>
              <a:endCxn id="63" idx="1"/>
            </p:cNvCxnSpPr>
            <p:nvPr/>
          </p:nvCxnSpPr>
          <p:spPr>
            <a:xfrm rot="16200000" flipH="1">
              <a:off x="2983631" y="3341784"/>
              <a:ext cx="60378" cy="186215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flipH="1" flipV="1">
              <a:off x="2911568" y="3223224"/>
              <a:ext cx="39644" cy="147789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>
              <a:off x="2372775" y="3571393"/>
              <a:ext cx="146283" cy="32198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>
              <a:off x="2708005" y="3805128"/>
              <a:ext cx="57071" cy="15048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>
              <a:endCxn id="29" idx="5"/>
            </p:cNvCxnSpPr>
            <p:nvPr/>
          </p:nvCxnSpPr>
          <p:spPr>
            <a:xfrm flipV="1">
              <a:off x="2931390" y="2691020"/>
              <a:ext cx="181586" cy="53905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>
              <a:stCxn id="63" idx="5"/>
            </p:cNvCxnSpPr>
            <p:nvPr/>
          </p:nvCxnSpPr>
          <p:spPr>
            <a:xfrm flipV="1">
              <a:off x="3377949" y="3399357"/>
              <a:ext cx="214175" cy="65723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>
              <a:stCxn id="12" idx="5"/>
            </p:cNvCxnSpPr>
            <p:nvPr/>
          </p:nvCxnSpPr>
          <p:spPr>
            <a:xfrm>
              <a:off x="2876531" y="3208138"/>
              <a:ext cx="47199" cy="19468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>
              <a:stCxn id="46" idx="5"/>
            </p:cNvCxnSpPr>
            <p:nvPr/>
          </p:nvCxnSpPr>
          <p:spPr>
            <a:xfrm flipH="1" flipV="1">
              <a:off x="3570213" y="2748691"/>
              <a:ext cx="70607" cy="18778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>
              <a:stCxn id="63" idx="0"/>
              <a:endCxn id="29" idx="0"/>
            </p:cNvCxnSpPr>
            <p:nvPr/>
          </p:nvCxnSpPr>
          <p:spPr>
            <a:xfrm flipV="1">
              <a:off x="3242439" y="2799772"/>
              <a:ext cx="6048" cy="556556"/>
            </a:xfrm>
            <a:prstGeom prst="line">
              <a:avLst/>
            </a:prstGeom>
            <a:ln w="19050">
              <a:solidFill>
                <a:srgbClr val="7030A0"/>
              </a:solidFill>
              <a:prstDash val="sysDot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flipV="1">
              <a:off x="2946904" y="3071982"/>
              <a:ext cx="565175" cy="646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flipV="1">
              <a:off x="3137471" y="3400144"/>
              <a:ext cx="90652" cy="7314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flipH="1" flipV="1">
              <a:off x="3152473" y="2684640"/>
              <a:ext cx="89172" cy="73141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pSp>
          <p:nvGrpSpPr>
            <p:cNvPr id="581" name="Group 580"/>
            <p:cNvGrpSpPr/>
            <p:nvPr/>
          </p:nvGrpSpPr>
          <p:grpSpPr>
            <a:xfrm>
              <a:off x="2115733" y="2142236"/>
              <a:ext cx="2238070" cy="1932887"/>
              <a:chOff x="2115733" y="2142236"/>
              <a:chExt cx="2238070" cy="1932887"/>
            </a:xfrm>
            <a:solidFill>
              <a:schemeClr val="lt1"/>
            </a:solidFill>
          </p:grpSpPr>
          <p:sp>
            <p:nvSpPr>
              <p:cNvPr id="81" name="TextBox 80"/>
              <p:cNvSpPr txBox="1"/>
              <p:nvPr/>
            </p:nvSpPr>
            <p:spPr>
              <a:xfrm>
                <a:off x="2514310" y="2851531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>
                <a:off x="2901485" y="2999951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2516820" y="3142641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4" name="TextBox 83"/>
              <p:cNvSpPr txBox="1"/>
              <p:nvPr/>
            </p:nvSpPr>
            <p:spPr>
              <a:xfrm>
                <a:off x="3887951" y="2858418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3894474" y="3141253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6" name="TextBox 85"/>
              <p:cNvSpPr txBox="1"/>
              <p:nvPr/>
            </p:nvSpPr>
            <p:spPr>
              <a:xfrm>
                <a:off x="3060741" y="2290283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3357793" y="2287773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8" name="TextBox 87"/>
              <p:cNvSpPr txBox="1"/>
              <p:nvPr/>
            </p:nvSpPr>
            <p:spPr>
              <a:xfrm>
                <a:off x="3041762" y="3706484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3336201" y="3711808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0" name="TextBox 89"/>
              <p:cNvSpPr txBox="1"/>
              <p:nvPr/>
            </p:nvSpPr>
            <p:spPr>
              <a:xfrm>
                <a:off x="3198989" y="2724957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1" name="TextBox 90"/>
              <p:cNvSpPr txBox="1"/>
              <p:nvPr/>
            </p:nvSpPr>
            <p:spPr>
              <a:xfrm>
                <a:off x="3512079" y="2998802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2" name="TextBox 91"/>
              <p:cNvSpPr txBox="1"/>
              <p:nvPr/>
            </p:nvSpPr>
            <p:spPr>
              <a:xfrm>
                <a:off x="3194350" y="3302141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3" name="TextBox 92"/>
              <p:cNvSpPr txBox="1"/>
              <p:nvPr/>
            </p:nvSpPr>
            <p:spPr>
              <a:xfrm>
                <a:off x="3148238" y="2998853"/>
                <a:ext cx="199492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Pd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4" name="TextBox 93"/>
              <p:cNvSpPr txBox="1"/>
              <p:nvPr/>
            </p:nvSpPr>
            <p:spPr>
              <a:xfrm>
                <a:off x="3680035" y="3942918"/>
                <a:ext cx="229978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tBu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5" name="TextBox 94"/>
              <p:cNvSpPr txBox="1"/>
              <p:nvPr/>
            </p:nvSpPr>
            <p:spPr>
              <a:xfrm>
                <a:off x="4104628" y="3501596"/>
                <a:ext cx="229978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tBu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6" name="TextBox 95"/>
              <p:cNvSpPr txBox="1"/>
              <p:nvPr/>
            </p:nvSpPr>
            <p:spPr>
              <a:xfrm>
                <a:off x="2175662" y="3520952"/>
                <a:ext cx="229978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tBu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7" name="TextBox 96"/>
              <p:cNvSpPr txBox="1"/>
              <p:nvPr/>
            </p:nvSpPr>
            <p:spPr>
              <a:xfrm>
                <a:off x="2733391" y="3967401"/>
                <a:ext cx="229978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tBu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8" name="TextBox 97"/>
              <p:cNvSpPr txBox="1"/>
              <p:nvPr/>
            </p:nvSpPr>
            <p:spPr>
              <a:xfrm>
                <a:off x="2115733" y="2667847"/>
                <a:ext cx="229978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tBu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9" name="TextBox 98"/>
              <p:cNvSpPr txBox="1"/>
              <p:nvPr/>
            </p:nvSpPr>
            <p:spPr>
              <a:xfrm>
                <a:off x="2593092" y="2142236"/>
                <a:ext cx="229978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tBu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0" name="TextBox 99"/>
              <p:cNvSpPr txBox="1"/>
              <p:nvPr/>
            </p:nvSpPr>
            <p:spPr>
              <a:xfrm>
                <a:off x="4123825" y="2687883"/>
                <a:ext cx="229978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tBu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1" name="TextBox 100"/>
              <p:cNvSpPr txBox="1"/>
              <p:nvPr/>
            </p:nvSpPr>
            <p:spPr>
              <a:xfrm>
                <a:off x="3883074" y="2144455"/>
                <a:ext cx="229978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tBu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cxnSp>
          <p:nvCxnSpPr>
            <p:cNvPr id="102" name="Straight Connector 101"/>
            <p:cNvCxnSpPr/>
            <p:nvPr/>
          </p:nvCxnSpPr>
          <p:spPr>
            <a:xfrm flipH="1">
              <a:off x="3655374" y="3139856"/>
              <a:ext cx="108640" cy="35586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4" name="Group 103"/>
          <p:cNvGrpSpPr/>
          <p:nvPr/>
        </p:nvGrpSpPr>
        <p:grpSpPr>
          <a:xfrm>
            <a:off x="3462993" y="5304809"/>
            <a:ext cx="1246110" cy="1431325"/>
            <a:chOff x="3347830" y="195734"/>
            <a:chExt cx="1553175" cy="1784030"/>
          </a:xfrm>
        </p:grpSpPr>
        <p:sp>
          <p:nvSpPr>
            <p:cNvPr id="105" name="Hexagon 104"/>
            <p:cNvSpPr/>
            <p:nvPr/>
          </p:nvSpPr>
          <p:spPr>
            <a:xfrm rot="1800000">
              <a:off x="3347830" y="892796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106" name="Straight Connector 105"/>
            <p:cNvCxnSpPr/>
            <p:nvPr/>
          </p:nvCxnSpPr>
          <p:spPr>
            <a:xfrm>
              <a:off x="3406883" y="977632"/>
              <a:ext cx="0" cy="18000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7200000">
              <a:off x="3633125" y="850780"/>
              <a:ext cx="0" cy="18000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4400000">
              <a:off x="3643725" y="1113677"/>
              <a:ext cx="0" cy="18000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Hexagon 108"/>
            <p:cNvSpPr/>
            <p:nvPr/>
          </p:nvSpPr>
          <p:spPr>
            <a:xfrm rot="1800000">
              <a:off x="4095116" y="910566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110" name="Straight Connector 109"/>
            <p:cNvCxnSpPr/>
            <p:nvPr/>
          </p:nvCxnSpPr>
          <p:spPr>
            <a:xfrm rot="7200000">
              <a:off x="4380411" y="868550"/>
              <a:ext cx="0" cy="18000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 rot="14400000">
              <a:off x="4391011" y="1131447"/>
              <a:ext cx="0" cy="18000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" name="Hexagon 111"/>
            <p:cNvSpPr/>
            <p:nvPr/>
          </p:nvSpPr>
          <p:spPr>
            <a:xfrm rot="1800000">
              <a:off x="4469005" y="915931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113" name="Straight Connector 112"/>
            <p:cNvCxnSpPr/>
            <p:nvPr/>
          </p:nvCxnSpPr>
          <p:spPr>
            <a:xfrm rot="7200000">
              <a:off x="4754300" y="873915"/>
              <a:ext cx="0" cy="18000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 rot="14400000">
              <a:off x="4764900" y="1136812"/>
              <a:ext cx="0" cy="18000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Hexagon 114"/>
            <p:cNvSpPr/>
            <p:nvPr/>
          </p:nvSpPr>
          <p:spPr>
            <a:xfrm rot="1800000">
              <a:off x="3721496" y="902820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116" name="Straight Connector 115"/>
            <p:cNvCxnSpPr/>
            <p:nvPr/>
          </p:nvCxnSpPr>
          <p:spPr>
            <a:xfrm rot="7200000">
              <a:off x="4006791" y="860804"/>
              <a:ext cx="0" cy="18000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 rot="14400000">
              <a:off x="4017391" y="1123701"/>
              <a:ext cx="0" cy="18000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8" name="Hexagon 117"/>
            <p:cNvSpPr/>
            <p:nvPr/>
          </p:nvSpPr>
          <p:spPr>
            <a:xfrm rot="5400000">
              <a:off x="3715532" y="339370"/>
              <a:ext cx="432000" cy="144728"/>
            </a:xfrm>
            <a:prstGeom prst="hexagon">
              <a:avLst>
                <a:gd name="adj" fmla="val 73300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AU"/>
            </a:p>
          </p:txBody>
        </p:sp>
        <p:cxnSp>
          <p:nvCxnSpPr>
            <p:cNvPr id="119" name="Straight Connector 118"/>
            <p:cNvCxnSpPr/>
            <p:nvPr/>
          </p:nvCxnSpPr>
          <p:spPr>
            <a:xfrm>
              <a:off x="3886551" y="316570"/>
              <a:ext cx="0" cy="18000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flipH="1" flipV="1">
              <a:off x="3928029" y="246382"/>
              <a:ext cx="50400" cy="7200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flipV="1">
              <a:off x="3931384" y="503095"/>
              <a:ext cx="50400" cy="72374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>
              <a:off x="3931532" y="627734"/>
              <a:ext cx="0" cy="255868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>
              <a:off x="4304823" y="627734"/>
              <a:ext cx="0" cy="255868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>
              <a:off x="3946816" y="1293208"/>
              <a:ext cx="0" cy="255868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>
              <a:off x="4317239" y="1293208"/>
              <a:ext cx="0" cy="255868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6" name="Hexagon 125"/>
            <p:cNvSpPr/>
            <p:nvPr/>
          </p:nvSpPr>
          <p:spPr>
            <a:xfrm rot="5400000">
              <a:off x="4086442" y="342938"/>
              <a:ext cx="432000" cy="144728"/>
            </a:xfrm>
            <a:prstGeom prst="hexagon">
              <a:avLst>
                <a:gd name="adj" fmla="val 73300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AU"/>
            </a:p>
          </p:txBody>
        </p:sp>
        <p:cxnSp>
          <p:nvCxnSpPr>
            <p:cNvPr id="127" name="Straight Connector 126"/>
            <p:cNvCxnSpPr/>
            <p:nvPr/>
          </p:nvCxnSpPr>
          <p:spPr>
            <a:xfrm>
              <a:off x="4257461" y="320138"/>
              <a:ext cx="0" cy="18000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 flipH="1" flipV="1">
              <a:off x="4298939" y="249950"/>
              <a:ext cx="50400" cy="7200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 flipV="1">
              <a:off x="4302294" y="506663"/>
              <a:ext cx="50400" cy="72374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Hexagon 129"/>
            <p:cNvSpPr/>
            <p:nvPr/>
          </p:nvSpPr>
          <p:spPr>
            <a:xfrm rot="5400000">
              <a:off x="3730816" y="1691400"/>
              <a:ext cx="432000" cy="144728"/>
            </a:xfrm>
            <a:prstGeom prst="hexagon">
              <a:avLst>
                <a:gd name="adj" fmla="val 73300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AU"/>
            </a:p>
          </p:txBody>
        </p:sp>
        <p:cxnSp>
          <p:nvCxnSpPr>
            <p:cNvPr id="131" name="Straight Connector 130"/>
            <p:cNvCxnSpPr/>
            <p:nvPr/>
          </p:nvCxnSpPr>
          <p:spPr>
            <a:xfrm>
              <a:off x="3901835" y="1668600"/>
              <a:ext cx="0" cy="18000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/>
            <p:nvPr/>
          </p:nvCxnSpPr>
          <p:spPr>
            <a:xfrm flipH="1" flipV="1">
              <a:off x="3943313" y="1598412"/>
              <a:ext cx="50400" cy="7200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 flipV="1">
              <a:off x="3946668" y="1855125"/>
              <a:ext cx="50400" cy="72374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4" name="Hexagon 133"/>
            <p:cNvSpPr/>
            <p:nvPr/>
          </p:nvSpPr>
          <p:spPr>
            <a:xfrm rot="5400000">
              <a:off x="4101920" y="1686236"/>
              <a:ext cx="432000" cy="144728"/>
            </a:xfrm>
            <a:prstGeom prst="hexagon">
              <a:avLst>
                <a:gd name="adj" fmla="val 73300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AU"/>
            </a:p>
          </p:txBody>
        </p:sp>
        <p:cxnSp>
          <p:nvCxnSpPr>
            <p:cNvPr id="135" name="Straight Connector 134"/>
            <p:cNvCxnSpPr/>
            <p:nvPr/>
          </p:nvCxnSpPr>
          <p:spPr>
            <a:xfrm>
              <a:off x="4272939" y="1663436"/>
              <a:ext cx="0" cy="18000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/>
            <p:nvPr/>
          </p:nvCxnSpPr>
          <p:spPr>
            <a:xfrm flipH="1" flipV="1">
              <a:off x="4314417" y="1593248"/>
              <a:ext cx="50400" cy="7200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 flipV="1">
              <a:off x="4317772" y="1849961"/>
              <a:ext cx="50400" cy="72374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8" name="Group 137"/>
          <p:cNvGrpSpPr/>
          <p:nvPr/>
        </p:nvGrpSpPr>
        <p:grpSpPr>
          <a:xfrm>
            <a:off x="5734718" y="3365564"/>
            <a:ext cx="2408885" cy="2233899"/>
            <a:chOff x="5980805" y="180487"/>
            <a:chExt cx="3043059" cy="2822005"/>
          </a:xfrm>
        </p:grpSpPr>
        <p:sp>
          <p:nvSpPr>
            <p:cNvPr id="139" name="Hexagon 138"/>
            <p:cNvSpPr/>
            <p:nvPr/>
          </p:nvSpPr>
          <p:spPr>
            <a:xfrm rot="1800000">
              <a:off x="6551393" y="1651542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sp>
          <p:nvSpPr>
            <p:cNvPr id="140" name="Hexagon 139"/>
            <p:cNvSpPr/>
            <p:nvPr/>
          </p:nvSpPr>
          <p:spPr>
            <a:xfrm rot="1800000">
              <a:off x="5980805" y="1981644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sp>
          <p:nvSpPr>
            <p:cNvPr id="141" name="Hexagon 140"/>
            <p:cNvSpPr/>
            <p:nvPr/>
          </p:nvSpPr>
          <p:spPr>
            <a:xfrm rot="1800000">
              <a:off x="6356572" y="2642492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sp>
          <p:nvSpPr>
            <p:cNvPr id="142" name="Hexagon 141"/>
            <p:cNvSpPr/>
            <p:nvPr/>
          </p:nvSpPr>
          <p:spPr>
            <a:xfrm rot="4337996">
              <a:off x="6866880" y="919517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sp>
          <p:nvSpPr>
            <p:cNvPr id="143" name="Regular Pentagon 142"/>
            <p:cNvSpPr/>
            <p:nvPr/>
          </p:nvSpPr>
          <p:spPr>
            <a:xfrm>
              <a:off x="6293129" y="918297"/>
              <a:ext cx="360050" cy="345855"/>
            </a:xfrm>
            <a:prstGeom prst="pentagon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sp>
          <p:nvSpPr>
            <p:cNvPr id="144" name="Regular Pentagon 143"/>
            <p:cNvSpPr/>
            <p:nvPr/>
          </p:nvSpPr>
          <p:spPr>
            <a:xfrm rot="2160000">
              <a:off x="6596123" y="1018787"/>
              <a:ext cx="360050" cy="345855"/>
            </a:xfrm>
            <a:prstGeom prst="pentagon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sp>
          <p:nvSpPr>
            <p:cNvPr id="145" name="Regular Pentagon 144"/>
            <p:cNvSpPr/>
            <p:nvPr/>
          </p:nvSpPr>
          <p:spPr>
            <a:xfrm rot="21308467">
              <a:off x="7599055" y="650675"/>
              <a:ext cx="360050" cy="345855"/>
            </a:xfrm>
            <a:prstGeom prst="pentagon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sp>
          <p:nvSpPr>
            <p:cNvPr id="146" name="Regular Pentagon 145"/>
            <p:cNvSpPr/>
            <p:nvPr/>
          </p:nvSpPr>
          <p:spPr>
            <a:xfrm rot="2019499">
              <a:off x="8158343" y="406959"/>
              <a:ext cx="360050" cy="345855"/>
            </a:xfrm>
            <a:prstGeom prst="pentagon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147" name="Straight Connector 146"/>
            <p:cNvCxnSpPr>
              <a:stCxn id="140" idx="0"/>
            </p:cNvCxnSpPr>
            <p:nvPr/>
          </p:nvCxnSpPr>
          <p:spPr>
            <a:xfrm>
              <a:off x="6383866" y="2269644"/>
              <a:ext cx="188706" cy="114627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147"/>
            <p:cNvCxnSpPr>
              <a:stCxn id="139" idx="1"/>
            </p:cNvCxnSpPr>
            <p:nvPr/>
          </p:nvCxnSpPr>
          <p:spPr>
            <a:xfrm>
              <a:off x="6774431" y="2043452"/>
              <a:ext cx="0" cy="231329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Connector 148"/>
            <p:cNvCxnSpPr>
              <a:stCxn id="141" idx="4"/>
            </p:cNvCxnSpPr>
            <p:nvPr/>
          </p:nvCxnSpPr>
          <p:spPr>
            <a:xfrm flipV="1">
              <a:off x="6565534" y="2371661"/>
              <a:ext cx="0" cy="238921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Connector 149"/>
            <p:cNvCxnSpPr/>
            <p:nvPr/>
          </p:nvCxnSpPr>
          <p:spPr>
            <a:xfrm flipV="1">
              <a:off x="6565534" y="2264076"/>
              <a:ext cx="210614" cy="120195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150"/>
            <p:cNvCxnSpPr/>
            <p:nvPr/>
          </p:nvCxnSpPr>
          <p:spPr>
            <a:xfrm flipV="1">
              <a:off x="6585488" y="2264076"/>
              <a:ext cx="132446" cy="75539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151"/>
            <p:cNvCxnSpPr/>
            <p:nvPr/>
          </p:nvCxnSpPr>
          <p:spPr>
            <a:xfrm flipH="1">
              <a:off x="6764376" y="1391105"/>
              <a:ext cx="0" cy="231329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/>
            <p:cNvCxnSpPr/>
            <p:nvPr/>
          </p:nvCxnSpPr>
          <p:spPr>
            <a:xfrm flipH="1">
              <a:off x="7212812" y="737452"/>
              <a:ext cx="170370" cy="210701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/>
            <p:cNvCxnSpPr>
              <a:endCxn id="145" idx="1"/>
            </p:cNvCxnSpPr>
            <p:nvPr/>
          </p:nvCxnSpPr>
          <p:spPr>
            <a:xfrm>
              <a:off x="7368402" y="739833"/>
              <a:ext cx="227842" cy="58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>
              <a:off x="7400415" y="785339"/>
              <a:ext cx="176213" cy="4512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Connector 155"/>
            <p:cNvCxnSpPr/>
            <p:nvPr/>
          </p:nvCxnSpPr>
          <p:spPr>
            <a:xfrm>
              <a:off x="7901802" y="985445"/>
              <a:ext cx="160037" cy="164074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/>
            <p:nvPr/>
          </p:nvCxnSpPr>
          <p:spPr>
            <a:xfrm flipH="1">
              <a:off x="7986582" y="1140406"/>
              <a:ext cx="72382" cy="2238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>
              <a:stCxn id="146" idx="2"/>
              <a:endCxn id="145" idx="5"/>
            </p:cNvCxnSpPr>
            <p:nvPr/>
          </p:nvCxnSpPr>
          <p:spPr>
            <a:xfrm flipH="1">
              <a:off x="7955000" y="662158"/>
              <a:ext cx="194916" cy="10552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Connector 158"/>
            <p:cNvCxnSpPr/>
            <p:nvPr/>
          </p:nvCxnSpPr>
          <p:spPr>
            <a:xfrm flipH="1">
              <a:off x="7952763" y="637681"/>
              <a:ext cx="175751" cy="95145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Connector 159"/>
            <p:cNvCxnSpPr>
              <a:endCxn id="146" idx="0"/>
            </p:cNvCxnSpPr>
            <p:nvPr/>
          </p:nvCxnSpPr>
          <p:spPr>
            <a:xfrm flipH="1">
              <a:off x="8434211" y="263554"/>
              <a:ext cx="98374" cy="172395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Connector 160"/>
            <p:cNvCxnSpPr/>
            <p:nvPr/>
          </p:nvCxnSpPr>
          <p:spPr>
            <a:xfrm flipH="1">
              <a:off x="8525442" y="268934"/>
              <a:ext cx="172191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Connector 161"/>
            <p:cNvCxnSpPr/>
            <p:nvPr/>
          </p:nvCxnSpPr>
          <p:spPr>
            <a:xfrm flipH="1" flipV="1">
              <a:off x="8508035" y="624738"/>
              <a:ext cx="194360" cy="3742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/>
            <p:nvPr/>
          </p:nvCxnSpPr>
          <p:spPr>
            <a:xfrm flipH="1" flipV="1">
              <a:off x="8095277" y="361843"/>
              <a:ext cx="109279" cy="107756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/>
            <p:cNvCxnSpPr/>
            <p:nvPr/>
          </p:nvCxnSpPr>
          <p:spPr>
            <a:xfrm flipH="1" flipV="1">
              <a:off x="8114228" y="335798"/>
              <a:ext cx="109279" cy="107756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flipH="1">
              <a:off x="7576628" y="983392"/>
              <a:ext cx="99141" cy="157014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flipH="1">
              <a:off x="7607150" y="1000796"/>
              <a:ext cx="99141" cy="157014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/>
            <p:nvPr/>
          </p:nvCxnSpPr>
          <p:spPr>
            <a:xfrm>
              <a:off x="7981820" y="1342396"/>
              <a:ext cx="110859" cy="154331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/>
            <p:cNvCxnSpPr/>
            <p:nvPr/>
          </p:nvCxnSpPr>
          <p:spPr>
            <a:xfrm flipH="1">
              <a:off x="7811116" y="1341750"/>
              <a:ext cx="175683" cy="23995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flipH="1">
              <a:off x="7818722" y="1373876"/>
              <a:ext cx="175683" cy="23995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/>
            <p:nvPr/>
          </p:nvCxnSpPr>
          <p:spPr>
            <a:xfrm flipH="1" flipV="1">
              <a:off x="8498782" y="655748"/>
              <a:ext cx="194360" cy="3742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1" name="TextBox 170"/>
            <p:cNvSpPr txBox="1"/>
            <p:nvPr/>
          </p:nvSpPr>
          <p:spPr>
            <a:xfrm>
              <a:off x="6701700" y="1282395"/>
              <a:ext cx="125352" cy="136081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72" name="Straight Connector 171"/>
            <p:cNvCxnSpPr/>
            <p:nvPr/>
          </p:nvCxnSpPr>
          <p:spPr>
            <a:xfrm flipV="1">
              <a:off x="6196805" y="2261487"/>
              <a:ext cx="132446" cy="75539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flipV="1">
              <a:off x="6779506" y="1920590"/>
              <a:ext cx="132446" cy="75539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/>
            <p:nvPr/>
          </p:nvCxnSpPr>
          <p:spPr>
            <a:xfrm flipV="1">
              <a:off x="6424108" y="2654012"/>
              <a:ext cx="132446" cy="75539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/>
            <p:cNvCxnSpPr/>
            <p:nvPr/>
          </p:nvCxnSpPr>
          <p:spPr>
            <a:xfrm>
              <a:off x="6443905" y="2908810"/>
              <a:ext cx="133200" cy="76305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/>
            <p:cNvCxnSpPr/>
            <p:nvPr/>
          </p:nvCxnSpPr>
          <p:spPr>
            <a:xfrm>
              <a:off x="6196805" y="2000059"/>
              <a:ext cx="133200" cy="76305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>
              <a:off x="6772924" y="1680053"/>
              <a:ext cx="133200" cy="76305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flipV="1">
              <a:off x="6720315" y="2740525"/>
              <a:ext cx="0" cy="17755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Straight Connector 178"/>
            <p:cNvCxnSpPr/>
            <p:nvPr/>
          </p:nvCxnSpPr>
          <p:spPr>
            <a:xfrm flipV="1">
              <a:off x="6043953" y="2070341"/>
              <a:ext cx="0" cy="17755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Connector 179"/>
            <p:cNvCxnSpPr/>
            <p:nvPr/>
          </p:nvCxnSpPr>
          <p:spPr>
            <a:xfrm flipV="1">
              <a:off x="6624978" y="1738099"/>
              <a:ext cx="0" cy="17755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flipH="1" flipV="1">
              <a:off x="6927043" y="1054647"/>
              <a:ext cx="54509" cy="177551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flipH="1" flipV="1">
              <a:off x="7018674" y="934092"/>
              <a:ext cx="171629" cy="37396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flipH="1">
              <a:off x="7121246" y="1132888"/>
              <a:ext cx="126119" cy="130433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4" name="TextBox 183"/>
            <p:cNvSpPr txBox="1"/>
            <p:nvPr/>
          </p:nvSpPr>
          <p:spPr>
            <a:xfrm>
              <a:off x="7847755" y="897787"/>
              <a:ext cx="125352" cy="136081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5" name="TextBox 184"/>
            <p:cNvSpPr txBox="1"/>
            <p:nvPr/>
          </p:nvSpPr>
          <p:spPr>
            <a:xfrm>
              <a:off x="7513952" y="1094588"/>
              <a:ext cx="125352" cy="136081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O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6" name="TextBox 185"/>
            <p:cNvSpPr txBox="1"/>
            <p:nvPr/>
          </p:nvSpPr>
          <p:spPr>
            <a:xfrm>
              <a:off x="7708267" y="1287481"/>
              <a:ext cx="125352" cy="136081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O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7" name="TextBox 186"/>
            <p:cNvSpPr txBox="1"/>
            <p:nvPr/>
          </p:nvSpPr>
          <p:spPr>
            <a:xfrm>
              <a:off x="8070980" y="1419562"/>
              <a:ext cx="228983" cy="136081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OH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8" name="TextBox 187"/>
            <p:cNvSpPr txBox="1"/>
            <p:nvPr/>
          </p:nvSpPr>
          <p:spPr>
            <a:xfrm>
              <a:off x="8003262" y="193843"/>
              <a:ext cx="125352" cy="136081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O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9" name="TextBox 188"/>
            <p:cNvSpPr txBox="1"/>
            <p:nvPr/>
          </p:nvSpPr>
          <p:spPr>
            <a:xfrm>
              <a:off x="8275692" y="702005"/>
              <a:ext cx="125352" cy="136081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S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0" name="TextBox 189"/>
            <p:cNvSpPr txBox="1"/>
            <p:nvPr/>
          </p:nvSpPr>
          <p:spPr>
            <a:xfrm>
              <a:off x="7704407" y="565602"/>
              <a:ext cx="125352" cy="136081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S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1" name="TextBox 190"/>
            <p:cNvSpPr txBox="1"/>
            <p:nvPr/>
          </p:nvSpPr>
          <p:spPr>
            <a:xfrm>
              <a:off x="8659074" y="601602"/>
              <a:ext cx="125352" cy="136081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S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2" name="TextBox 191"/>
            <p:cNvSpPr txBox="1"/>
            <p:nvPr/>
          </p:nvSpPr>
          <p:spPr>
            <a:xfrm>
              <a:off x="8704775" y="180487"/>
              <a:ext cx="319089" cy="136081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CH</a:t>
              </a:r>
              <a:r>
                <a:rPr lang="en-AU" sz="700" b="1" baseline="-25000" dirty="0" smtClean="0">
                  <a:latin typeface="Arial" pitchFamily="34" charset="0"/>
                  <a:cs typeface="Arial" pitchFamily="34" charset="0"/>
                </a:rPr>
                <a:t>3</a:t>
              </a:r>
              <a:endParaRPr lang="en-AU" sz="700" b="1" baseline="-25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3" name="TextBox 192"/>
            <p:cNvSpPr txBox="1"/>
            <p:nvPr/>
          </p:nvSpPr>
          <p:spPr>
            <a:xfrm>
              <a:off x="8361184" y="344694"/>
              <a:ext cx="125352" cy="136081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95" name="Group 194"/>
          <p:cNvGrpSpPr/>
          <p:nvPr/>
        </p:nvGrpSpPr>
        <p:grpSpPr>
          <a:xfrm>
            <a:off x="3609068" y="658278"/>
            <a:ext cx="1246110" cy="1431325"/>
            <a:chOff x="3347830" y="195734"/>
            <a:chExt cx="1553175" cy="1784030"/>
          </a:xfrm>
        </p:grpSpPr>
        <p:sp>
          <p:nvSpPr>
            <p:cNvPr id="196" name="Hexagon 195"/>
            <p:cNvSpPr/>
            <p:nvPr/>
          </p:nvSpPr>
          <p:spPr>
            <a:xfrm rot="1800000">
              <a:off x="3347830" y="892796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197" name="Straight Connector 196"/>
            <p:cNvCxnSpPr/>
            <p:nvPr/>
          </p:nvCxnSpPr>
          <p:spPr>
            <a:xfrm>
              <a:off x="3406883" y="977632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Straight Connector 197"/>
            <p:cNvCxnSpPr/>
            <p:nvPr/>
          </p:nvCxnSpPr>
          <p:spPr>
            <a:xfrm rot="7200000">
              <a:off x="3633125" y="850780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Straight Connector 198"/>
            <p:cNvCxnSpPr/>
            <p:nvPr/>
          </p:nvCxnSpPr>
          <p:spPr>
            <a:xfrm rot="14400000">
              <a:off x="3643725" y="1113677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0" name="Hexagon 199"/>
            <p:cNvSpPr/>
            <p:nvPr/>
          </p:nvSpPr>
          <p:spPr>
            <a:xfrm rot="1800000">
              <a:off x="4095116" y="910566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201" name="Straight Connector 200"/>
            <p:cNvCxnSpPr/>
            <p:nvPr/>
          </p:nvCxnSpPr>
          <p:spPr>
            <a:xfrm rot="7200000">
              <a:off x="4380411" y="868550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Connector 201"/>
            <p:cNvCxnSpPr/>
            <p:nvPr/>
          </p:nvCxnSpPr>
          <p:spPr>
            <a:xfrm rot="14400000">
              <a:off x="4391011" y="1131447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3" name="Hexagon 202"/>
            <p:cNvSpPr/>
            <p:nvPr/>
          </p:nvSpPr>
          <p:spPr>
            <a:xfrm rot="1800000">
              <a:off x="4469005" y="915931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204" name="Straight Connector 203"/>
            <p:cNvCxnSpPr/>
            <p:nvPr/>
          </p:nvCxnSpPr>
          <p:spPr>
            <a:xfrm rot="7200000">
              <a:off x="4754300" y="873915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Straight Connector 204"/>
            <p:cNvCxnSpPr/>
            <p:nvPr/>
          </p:nvCxnSpPr>
          <p:spPr>
            <a:xfrm rot="14400000">
              <a:off x="4764900" y="1136812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6" name="Hexagon 205"/>
            <p:cNvSpPr/>
            <p:nvPr/>
          </p:nvSpPr>
          <p:spPr>
            <a:xfrm rot="1800000">
              <a:off x="3721496" y="902820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207" name="Straight Connector 206"/>
            <p:cNvCxnSpPr/>
            <p:nvPr/>
          </p:nvCxnSpPr>
          <p:spPr>
            <a:xfrm rot="7200000">
              <a:off x="4006791" y="860804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Straight Connector 207"/>
            <p:cNvCxnSpPr/>
            <p:nvPr/>
          </p:nvCxnSpPr>
          <p:spPr>
            <a:xfrm rot="14400000">
              <a:off x="4017391" y="1123701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9" name="Hexagon 208"/>
            <p:cNvSpPr/>
            <p:nvPr/>
          </p:nvSpPr>
          <p:spPr>
            <a:xfrm rot="5400000">
              <a:off x="3715532" y="339370"/>
              <a:ext cx="432000" cy="144728"/>
            </a:xfrm>
            <a:prstGeom prst="hexagon">
              <a:avLst>
                <a:gd name="adj" fmla="val 73300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AU"/>
            </a:p>
          </p:txBody>
        </p:sp>
        <p:cxnSp>
          <p:nvCxnSpPr>
            <p:cNvPr id="210" name="Straight Connector 209"/>
            <p:cNvCxnSpPr/>
            <p:nvPr/>
          </p:nvCxnSpPr>
          <p:spPr>
            <a:xfrm>
              <a:off x="3886551" y="316570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flipH="1" flipV="1">
              <a:off x="3928029" y="246382"/>
              <a:ext cx="50400" cy="72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flipV="1">
              <a:off x="3931384" y="503095"/>
              <a:ext cx="50400" cy="72374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>
              <a:off x="3931532" y="627734"/>
              <a:ext cx="0" cy="255868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>
              <a:off x="4304823" y="627734"/>
              <a:ext cx="0" cy="255868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>
              <a:off x="3946816" y="1293208"/>
              <a:ext cx="0" cy="255868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>
              <a:off x="4317239" y="1293208"/>
              <a:ext cx="0" cy="255868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7" name="Hexagon 216"/>
            <p:cNvSpPr/>
            <p:nvPr/>
          </p:nvSpPr>
          <p:spPr>
            <a:xfrm rot="5400000">
              <a:off x="4086442" y="342938"/>
              <a:ext cx="432000" cy="144728"/>
            </a:xfrm>
            <a:prstGeom prst="hexagon">
              <a:avLst>
                <a:gd name="adj" fmla="val 73300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AU"/>
            </a:p>
          </p:txBody>
        </p:sp>
        <p:cxnSp>
          <p:nvCxnSpPr>
            <p:cNvPr id="218" name="Straight Connector 217"/>
            <p:cNvCxnSpPr/>
            <p:nvPr/>
          </p:nvCxnSpPr>
          <p:spPr>
            <a:xfrm>
              <a:off x="4257461" y="320138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flipH="1" flipV="1">
              <a:off x="4298939" y="249950"/>
              <a:ext cx="50400" cy="72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flipV="1">
              <a:off x="4302294" y="506663"/>
              <a:ext cx="50400" cy="72374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1" name="Hexagon 220"/>
            <p:cNvSpPr/>
            <p:nvPr/>
          </p:nvSpPr>
          <p:spPr>
            <a:xfrm rot="5400000">
              <a:off x="3730816" y="1691400"/>
              <a:ext cx="432000" cy="144728"/>
            </a:xfrm>
            <a:prstGeom prst="hexagon">
              <a:avLst>
                <a:gd name="adj" fmla="val 73300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AU"/>
            </a:p>
          </p:txBody>
        </p:sp>
        <p:cxnSp>
          <p:nvCxnSpPr>
            <p:cNvPr id="222" name="Straight Connector 221"/>
            <p:cNvCxnSpPr/>
            <p:nvPr/>
          </p:nvCxnSpPr>
          <p:spPr>
            <a:xfrm>
              <a:off x="3901835" y="1668600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flipH="1" flipV="1">
              <a:off x="3943313" y="1598412"/>
              <a:ext cx="50400" cy="72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flipV="1">
              <a:off x="3946668" y="1855125"/>
              <a:ext cx="50400" cy="72374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5" name="Hexagon 224"/>
            <p:cNvSpPr/>
            <p:nvPr/>
          </p:nvSpPr>
          <p:spPr>
            <a:xfrm rot="5400000">
              <a:off x="4101920" y="1686236"/>
              <a:ext cx="432000" cy="144728"/>
            </a:xfrm>
            <a:prstGeom prst="hexagon">
              <a:avLst>
                <a:gd name="adj" fmla="val 73300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AU"/>
            </a:p>
          </p:txBody>
        </p:sp>
        <p:cxnSp>
          <p:nvCxnSpPr>
            <p:cNvPr id="226" name="Straight Connector 225"/>
            <p:cNvCxnSpPr/>
            <p:nvPr/>
          </p:nvCxnSpPr>
          <p:spPr>
            <a:xfrm>
              <a:off x="4272939" y="1663436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flipH="1" flipV="1">
              <a:off x="4314417" y="1593248"/>
              <a:ext cx="50400" cy="72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flipV="1">
              <a:off x="4317772" y="1849961"/>
              <a:ext cx="50400" cy="72374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9" name="Group 228"/>
          <p:cNvGrpSpPr/>
          <p:nvPr/>
        </p:nvGrpSpPr>
        <p:grpSpPr>
          <a:xfrm>
            <a:off x="190881" y="-44884"/>
            <a:ext cx="2316966" cy="2359867"/>
            <a:chOff x="131320" y="116634"/>
            <a:chExt cx="2316966" cy="2359867"/>
          </a:xfrm>
        </p:grpSpPr>
        <p:sp>
          <p:nvSpPr>
            <p:cNvPr id="230" name="Hexagon 229"/>
            <p:cNvSpPr/>
            <p:nvPr/>
          </p:nvSpPr>
          <p:spPr>
            <a:xfrm rot="1800000">
              <a:off x="131320" y="1139306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231" name="Straight Connector 230"/>
            <p:cNvCxnSpPr/>
            <p:nvPr/>
          </p:nvCxnSpPr>
          <p:spPr>
            <a:xfrm rot="7200000">
              <a:off x="232964" y="1305961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2" name="Straight Connector 231"/>
            <p:cNvCxnSpPr/>
            <p:nvPr/>
          </p:nvCxnSpPr>
          <p:spPr>
            <a:xfrm rot="14400000">
              <a:off x="232962" y="1111058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3" name="Hexagon 232"/>
            <p:cNvSpPr/>
            <p:nvPr/>
          </p:nvSpPr>
          <p:spPr>
            <a:xfrm rot="1800000">
              <a:off x="428622" y="1144284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234" name="Straight Connector 233"/>
            <p:cNvCxnSpPr/>
            <p:nvPr/>
          </p:nvCxnSpPr>
          <p:spPr>
            <a:xfrm>
              <a:off x="709263" y="1220477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5" name="Straight Connector 234"/>
            <p:cNvCxnSpPr/>
            <p:nvPr/>
          </p:nvCxnSpPr>
          <p:spPr>
            <a:xfrm rot="7200000">
              <a:off x="536861" y="1311027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6" name="Straight Connector 235"/>
            <p:cNvCxnSpPr/>
            <p:nvPr/>
          </p:nvCxnSpPr>
          <p:spPr>
            <a:xfrm rot="14400000">
              <a:off x="528041" y="1119104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7" name="Regular Pentagon 236"/>
            <p:cNvSpPr/>
            <p:nvPr/>
          </p:nvSpPr>
          <p:spPr>
            <a:xfrm rot="5400000">
              <a:off x="744109" y="1156621"/>
              <a:ext cx="271022" cy="267162"/>
            </a:xfrm>
            <a:prstGeom prst="pentagon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sp>
          <p:nvSpPr>
            <p:cNvPr id="238" name="Hexagon 237"/>
            <p:cNvSpPr/>
            <p:nvPr/>
          </p:nvSpPr>
          <p:spPr>
            <a:xfrm rot="1800000">
              <a:off x="488551" y="654889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239" name="Straight Connector 238"/>
            <p:cNvCxnSpPr/>
            <p:nvPr/>
          </p:nvCxnSpPr>
          <p:spPr>
            <a:xfrm>
              <a:off x="778068" y="721669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7200000">
              <a:off x="605122" y="828427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4400000">
              <a:off x="595428" y="623311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>
              <a:stCxn id="238" idx="0"/>
            </p:cNvCxnSpPr>
            <p:nvPr/>
          </p:nvCxnSpPr>
          <p:spPr>
            <a:xfrm>
              <a:off x="807288" y="882637"/>
              <a:ext cx="161306" cy="8551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>
              <a:endCxn id="237" idx="1"/>
            </p:cNvCxnSpPr>
            <p:nvPr/>
          </p:nvCxnSpPr>
          <p:spPr>
            <a:xfrm flipH="1">
              <a:off x="911155" y="968476"/>
              <a:ext cx="53674" cy="186215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flipH="1">
              <a:off x="946192" y="994937"/>
              <a:ext cx="39645" cy="146283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>
              <a:off x="657064" y="477122"/>
              <a:ext cx="1" cy="146283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flipH="1">
              <a:off x="380335" y="868888"/>
              <a:ext cx="136220" cy="73141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47" name="Hexagon 246"/>
            <p:cNvSpPr/>
            <p:nvPr/>
          </p:nvSpPr>
          <p:spPr>
            <a:xfrm rot="7200000">
              <a:off x="1120854" y="145102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248" name="Straight Connector 247"/>
            <p:cNvCxnSpPr/>
            <p:nvPr/>
          </p:nvCxnSpPr>
          <p:spPr>
            <a:xfrm rot="12600000">
              <a:off x="1195137" y="154703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9800000">
              <a:off x="1391602" y="153671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0" name="Hexagon 249"/>
            <p:cNvSpPr/>
            <p:nvPr/>
          </p:nvSpPr>
          <p:spPr>
            <a:xfrm rot="7200000">
              <a:off x="1115875" y="442404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251" name="Straight Connector 250"/>
            <p:cNvCxnSpPr/>
            <p:nvPr/>
          </p:nvCxnSpPr>
          <p:spPr>
            <a:xfrm rot="5400000">
              <a:off x="1280747" y="633758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12600000">
              <a:off x="1191009" y="451940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9800000">
              <a:off x="1387504" y="450097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4" name="Regular Pentagon 253"/>
            <p:cNvSpPr/>
            <p:nvPr/>
          </p:nvSpPr>
          <p:spPr>
            <a:xfrm rot="10800000">
              <a:off x="1147600" y="732631"/>
              <a:ext cx="271022" cy="284716"/>
            </a:xfrm>
            <a:prstGeom prst="pentagon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sp>
          <p:nvSpPr>
            <p:cNvPr id="255" name="Hexagon 254"/>
            <p:cNvSpPr/>
            <p:nvPr/>
          </p:nvSpPr>
          <p:spPr>
            <a:xfrm rot="5400000">
              <a:off x="1746691" y="655322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256" name="Straight Connector 255"/>
            <p:cNvCxnSpPr/>
            <p:nvPr/>
          </p:nvCxnSpPr>
          <p:spPr>
            <a:xfrm rot="3600000">
              <a:off x="1869549" y="625626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0800000">
              <a:off x="2027067" y="721670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18000000">
              <a:off x="1856062" y="825940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>
              <a:stCxn id="255" idx="1"/>
            </p:cNvCxnSpPr>
            <p:nvPr/>
          </p:nvCxnSpPr>
          <p:spPr>
            <a:xfrm flipH="1">
              <a:off x="1604837" y="886273"/>
              <a:ext cx="170323" cy="82203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>
              <a:endCxn id="254" idx="1"/>
            </p:cNvCxnSpPr>
            <p:nvPr/>
          </p:nvCxnSpPr>
          <p:spPr>
            <a:xfrm flipH="1" flipV="1">
              <a:off x="1418622" y="908595"/>
              <a:ext cx="186215" cy="55788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5400000" flipH="1">
              <a:off x="1479636" y="895008"/>
              <a:ext cx="47431" cy="146283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>
              <a:off x="1920691" y="490108"/>
              <a:ext cx="1" cy="136746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63" name="Straight Connector 262"/>
            <p:cNvCxnSpPr>
              <a:endCxn id="255" idx="5"/>
            </p:cNvCxnSpPr>
            <p:nvPr/>
          </p:nvCxnSpPr>
          <p:spPr>
            <a:xfrm flipH="1" flipV="1">
              <a:off x="2059845" y="886273"/>
              <a:ext cx="102601" cy="56279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64" name="Hexagon 263"/>
            <p:cNvSpPr/>
            <p:nvPr/>
          </p:nvSpPr>
          <p:spPr>
            <a:xfrm rot="12600000">
              <a:off x="2106664" y="1155768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265" name="Straight Connector 264"/>
            <p:cNvCxnSpPr/>
            <p:nvPr/>
          </p:nvCxnSpPr>
          <p:spPr>
            <a:xfrm rot="18000000">
              <a:off x="2348460" y="1140518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3600000">
              <a:off x="2348460" y="1330275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7" name="Hexagon 266"/>
            <p:cNvSpPr/>
            <p:nvPr/>
          </p:nvSpPr>
          <p:spPr>
            <a:xfrm rot="12600000">
              <a:off x="1809362" y="1150789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268" name="Straight Connector 267"/>
            <p:cNvCxnSpPr/>
            <p:nvPr/>
          </p:nvCxnSpPr>
          <p:spPr>
            <a:xfrm flipH="1" flipV="1">
              <a:off x="1689998" y="1182228"/>
              <a:ext cx="108640" cy="35586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Straight Connector 268"/>
            <p:cNvCxnSpPr/>
            <p:nvPr/>
          </p:nvCxnSpPr>
          <p:spPr>
            <a:xfrm rot="18000000">
              <a:off x="2043810" y="1128503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3600000">
              <a:off x="2040299" y="1321845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1" name="Regular Pentagon 270"/>
            <p:cNvSpPr/>
            <p:nvPr/>
          </p:nvSpPr>
          <p:spPr>
            <a:xfrm rot="16200000">
              <a:off x="1569929" y="1162493"/>
              <a:ext cx="271022" cy="254128"/>
            </a:xfrm>
            <a:prstGeom prst="pentagon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sp>
          <p:nvSpPr>
            <p:cNvPr id="272" name="Hexagon 271"/>
            <p:cNvSpPr/>
            <p:nvPr/>
          </p:nvSpPr>
          <p:spPr>
            <a:xfrm rot="13562885">
              <a:off x="1692282" y="1714395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273" name="Straight Connector 272"/>
            <p:cNvCxnSpPr/>
            <p:nvPr/>
          </p:nvCxnSpPr>
          <p:spPr>
            <a:xfrm flipH="1" flipV="1">
              <a:off x="1894140" y="1726539"/>
              <a:ext cx="97476" cy="98393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4" name="Straight Connector 273"/>
            <p:cNvCxnSpPr/>
            <p:nvPr/>
          </p:nvCxnSpPr>
          <p:spPr>
            <a:xfrm flipV="1">
              <a:off x="1829648" y="1951786"/>
              <a:ext cx="136466" cy="36408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5" name="Straight Connector 274"/>
            <p:cNvCxnSpPr/>
            <p:nvPr/>
          </p:nvCxnSpPr>
          <p:spPr>
            <a:xfrm flipH="1">
              <a:off x="1731360" y="1761270"/>
              <a:ext cx="30619" cy="11719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6" name="Straight Connector 275"/>
            <p:cNvCxnSpPr>
              <a:stCxn id="272" idx="0"/>
            </p:cNvCxnSpPr>
            <p:nvPr/>
          </p:nvCxnSpPr>
          <p:spPr>
            <a:xfrm flipH="1" flipV="1">
              <a:off x="1626748" y="1615089"/>
              <a:ext cx="117792" cy="118678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77" name="Straight Connector 276"/>
            <p:cNvCxnSpPr>
              <a:endCxn id="271" idx="1"/>
            </p:cNvCxnSpPr>
            <p:nvPr/>
          </p:nvCxnSpPr>
          <p:spPr>
            <a:xfrm flipV="1">
              <a:off x="1626748" y="1425068"/>
              <a:ext cx="48696" cy="192651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flipV="1">
              <a:off x="1436206" y="1588589"/>
              <a:ext cx="168631" cy="53001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79" name="Straight Connector 278"/>
            <p:cNvCxnSpPr>
              <a:endCxn id="272" idx="4"/>
            </p:cNvCxnSpPr>
            <p:nvPr/>
          </p:nvCxnSpPr>
          <p:spPr>
            <a:xfrm flipV="1">
              <a:off x="1775160" y="2019322"/>
              <a:ext cx="46956" cy="153863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80" name="Straight Connector 279"/>
            <p:cNvCxnSpPr>
              <a:stCxn id="272" idx="2"/>
            </p:cNvCxnSpPr>
            <p:nvPr/>
          </p:nvCxnSpPr>
          <p:spPr>
            <a:xfrm flipV="1">
              <a:off x="2027067" y="1788968"/>
              <a:ext cx="135379" cy="32767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81" name="Hexagon 280"/>
            <p:cNvSpPr/>
            <p:nvPr/>
          </p:nvSpPr>
          <p:spPr>
            <a:xfrm rot="18000000">
              <a:off x="1097698" y="2163347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282" name="Straight Connector 281"/>
            <p:cNvCxnSpPr/>
            <p:nvPr/>
          </p:nvCxnSpPr>
          <p:spPr>
            <a:xfrm rot="1800000">
              <a:off x="1365816" y="2297344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9000000">
              <a:off x="1166479" y="2295416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4" name="Hexagon 283"/>
            <p:cNvSpPr/>
            <p:nvPr/>
          </p:nvSpPr>
          <p:spPr>
            <a:xfrm rot="18000000">
              <a:off x="1103349" y="1866045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285" name="Straight Connector 284"/>
            <p:cNvCxnSpPr/>
            <p:nvPr/>
          </p:nvCxnSpPr>
          <p:spPr>
            <a:xfrm rot="16200000">
              <a:off x="1277675" y="1816703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6" name="Straight Connector 285"/>
            <p:cNvCxnSpPr/>
            <p:nvPr/>
          </p:nvCxnSpPr>
          <p:spPr>
            <a:xfrm rot="1800000">
              <a:off x="1375858" y="1992820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7" name="Straight Connector 286"/>
            <p:cNvCxnSpPr/>
            <p:nvPr/>
          </p:nvCxnSpPr>
          <p:spPr>
            <a:xfrm rot="9000000">
              <a:off x="1172095" y="1998853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8" name="Regular Pentagon 287"/>
            <p:cNvSpPr/>
            <p:nvPr/>
          </p:nvSpPr>
          <p:spPr>
            <a:xfrm>
              <a:off x="1141551" y="1573904"/>
              <a:ext cx="271022" cy="284716"/>
            </a:xfrm>
            <a:prstGeom prst="pentagon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sp>
          <p:nvSpPr>
            <p:cNvPr id="289" name="Hexagon 288"/>
            <p:cNvSpPr/>
            <p:nvPr/>
          </p:nvSpPr>
          <p:spPr>
            <a:xfrm rot="19063538">
              <a:off x="541285" y="1719739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290" name="Straight Connector 289"/>
            <p:cNvCxnSpPr/>
            <p:nvPr/>
          </p:nvCxnSpPr>
          <p:spPr>
            <a:xfrm flipV="1">
              <a:off x="732250" y="1895435"/>
              <a:ext cx="106361" cy="92759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Straight Connector 290"/>
            <p:cNvCxnSpPr/>
            <p:nvPr/>
          </p:nvCxnSpPr>
          <p:spPr>
            <a:xfrm>
              <a:off x="589678" y="1824932"/>
              <a:ext cx="27592" cy="133671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flipH="1" flipV="1">
              <a:off x="687249" y="1730305"/>
              <a:ext cx="128877" cy="44145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Straight Connector 292"/>
            <p:cNvCxnSpPr>
              <a:stCxn id="289" idx="0"/>
            </p:cNvCxnSpPr>
            <p:nvPr/>
          </p:nvCxnSpPr>
          <p:spPr>
            <a:xfrm flipV="1">
              <a:off x="838484" y="1620394"/>
              <a:ext cx="127529" cy="126787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>
              <a:endCxn id="288" idx="1"/>
            </p:cNvCxnSpPr>
            <p:nvPr/>
          </p:nvCxnSpPr>
          <p:spPr>
            <a:xfrm rot="16200000" flipH="1">
              <a:off x="1018255" y="1559359"/>
              <a:ext cx="60378" cy="186215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95" name="Straight Connector 294"/>
            <p:cNvCxnSpPr/>
            <p:nvPr/>
          </p:nvCxnSpPr>
          <p:spPr>
            <a:xfrm flipH="1" flipV="1">
              <a:off x="946192" y="1440799"/>
              <a:ext cx="39644" cy="147789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96" name="Straight Connector 295"/>
            <p:cNvCxnSpPr/>
            <p:nvPr/>
          </p:nvCxnSpPr>
          <p:spPr>
            <a:xfrm>
              <a:off x="407399" y="1788968"/>
              <a:ext cx="146283" cy="32198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97" name="Straight Connector 296"/>
            <p:cNvCxnSpPr/>
            <p:nvPr/>
          </p:nvCxnSpPr>
          <p:spPr>
            <a:xfrm>
              <a:off x="742629" y="2022703"/>
              <a:ext cx="57071" cy="15048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>
              <a:endCxn id="254" idx="5"/>
            </p:cNvCxnSpPr>
            <p:nvPr/>
          </p:nvCxnSpPr>
          <p:spPr>
            <a:xfrm flipV="1">
              <a:off x="966014" y="908595"/>
              <a:ext cx="181586" cy="53905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>
              <a:stCxn id="288" idx="5"/>
            </p:cNvCxnSpPr>
            <p:nvPr/>
          </p:nvCxnSpPr>
          <p:spPr>
            <a:xfrm flipV="1">
              <a:off x="1412573" y="1616932"/>
              <a:ext cx="214175" cy="65723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00" name="Straight Connector 299"/>
            <p:cNvCxnSpPr>
              <a:stCxn id="237" idx="5"/>
            </p:cNvCxnSpPr>
            <p:nvPr/>
          </p:nvCxnSpPr>
          <p:spPr>
            <a:xfrm>
              <a:off x="911155" y="1425713"/>
              <a:ext cx="47199" cy="19468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01" name="Straight Connector 300"/>
            <p:cNvCxnSpPr>
              <a:stCxn id="271" idx="5"/>
            </p:cNvCxnSpPr>
            <p:nvPr/>
          </p:nvCxnSpPr>
          <p:spPr>
            <a:xfrm flipH="1" flipV="1">
              <a:off x="1604837" y="966266"/>
              <a:ext cx="70607" cy="18778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>
              <a:stCxn id="288" idx="0"/>
              <a:endCxn id="254" idx="0"/>
            </p:cNvCxnSpPr>
            <p:nvPr/>
          </p:nvCxnSpPr>
          <p:spPr>
            <a:xfrm flipV="1">
              <a:off x="1277063" y="1017347"/>
              <a:ext cx="6048" cy="556556"/>
            </a:xfrm>
            <a:prstGeom prst="line">
              <a:avLst/>
            </a:prstGeom>
            <a:ln w="19050">
              <a:solidFill>
                <a:schemeClr val="tx1"/>
              </a:solidFill>
              <a:prstDash val="sysDot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03" name="Straight Connector 302"/>
            <p:cNvCxnSpPr/>
            <p:nvPr/>
          </p:nvCxnSpPr>
          <p:spPr>
            <a:xfrm flipV="1">
              <a:off x="981528" y="1289557"/>
              <a:ext cx="565175" cy="646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04" name="Straight Connector 303"/>
            <p:cNvCxnSpPr/>
            <p:nvPr/>
          </p:nvCxnSpPr>
          <p:spPr>
            <a:xfrm flipV="1">
              <a:off x="1172095" y="1617719"/>
              <a:ext cx="90652" cy="7314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05" name="Straight Connector 304"/>
            <p:cNvCxnSpPr/>
            <p:nvPr/>
          </p:nvCxnSpPr>
          <p:spPr>
            <a:xfrm flipH="1" flipV="1">
              <a:off x="1187097" y="902215"/>
              <a:ext cx="89172" cy="73141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06" name="TextBox 305"/>
            <p:cNvSpPr txBox="1"/>
            <p:nvPr/>
          </p:nvSpPr>
          <p:spPr>
            <a:xfrm>
              <a:off x="548934" y="1069106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7" name="TextBox 306"/>
            <p:cNvSpPr txBox="1"/>
            <p:nvPr/>
          </p:nvSpPr>
          <p:spPr>
            <a:xfrm>
              <a:off x="936109" y="1217526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8" name="TextBox 307"/>
            <p:cNvSpPr txBox="1"/>
            <p:nvPr/>
          </p:nvSpPr>
          <p:spPr>
            <a:xfrm>
              <a:off x="551444" y="1360216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" name="TextBox 308"/>
            <p:cNvSpPr txBox="1"/>
            <p:nvPr/>
          </p:nvSpPr>
          <p:spPr>
            <a:xfrm>
              <a:off x="1922575" y="1075993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0" name="TextBox 309"/>
            <p:cNvSpPr txBox="1"/>
            <p:nvPr/>
          </p:nvSpPr>
          <p:spPr>
            <a:xfrm>
              <a:off x="1929098" y="1358828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1" name="TextBox 310"/>
            <p:cNvSpPr txBox="1"/>
            <p:nvPr/>
          </p:nvSpPr>
          <p:spPr>
            <a:xfrm>
              <a:off x="1095365" y="507858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2" name="TextBox 311"/>
            <p:cNvSpPr txBox="1"/>
            <p:nvPr/>
          </p:nvSpPr>
          <p:spPr>
            <a:xfrm>
              <a:off x="1392417" y="505348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3" name="TextBox 312"/>
            <p:cNvSpPr txBox="1"/>
            <p:nvPr/>
          </p:nvSpPr>
          <p:spPr>
            <a:xfrm>
              <a:off x="1076386" y="1924059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4" name="TextBox 313"/>
            <p:cNvSpPr txBox="1"/>
            <p:nvPr/>
          </p:nvSpPr>
          <p:spPr>
            <a:xfrm>
              <a:off x="1370825" y="1929383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5" name="TextBox 314"/>
            <p:cNvSpPr txBox="1"/>
            <p:nvPr/>
          </p:nvSpPr>
          <p:spPr>
            <a:xfrm>
              <a:off x="1233613" y="942532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6" name="TextBox 315"/>
            <p:cNvSpPr txBox="1"/>
            <p:nvPr/>
          </p:nvSpPr>
          <p:spPr>
            <a:xfrm>
              <a:off x="1546703" y="1216377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" name="TextBox 316"/>
            <p:cNvSpPr txBox="1"/>
            <p:nvPr/>
          </p:nvSpPr>
          <p:spPr>
            <a:xfrm>
              <a:off x="1228974" y="1519716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8" name="TextBox 317"/>
            <p:cNvSpPr txBox="1"/>
            <p:nvPr/>
          </p:nvSpPr>
          <p:spPr>
            <a:xfrm>
              <a:off x="1182862" y="1216428"/>
              <a:ext cx="199492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err="1" smtClean="0">
                  <a:latin typeface="Arial" pitchFamily="34" charset="0"/>
                  <a:cs typeface="Arial" pitchFamily="34" charset="0"/>
                </a:rPr>
                <a:t>Pd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9" name="TextBox 318"/>
            <p:cNvSpPr txBox="1"/>
            <p:nvPr/>
          </p:nvSpPr>
          <p:spPr>
            <a:xfrm>
              <a:off x="1714659" y="2160493"/>
              <a:ext cx="229978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err="1" smtClean="0">
                  <a:latin typeface="Arial" pitchFamily="34" charset="0"/>
                  <a:cs typeface="Arial" pitchFamily="34" charset="0"/>
                </a:rPr>
                <a:t>tBu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0" name="TextBox 319"/>
            <p:cNvSpPr txBox="1"/>
            <p:nvPr/>
          </p:nvSpPr>
          <p:spPr>
            <a:xfrm>
              <a:off x="2139252" y="1719171"/>
              <a:ext cx="229978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err="1" smtClean="0">
                  <a:latin typeface="Arial" pitchFamily="34" charset="0"/>
                  <a:cs typeface="Arial" pitchFamily="34" charset="0"/>
                </a:rPr>
                <a:t>tBu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1" name="TextBox 320"/>
            <p:cNvSpPr txBox="1"/>
            <p:nvPr/>
          </p:nvSpPr>
          <p:spPr>
            <a:xfrm>
              <a:off x="210286" y="1738527"/>
              <a:ext cx="229978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err="1" smtClean="0">
                  <a:latin typeface="Arial" pitchFamily="34" charset="0"/>
                  <a:cs typeface="Arial" pitchFamily="34" charset="0"/>
                </a:rPr>
                <a:t>tBu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2" name="TextBox 321"/>
            <p:cNvSpPr txBox="1"/>
            <p:nvPr/>
          </p:nvSpPr>
          <p:spPr>
            <a:xfrm>
              <a:off x="768015" y="2184976"/>
              <a:ext cx="229978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err="1" smtClean="0">
                  <a:latin typeface="Arial" pitchFamily="34" charset="0"/>
                  <a:cs typeface="Arial" pitchFamily="34" charset="0"/>
                </a:rPr>
                <a:t>tBu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3" name="TextBox 322"/>
            <p:cNvSpPr txBox="1"/>
            <p:nvPr/>
          </p:nvSpPr>
          <p:spPr>
            <a:xfrm>
              <a:off x="150357" y="885422"/>
              <a:ext cx="229978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err="1" smtClean="0">
                  <a:latin typeface="Arial" pitchFamily="34" charset="0"/>
                  <a:cs typeface="Arial" pitchFamily="34" charset="0"/>
                </a:rPr>
                <a:t>tBu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4" name="TextBox 323"/>
            <p:cNvSpPr txBox="1"/>
            <p:nvPr/>
          </p:nvSpPr>
          <p:spPr>
            <a:xfrm>
              <a:off x="627716" y="359811"/>
              <a:ext cx="229978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err="1" smtClean="0">
                  <a:latin typeface="Arial" pitchFamily="34" charset="0"/>
                  <a:cs typeface="Arial" pitchFamily="34" charset="0"/>
                </a:rPr>
                <a:t>tBu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5" name="TextBox 324"/>
            <p:cNvSpPr txBox="1"/>
            <p:nvPr/>
          </p:nvSpPr>
          <p:spPr>
            <a:xfrm>
              <a:off x="2158449" y="905458"/>
              <a:ext cx="229978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err="1" smtClean="0">
                  <a:latin typeface="Arial" pitchFamily="34" charset="0"/>
                  <a:cs typeface="Arial" pitchFamily="34" charset="0"/>
                </a:rPr>
                <a:t>tBu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6" name="TextBox 325"/>
            <p:cNvSpPr txBox="1"/>
            <p:nvPr/>
          </p:nvSpPr>
          <p:spPr>
            <a:xfrm>
              <a:off x="1917698" y="362030"/>
              <a:ext cx="229978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err="1" smtClean="0">
                  <a:latin typeface="Arial" pitchFamily="34" charset="0"/>
                  <a:cs typeface="Arial" pitchFamily="34" charset="0"/>
                </a:rPr>
                <a:t>tBu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27" name="Straight Connector 326"/>
            <p:cNvCxnSpPr/>
            <p:nvPr/>
          </p:nvCxnSpPr>
          <p:spPr>
            <a:xfrm flipH="1">
              <a:off x="1689998" y="1357431"/>
              <a:ext cx="108640" cy="35586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2" name="Freeform 331"/>
          <p:cNvSpPr/>
          <p:nvPr/>
        </p:nvSpPr>
        <p:spPr>
          <a:xfrm rot="10800000">
            <a:off x="6087457" y="590442"/>
            <a:ext cx="3007457" cy="507899"/>
          </a:xfrm>
          <a:custGeom>
            <a:avLst/>
            <a:gdLst>
              <a:gd name="connsiteX0" fmla="*/ 0 w 1064418"/>
              <a:gd name="connsiteY0" fmla="*/ 0 h 731044"/>
              <a:gd name="connsiteX1" fmla="*/ 73818 w 1064418"/>
              <a:gd name="connsiteY1" fmla="*/ 726281 h 731044"/>
              <a:gd name="connsiteX2" fmla="*/ 150018 w 1064418"/>
              <a:gd name="connsiteY2" fmla="*/ 4763 h 731044"/>
              <a:gd name="connsiteX3" fmla="*/ 219075 w 1064418"/>
              <a:gd name="connsiteY3" fmla="*/ 723900 h 731044"/>
              <a:gd name="connsiteX4" fmla="*/ 288131 w 1064418"/>
              <a:gd name="connsiteY4" fmla="*/ 4763 h 731044"/>
              <a:gd name="connsiteX5" fmla="*/ 361950 w 1064418"/>
              <a:gd name="connsiteY5" fmla="*/ 726281 h 731044"/>
              <a:gd name="connsiteX6" fmla="*/ 435768 w 1064418"/>
              <a:gd name="connsiteY6" fmla="*/ 2381 h 731044"/>
              <a:gd name="connsiteX7" fmla="*/ 504825 w 1064418"/>
              <a:gd name="connsiteY7" fmla="*/ 723900 h 731044"/>
              <a:gd name="connsiteX8" fmla="*/ 578643 w 1064418"/>
              <a:gd name="connsiteY8" fmla="*/ 7144 h 731044"/>
              <a:gd name="connsiteX9" fmla="*/ 650081 w 1064418"/>
              <a:gd name="connsiteY9" fmla="*/ 731044 h 731044"/>
              <a:gd name="connsiteX10" fmla="*/ 721518 w 1064418"/>
              <a:gd name="connsiteY10" fmla="*/ 7144 h 731044"/>
              <a:gd name="connsiteX11" fmla="*/ 771525 w 1064418"/>
              <a:gd name="connsiteY11" fmla="*/ 366713 h 731044"/>
              <a:gd name="connsiteX12" fmla="*/ 1064418 w 1064418"/>
              <a:gd name="connsiteY12" fmla="*/ 404813 h 731044"/>
              <a:gd name="connsiteX0" fmla="*/ 0 w 1064418"/>
              <a:gd name="connsiteY0" fmla="*/ 0 h 731044"/>
              <a:gd name="connsiteX1" fmla="*/ 73818 w 1064418"/>
              <a:gd name="connsiteY1" fmla="*/ 726281 h 731044"/>
              <a:gd name="connsiteX2" fmla="*/ 150018 w 1064418"/>
              <a:gd name="connsiteY2" fmla="*/ 4763 h 731044"/>
              <a:gd name="connsiteX3" fmla="*/ 219075 w 1064418"/>
              <a:gd name="connsiteY3" fmla="*/ 723900 h 731044"/>
              <a:gd name="connsiteX4" fmla="*/ 288131 w 1064418"/>
              <a:gd name="connsiteY4" fmla="*/ 4763 h 731044"/>
              <a:gd name="connsiteX5" fmla="*/ 361950 w 1064418"/>
              <a:gd name="connsiteY5" fmla="*/ 726281 h 731044"/>
              <a:gd name="connsiteX6" fmla="*/ 435768 w 1064418"/>
              <a:gd name="connsiteY6" fmla="*/ 2381 h 731044"/>
              <a:gd name="connsiteX7" fmla="*/ 504825 w 1064418"/>
              <a:gd name="connsiteY7" fmla="*/ 723900 h 731044"/>
              <a:gd name="connsiteX8" fmla="*/ 578643 w 1064418"/>
              <a:gd name="connsiteY8" fmla="*/ 7144 h 731044"/>
              <a:gd name="connsiteX9" fmla="*/ 650081 w 1064418"/>
              <a:gd name="connsiteY9" fmla="*/ 731044 h 731044"/>
              <a:gd name="connsiteX10" fmla="*/ 721518 w 1064418"/>
              <a:gd name="connsiteY10" fmla="*/ 7144 h 731044"/>
              <a:gd name="connsiteX11" fmla="*/ 781050 w 1064418"/>
              <a:gd name="connsiteY11" fmla="*/ 390320 h 731044"/>
              <a:gd name="connsiteX12" fmla="*/ 1064418 w 1064418"/>
              <a:gd name="connsiteY12" fmla="*/ 404813 h 731044"/>
              <a:gd name="connsiteX0" fmla="*/ 0 w 1064418"/>
              <a:gd name="connsiteY0" fmla="*/ 0 h 731044"/>
              <a:gd name="connsiteX1" fmla="*/ 73818 w 1064418"/>
              <a:gd name="connsiteY1" fmla="*/ 726281 h 731044"/>
              <a:gd name="connsiteX2" fmla="*/ 150018 w 1064418"/>
              <a:gd name="connsiteY2" fmla="*/ 4763 h 731044"/>
              <a:gd name="connsiteX3" fmla="*/ 219075 w 1064418"/>
              <a:gd name="connsiteY3" fmla="*/ 723900 h 731044"/>
              <a:gd name="connsiteX4" fmla="*/ 288131 w 1064418"/>
              <a:gd name="connsiteY4" fmla="*/ 4763 h 731044"/>
              <a:gd name="connsiteX5" fmla="*/ 361950 w 1064418"/>
              <a:gd name="connsiteY5" fmla="*/ 726281 h 731044"/>
              <a:gd name="connsiteX6" fmla="*/ 435768 w 1064418"/>
              <a:gd name="connsiteY6" fmla="*/ 2381 h 731044"/>
              <a:gd name="connsiteX7" fmla="*/ 504825 w 1064418"/>
              <a:gd name="connsiteY7" fmla="*/ 723900 h 731044"/>
              <a:gd name="connsiteX8" fmla="*/ 578643 w 1064418"/>
              <a:gd name="connsiteY8" fmla="*/ 7144 h 731044"/>
              <a:gd name="connsiteX9" fmla="*/ 650081 w 1064418"/>
              <a:gd name="connsiteY9" fmla="*/ 731044 h 731044"/>
              <a:gd name="connsiteX10" fmla="*/ 721518 w 1064418"/>
              <a:gd name="connsiteY10" fmla="*/ 7144 h 731044"/>
              <a:gd name="connsiteX11" fmla="*/ 781050 w 1064418"/>
              <a:gd name="connsiteY11" fmla="*/ 390320 h 731044"/>
              <a:gd name="connsiteX12" fmla="*/ 1064418 w 1064418"/>
              <a:gd name="connsiteY12" fmla="*/ 404813 h 731044"/>
              <a:gd name="connsiteX0" fmla="*/ 0 w 1064418"/>
              <a:gd name="connsiteY0" fmla="*/ 0 h 731044"/>
              <a:gd name="connsiteX1" fmla="*/ 73818 w 1064418"/>
              <a:gd name="connsiteY1" fmla="*/ 726281 h 731044"/>
              <a:gd name="connsiteX2" fmla="*/ 150018 w 1064418"/>
              <a:gd name="connsiteY2" fmla="*/ 4763 h 731044"/>
              <a:gd name="connsiteX3" fmla="*/ 219075 w 1064418"/>
              <a:gd name="connsiteY3" fmla="*/ 723900 h 731044"/>
              <a:gd name="connsiteX4" fmla="*/ 288131 w 1064418"/>
              <a:gd name="connsiteY4" fmla="*/ 4763 h 731044"/>
              <a:gd name="connsiteX5" fmla="*/ 361950 w 1064418"/>
              <a:gd name="connsiteY5" fmla="*/ 726281 h 731044"/>
              <a:gd name="connsiteX6" fmla="*/ 435768 w 1064418"/>
              <a:gd name="connsiteY6" fmla="*/ 2381 h 731044"/>
              <a:gd name="connsiteX7" fmla="*/ 504825 w 1064418"/>
              <a:gd name="connsiteY7" fmla="*/ 723900 h 731044"/>
              <a:gd name="connsiteX8" fmla="*/ 578643 w 1064418"/>
              <a:gd name="connsiteY8" fmla="*/ 7144 h 731044"/>
              <a:gd name="connsiteX9" fmla="*/ 650081 w 1064418"/>
              <a:gd name="connsiteY9" fmla="*/ 731044 h 731044"/>
              <a:gd name="connsiteX10" fmla="*/ 721518 w 1064418"/>
              <a:gd name="connsiteY10" fmla="*/ 7144 h 731044"/>
              <a:gd name="connsiteX11" fmla="*/ 781050 w 1064418"/>
              <a:gd name="connsiteY11" fmla="*/ 390320 h 731044"/>
              <a:gd name="connsiteX12" fmla="*/ 962025 w 1064418"/>
              <a:gd name="connsiteY12" fmla="*/ 439909 h 731044"/>
              <a:gd name="connsiteX13" fmla="*/ 1064418 w 1064418"/>
              <a:gd name="connsiteY13" fmla="*/ 404813 h 731044"/>
              <a:gd name="connsiteX0" fmla="*/ 0 w 1066799"/>
              <a:gd name="connsiteY0" fmla="*/ 0 h 731044"/>
              <a:gd name="connsiteX1" fmla="*/ 73818 w 1066799"/>
              <a:gd name="connsiteY1" fmla="*/ 726281 h 731044"/>
              <a:gd name="connsiteX2" fmla="*/ 150018 w 1066799"/>
              <a:gd name="connsiteY2" fmla="*/ 4763 h 731044"/>
              <a:gd name="connsiteX3" fmla="*/ 219075 w 1066799"/>
              <a:gd name="connsiteY3" fmla="*/ 723900 h 731044"/>
              <a:gd name="connsiteX4" fmla="*/ 288131 w 1066799"/>
              <a:gd name="connsiteY4" fmla="*/ 4763 h 731044"/>
              <a:gd name="connsiteX5" fmla="*/ 361950 w 1066799"/>
              <a:gd name="connsiteY5" fmla="*/ 726281 h 731044"/>
              <a:gd name="connsiteX6" fmla="*/ 435768 w 1066799"/>
              <a:gd name="connsiteY6" fmla="*/ 2381 h 731044"/>
              <a:gd name="connsiteX7" fmla="*/ 504825 w 1066799"/>
              <a:gd name="connsiteY7" fmla="*/ 723900 h 731044"/>
              <a:gd name="connsiteX8" fmla="*/ 578643 w 1066799"/>
              <a:gd name="connsiteY8" fmla="*/ 7144 h 731044"/>
              <a:gd name="connsiteX9" fmla="*/ 650081 w 1066799"/>
              <a:gd name="connsiteY9" fmla="*/ 731044 h 731044"/>
              <a:gd name="connsiteX10" fmla="*/ 721518 w 1066799"/>
              <a:gd name="connsiteY10" fmla="*/ 7144 h 731044"/>
              <a:gd name="connsiteX11" fmla="*/ 781050 w 1066799"/>
              <a:gd name="connsiteY11" fmla="*/ 390320 h 731044"/>
              <a:gd name="connsiteX12" fmla="*/ 962025 w 1066799"/>
              <a:gd name="connsiteY12" fmla="*/ 439909 h 731044"/>
              <a:gd name="connsiteX13" fmla="*/ 1066799 w 1066799"/>
              <a:gd name="connsiteY13" fmla="*/ 444155 h 731044"/>
              <a:gd name="connsiteX0" fmla="*/ 0 w 1066799"/>
              <a:gd name="connsiteY0" fmla="*/ 0 h 731044"/>
              <a:gd name="connsiteX1" fmla="*/ 73818 w 1066799"/>
              <a:gd name="connsiteY1" fmla="*/ 726281 h 731044"/>
              <a:gd name="connsiteX2" fmla="*/ 150018 w 1066799"/>
              <a:gd name="connsiteY2" fmla="*/ 4763 h 731044"/>
              <a:gd name="connsiteX3" fmla="*/ 219075 w 1066799"/>
              <a:gd name="connsiteY3" fmla="*/ 723900 h 731044"/>
              <a:gd name="connsiteX4" fmla="*/ 288131 w 1066799"/>
              <a:gd name="connsiteY4" fmla="*/ 4763 h 731044"/>
              <a:gd name="connsiteX5" fmla="*/ 361950 w 1066799"/>
              <a:gd name="connsiteY5" fmla="*/ 726281 h 731044"/>
              <a:gd name="connsiteX6" fmla="*/ 435768 w 1066799"/>
              <a:gd name="connsiteY6" fmla="*/ 2381 h 731044"/>
              <a:gd name="connsiteX7" fmla="*/ 504825 w 1066799"/>
              <a:gd name="connsiteY7" fmla="*/ 723900 h 731044"/>
              <a:gd name="connsiteX8" fmla="*/ 578643 w 1066799"/>
              <a:gd name="connsiteY8" fmla="*/ 7144 h 731044"/>
              <a:gd name="connsiteX9" fmla="*/ 650081 w 1066799"/>
              <a:gd name="connsiteY9" fmla="*/ 731044 h 731044"/>
              <a:gd name="connsiteX10" fmla="*/ 721518 w 1066799"/>
              <a:gd name="connsiteY10" fmla="*/ 7144 h 731044"/>
              <a:gd name="connsiteX11" fmla="*/ 781050 w 1066799"/>
              <a:gd name="connsiteY11" fmla="*/ 390320 h 731044"/>
              <a:gd name="connsiteX12" fmla="*/ 848728 w 1066799"/>
              <a:gd name="connsiteY12" fmla="*/ 429627 h 731044"/>
              <a:gd name="connsiteX13" fmla="*/ 1066799 w 1066799"/>
              <a:gd name="connsiteY13" fmla="*/ 444155 h 731044"/>
              <a:gd name="connsiteX0" fmla="*/ 0 w 888762"/>
              <a:gd name="connsiteY0" fmla="*/ 0 h 731044"/>
              <a:gd name="connsiteX1" fmla="*/ 73818 w 888762"/>
              <a:gd name="connsiteY1" fmla="*/ 726281 h 731044"/>
              <a:gd name="connsiteX2" fmla="*/ 150018 w 888762"/>
              <a:gd name="connsiteY2" fmla="*/ 4763 h 731044"/>
              <a:gd name="connsiteX3" fmla="*/ 219075 w 888762"/>
              <a:gd name="connsiteY3" fmla="*/ 723900 h 731044"/>
              <a:gd name="connsiteX4" fmla="*/ 288131 w 888762"/>
              <a:gd name="connsiteY4" fmla="*/ 4763 h 731044"/>
              <a:gd name="connsiteX5" fmla="*/ 361950 w 888762"/>
              <a:gd name="connsiteY5" fmla="*/ 726281 h 731044"/>
              <a:gd name="connsiteX6" fmla="*/ 435768 w 888762"/>
              <a:gd name="connsiteY6" fmla="*/ 2381 h 731044"/>
              <a:gd name="connsiteX7" fmla="*/ 504825 w 888762"/>
              <a:gd name="connsiteY7" fmla="*/ 723900 h 731044"/>
              <a:gd name="connsiteX8" fmla="*/ 578643 w 888762"/>
              <a:gd name="connsiteY8" fmla="*/ 7144 h 731044"/>
              <a:gd name="connsiteX9" fmla="*/ 650081 w 888762"/>
              <a:gd name="connsiteY9" fmla="*/ 731044 h 731044"/>
              <a:gd name="connsiteX10" fmla="*/ 721518 w 888762"/>
              <a:gd name="connsiteY10" fmla="*/ 7144 h 731044"/>
              <a:gd name="connsiteX11" fmla="*/ 781050 w 888762"/>
              <a:gd name="connsiteY11" fmla="*/ 390320 h 731044"/>
              <a:gd name="connsiteX12" fmla="*/ 848728 w 888762"/>
              <a:gd name="connsiteY12" fmla="*/ 429627 h 731044"/>
              <a:gd name="connsiteX13" fmla="*/ 888762 w 888762"/>
              <a:gd name="connsiteY13" fmla="*/ 427016 h 731044"/>
              <a:gd name="connsiteX0" fmla="*/ 0 w 888762"/>
              <a:gd name="connsiteY0" fmla="*/ 0 h 731044"/>
              <a:gd name="connsiteX1" fmla="*/ 73818 w 888762"/>
              <a:gd name="connsiteY1" fmla="*/ 726281 h 731044"/>
              <a:gd name="connsiteX2" fmla="*/ 150018 w 888762"/>
              <a:gd name="connsiteY2" fmla="*/ 4763 h 731044"/>
              <a:gd name="connsiteX3" fmla="*/ 219075 w 888762"/>
              <a:gd name="connsiteY3" fmla="*/ 723900 h 731044"/>
              <a:gd name="connsiteX4" fmla="*/ 288131 w 888762"/>
              <a:gd name="connsiteY4" fmla="*/ 4763 h 731044"/>
              <a:gd name="connsiteX5" fmla="*/ 361950 w 888762"/>
              <a:gd name="connsiteY5" fmla="*/ 726281 h 731044"/>
              <a:gd name="connsiteX6" fmla="*/ 435768 w 888762"/>
              <a:gd name="connsiteY6" fmla="*/ 2381 h 731044"/>
              <a:gd name="connsiteX7" fmla="*/ 504825 w 888762"/>
              <a:gd name="connsiteY7" fmla="*/ 723900 h 731044"/>
              <a:gd name="connsiteX8" fmla="*/ 578643 w 888762"/>
              <a:gd name="connsiteY8" fmla="*/ 7144 h 731044"/>
              <a:gd name="connsiteX9" fmla="*/ 650081 w 888762"/>
              <a:gd name="connsiteY9" fmla="*/ 731044 h 731044"/>
              <a:gd name="connsiteX10" fmla="*/ 721518 w 888762"/>
              <a:gd name="connsiteY10" fmla="*/ 7144 h 731044"/>
              <a:gd name="connsiteX11" fmla="*/ 781050 w 888762"/>
              <a:gd name="connsiteY11" fmla="*/ 390320 h 731044"/>
              <a:gd name="connsiteX12" fmla="*/ 848728 w 888762"/>
              <a:gd name="connsiteY12" fmla="*/ 429627 h 731044"/>
              <a:gd name="connsiteX13" fmla="*/ 888762 w 888762"/>
              <a:gd name="connsiteY13" fmla="*/ 427016 h 731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88762" h="731044">
                <a:moveTo>
                  <a:pt x="0" y="0"/>
                </a:moveTo>
                <a:cubicBezTo>
                  <a:pt x="24407" y="362743"/>
                  <a:pt x="48815" y="725487"/>
                  <a:pt x="73818" y="726281"/>
                </a:cubicBezTo>
                <a:cubicBezTo>
                  <a:pt x="98821" y="727075"/>
                  <a:pt x="125809" y="5160"/>
                  <a:pt x="150018" y="4763"/>
                </a:cubicBezTo>
                <a:cubicBezTo>
                  <a:pt x="174227" y="4366"/>
                  <a:pt x="196056" y="723900"/>
                  <a:pt x="219075" y="723900"/>
                </a:cubicBezTo>
                <a:cubicBezTo>
                  <a:pt x="242094" y="723900"/>
                  <a:pt x="264319" y="4366"/>
                  <a:pt x="288131" y="4763"/>
                </a:cubicBezTo>
                <a:cubicBezTo>
                  <a:pt x="311944" y="5160"/>
                  <a:pt x="337344" y="726678"/>
                  <a:pt x="361950" y="726281"/>
                </a:cubicBezTo>
                <a:cubicBezTo>
                  <a:pt x="386556" y="725884"/>
                  <a:pt x="411956" y="2778"/>
                  <a:pt x="435768" y="2381"/>
                </a:cubicBezTo>
                <a:cubicBezTo>
                  <a:pt x="459581" y="1984"/>
                  <a:pt x="481013" y="723106"/>
                  <a:pt x="504825" y="723900"/>
                </a:cubicBezTo>
                <a:cubicBezTo>
                  <a:pt x="528637" y="724694"/>
                  <a:pt x="554434" y="5953"/>
                  <a:pt x="578643" y="7144"/>
                </a:cubicBezTo>
                <a:cubicBezTo>
                  <a:pt x="602852" y="8335"/>
                  <a:pt x="626269" y="731044"/>
                  <a:pt x="650081" y="731044"/>
                </a:cubicBezTo>
                <a:cubicBezTo>
                  <a:pt x="673893" y="731044"/>
                  <a:pt x="699690" y="63931"/>
                  <a:pt x="721518" y="7144"/>
                </a:cubicBezTo>
                <a:cubicBezTo>
                  <a:pt x="743346" y="-49643"/>
                  <a:pt x="759848" y="319906"/>
                  <a:pt x="781050" y="390320"/>
                </a:cubicBezTo>
                <a:cubicBezTo>
                  <a:pt x="802252" y="460734"/>
                  <a:pt x="833871" y="420358"/>
                  <a:pt x="848728" y="429627"/>
                </a:cubicBezTo>
                <a:cubicBezTo>
                  <a:pt x="895956" y="432043"/>
                  <a:pt x="872887" y="432865"/>
                  <a:pt x="888762" y="427016"/>
                </a:cubicBezTo>
              </a:path>
            </a:pathLst>
          </a:custGeom>
          <a:ln w="63500">
            <a:solidFill>
              <a:srgbClr val="FF0000"/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33" name="Freeform 332"/>
          <p:cNvSpPr/>
          <p:nvPr/>
        </p:nvSpPr>
        <p:spPr>
          <a:xfrm>
            <a:off x="6085637" y="1373942"/>
            <a:ext cx="1931670" cy="507899"/>
          </a:xfrm>
          <a:custGeom>
            <a:avLst/>
            <a:gdLst>
              <a:gd name="connsiteX0" fmla="*/ 0 w 1064418"/>
              <a:gd name="connsiteY0" fmla="*/ 0 h 731044"/>
              <a:gd name="connsiteX1" fmla="*/ 73818 w 1064418"/>
              <a:gd name="connsiteY1" fmla="*/ 726281 h 731044"/>
              <a:gd name="connsiteX2" fmla="*/ 150018 w 1064418"/>
              <a:gd name="connsiteY2" fmla="*/ 4763 h 731044"/>
              <a:gd name="connsiteX3" fmla="*/ 219075 w 1064418"/>
              <a:gd name="connsiteY3" fmla="*/ 723900 h 731044"/>
              <a:gd name="connsiteX4" fmla="*/ 288131 w 1064418"/>
              <a:gd name="connsiteY4" fmla="*/ 4763 h 731044"/>
              <a:gd name="connsiteX5" fmla="*/ 361950 w 1064418"/>
              <a:gd name="connsiteY5" fmla="*/ 726281 h 731044"/>
              <a:gd name="connsiteX6" fmla="*/ 435768 w 1064418"/>
              <a:gd name="connsiteY6" fmla="*/ 2381 h 731044"/>
              <a:gd name="connsiteX7" fmla="*/ 504825 w 1064418"/>
              <a:gd name="connsiteY7" fmla="*/ 723900 h 731044"/>
              <a:gd name="connsiteX8" fmla="*/ 578643 w 1064418"/>
              <a:gd name="connsiteY8" fmla="*/ 7144 h 731044"/>
              <a:gd name="connsiteX9" fmla="*/ 650081 w 1064418"/>
              <a:gd name="connsiteY9" fmla="*/ 731044 h 731044"/>
              <a:gd name="connsiteX10" fmla="*/ 721518 w 1064418"/>
              <a:gd name="connsiteY10" fmla="*/ 7144 h 731044"/>
              <a:gd name="connsiteX11" fmla="*/ 771525 w 1064418"/>
              <a:gd name="connsiteY11" fmla="*/ 366713 h 731044"/>
              <a:gd name="connsiteX12" fmla="*/ 1064418 w 1064418"/>
              <a:gd name="connsiteY12" fmla="*/ 404813 h 731044"/>
              <a:gd name="connsiteX0" fmla="*/ 0 w 1064418"/>
              <a:gd name="connsiteY0" fmla="*/ 0 h 731044"/>
              <a:gd name="connsiteX1" fmla="*/ 73818 w 1064418"/>
              <a:gd name="connsiteY1" fmla="*/ 726281 h 731044"/>
              <a:gd name="connsiteX2" fmla="*/ 150018 w 1064418"/>
              <a:gd name="connsiteY2" fmla="*/ 4763 h 731044"/>
              <a:gd name="connsiteX3" fmla="*/ 219075 w 1064418"/>
              <a:gd name="connsiteY3" fmla="*/ 723900 h 731044"/>
              <a:gd name="connsiteX4" fmla="*/ 288131 w 1064418"/>
              <a:gd name="connsiteY4" fmla="*/ 4763 h 731044"/>
              <a:gd name="connsiteX5" fmla="*/ 361950 w 1064418"/>
              <a:gd name="connsiteY5" fmla="*/ 726281 h 731044"/>
              <a:gd name="connsiteX6" fmla="*/ 435768 w 1064418"/>
              <a:gd name="connsiteY6" fmla="*/ 2381 h 731044"/>
              <a:gd name="connsiteX7" fmla="*/ 504825 w 1064418"/>
              <a:gd name="connsiteY7" fmla="*/ 723900 h 731044"/>
              <a:gd name="connsiteX8" fmla="*/ 578643 w 1064418"/>
              <a:gd name="connsiteY8" fmla="*/ 7144 h 731044"/>
              <a:gd name="connsiteX9" fmla="*/ 650081 w 1064418"/>
              <a:gd name="connsiteY9" fmla="*/ 731044 h 731044"/>
              <a:gd name="connsiteX10" fmla="*/ 721518 w 1064418"/>
              <a:gd name="connsiteY10" fmla="*/ 7144 h 731044"/>
              <a:gd name="connsiteX11" fmla="*/ 781050 w 1064418"/>
              <a:gd name="connsiteY11" fmla="*/ 390320 h 731044"/>
              <a:gd name="connsiteX12" fmla="*/ 1064418 w 1064418"/>
              <a:gd name="connsiteY12" fmla="*/ 404813 h 731044"/>
              <a:gd name="connsiteX0" fmla="*/ 0 w 1064418"/>
              <a:gd name="connsiteY0" fmla="*/ 0 h 731044"/>
              <a:gd name="connsiteX1" fmla="*/ 73818 w 1064418"/>
              <a:gd name="connsiteY1" fmla="*/ 726281 h 731044"/>
              <a:gd name="connsiteX2" fmla="*/ 150018 w 1064418"/>
              <a:gd name="connsiteY2" fmla="*/ 4763 h 731044"/>
              <a:gd name="connsiteX3" fmla="*/ 219075 w 1064418"/>
              <a:gd name="connsiteY3" fmla="*/ 723900 h 731044"/>
              <a:gd name="connsiteX4" fmla="*/ 288131 w 1064418"/>
              <a:gd name="connsiteY4" fmla="*/ 4763 h 731044"/>
              <a:gd name="connsiteX5" fmla="*/ 361950 w 1064418"/>
              <a:gd name="connsiteY5" fmla="*/ 726281 h 731044"/>
              <a:gd name="connsiteX6" fmla="*/ 435768 w 1064418"/>
              <a:gd name="connsiteY6" fmla="*/ 2381 h 731044"/>
              <a:gd name="connsiteX7" fmla="*/ 504825 w 1064418"/>
              <a:gd name="connsiteY7" fmla="*/ 723900 h 731044"/>
              <a:gd name="connsiteX8" fmla="*/ 578643 w 1064418"/>
              <a:gd name="connsiteY8" fmla="*/ 7144 h 731044"/>
              <a:gd name="connsiteX9" fmla="*/ 650081 w 1064418"/>
              <a:gd name="connsiteY9" fmla="*/ 731044 h 731044"/>
              <a:gd name="connsiteX10" fmla="*/ 721518 w 1064418"/>
              <a:gd name="connsiteY10" fmla="*/ 7144 h 731044"/>
              <a:gd name="connsiteX11" fmla="*/ 781050 w 1064418"/>
              <a:gd name="connsiteY11" fmla="*/ 390320 h 731044"/>
              <a:gd name="connsiteX12" fmla="*/ 1064418 w 1064418"/>
              <a:gd name="connsiteY12" fmla="*/ 404813 h 731044"/>
              <a:gd name="connsiteX0" fmla="*/ 0 w 1064418"/>
              <a:gd name="connsiteY0" fmla="*/ 0 h 731044"/>
              <a:gd name="connsiteX1" fmla="*/ 73818 w 1064418"/>
              <a:gd name="connsiteY1" fmla="*/ 726281 h 731044"/>
              <a:gd name="connsiteX2" fmla="*/ 150018 w 1064418"/>
              <a:gd name="connsiteY2" fmla="*/ 4763 h 731044"/>
              <a:gd name="connsiteX3" fmla="*/ 219075 w 1064418"/>
              <a:gd name="connsiteY3" fmla="*/ 723900 h 731044"/>
              <a:gd name="connsiteX4" fmla="*/ 288131 w 1064418"/>
              <a:gd name="connsiteY4" fmla="*/ 4763 h 731044"/>
              <a:gd name="connsiteX5" fmla="*/ 361950 w 1064418"/>
              <a:gd name="connsiteY5" fmla="*/ 726281 h 731044"/>
              <a:gd name="connsiteX6" fmla="*/ 435768 w 1064418"/>
              <a:gd name="connsiteY6" fmla="*/ 2381 h 731044"/>
              <a:gd name="connsiteX7" fmla="*/ 504825 w 1064418"/>
              <a:gd name="connsiteY7" fmla="*/ 723900 h 731044"/>
              <a:gd name="connsiteX8" fmla="*/ 578643 w 1064418"/>
              <a:gd name="connsiteY8" fmla="*/ 7144 h 731044"/>
              <a:gd name="connsiteX9" fmla="*/ 650081 w 1064418"/>
              <a:gd name="connsiteY9" fmla="*/ 731044 h 731044"/>
              <a:gd name="connsiteX10" fmla="*/ 721518 w 1064418"/>
              <a:gd name="connsiteY10" fmla="*/ 7144 h 731044"/>
              <a:gd name="connsiteX11" fmla="*/ 781050 w 1064418"/>
              <a:gd name="connsiteY11" fmla="*/ 390320 h 731044"/>
              <a:gd name="connsiteX12" fmla="*/ 962025 w 1064418"/>
              <a:gd name="connsiteY12" fmla="*/ 439909 h 731044"/>
              <a:gd name="connsiteX13" fmla="*/ 1064418 w 1064418"/>
              <a:gd name="connsiteY13" fmla="*/ 404813 h 731044"/>
              <a:gd name="connsiteX0" fmla="*/ 0 w 1066799"/>
              <a:gd name="connsiteY0" fmla="*/ 0 h 731044"/>
              <a:gd name="connsiteX1" fmla="*/ 73818 w 1066799"/>
              <a:gd name="connsiteY1" fmla="*/ 726281 h 731044"/>
              <a:gd name="connsiteX2" fmla="*/ 150018 w 1066799"/>
              <a:gd name="connsiteY2" fmla="*/ 4763 h 731044"/>
              <a:gd name="connsiteX3" fmla="*/ 219075 w 1066799"/>
              <a:gd name="connsiteY3" fmla="*/ 723900 h 731044"/>
              <a:gd name="connsiteX4" fmla="*/ 288131 w 1066799"/>
              <a:gd name="connsiteY4" fmla="*/ 4763 h 731044"/>
              <a:gd name="connsiteX5" fmla="*/ 361950 w 1066799"/>
              <a:gd name="connsiteY5" fmla="*/ 726281 h 731044"/>
              <a:gd name="connsiteX6" fmla="*/ 435768 w 1066799"/>
              <a:gd name="connsiteY6" fmla="*/ 2381 h 731044"/>
              <a:gd name="connsiteX7" fmla="*/ 504825 w 1066799"/>
              <a:gd name="connsiteY7" fmla="*/ 723900 h 731044"/>
              <a:gd name="connsiteX8" fmla="*/ 578643 w 1066799"/>
              <a:gd name="connsiteY8" fmla="*/ 7144 h 731044"/>
              <a:gd name="connsiteX9" fmla="*/ 650081 w 1066799"/>
              <a:gd name="connsiteY9" fmla="*/ 731044 h 731044"/>
              <a:gd name="connsiteX10" fmla="*/ 721518 w 1066799"/>
              <a:gd name="connsiteY10" fmla="*/ 7144 h 731044"/>
              <a:gd name="connsiteX11" fmla="*/ 781050 w 1066799"/>
              <a:gd name="connsiteY11" fmla="*/ 390320 h 731044"/>
              <a:gd name="connsiteX12" fmla="*/ 962025 w 1066799"/>
              <a:gd name="connsiteY12" fmla="*/ 439909 h 731044"/>
              <a:gd name="connsiteX13" fmla="*/ 1066799 w 1066799"/>
              <a:gd name="connsiteY13" fmla="*/ 444155 h 731044"/>
              <a:gd name="connsiteX0" fmla="*/ 0 w 1066799"/>
              <a:gd name="connsiteY0" fmla="*/ 0 h 731044"/>
              <a:gd name="connsiteX1" fmla="*/ 73818 w 1066799"/>
              <a:gd name="connsiteY1" fmla="*/ 726281 h 731044"/>
              <a:gd name="connsiteX2" fmla="*/ 150018 w 1066799"/>
              <a:gd name="connsiteY2" fmla="*/ 4763 h 731044"/>
              <a:gd name="connsiteX3" fmla="*/ 219075 w 1066799"/>
              <a:gd name="connsiteY3" fmla="*/ 723900 h 731044"/>
              <a:gd name="connsiteX4" fmla="*/ 288131 w 1066799"/>
              <a:gd name="connsiteY4" fmla="*/ 4763 h 731044"/>
              <a:gd name="connsiteX5" fmla="*/ 361950 w 1066799"/>
              <a:gd name="connsiteY5" fmla="*/ 726281 h 731044"/>
              <a:gd name="connsiteX6" fmla="*/ 435768 w 1066799"/>
              <a:gd name="connsiteY6" fmla="*/ 2381 h 731044"/>
              <a:gd name="connsiteX7" fmla="*/ 504825 w 1066799"/>
              <a:gd name="connsiteY7" fmla="*/ 723900 h 731044"/>
              <a:gd name="connsiteX8" fmla="*/ 578643 w 1066799"/>
              <a:gd name="connsiteY8" fmla="*/ 7144 h 731044"/>
              <a:gd name="connsiteX9" fmla="*/ 650081 w 1066799"/>
              <a:gd name="connsiteY9" fmla="*/ 731044 h 731044"/>
              <a:gd name="connsiteX10" fmla="*/ 721518 w 1066799"/>
              <a:gd name="connsiteY10" fmla="*/ 7144 h 731044"/>
              <a:gd name="connsiteX11" fmla="*/ 781050 w 1066799"/>
              <a:gd name="connsiteY11" fmla="*/ 390320 h 731044"/>
              <a:gd name="connsiteX12" fmla="*/ 848728 w 1066799"/>
              <a:gd name="connsiteY12" fmla="*/ 429627 h 731044"/>
              <a:gd name="connsiteX13" fmla="*/ 1066799 w 1066799"/>
              <a:gd name="connsiteY13" fmla="*/ 444155 h 731044"/>
              <a:gd name="connsiteX0" fmla="*/ 0 w 888762"/>
              <a:gd name="connsiteY0" fmla="*/ 0 h 731044"/>
              <a:gd name="connsiteX1" fmla="*/ 73818 w 888762"/>
              <a:gd name="connsiteY1" fmla="*/ 726281 h 731044"/>
              <a:gd name="connsiteX2" fmla="*/ 150018 w 888762"/>
              <a:gd name="connsiteY2" fmla="*/ 4763 h 731044"/>
              <a:gd name="connsiteX3" fmla="*/ 219075 w 888762"/>
              <a:gd name="connsiteY3" fmla="*/ 723900 h 731044"/>
              <a:gd name="connsiteX4" fmla="*/ 288131 w 888762"/>
              <a:gd name="connsiteY4" fmla="*/ 4763 h 731044"/>
              <a:gd name="connsiteX5" fmla="*/ 361950 w 888762"/>
              <a:gd name="connsiteY5" fmla="*/ 726281 h 731044"/>
              <a:gd name="connsiteX6" fmla="*/ 435768 w 888762"/>
              <a:gd name="connsiteY6" fmla="*/ 2381 h 731044"/>
              <a:gd name="connsiteX7" fmla="*/ 504825 w 888762"/>
              <a:gd name="connsiteY7" fmla="*/ 723900 h 731044"/>
              <a:gd name="connsiteX8" fmla="*/ 578643 w 888762"/>
              <a:gd name="connsiteY8" fmla="*/ 7144 h 731044"/>
              <a:gd name="connsiteX9" fmla="*/ 650081 w 888762"/>
              <a:gd name="connsiteY9" fmla="*/ 731044 h 731044"/>
              <a:gd name="connsiteX10" fmla="*/ 721518 w 888762"/>
              <a:gd name="connsiteY10" fmla="*/ 7144 h 731044"/>
              <a:gd name="connsiteX11" fmla="*/ 781050 w 888762"/>
              <a:gd name="connsiteY11" fmla="*/ 390320 h 731044"/>
              <a:gd name="connsiteX12" fmla="*/ 848728 w 888762"/>
              <a:gd name="connsiteY12" fmla="*/ 429627 h 731044"/>
              <a:gd name="connsiteX13" fmla="*/ 888762 w 888762"/>
              <a:gd name="connsiteY13" fmla="*/ 427016 h 731044"/>
              <a:gd name="connsiteX0" fmla="*/ 0 w 888762"/>
              <a:gd name="connsiteY0" fmla="*/ 0 h 731044"/>
              <a:gd name="connsiteX1" fmla="*/ 73818 w 888762"/>
              <a:gd name="connsiteY1" fmla="*/ 726281 h 731044"/>
              <a:gd name="connsiteX2" fmla="*/ 150018 w 888762"/>
              <a:gd name="connsiteY2" fmla="*/ 4763 h 731044"/>
              <a:gd name="connsiteX3" fmla="*/ 219075 w 888762"/>
              <a:gd name="connsiteY3" fmla="*/ 723900 h 731044"/>
              <a:gd name="connsiteX4" fmla="*/ 288131 w 888762"/>
              <a:gd name="connsiteY4" fmla="*/ 4763 h 731044"/>
              <a:gd name="connsiteX5" fmla="*/ 361950 w 888762"/>
              <a:gd name="connsiteY5" fmla="*/ 726281 h 731044"/>
              <a:gd name="connsiteX6" fmla="*/ 435768 w 888762"/>
              <a:gd name="connsiteY6" fmla="*/ 2381 h 731044"/>
              <a:gd name="connsiteX7" fmla="*/ 504825 w 888762"/>
              <a:gd name="connsiteY7" fmla="*/ 723900 h 731044"/>
              <a:gd name="connsiteX8" fmla="*/ 578643 w 888762"/>
              <a:gd name="connsiteY8" fmla="*/ 7144 h 731044"/>
              <a:gd name="connsiteX9" fmla="*/ 650081 w 888762"/>
              <a:gd name="connsiteY9" fmla="*/ 731044 h 731044"/>
              <a:gd name="connsiteX10" fmla="*/ 721518 w 888762"/>
              <a:gd name="connsiteY10" fmla="*/ 7144 h 731044"/>
              <a:gd name="connsiteX11" fmla="*/ 781050 w 888762"/>
              <a:gd name="connsiteY11" fmla="*/ 390320 h 731044"/>
              <a:gd name="connsiteX12" fmla="*/ 848728 w 888762"/>
              <a:gd name="connsiteY12" fmla="*/ 429627 h 731044"/>
              <a:gd name="connsiteX13" fmla="*/ 888762 w 888762"/>
              <a:gd name="connsiteY13" fmla="*/ 427016 h 731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88762" h="731044">
                <a:moveTo>
                  <a:pt x="0" y="0"/>
                </a:moveTo>
                <a:cubicBezTo>
                  <a:pt x="24407" y="362743"/>
                  <a:pt x="48815" y="725487"/>
                  <a:pt x="73818" y="726281"/>
                </a:cubicBezTo>
                <a:cubicBezTo>
                  <a:pt x="98821" y="727075"/>
                  <a:pt x="125809" y="5160"/>
                  <a:pt x="150018" y="4763"/>
                </a:cubicBezTo>
                <a:cubicBezTo>
                  <a:pt x="174227" y="4366"/>
                  <a:pt x="196056" y="723900"/>
                  <a:pt x="219075" y="723900"/>
                </a:cubicBezTo>
                <a:cubicBezTo>
                  <a:pt x="242094" y="723900"/>
                  <a:pt x="264319" y="4366"/>
                  <a:pt x="288131" y="4763"/>
                </a:cubicBezTo>
                <a:cubicBezTo>
                  <a:pt x="311944" y="5160"/>
                  <a:pt x="337344" y="726678"/>
                  <a:pt x="361950" y="726281"/>
                </a:cubicBezTo>
                <a:cubicBezTo>
                  <a:pt x="386556" y="725884"/>
                  <a:pt x="411956" y="2778"/>
                  <a:pt x="435768" y="2381"/>
                </a:cubicBezTo>
                <a:cubicBezTo>
                  <a:pt x="459581" y="1984"/>
                  <a:pt x="481013" y="723106"/>
                  <a:pt x="504825" y="723900"/>
                </a:cubicBezTo>
                <a:cubicBezTo>
                  <a:pt x="528637" y="724694"/>
                  <a:pt x="554434" y="5953"/>
                  <a:pt x="578643" y="7144"/>
                </a:cubicBezTo>
                <a:cubicBezTo>
                  <a:pt x="602852" y="8335"/>
                  <a:pt x="626269" y="731044"/>
                  <a:pt x="650081" y="731044"/>
                </a:cubicBezTo>
                <a:cubicBezTo>
                  <a:pt x="673893" y="731044"/>
                  <a:pt x="699690" y="63931"/>
                  <a:pt x="721518" y="7144"/>
                </a:cubicBezTo>
                <a:cubicBezTo>
                  <a:pt x="743346" y="-49643"/>
                  <a:pt x="759848" y="319906"/>
                  <a:pt x="781050" y="390320"/>
                </a:cubicBezTo>
                <a:cubicBezTo>
                  <a:pt x="802252" y="460734"/>
                  <a:pt x="833871" y="420358"/>
                  <a:pt x="848728" y="429627"/>
                </a:cubicBezTo>
                <a:cubicBezTo>
                  <a:pt x="895956" y="432043"/>
                  <a:pt x="872887" y="432865"/>
                  <a:pt x="888762" y="427016"/>
                </a:cubicBezTo>
              </a:path>
            </a:pathLst>
          </a:custGeom>
          <a:ln w="63500">
            <a:solidFill>
              <a:srgbClr val="F5EA0B"/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pSp>
        <p:nvGrpSpPr>
          <p:cNvPr id="687" name="Group 686"/>
          <p:cNvGrpSpPr/>
          <p:nvPr/>
        </p:nvGrpSpPr>
        <p:grpSpPr>
          <a:xfrm>
            <a:off x="6598536" y="4572834"/>
            <a:ext cx="2408885" cy="2233899"/>
            <a:chOff x="6598536" y="4572834"/>
            <a:chExt cx="2408885" cy="2233899"/>
          </a:xfrm>
        </p:grpSpPr>
        <p:grpSp>
          <p:nvGrpSpPr>
            <p:cNvPr id="686" name="Group 685"/>
            <p:cNvGrpSpPr/>
            <p:nvPr/>
          </p:nvGrpSpPr>
          <p:grpSpPr>
            <a:xfrm>
              <a:off x="6598536" y="4638590"/>
              <a:ext cx="2154410" cy="2168143"/>
              <a:chOff x="6598536" y="4638590"/>
              <a:chExt cx="2154410" cy="2168143"/>
            </a:xfrm>
          </p:grpSpPr>
          <p:sp>
            <p:nvSpPr>
              <p:cNvPr id="336" name="Hexagon 335"/>
              <p:cNvSpPr/>
              <p:nvPr/>
            </p:nvSpPr>
            <p:spPr>
              <a:xfrm rot="1800000">
                <a:off x="7050213" y="5737321"/>
                <a:ext cx="341971" cy="284976"/>
              </a:xfrm>
              <a:prstGeom prst="hexagon">
                <a:avLst>
                  <a:gd name="adj" fmla="val 28875"/>
                  <a:gd name="vf" fmla="val 115470"/>
                </a:avLst>
              </a:prstGeom>
              <a:noFill/>
              <a:ln w="19050">
                <a:solidFill>
                  <a:srgbClr val="00B050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sz="1000">
                  <a:solidFill>
                    <a:srgbClr val="00B050"/>
                  </a:solidFill>
                </a:endParaRPr>
              </a:p>
            </p:txBody>
          </p:sp>
          <p:sp>
            <p:nvSpPr>
              <p:cNvPr id="337" name="Hexagon 336"/>
              <p:cNvSpPr/>
              <p:nvPr/>
            </p:nvSpPr>
            <p:spPr>
              <a:xfrm rot="1800000">
                <a:off x="6598536" y="5998630"/>
                <a:ext cx="341971" cy="284976"/>
              </a:xfrm>
              <a:prstGeom prst="hexagon">
                <a:avLst>
                  <a:gd name="adj" fmla="val 28875"/>
                  <a:gd name="vf" fmla="val 115470"/>
                </a:avLst>
              </a:prstGeom>
              <a:noFill/>
              <a:ln w="19050">
                <a:solidFill>
                  <a:srgbClr val="00B050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sz="1000">
                  <a:solidFill>
                    <a:srgbClr val="00B050"/>
                  </a:solidFill>
                </a:endParaRPr>
              </a:p>
            </p:txBody>
          </p:sp>
          <p:sp>
            <p:nvSpPr>
              <p:cNvPr id="338" name="Hexagon 337"/>
              <p:cNvSpPr/>
              <p:nvPr/>
            </p:nvSpPr>
            <p:spPr>
              <a:xfrm rot="1800000">
                <a:off x="6895993" y="6521757"/>
                <a:ext cx="341971" cy="284976"/>
              </a:xfrm>
              <a:prstGeom prst="hexagon">
                <a:avLst>
                  <a:gd name="adj" fmla="val 28875"/>
                  <a:gd name="vf" fmla="val 115470"/>
                </a:avLst>
              </a:prstGeom>
              <a:noFill/>
              <a:ln w="19050">
                <a:solidFill>
                  <a:srgbClr val="00B050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sz="1000">
                  <a:solidFill>
                    <a:srgbClr val="00B050"/>
                  </a:solidFill>
                </a:endParaRPr>
              </a:p>
            </p:txBody>
          </p:sp>
          <p:sp>
            <p:nvSpPr>
              <p:cNvPr id="339" name="Hexagon 338"/>
              <p:cNvSpPr/>
              <p:nvPr/>
            </p:nvSpPr>
            <p:spPr>
              <a:xfrm rot="4337996">
                <a:off x="7299953" y="5157850"/>
                <a:ext cx="341971" cy="284976"/>
              </a:xfrm>
              <a:prstGeom prst="hexagon">
                <a:avLst>
                  <a:gd name="adj" fmla="val 28875"/>
                  <a:gd name="vf" fmla="val 115470"/>
                </a:avLst>
              </a:prstGeom>
              <a:noFill/>
              <a:ln w="19050">
                <a:solidFill>
                  <a:srgbClr val="00B050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sz="1000">
                  <a:solidFill>
                    <a:srgbClr val="00B050"/>
                  </a:solidFill>
                </a:endParaRPr>
              </a:p>
            </p:txBody>
          </p:sp>
          <p:sp>
            <p:nvSpPr>
              <p:cNvPr id="340" name="Regular Pentagon 339"/>
              <p:cNvSpPr/>
              <p:nvPr/>
            </p:nvSpPr>
            <p:spPr>
              <a:xfrm>
                <a:off x="6845772" y="5156884"/>
                <a:ext cx="285016" cy="273779"/>
              </a:xfrm>
              <a:prstGeom prst="pentagon">
                <a:avLst/>
              </a:prstGeom>
              <a:noFill/>
              <a:ln w="19050">
                <a:solidFill>
                  <a:srgbClr val="00B050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sz="1000">
                  <a:solidFill>
                    <a:srgbClr val="00B050"/>
                  </a:solidFill>
                </a:endParaRPr>
              </a:p>
            </p:txBody>
          </p:sp>
          <p:sp>
            <p:nvSpPr>
              <p:cNvPr id="341" name="Regular Pentagon 340"/>
              <p:cNvSpPr/>
              <p:nvPr/>
            </p:nvSpPr>
            <p:spPr>
              <a:xfrm rot="2160000">
                <a:off x="7085622" y="5236432"/>
                <a:ext cx="285016" cy="273779"/>
              </a:xfrm>
              <a:prstGeom prst="pentagon">
                <a:avLst/>
              </a:prstGeom>
              <a:noFill/>
              <a:ln w="19050">
                <a:solidFill>
                  <a:srgbClr val="00B050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sz="1000">
                  <a:solidFill>
                    <a:srgbClr val="00B050"/>
                  </a:solidFill>
                </a:endParaRPr>
              </a:p>
            </p:txBody>
          </p:sp>
          <p:sp>
            <p:nvSpPr>
              <p:cNvPr id="342" name="Regular Pentagon 341"/>
              <p:cNvSpPr/>
              <p:nvPr/>
            </p:nvSpPr>
            <p:spPr>
              <a:xfrm rot="21308467">
                <a:off x="7879542" y="4945035"/>
                <a:ext cx="285016" cy="273779"/>
              </a:xfrm>
              <a:prstGeom prst="pentagon">
                <a:avLst/>
              </a:prstGeom>
              <a:noFill/>
              <a:ln w="19050">
                <a:solidFill>
                  <a:srgbClr val="00B050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sz="1000">
                  <a:solidFill>
                    <a:srgbClr val="00B050"/>
                  </a:solidFill>
                </a:endParaRPr>
              </a:p>
            </p:txBody>
          </p:sp>
          <p:sp>
            <p:nvSpPr>
              <p:cNvPr id="343" name="Regular Pentagon 342"/>
              <p:cNvSpPr/>
              <p:nvPr/>
            </p:nvSpPr>
            <p:spPr>
              <a:xfrm rot="2019499">
                <a:off x="8322275" y="4752109"/>
                <a:ext cx="285016" cy="273779"/>
              </a:xfrm>
              <a:prstGeom prst="pentagon">
                <a:avLst/>
              </a:prstGeom>
              <a:noFill/>
              <a:ln w="19050">
                <a:solidFill>
                  <a:srgbClr val="00B050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sz="1000">
                  <a:solidFill>
                    <a:srgbClr val="00B050"/>
                  </a:solidFill>
                </a:endParaRPr>
              </a:p>
            </p:txBody>
          </p:sp>
          <p:cxnSp>
            <p:nvCxnSpPr>
              <p:cNvPr id="344" name="Straight Connector 343"/>
              <p:cNvCxnSpPr>
                <a:stCxn id="337" idx="0"/>
              </p:cNvCxnSpPr>
              <p:nvPr/>
            </p:nvCxnSpPr>
            <p:spPr>
              <a:xfrm>
                <a:off x="6917599" y="6226611"/>
                <a:ext cx="149380" cy="90739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5" name="Straight Connector 344"/>
              <p:cNvCxnSpPr>
                <a:stCxn id="336" idx="1"/>
              </p:cNvCxnSpPr>
              <p:nvPr/>
            </p:nvCxnSpPr>
            <p:spPr>
              <a:xfrm>
                <a:off x="7226770" y="6047557"/>
                <a:ext cx="0" cy="183120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6" name="Straight Connector 345"/>
              <p:cNvCxnSpPr>
                <a:stCxn id="338" idx="4"/>
              </p:cNvCxnSpPr>
              <p:nvPr/>
            </p:nvCxnSpPr>
            <p:spPr>
              <a:xfrm flipV="1">
                <a:off x="7061407" y="6307367"/>
                <a:ext cx="0" cy="189130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7" name="Straight Connector 346"/>
              <p:cNvCxnSpPr/>
              <p:nvPr/>
            </p:nvCxnSpPr>
            <p:spPr>
              <a:xfrm flipV="1">
                <a:off x="7061407" y="6222203"/>
                <a:ext cx="166722" cy="95146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8" name="Straight Connector 347"/>
              <p:cNvCxnSpPr/>
              <p:nvPr/>
            </p:nvCxnSpPr>
            <p:spPr>
              <a:xfrm flipV="1">
                <a:off x="7077203" y="6222203"/>
                <a:ext cx="104844" cy="59797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9" name="Straight Connector 348"/>
              <p:cNvCxnSpPr/>
              <p:nvPr/>
            </p:nvCxnSpPr>
            <p:spPr>
              <a:xfrm flipH="1">
                <a:off x="7218811" y="5531159"/>
                <a:ext cx="0" cy="183120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0" name="Straight Connector 349"/>
              <p:cNvCxnSpPr/>
              <p:nvPr/>
            </p:nvCxnSpPr>
            <p:spPr>
              <a:xfrm flipH="1">
                <a:off x="7573793" y="5013727"/>
                <a:ext cx="134865" cy="166791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1" name="Straight Connector 350"/>
              <p:cNvCxnSpPr>
                <a:endCxn id="342" idx="1"/>
              </p:cNvCxnSpPr>
              <p:nvPr/>
            </p:nvCxnSpPr>
            <p:spPr>
              <a:xfrm>
                <a:off x="7696958" y="5015612"/>
                <a:ext cx="180360" cy="46184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2" name="Straight Connector 351"/>
              <p:cNvCxnSpPr/>
              <p:nvPr/>
            </p:nvCxnSpPr>
            <p:spPr>
              <a:xfrm>
                <a:off x="7722299" y="5051635"/>
                <a:ext cx="139490" cy="35719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3" name="Straight Connector 352"/>
              <p:cNvCxnSpPr/>
              <p:nvPr/>
            </p:nvCxnSpPr>
            <p:spPr>
              <a:xfrm>
                <a:off x="8119197" y="5210039"/>
                <a:ext cx="126685" cy="129881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4" name="Straight Connector 353"/>
              <p:cNvCxnSpPr/>
              <p:nvPr/>
            </p:nvCxnSpPr>
            <p:spPr>
              <a:xfrm flipH="1">
                <a:off x="8186309" y="5332706"/>
                <a:ext cx="57298" cy="177160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5" name="Straight Connector 354"/>
              <p:cNvCxnSpPr>
                <a:stCxn id="343" idx="2"/>
                <a:endCxn id="342" idx="5"/>
              </p:cNvCxnSpPr>
              <p:nvPr/>
            </p:nvCxnSpPr>
            <p:spPr>
              <a:xfrm flipH="1">
                <a:off x="8161308" y="4954125"/>
                <a:ext cx="154295" cy="83530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6" name="Straight Connector 355"/>
              <p:cNvCxnSpPr/>
              <p:nvPr/>
            </p:nvCxnSpPr>
            <p:spPr>
              <a:xfrm flipH="1">
                <a:off x="8159538" y="4934749"/>
                <a:ext cx="139124" cy="75317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7" name="Straight Connector 356"/>
              <p:cNvCxnSpPr>
                <a:endCxn id="343" idx="0"/>
              </p:cNvCxnSpPr>
              <p:nvPr/>
            </p:nvCxnSpPr>
            <p:spPr>
              <a:xfrm flipH="1">
                <a:off x="8540652" y="4638590"/>
                <a:ext cx="77873" cy="136468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8" name="Straight Connector 357"/>
              <p:cNvCxnSpPr/>
              <p:nvPr/>
            </p:nvCxnSpPr>
            <p:spPr>
              <a:xfrm flipH="1">
                <a:off x="8612870" y="4642849"/>
                <a:ext cx="136306" cy="0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9" name="Straight Connector 358"/>
              <p:cNvCxnSpPr/>
              <p:nvPr/>
            </p:nvCxnSpPr>
            <p:spPr>
              <a:xfrm flipH="1" flipV="1">
                <a:off x="8599091" y="4924503"/>
                <a:ext cx="153855" cy="29622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0" name="Straight Connector 359"/>
              <p:cNvCxnSpPr/>
              <p:nvPr/>
            </p:nvCxnSpPr>
            <p:spPr>
              <a:xfrm flipH="1" flipV="1">
                <a:off x="8272352" y="4716395"/>
                <a:ext cx="86505" cy="85300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1" name="Straight Connector 360"/>
              <p:cNvCxnSpPr/>
              <p:nvPr/>
            </p:nvCxnSpPr>
            <p:spPr>
              <a:xfrm flipH="1" flipV="1">
                <a:off x="8287353" y="4695778"/>
                <a:ext cx="86505" cy="85300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2" name="Straight Connector 361"/>
              <p:cNvCxnSpPr/>
              <p:nvPr/>
            </p:nvCxnSpPr>
            <p:spPr>
              <a:xfrm flipH="1">
                <a:off x="7861789" y="5208414"/>
                <a:ext cx="78480" cy="124292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3" name="Straight Connector 362"/>
              <p:cNvCxnSpPr/>
              <p:nvPr/>
            </p:nvCxnSpPr>
            <p:spPr>
              <a:xfrm flipH="1">
                <a:off x="7885950" y="5222191"/>
                <a:ext cx="78480" cy="124292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4" name="Straight Connector 363"/>
              <p:cNvCxnSpPr/>
              <p:nvPr/>
            </p:nvCxnSpPr>
            <p:spPr>
              <a:xfrm>
                <a:off x="8182539" y="5492601"/>
                <a:ext cx="87756" cy="122168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5" name="Straight Connector 364"/>
              <p:cNvCxnSpPr/>
              <p:nvPr/>
            </p:nvCxnSpPr>
            <p:spPr>
              <a:xfrm flipH="1">
                <a:off x="8047410" y="5492090"/>
                <a:ext cx="139071" cy="18994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6" name="Straight Connector 365"/>
              <p:cNvCxnSpPr/>
              <p:nvPr/>
            </p:nvCxnSpPr>
            <p:spPr>
              <a:xfrm flipH="1">
                <a:off x="8053431" y="5517521"/>
                <a:ext cx="139071" cy="18994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7" name="Straight Connector 366"/>
              <p:cNvCxnSpPr/>
              <p:nvPr/>
            </p:nvCxnSpPr>
            <p:spPr>
              <a:xfrm flipH="1" flipV="1">
                <a:off x="8591766" y="4949051"/>
                <a:ext cx="153855" cy="29622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9" name="Straight Connector 368"/>
              <p:cNvCxnSpPr/>
              <p:nvPr/>
            </p:nvCxnSpPr>
            <p:spPr>
              <a:xfrm flipV="1">
                <a:off x="6769522" y="6220153"/>
                <a:ext cx="104844" cy="59797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0" name="Straight Connector 369"/>
              <p:cNvCxnSpPr/>
              <p:nvPr/>
            </p:nvCxnSpPr>
            <p:spPr>
              <a:xfrm flipV="1">
                <a:off x="7230788" y="5950299"/>
                <a:ext cx="104844" cy="59797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1" name="Straight Connector 370"/>
              <p:cNvCxnSpPr/>
              <p:nvPr/>
            </p:nvCxnSpPr>
            <p:spPr>
              <a:xfrm flipV="1">
                <a:off x="6949455" y="6530876"/>
                <a:ext cx="104844" cy="59797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2" name="Straight Connector 371"/>
              <p:cNvCxnSpPr/>
              <p:nvPr/>
            </p:nvCxnSpPr>
            <p:spPr>
              <a:xfrm>
                <a:off x="6965126" y="6732574"/>
                <a:ext cx="105441" cy="60403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3" name="Straight Connector 372"/>
              <p:cNvCxnSpPr/>
              <p:nvPr/>
            </p:nvCxnSpPr>
            <p:spPr>
              <a:xfrm>
                <a:off x="6769522" y="6013207"/>
                <a:ext cx="105441" cy="60403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4" name="Straight Connector 373"/>
              <p:cNvCxnSpPr/>
              <p:nvPr/>
            </p:nvCxnSpPr>
            <p:spPr>
              <a:xfrm>
                <a:off x="7225577" y="5759890"/>
                <a:ext cx="105441" cy="60403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5" name="Straight Connector 374"/>
              <p:cNvCxnSpPr/>
              <p:nvPr/>
            </p:nvCxnSpPr>
            <p:spPr>
              <a:xfrm flipV="1">
                <a:off x="7183932" y="6599360"/>
                <a:ext cx="0" cy="140549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6" name="Straight Connector 375"/>
              <p:cNvCxnSpPr/>
              <p:nvPr/>
            </p:nvCxnSpPr>
            <p:spPr>
              <a:xfrm flipV="1">
                <a:off x="6648524" y="6068842"/>
                <a:ext cx="0" cy="140549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7" name="Straight Connector 376"/>
              <p:cNvCxnSpPr/>
              <p:nvPr/>
            </p:nvCxnSpPr>
            <p:spPr>
              <a:xfrm flipV="1">
                <a:off x="7108463" y="5805840"/>
                <a:ext cx="0" cy="140549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8" name="Straight Connector 377"/>
              <p:cNvCxnSpPr/>
              <p:nvPr/>
            </p:nvCxnSpPr>
            <p:spPr>
              <a:xfrm flipH="1" flipV="1">
                <a:off x="7347578" y="5264819"/>
                <a:ext cx="43149" cy="140549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9" name="Straight Connector 378"/>
              <p:cNvCxnSpPr/>
              <p:nvPr/>
            </p:nvCxnSpPr>
            <p:spPr>
              <a:xfrm flipH="1" flipV="1">
                <a:off x="7420113" y="5169388"/>
                <a:ext cx="135861" cy="29603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0" name="Straight Connector 379"/>
              <p:cNvCxnSpPr/>
              <p:nvPr/>
            </p:nvCxnSpPr>
            <p:spPr>
              <a:xfrm flipH="1">
                <a:off x="7501309" y="5326755"/>
                <a:ext cx="99836" cy="103251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84" name="Group 683"/>
            <p:cNvGrpSpPr/>
            <p:nvPr/>
          </p:nvGrpSpPr>
          <p:grpSpPr>
            <a:xfrm>
              <a:off x="7169196" y="4572834"/>
              <a:ext cx="1838225" cy="1088574"/>
              <a:chOff x="7169196" y="4572834"/>
              <a:chExt cx="1838225" cy="1088574"/>
            </a:xfrm>
          </p:grpSpPr>
          <p:sp>
            <p:nvSpPr>
              <p:cNvPr id="368" name="TextBox 367"/>
              <p:cNvSpPr txBox="1"/>
              <p:nvPr/>
            </p:nvSpPr>
            <p:spPr>
              <a:xfrm>
                <a:off x="7169196" y="5445104"/>
                <a:ext cx="99229" cy="107722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1" name="TextBox 380"/>
              <p:cNvSpPr txBox="1"/>
              <p:nvPr/>
            </p:nvSpPr>
            <p:spPr>
              <a:xfrm>
                <a:off x="8076413" y="5140649"/>
                <a:ext cx="99229" cy="107722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2" name="TextBox 381"/>
              <p:cNvSpPr txBox="1"/>
              <p:nvPr/>
            </p:nvSpPr>
            <p:spPr>
              <a:xfrm>
                <a:off x="7812175" y="5296436"/>
                <a:ext cx="99229" cy="107722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O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3" name="TextBox 382"/>
              <p:cNvSpPr txBox="1"/>
              <p:nvPr/>
            </p:nvSpPr>
            <p:spPr>
              <a:xfrm>
                <a:off x="7965995" y="5449130"/>
                <a:ext cx="99229" cy="107722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O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4" name="TextBox 383"/>
              <p:cNvSpPr txBox="1"/>
              <p:nvPr/>
            </p:nvSpPr>
            <p:spPr>
              <a:xfrm>
                <a:off x="8253118" y="5553686"/>
                <a:ext cx="181263" cy="107722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OH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5" name="TextBox 384"/>
              <p:cNvSpPr txBox="1"/>
              <p:nvPr/>
            </p:nvSpPr>
            <p:spPr>
              <a:xfrm>
                <a:off x="8199513" y="4583407"/>
                <a:ext cx="99229" cy="107722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O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6" name="TextBox 385"/>
              <p:cNvSpPr txBox="1"/>
              <p:nvPr/>
            </p:nvSpPr>
            <p:spPr>
              <a:xfrm>
                <a:off x="8415168" y="4985668"/>
                <a:ext cx="99229" cy="107722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S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7" name="TextBox 386"/>
              <p:cNvSpPr txBox="1"/>
              <p:nvPr/>
            </p:nvSpPr>
            <p:spPr>
              <a:xfrm>
                <a:off x="7962939" y="4877691"/>
                <a:ext cx="99229" cy="107722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S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8" name="TextBox 387"/>
              <p:cNvSpPr txBox="1"/>
              <p:nvPr/>
            </p:nvSpPr>
            <p:spPr>
              <a:xfrm>
                <a:off x="8718653" y="4906189"/>
                <a:ext cx="99229" cy="107722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S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89" name="TextBox 388"/>
              <p:cNvSpPr txBox="1"/>
              <p:nvPr/>
            </p:nvSpPr>
            <p:spPr>
              <a:xfrm>
                <a:off x="8754830" y="4572834"/>
                <a:ext cx="252591" cy="107722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CH</a:t>
                </a:r>
                <a:r>
                  <a:rPr lang="en-AU" sz="700" b="1" baseline="-25000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3</a:t>
                </a:r>
                <a:endParaRPr lang="en-AU" sz="700" b="1" baseline="-25000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90" name="TextBox 389"/>
              <p:cNvSpPr txBox="1"/>
              <p:nvPr/>
            </p:nvSpPr>
            <p:spPr>
              <a:xfrm>
                <a:off x="8482844" y="4702820"/>
                <a:ext cx="99229" cy="107722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447" name="Group 446"/>
          <p:cNvGrpSpPr/>
          <p:nvPr/>
        </p:nvGrpSpPr>
        <p:grpSpPr>
          <a:xfrm>
            <a:off x="4726426" y="2101221"/>
            <a:ext cx="1246110" cy="1431325"/>
            <a:chOff x="3347830" y="195734"/>
            <a:chExt cx="1553175" cy="1784030"/>
          </a:xfrm>
        </p:grpSpPr>
        <p:sp>
          <p:nvSpPr>
            <p:cNvPr id="448" name="Hexagon 447"/>
            <p:cNvSpPr/>
            <p:nvPr/>
          </p:nvSpPr>
          <p:spPr>
            <a:xfrm rot="1800000">
              <a:off x="3347830" y="892796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449" name="Straight Connector 448"/>
            <p:cNvCxnSpPr/>
            <p:nvPr/>
          </p:nvCxnSpPr>
          <p:spPr>
            <a:xfrm>
              <a:off x="3406883" y="977632"/>
              <a:ext cx="0" cy="18000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0" name="Straight Connector 449"/>
            <p:cNvCxnSpPr/>
            <p:nvPr/>
          </p:nvCxnSpPr>
          <p:spPr>
            <a:xfrm rot="7200000">
              <a:off x="3633125" y="850780"/>
              <a:ext cx="0" cy="18000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1" name="Straight Connector 450"/>
            <p:cNvCxnSpPr/>
            <p:nvPr/>
          </p:nvCxnSpPr>
          <p:spPr>
            <a:xfrm rot="14400000">
              <a:off x="3643725" y="1113677"/>
              <a:ext cx="0" cy="18000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2" name="Hexagon 451"/>
            <p:cNvSpPr/>
            <p:nvPr/>
          </p:nvSpPr>
          <p:spPr>
            <a:xfrm rot="1800000">
              <a:off x="4095116" y="910566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453" name="Straight Connector 452"/>
            <p:cNvCxnSpPr/>
            <p:nvPr/>
          </p:nvCxnSpPr>
          <p:spPr>
            <a:xfrm rot="7200000">
              <a:off x="4380411" y="868550"/>
              <a:ext cx="0" cy="18000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4" name="Straight Connector 453"/>
            <p:cNvCxnSpPr/>
            <p:nvPr/>
          </p:nvCxnSpPr>
          <p:spPr>
            <a:xfrm rot="14400000">
              <a:off x="4391011" y="1131447"/>
              <a:ext cx="0" cy="18000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5" name="Hexagon 454"/>
            <p:cNvSpPr/>
            <p:nvPr/>
          </p:nvSpPr>
          <p:spPr>
            <a:xfrm rot="1800000">
              <a:off x="4469005" y="915931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456" name="Straight Connector 455"/>
            <p:cNvCxnSpPr/>
            <p:nvPr/>
          </p:nvCxnSpPr>
          <p:spPr>
            <a:xfrm rot="7200000">
              <a:off x="4754300" y="873915"/>
              <a:ext cx="0" cy="18000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7" name="Straight Connector 456"/>
            <p:cNvCxnSpPr/>
            <p:nvPr/>
          </p:nvCxnSpPr>
          <p:spPr>
            <a:xfrm rot="14400000">
              <a:off x="4764900" y="1136812"/>
              <a:ext cx="0" cy="18000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8" name="Hexagon 457"/>
            <p:cNvSpPr/>
            <p:nvPr/>
          </p:nvSpPr>
          <p:spPr>
            <a:xfrm rot="1800000">
              <a:off x="3721496" y="902820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459" name="Straight Connector 458"/>
            <p:cNvCxnSpPr/>
            <p:nvPr/>
          </p:nvCxnSpPr>
          <p:spPr>
            <a:xfrm rot="7200000">
              <a:off x="4006791" y="860804"/>
              <a:ext cx="0" cy="18000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0" name="Straight Connector 459"/>
            <p:cNvCxnSpPr/>
            <p:nvPr/>
          </p:nvCxnSpPr>
          <p:spPr>
            <a:xfrm rot="14400000">
              <a:off x="4017391" y="1123701"/>
              <a:ext cx="0" cy="18000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1" name="Hexagon 460"/>
            <p:cNvSpPr/>
            <p:nvPr/>
          </p:nvSpPr>
          <p:spPr>
            <a:xfrm rot="5400000">
              <a:off x="3715532" y="339370"/>
              <a:ext cx="432000" cy="144728"/>
            </a:xfrm>
            <a:prstGeom prst="hexagon">
              <a:avLst>
                <a:gd name="adj" fmla="val 73300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AU"/>
            </a:p>
          </p:txBody>
        </p:sp>
        <p:cxnSp>
          <p:nvCxnSpPr>
            <p:cNvPr id="462" name="Straight Connector 461"/>
            <p:cNvCxnSpPr/>
            <p:nvPr/>
          </p:nvCxnSpPr>
          <p:spPr>
            <a:xfrm>
              <a:off x="3886551" y="316570"/>
              <a:ext cx="0" cy="18000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3" name="Straight Connector 462"/>
            <p:cNvCxnSpPr/>
            <p:nvPr/>
          </p:nvCxnSpPr>
          <p:spPr>
            <a:xfrm flipH="1" flipV="1">
              <a:off x="3928029" y="246382"/>
              <a:ext cx="50400" cy="7200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4" name="Straight Connector 463"/>
            <p:cNvCxnSpPr/>
            <p:nvPr/>
          </p:nvCxnSpPr>
          <p:spPr>
            <a:xfrm flipV="1">
              <a:off x="3931384" y="503095"/>
              <a:ext cx="50400" cy="72374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5" name="Straight Connector 464"/>
            <p:cNvCxnSpPr/>
            <p:nvPr/>
          </p:nvCxnSpPr>
          <p:spPr>
            <a:xfrm>
              <a:off x="3931532" y="627734"/>
              <a:ext cx="0" cy="255868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6" name="Straight Connector 465"/>
            <p:cNvCxnSpPr/>
            <p:nvPr/>
          </p:nvCxnSpPr>
          <p:spPr>
            <a:xfrm>
              <a:off x="4304823" y="627734"/>
              <a:ext cx="0" cy="255868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7" name="Straight Connector 466"/>
            <p:cNvCxnSpPr/>
            <p:nvPr/>
          </p:nvCxnSpPr>
          <p:spPr>
            <a:xfrm>
              <a:off x="3946816" y="1293208"/>
              <a:ext cx="0" cy="255868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8" name="Straight Connector 467"/>
            <p:cNvCxnSpPr/>
            <p:nvPr/>
          </p:nvCxnSpPr>
          <p:spPr>
            <a:xfrm>
              <a:off x="4317239" y="1293208"/>
              <a:ext cx="0" cy="255868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9" name="Hexagon 468"/>
            <p:cNvSpPr/>
            <p:nvPr/>
          </p:nvSpPr>
          <p:spPr>
            <a:xfrm rot="5400000">
              <a:off x="4086442" y="342938"/>
              <a:ext cx="432000" cy="144728"/>
            </a:xfrm>
            <a:prstGeom prst="hexagon">
              <a:avLst>
                <a:gd name="adj" fmla="val 73300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AU"/>
            </a:p>
          </p:txBody>
        </p:sp>
        <p:cxnSp>
          <p:nvCxnSpPr>
            <p:cNvPr id="470" name="Straight Connector 469"/>
            <p:cNvCxnSpPr/>
            <p:nvPr/>
          </p:nvCxnSpPr>
          <p:spPr>
            <a:xfrm>
              <a:off x="4257461" y="320138"/>
              <a:ext cx="0" cy="18000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1" name="Straight Connector 470"/>
            <p:cNvCxnSpPr/>
            <p:nvPr/>
          </p:nvCxnSpPr>
          <p:spPr>
            <a:xfrm flipH="1" flipV="1">
              <a:off x="4298939" y="249950"/>
              <a:ext cx="50400" cy="7200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2" name="Straight Connector 471"/>
            <p:cNvCxnSpPr/>
            <p:nvPr/>
          </p:nvCxnSpPr>
          <p:spPr>
            <a:xfrm flipV="1">
              <a:off x="4302294" y="506663"/>
              <a:ext cx="50400" cy="72374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3" name="Hexagon 472"/>
            <p:cNvSpPr/>
            <p:nvPr/>
          </p:nvSpPr>
          <p:spPr>
            <a:xfrm rot="5400000">
              <a:off x="3730816" y="1691400"/>
              <a:ext cx="432000" cy="144728"/>
            </a:xfrm>
            <a:prstGeom prst="hexagon">
              <a:avLst>
                <a:gd name="adj" fmla="val 73300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AU"/>
            </a:p>
          </p:txBody>
        </p:sp>
        <p:cxnSp>
          <p:nvCxnSpPr>
            <p:cNvPr id="474" name="Straight Connector 473"/>
            <p:cNvCxnSpPr/>
            <p:nvPr/>
          </p:nvCxnSpPr>
          <p:spPr>
            <a:xfrm>
              <a:off x="3901835" y="1668600"/>
              <a:ext cx="0" cy="18000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5" name="Straight Connector 474"/>
            <p:cNvCxnSpPr/>
            <p:nvPr/>
          </p:nvCxnSpPr>
          <p:spPr>
            <a:xfrm flipH="1" flipV="1">
              <a:off x="3943313" y="1598412"/>
              <a:ext cx="50400" cy="7200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6" name="Straight Connector 475"/>
            <p:cNvCxnSpPr/>
            <p:nvPr/>
          </p:nvCxnSpPr>
          <p:spPr>
            <a:xfrm flipV="1">
              <a:off x="3946668" y="1855125"/>
              <a:ext cx="50400" cy="72374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7" name="Hexagon 476"/>
            <p:cNvSpPr/>
            <p:nvPr/>
          </p:nvSpPr>
          <p:spPr>
            <a:xfrm rot="5400000">
              <a:off x="4101920" y="1686236"/>
              <a:ext cx="432000" cy="144728"/>
            </a:xfrm>
            <a:prstGeom prst="hexagon">
              <a:avLst>
                <a:gd name="adj" fmla="val 73300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AU"/>
            </a:p>
          </p:txBody>
        </p:sp>
        <p:cxnSp>
          <p:nvCxnSpPr>
            <p:cNvPr id="478" name="Straight Connector 477"/>
            <p:cNvCxnSpPr/>
            <p:nvPr/>
          </p:nvCxnSpPr>
          <p:spPr>
            <a:xfrm>
              <a:off x="4272939" y="1663436"/>
              <a:ext cx="0" cy="18000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9" name="Straight Connector 478"/>
            <p:cNvCxnSpPr/>
            <p:nvPr/>
          </p:nvCxnSpPr>
          <p:spPr>
            <a:xfrm flipH="1" flipV="1">
              <a:off x="4314417" y="1593248"/>
              <a:ext cx="50400" cy="7200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0" name="Straight Connector 479"/>
            <p:cNvCxnSpPr/>
            <p:nvPr/>
          </p:nvCxnSpPr>
          <p:spPr>
            <a:xfrm flipV="1">
              <a:off x="4317772" y="1849961"/>
              <a:ext cx="50400" cy="72374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83" name="Group 682"/>
          <p:cNvGrpSpPr/>
          <p:nvPr/>
        </p:nvGrpSpPr>
        <p:grpSpPr>
          <a:xfrm>
            <a:off x="139734" y="4364035"/>
            <a:ext cx="2316966" cy="2359867"/>
            <a:chOff x="649239" y="3804403"/>
            <a:chExt cx="2316966" cy="2359867"/>
          </a:xfrm>
        </p:grpSpPr>
        <p:sp>
          <p:nvSpPr>
            <p:cNvPr id="584" name="Hexagon 583"/>
            <p:cNvSpPr/>
            <p:nvPr/>
          </p:nvSpPr>
          <p:spPr>
            <a:xfrm rot="1800000">
              <a:off x="649239" y="4827075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00B050"/>
                </a:solidFill>
              </a:endParaRPr>
            </a:p>
          </p:txBody>
        </p:sp>
        <p:cxnSp>
          <p:nvCxnSpPr>
            <p:cNvPr id="585" name="Straight Connector 584"/>
            <p:cNvCxnSpPr/>
            <p:nvPr/>
          </p:nvCxnSpPr>
          <p:spPr>
            <a:xfrm rot="7200000">
              <a:off x="750883" y="4993730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6" name="Straight Connector 585"/>
            <p:cNvCxnSpPr/>
            <p:nvPr/>
          </p:nvCxnSpPr>
          <p:spPr>
            <a:xfrm rot="14400000">
              <a:off x="750881" y="4798827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7" name="Hexagon 586"/>
            <p:cNvSpPr/>
            <p:nvPr/>
          </p:nvSpPr>
          <p:spPr>
            <a:xfrm rot="1800000">
              <a:off x="946541" y="4832053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00B050"/>
                </a:solidFill>
              </a:endParaRPr>
            </a:p>
          </p:txBody>
        </p:sp>
        <p:cxnSp>
          <p:nvCxnSpPr>
            <p:cNvPr id="588" name="Straight Connector 587"/>
            <p:cNvCxnSpPr/>
            <p:nvPr/>
          </p:nvCxnSpPr>
          <p:spPr>
            <a:xfrm>
              <a:off x="1227182" y="4908246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9" name="Straight Connector 588"/>
            <p:cNvCxnSpPr/>
            <p:nvPr/>
          </p:nvCxnSpPr>
          <p:spPr>
            <a:xfrm rot="7200000">
              <a:off x="1054780" y="4998796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0" name="Straight Connector 589"/>
            <p:cNvCxnSpPr/>
            <p:nvPr/>
          </p:nvCxnSpPr>
          <p:spPr>
            <a:xfrm rot="14400000">
              <a:off x="1045960" y="4806873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1" name="Regular Pentagon 590"/>
            <p:cNvSpPr/>
            <p:nvPr/>
          </p:nvSpPr>
          <p:spPr>
            <a:xfrm rot="5400000">
              <a:off x="1262028" y="4844390"/>
              <a:ext cx="271022" cy="267162"/>
            </a:xfrm>
            <a:prstGeom prst="pentagon">
              <a:avLst/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00B050"/>
                </a:solidFill>
              </a:endParaRPr>
            </a:p>
          </p:txBody>
        </p:sp>
        <p:sp>
          <p:nvSpPr>
            <p:cNvPr id="592" name="Hexagon 591"/>
            <p:cNvSpPr/>
            <p:nvPr/>
          </p:nvSpPr>
          <p:spPr>
            <a:xfrm rot="1800000">
              <a:off x="1006470" y="4342658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00B050"/>
                </a:solidFill>
              </a:endParaRPr>
            </a:p>
          </p:txBody>
        </p:sp>
        <p:cxnSp>
          <p:nvCxnSpPr>
            <p:cNvPr id="593" name="Straight Connector 592"/>
            <p:cNvCxnSpPr/>
            <p:nvPr/>
          </p:nvCxnSpPr>
          <p:spPr>
            <a:xfrm>
              <a:off x="1295987" y="4409438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4" name="Straight Connector 593"/>
            <p:cNvCxnSpPr/>
            <p:nvPr/>
          </p:nvCxnSpPr>
          <p:spPr>
            <a:xfrm rot="7200000">
              <a:off x="1123041" y="4516196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5" name="Straight Connector 594"/>
            <p:cNvCxnSpPr/>
            <p:nvPr/>
          </p:nvCxnSpPr>
          <p:spPr>
            <a:xfrm rot="14400000">
              <a:off x="1113347" y="4311080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6" name="Straight Connector 595"/>
            <p:cNvCxnSpPr>
              <a:stCxn id="592" idx="0"/>
            </p:cNvCxnSpPr>
            <p:nvPr/>
          </p:nvCxnSpPr>
          <p:spPr>
            <a:xfrm>
              <a:off x="1325207" y="4570406"/>
              <a:ext cx="161306" cy="8551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97" name="Straight Connector 596"/>
            <p:cNvCxnSpPr>
              <a:endCxn id="591" idx="1"/>
            </p:cNvCxnSpPr>
            <p:nvPr/>
          </p:nvCxnSpPr>
          <p:spPr>
            <a:xfrm flipH="1">
              <a:off x="1429074" y="4656245"/>
              <a:ext cx="53674" cy="186215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98" name="Straight Connector 597"/>
            <p:cNvCxnSpPr/>
            <p:nvPr/>
          </p:nvCxnSpPr>
          <p:spPr>
            <a:xfrm flipH="1">
              <a:off x="1464111" y="4682706"/>
              <a:ext cx="39645" cy="146283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99" name="Straight Connector 598"/>
            <p:cNvCxnSpPr/>
            <p:nvPr/>
          </p:nvCxnSpPr>
          <p:spPr>
            <a:xfrm>
              <a:off x="1174983" y="4164891"/>
              <a:ext cx="1" cy="146283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00" name="Straight Connector 599"/>
            <p:cNvCxnSpPr/>
            <p:nvPr/>
          </p:nvCxnSpPr>
          <p:spPr>
            <a:xfrm flipH="1">
              <a:off x="898254" y="4556657"/>
              <a:ext cx="136220" cy="73141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601" name="Hexagon 600"/>
            <p:cNvSpPr/>
            <p:nvPr/>
          </p:nvSpPr>
          <p:spPr>
            <a:xfrm rot="7200000">
              <a:off x="1638773" y="3832871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00B050"/>
                </a:solidFill>
              </a:endParaRPr>
            </a:p>
          </p:txBody>
        </p:sp>
        <p:cxnSp>
          <p:nvCxnSpPr>
            <p:cNvPr id="602" name="Straight Connector 601"/>
            <p:cNvCxnSpPr/>
            <p:nvPr/>
          </p:nvCxnSpPr>
          <p:spPr>
            <a:xfrm rot="12600000">
              <a:off x="1713056" y="3842472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3" name="Straight Connector 602"/>
            <p:cNvCxnSpPr/>
            <p:nvPr/>
          </p:nvCxnSpPr>
          <p:spPr>
            <a:xfrm rot="19800000">
              <a:off x="1909521" y="3841440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4" name="Hexagon 603"/>
            <p:cNvSpPr/>
            <p:nvPr/>
          </p:nvSpPr>
          <p:spPr>
            <a:xfrm rot="7200000">
              <a:off x="1633794" y="4130173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00B050"/>
                </a:solidFill>
              </a:endParaRPr>
            </a:p>
          </p:txBody>
        </p:sp>
        <p:cxnSp>
          <p:nvCxnSpPr>
            <p:cNvPr id="605" name="Straight Connector 604"/>
            <p:cNvCxnSpPr/>
            <p:nvPr/>
          </p:nvCxnSpPr>
          <p:spPr>
            <a:xfrm rot="5400000">
              <a:off x="1798666" y="4321527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6" name="Straight Connector 605"/>
            <p:cNvCxnSpPr/>
            <p:nvPr/>
          </p:nvCxnSpPr>
          <p:spPr>
            <a:xfrm rot="12600000">
              <a:off x="1708928" y="4139709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7" name="Straight Connector 606"/>
            <p:cNvCxnSpPr/>
            <p:nvPr/>
          </p:nvCxnSpPr>
          <p:spPr>
            <a:xfrm rot="19800000">
              <a:off x="1905423" y="4137866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8" name="Regular Pentagon 607"/>
            <p:cNvSpPr/>
            <p:nvPr/>
          </p:nvSpPr>
          <p:spPr>
            <a:xfrm rot="10800000">
              <a:off x="1665519" y="4420400"/>
              <a:ext cx="271022" cy="284716"/>
            </a:xfrm>
            <a:prstGeom prst="pentagon">
              <a:avLst/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00B050"/>
                </a:solidFill>
              </a:endParaRPr>
            </a:p>
          </p:txBody>
        </p:sp>
        <p:sp>
          <p:nvSpPr>
            <p:cNvPr id="609" name="Hexagon 608"/>
            <p:cNvSpPr/>
            <p:nvPr/>
          </p:nvSpPr>
          <p:spPr>
            <a:xfrm rot="5400000">
              <a:off x="2264610" y="4343091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00B050"/>
                </a:solidFill>
              </a:endParaRPr>
            </a:p>
          </p:txBody>
        </p:sp>
        <p:cxnSp>
          <p:nvCxnSpPr>
            <p:cNvPr id="610" name="Straight Connector 609"/>
            <p:cNvCxnSpPr/>
            <p:nvPr/>
          </p:nvCxnSpPr>
          <p:spPr>
            <a:xfrm rot="3600000">
              <a:off x="2387468" y="4313395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1" name="Straight Connector 610"/>
            <p:cNvCxnSpPr/>
            <p:nvPr/>
          </p:nvCxnSpPr>
          <p:spPr>
            <a:xfrm rot="10800000">
              <a:off x="2544986" y="4409439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2" name="Straight Connector 611"/>
            <p:cNvCxnSpPr/>
            <p:nvPr/>
          </p:nvCxnSpPr>
          <p:spPr>
            <a:xfrm rot="18000000">
              <a:off x="2373981" y="4513709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3" name="Straight Connector 612"/>
            <p:cNvCxnSpPr>
              <a:stCxn id="609" idx="1"/>
            </p:cNvCxnSpPr>
            <p:nvPr/>
          </p:nvCxnSpPr>
          <p:spPr>
            <a:xfrm flipH="1">
              <a:off x="2122756" y="4574042"/>
              <a:ext cx="170323" cy="82203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14" name="Straight Connector 613"/>
            <p:cNvCxnSpPr>
              <a:endCxn id="608" idx="1"/>
            </p:cNvCxnSpPr>
            <p:nvPr/>
          </p:nvCxnSpPr>
          <p:spPr>
            <a:xfrm flipH="1" flipV="1">
              <a:off x="1936541" y="4596364"/>
              <a:ext cx="186215" cy="55788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15" name="Straight Connector 614"/>
            <p:cNvCxnSpPr/>
            <p:nvPr/>
          </p:nvCxnSpPr>
          <p:spPr>
            <a:xfrm rot="5400000" flipH="1">
              <a:off x="1997555" y="4582777"/>
              <a:ext cx="47431" cy="146283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16" name="Straight Connector 615"/>
            <p:cNvCxnSpPr/>
            <p:nvPr/>
          </p:nvCxnSpPr>
          <p:spPr>
            <a:xfrm>
              <a:off x="2438610" y="4177877"/>
              <a:ext cx="1" cy="136746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17" name="Straight Connector 616"/>
            <p:cNvCxnSpPr>
              <a:endCxn id="609" idx="5"/>
            </p:cNvCxnSpPr>
            <p:nvPr/>
          </p:nvCxnSpPr>
          <p:spPr>
            <a:xfrm flipH="1" flipV="1">
              <a:off x="2577764" y="4574042"/>
              <a:ext cx="102601" cy="56279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618" name="Hexagon 617"/>
            <p:cNvSpPr/>
            <p:nvPr/>
          </p:nvSpPr>
          <p:spPr>
            <a:xfrm rot="12600000">
              <a:off x="2624583" y="4843537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00B050"/>
                </a:solidFill>
              </a:endParaRPr>
            </a:p>
          </p:txBody>
        </p:sp>
        <p:cxnSp>
          <p:nvCxnSpPr>
            <p:cNvPr id="619" name="Straight Connector 618"/>
            <p:cNvCxnSpPr/>
            <p:nvPr/>
          </p:nvCxnSpPr>
          <p:spPr>
            <a:xfrm rot="18000000">
              <a:off x="2866379" y="4828287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0" name="Straight Connector 619"/>
            <p:cNvCxnSpPr/>
            <p:nvPr/>
          </p:nvCxnSpPr>
          <p:spPr>
            <a:xfrm rot="3600000">
              <a:off x="2866379" y="5018044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1" name="Hexagon 620"/>
            <p:cNvSpPr/>
            <p:nvPr/>
          </p:nvSpPr>
          <p:spPr>
            <a:xfrm rot="12600000">
              <a:off x="2327281" y="4838558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00B050"/>
                </a:solidFill>
              </a:endParaRPr>
            </a:p>
          </p:txBody>
        </p:sp>
        <p:cxnSp>
          <p:nvCxnSpPr>
            <p:cNvPr id="622" name="Straight Connector 621"/>
            <p:cNvCxnSpPr/>
            <p:nvPr/>
          </p:nvCxnSpPr>
          <p:spPr>
            <a:xfrm flipH="1" flipV="1">
              <a:off x="2207917" y="4869997"/>
              <a:ext cx="108640" cy="35586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3" name="Straight Connector 622"/>
            <p:cNvCxnSpPr/>
            <p:nvPr/>
          </p:nvCxnSpPr>
          <p:spPr>
            <a:xfrm rot="18000000">
              <a:off x="2561729" y="4816272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4" name="Straight Connector 623"/>
            <p:cNvCxnSpPr/>
            <p:nvPr/>
          </p:nvCxnSpPr>
          <p:spPr>
            <a:xfrm rot="3600000">
              <a:off x="2558218" y="5009614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5" name="Regular Pentagon 624"/>
            <p:cNvSpPr/>
            <p:nvPr/>
          </p:nvSpPr>
          <p:spPr>
            <a:xfrm rot="16200000">
              <a:off x="2087848" y="4850262"/>
              <a:ext cx="271022" cy="254128"/>
            </a:xfrm>
            <a:prstGeom prst="pentagon">
              <a:avLst/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00B050"/>
                </a:solidFill>
              </a:endParaRPr>
            </a:p>
          </p:txBody>
        </p:sp>
        <p:sp>
          <p:nvSpPr>
            <p:cNvPr id="626" name="Hexagon 625"/>
            <p:cNvSpPr/>
            <p:nvPr/>
          </p:nvSpPr>
          <p:spPr>
            <a:xfrm rot="13562885">
              <a:off x="2210201" y="5402164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00B050"/>
                </a:solidFill>
              </a:endParaRPr>
            </a:p>
          </p:txBody>
        </p:sp>
        <p:cxnSp>
          <p:nvCxnSpPr>
            <p:cNvPr id="627" name="Straight Connector 626"/>
            <p:cNvCxnSpPr/>
            <p:nvPr/>
          </p:nvCxnSpPr>
          <p:spPr>
            <a:xfrm flipH="1" flipV="1">
              <a:off x="2412059" y="5414308"/>
              <a:ext cx="97476" cy="98393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8" name="Straight Connector 627"/>
            <p:cNvCxnSpPr/>
            <p:nvPr/>
          </p:nvCxnSpPr>
          <p:spPr>
            <a:xfrm flipV="1">
              <a:off x="2347567" y="5639555"/>
              <a:ext cx="136466" cy="36408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9" name="Straight Connector 628"/>
            <p:cNvCxnSpPr/>
            <p:nvPr/>
          </p:nvCxnSpPr>
          <p:spPr>
            <a:xfrm flipH="1">
              <a:off x="2249279" y="5449039"/>
              <a:ext cx="30619" cy="11719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0" name="Straight Connector 629"/>
            <p:cNvCxnSpPr>
              <a:stCxn id="626" idx="0"/>
            </p:cNvCxnSpPr>
            <p:nvPr/>
          </p:nvCxnSpPr>
          <p:spPr>
            <a:xfrm flipH="1" flipV="1">
              <a:off x="2144667" y="5302858"/>
              <a:ext cx="117792" cy="118678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31" name="Straight Connector 630"/>
            <p:cNvCxnSpPr>
              <a:endCxn id="625" idx="1"/>
            </p:cNvCxnSpPr>
            <p:nvPr/>
          </p:nvCxnSpPr>
          <p:spPr>
            <a:xfrm flipV="1">
              <a:off x="2144667" y="5112837"/>
              <a:ext cx="48696" cy="192651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32" name="Straight Connector 631"/>
            <p:cNvCxnSpPr/>
            <p:nvPr/>
          </p:nvCxnSpPr>
          <p:spPr>
            <a:xfrm flipV="1">
              <a:off x="1954125" y="5276358"/>
              <a:ext cx="168631" cy="53001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33" name="Straight Connector 632"/>
            <p:cNvCxnSpPr>
              <a:endCxn id="626" idx="4"/>
            </p:cNvCxnSpPr>
            <p:nvPr/>
          </p:nvCxnSpPr>
          <p:spPr>
            <a:xfrm flipV="1">
              <a:off x="2293079" y="5707091"/>
              <a:ext cx="46956" cy="153863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34" name="Straight Connector 633"/>
            <p:cNvCxnSpPr>
              <a:stCxn id="626" idx="2"/>
            </p:cNvCxnSpPr>
            <p:nvPr/>
          </p:nvCxnSpPr>
          <p:spPr>
            <a:xfrm flipV="1">
              <a:off x="2544986" y="5476737"/>
              <a:ext cx="135379" cy="32767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635" name="Hexagon 634"/>
            <p:cNvSpPr/>
            <p:nvPr/>
          </p:nvSpPr>
          <p:spPr>
            <a:xfrm rot="18000000">
              <a:off x="1615617" y="5851116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00B050"/>
                </a:solidFill>
              </a:endParaRPr>
            </a:p>
          </p:txBody>
        </p:sp>
        <p:cxnSp>
          <p:nvCxnSpPr>
            <p:cNvPr id="636" name="Straight Connector 635"/>
            <p:cNvCxnSpPr/>
            <p:nvPr/>
          </p:nvCxnSpPr>
          <p:spPr>
            <a:xfrm rot="1800000">
              <a:off x="1883735" y="5985113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7" name="Straight Connector 636"/>
            <p:cNvCxnSpPr/>
            <p:nvPr/>
          </p:nvCxnSpPr>
          <p:spPr>
            <a:xfrm rot="9000000">
              <a:off x="1684398" y="5983185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8" name="Hexagon 637"/>
            <p:cNvSpPr/>
            <p:nvPr/>
          </p:nvSpPr>
          <p:spPr>
            <a:xfrm rot="18000000">
              <a:off x="1621268" y="5553814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00B050"/>
                </a:solidFill>
              </a:endParaRPr>
            </a:p>
          </p:txBody>
        </p:sp>
        <p:cxnSp>
          <p:nvCxnSpPr>
            <p:cNvPr id="639" name="Straight Connector 638"/>
            <p:cNvCxnSpPr/>
            <p:nvPr/>
          </p:nvCxnSpPr>
          <p:spPr>
            <a:xfrm rot="16200000">
              <a:off x="1795594" y="5504472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0" name="Straight Connector 639"/>
            <p:cNvCxnSpPr/>
            <p:nvPr/>
          </p:nvCxnSpPr>
          <p:spPr>
            <a:xfrm rot="1800000">
              <a:off x="1893777" y="5680589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1" name="Straight Connector 640"/>
            <p:cNvCxnSpPr/>
            <p:nvPr/>
          </p:nvCxnSpPr>
          <p:spPr>
            <a:xfrm rot="9000000">
              <a:off x="1690014" y="5686622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2" name="Regular Pentagon 641"/>
            <p:cNvSpPr/>
            <p:nvPr/>
          </p:nvSpPr>
          <p:spPr>
            <a:xfrm>
              <a:off x="1659470" y="5261673"/>
              <a:ext cx="271022" cy="284716"/>
            </a:xfrm>
            <a:prstGeom prst="pentagon">
              <a:avLst/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00B050"/>
                </a:solidFill>
              </a:endParaRPr>
            </a:p>
          </p:txBody>
        </p:sp>
        <p:sp>
          <p:nvSpPr>
            <p:cNvPr id="643" name="Hexagon 642"/>
            <p:cNvSpPr/>
            <p:nvPr/>
          </p:nvSpPr>
          <p:spPr>
            <a:xfrm rot="19063538">
              <a:off x="1059204" y="5407508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00B050"/>
                </a:solidFill>
              </a:endParaRPr>
            </a:p>
          </p:txBody>
        </p:sp>
        <p:cxnSp>
          <p:nvCxnSpPr>
            <p:cNvPr id="644" name="Straight Connector 643"/>
            <p:cNvCxnSpPr/>
            <p:nvPr/>
          </p:nvCxnSpPr>
          <p:spPr>
            <a:xfrm flipV="1">
              <a:off x="1250169" y="5583204"/>
              <a:ext cx="106361" cy="92759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5" name="Straight Connector 644"/>
            <p:cNvCxnSpPr/>
            <p:nvPr/>
          </p:nvCxnSpPr>
          <p:spPr>
            <a:xfrm>
              <a:off x="1107597" y="5512701"/>
              <a:ext cx="27592" cy="133671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6" name="Straight Connector 645"/>
            <p:cNvCxnSpPr/>
            <p:nvPr/>
          </p:nvCxnSpPr>
          <p:spPr>
            <a:xfrm flipH="1" flipV="1">
              <a:off x="1205168" y="5418074"/>
              <a:ext cx="128877" cy="44145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7" name="Straight Connector 646"/>
            <p:cNvCxnSpPr>
              <a:stCxn id="643" idx="0"/>
            </p:cNvCxnSpPr>
            <p:nvPr/>
          </p:nvCxnSpPr>
          <p:spPr>
            <a:xfrm flipV="1">
              <a:off x="1356403" y="5308163"/>
              <a:ext cx="127529" cy="126787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48" name="Straight Connector 647"/>
            <p:cNvCxnSpPr>
              <a:endCxn id="642" idx="1"/>
            </p:cNvCxnSpPr>
            <p:nvPr/>
          </p:nvCxnSpPr>
          <p:spPr>
            <a:xfrm rot="16200000" flipH="1">
              <a:off x="1536174" y="5247128"/>
              <a:ext cx="60378" cy="186215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49" name="Straight Connector 648"/>
            <p:cNvCxnSpPr/>
            <p:nvPr/>
          </p:nvCxnSpPr>
          <p:spPr>
            <a:xfrm flipH="1" flipV="1">
              <a:off x="1464111" y="5128568"/>
              <a:ext cx="39644" cy="147789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50" name="Straight Connector 649"/>
            <p:cNvCxnSpPr/>
            <p:nvPr/>
          </p:nvCxnSpPr>
          <p:spPr>
            <a:xfrm>
              <a:off x="925318" y="5476737"/>
              <a:ext cx="146283" cy="32198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51" name="Straight Connector 650"/>
            <p:cNvCxnSpPr/>
            <p:nvPr/>
          </p:nvCxnSpPr>
          <p:spPr>
            <a:xfrm>
              <a:off x="1260548" y="5710472"/>
              <a:ext cx="57071" cy="15048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52" name="Straight Connector 651"/>
            <p:cNvCxnSpPr>
              <a:endCxn id="608" idx="5"/>
            </p:cNvCxnSpPr>
            <p:nvPr/>
          </p:nvCxnSpPr>
          <p:spPr>
            <a:xfrm flipV="1">
              <a:off x="1483933" y="4596364"/>
              <a:ext cx="181586" cy="53905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53" name="Straight Connector 652"/>
            <p:cNvCxnSpPr>
              <a:stCxn id="642" idx="5"/>
            </p:cNvCxnSpPr>
            <p:nvPr/>
          </p:nvCxnSpPr>
          <p:spPr>
            <a:xfrm flipV="1">
              <a:off x="1930492" y="5304701"/>
              <a:ext cx="214175" cy="65723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54" name="Straight Connector 653"/>
            <p:cNvCxnSpPr>
              <a:stCxn id="591" idx="5"/>
            </p:cNvCxnSpPr>
            <p:nvPr/>
          </p:nvCxnSpPr>
          <p:spPr>
            <a:xfrm>
              <a:off x="1429074" y="5113482"/>
              <a:ext cx="47199" cy="19468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55" name="Straight Connector 654"/>
            <p:cNvCxnSpPr>
              <a:stCxn id="625" idx="5"/>
            </p:cNvCxnSpPr>
            <p:nvPr/>
          </p:nvCxnSpPr>
          <p:spPr>
            <a:xfrm flipH="1" flipV="1">
              <a:off x="2122756" y="4654035"/>
              <a:ext cx="70607" cy="18778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56" name="Straight Connector 655"/>
            <p:cNvCxnSpPr>
              <a:stCxn id="642" idx="0"/>
              <a:endCxn id="608" idx="0"/>
            </p:cNvCxnSpPr>
            <p:nvPr/>
          </p:nvCxnSpPr>
          <p:spPr>
            <a:xfrm flipV="1">
              <a:off x="1794982" y="4705116"/>
              <a:ext cx="6048" cy="556556"/>
            </a:xfrm>
            <a:prstGeom prst="line">
              <a:avLst/>
            </a:prstGeom>
            <a:ln w="19050">
              <a:solidFill>
                <a:srgbClr val="00B050"/>
              </a:solidFill>
              <a:prstDash val="sysDot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57" name="Straight Connector 656"/>
            <p:cNvCxnSpPr/>
            <p:nvPr/>
          </p:nvCxnSpPr>
          <p:spPr>
            <a:xfrm flipV="1">
              <a:off x="1499447" y="4977326"/>
              <a:ext cx="565175" cy="646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58" name="Straight Connector 657"/>
            <p:cNvCxnSpPr/>
            <p:nvPr/>
          </p:nvCxnSpPr>
          <p:spPr>
            <a:xfrm flipV="1">
              <a:off x="1690014" y="5305488"/>
              <a:ext cx="90652" cy="7314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59" name="Straight Connector 658"/>
            <p:cNvCxnSpPr/>
            <p:nvPr/>
          </p:nvCxnSpPr>
          <p:spPr>
            <a:xfrm flipH="1" flipV="1">
              <a:off x="1705016" y="4589984"/>
              <a:ext cx="89172" cy="73141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pSp>
          <p:nvGrpSpPr>
            <p:cNvPr id="660" name="Group 659"/>
            <p:cNvGrpSpPr/>
            <p:nvPr/>
          </p:nvGrpSpPr>
          <p:grpSpPr>
            <a:xfrm>
              <a:off x="668276" y="4047580"/>
              <a:ext cx="2238070" cy="1932887"/>
              <a:chOff x="2115733" y="2142236"/>
              <a:chExt cx="2238070" cy="1932887"/>
            </a:xfrm>
            <a:solidFill>
              <a:schemeClr val="lt1"/>
            </a:solidFill>
          </p:grpSpPr>
          <p:sp>
            <p:nvSpPr>
              <p:cNvPr id="662" name="TextBox 661"/>
              <p:cNvSpPr txBox="1"/>
              <p:nvPr/>
            </p:nvSpPr>
            <p:spPr>
              <a:xfrm>
                <a:off x="2514310" y="2851531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63" name="TextBox 662"/>
              <p:cNvSpPr txBox="1"/>
              <p:nvPr/>
            </p:nvSpPr>
            <p:spPr>
              <a:xfrm>
                <a:off x="2901485" y="2999951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64" name="TextBox 663"/>
              <p:cNvSpPr txBox="1"/>
              <p:nvPr/>
            </p:nvSpPr>
            <p:spPr>
              <a:xfrm>
                <a:off x="2516820" y="3142641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65" name="TextBox 664"/>
              <p:cNvSpPr txBox="1"/>
              <p:nvPr/>
            </p:nvSpPr>
            <p:spPr>
              <a:xfrm>
                <a:off x="3887951" y="2858418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66" name="TextBox 665"/>
              <p:cNvSpPr txBox="1"/>
              <p:nvPr/>
            </p:nvSpPr>
            <p:spPr>
              <a:xfrm>
                <a:off x="3894474" y="3141253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67" name="TextBox 666"/>
              <p:cNvSpPr txBox="1"/>
              <p:nvPr/>
            </p:nvSpPr>
            <p:spPr>
              <a:xfrm>
                <a:off x="3060741" y="2290283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68" name="TextBox 667"/>
              <p:cNvSpPr txBox="1"/>
              <p:nvPr/>
            </p:nvSpPr>
            <p:spPr>
              <a:xfrm>
                <a:off x="3357793" y="2287773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69" name="TextBox 668"/>
              <p:cNvSpPr txBox="1"/>
              <p:nvPr/>
            </p:nvSpPr>
            <p:spPr>
              <a:xfrm>
                <a:off x="3041762" y="3706484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70" name="TextBox 669"/>
              <p:cNvSpPr txBox="1"/>
              <p:nvPr/>
            </p:nvSpPr>
            <p:spPr>
              <a:xfrm>
                <a:off x="3336201" y="3711808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71" name="TextBox 670"/>
              <p:cNvSpPr txBox="1"/>
              <p:nvPr/>
            </p:nvSpPr>
            <p:spPr>
              <a:xfrm>
                <a:off x="3198989" y="2724957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72" name="TextBox 671"/>
              <p:cNvSpPr txBox="1"/>
              <p:nvPr/>
            </p:nvSpPr>
            <p:spPr>
              <a:xfrm>
                <a:off x="3512079" y="2998802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73" name="TextBox 672"/>
              <p:cNvSpPr txBox="1"/>
              <p:nvPr/>
            </p:nvSpPr>
            <p:spPr>
              <a:xfrm>
                <a:off x="3194350" y="3302141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74" name="TextBox 673"/>
              <p:cNvSpPr txBox="1"/>
              <p:nvPr/>
            </p:nvSpPr>
            <p:spPr>
              <a:xfrm>
                <a:off x="3148238" y="2998853"/>
                <a:ext cx="199492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Pd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75" name="TextBox 674"/>
              <p:cNvSpPr txBox="1"/>
              <p:nvPr/>
            </p:nvSpPr>
            <p:spPr>
              <a:xfrm>
                <a:off x="3680035" y="3942918"/>
                <a:ext cx="229978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tBu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76" name="TextBox 675"/>
              <p:cNvSpPr txBox="1"/>
              <p:nvPr/>
            </p:nvSpPr>
            <p:spPr>
              <a:xfrm>
                <a:off x="4104628" y="3501596"/>
                <a:ext cx="229978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tBu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77" name="TextBox 676"/>
              <p:cNvSpPr txBox="1"/>
              <p:nvPr/>
            </p:nvSpPr>
            <p:spPr>
              <a:xfrm>
                <a:off x="2175662" y="3520952"/>
                <a:ext cx="229978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tBu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78" name="TextBox 677"/>
              <p:cNvSpPr txBox="1"/>
              <p:nvPr/>
            </p:nvSpPr>
            <p:spPr>
              <a:xfrm>
                <a:off x="2733391" y="3967401"/>
                <a:ext cx="229978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tBu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79" name="TextBox 678"/>
              <p:cNvSpPr txBox="1"/>
              <p:nvPr/>
            </p:nvSpPr>
            <p:spPr>
              <a:xfrm>
                <a:off x="2115733" y="2667847"/>
                <a:ext cx="229978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tBu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80" name="TextBox 679"/>
              <p:cNvSpPr txBox="1"/>
              <p:nvPr/>
            </p:nvSpPr>
            <p:spPr>
              <a:xfrm>
                <a:off x="2593092" y="2142236"/>
                <a:ext cx="229978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tBu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81" name="TextBox 680"/>
              <p:cNvSpPr txBox="1"/>
              <p:nvPr/>
            </p:nvSpPr>
            <p:spPr>
              <a:xfrm>
                <a:off x="4123825" y="2687883"/>
                <a:ext cx="229978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tBu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82" name="TextBox 681"/>
              <p:cNvSpPr txBox="1"/>
              <p:nvPr/>
            </p:nvSpPr>
            <p:spPr>
              <a:xfrm>
                <a:off x="3883074" y="2144455"/>
                <a:ext cx="229978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tBu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cxnSp>
          <p:nvCxnSpPr>
            <p:cNvPr id="661" name="Straight Connector 660"/>
            <p:cNvCxnSpPr/>
            <p:nvPr/>
          </p:nvCxnSpPr>
          <p:spPr>
            <a:xfrm flipH="1">
              <a:off x="2207917" y="5045200"/>
              <a:ext cx="108640" cy="35586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06213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Rectangle 333"/>
          <p:cNvSpPr/>
          <p:nvPr/>
        </p:nvSpPr>
        <p:spPr>
          <a:xfrm>
            <a:off x="6043768" y="-2922"/>
            <a:ext cx="171450" cy="6855280"/>
          </a:xfrm>
          <a:prstGeom prst="rect">
            <a:avLst/>
          </a:prstGeom>
          <a:gradFill>
            <a:gsLst>
              <a:gs pos="0">
                <a:schemeClr val="bg1">
                  <a:lumMod val="65000"/>
                </a:schemeClr>
              </a:gs>
              <a:gs pos="50000">
                <a:schemeClr val="bg1">
                  <a:lumMod val="95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</a:gra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pSp>
        <p:nvGrpSpPr>
          <p:cNvPr id="103" name="Group 102"/>
          <p:cNvGrpSpPr/>
          <p:nvPr/>
        </p:nvGrpSpPr>
        <p:grpSpPr>
          <a:xfrm>
            <a:off x="72000" y="4428000"/>
            <a:ext cx="2316966" cy="2359867"/>
            <a:chOff x="131320" y="116634"/>
            <a:chExt cx="2316966" cy="2359867"/>
          </a:xfrm>
        </p:grpSpPr>
        <p:sp>
          <p:nvSpPr>
            <p:cNvPr id="5" name="Hexagon 4"/>
            <p:cNvSpPr/>
            <p:nvPr/>
          </p:nvSpPr>
          <p:spPr>
            <a:xfrm rot="1800000">
              <a:off x="131320" y="1139306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6" name="Straight Connector 5"/>
            <p:cNvCxnSpPr/>
            <p:nvPr/>
          </p:nvCxnSpPr>
          <p:spPr>
            <a:xfrm rot="7200000">
              <a:off x="232964" y="1305961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14400000">
              <a:off x="232962" y="1111058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Hexagon 7"/>
            <p:cNvSpPr/>
            <p:nvPr/>
          </p:nvSpPr>
          <p:spPr>
            <a:xfrm rot="1800000">
              <a:off x="428622" y="1144284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709263" y="1220477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7200000">
              <a:off x="536861" y="1311027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4400000">
              <a:off x="528041" y="1119104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gular Pentagon 11"/>
            <p:cNvSpPr/>
            <p:nvPr/>
          </p:nvSpPr>
          <p:spPr>
            <a:xfrm rot="5400000">
              <a:off x="744109" y="1156621"/>
              <a:ext cx="271022" cy="267162"/>
            </a:xfrm>
            <a:prstGeom prst="pentagon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sp>
          <p:nvSpPr>
            <p:cNvPr id="13" name="Hexagon 12"/>
            <p:cNvSpPr/>
            <p:nvPr/>
          </p:nvSpPr>
          <p:spPr>
            <a:xfrm rot="1800000">
              <a:off x="488551" y="654889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14" name="Straight Connector 13"/>
            <p:cNvCxnSpPr/>
            <p:nvPr/>
          </p:nvCxnSpPr>
          <p:spPr>
            <a:xfrm>
              <a:off x="778068" y="721669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7200000">
              <a:off x="605122" y="828427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4400000">
              <a:off x="595428" y="623311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13" idx="0"/>
            </p:cNvCxnSpPr>
            <p:nvPr/>
          </p:nvCxnSpPr>
          <p:spPr>
            <a:xfrm>
              <a:off x="807288" y="882637"/>
              <a:ext cx="161306" cy="8551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endCxn id="12" idx="1"/>
            </p:cNvCxnSpPr>
            <p:nvPr/>
          </p:nvCxnSpPr>
          <p:spPr>
            <a:xfrm flipH="1">
              <a:off x="911155" y="968476"/>
              <a:ext cx="53674" cy="186215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946192" y="994937"/>
              <a:ext cx="39645" cy="146283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657064" y="477122"/>
              <a:ext cx="1" cy="146283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380335" y="868888"/>
              <a:ext cx="136220" cy="73141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2" name="Hexagon 21"/>
            <p:cNvSpPr/>
            <p:nvPr/>
          </p:nvSpPr>
          <p:spPr>
            <a:xfrm rot="7200000">
              <a:off x="1120854" y="145102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23" name="Straight Connector 22"/>
            <p:cNvCxnSpPr/>
            <p:nvPr/>
          </p:nvCxnSpPr>
          <p:spPr>
            <a:xfrm rot="12600000">
              <a:off x="1195137" y="154703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19800000">
              <a:off x="1391602" y="153671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Hexagon 24"/>
            <p:cNvSpPr/>
            <p:nvPr/>
          </p:nvSpPr>
          <p:spPr>
            <a:xfrm rot="7200000">
              <a:off x="1115875" y="442404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26" name="Straight Connector 25"/>
            <p:cNvCxnSpPr/>
            <p:nvPr/>
          </p:nvCxnSpPr>
          <p:spPr>
            <a:xfrm rot="5400000">
              <a:off x="1280747" y="633758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2600000">
              <a:off x="1191009" y="451940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9800000">
              <a:off x="1387504" y="450097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Regular Pentagon 28"/>
            <p:cNvSpPr/>
            <p:nvPr/>
          </p:nvSpPr>
          <p:spPr>
            <a:xfrm rot="10800000">
              <a:off x="1147600" y="732631"/>
              <a:ext cx="271022" cy="284716"/>
            </a:xfrm>
            <a:prstGeom prst="pentagon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sp>
          <p:nvSpPr>
            <p:cNvPr id="30" name="Hexagon 29"/>
            <p:cNvSpPr/>
            <p:nvPr/>
          </p:nvSpPr>
          <p:spPr>
            <a:xfrm rot="5400000">
              <a:off x="1746691" y="655322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31" name="Straight Connector 30"/>
            <p:cNvCxnSpPr/>
            <p:nvPr/>
          </p:nvCxnSpPr>
          <p:spPr>
            <a:xfrm rot="3600000">
              <a:off x="1869549" y="625626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10800000">
              <a:off x="2027067" y="721670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8000000">
              <a:off x="1856062" y="825940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stCxn id="30" idx="1"/>
            </p:cNvCxnSpPr>
            <p:nvPr/>
          </p:nvCxnSpPr>
          <p:spPr>
            <a:xfrm flipH="1">
              <a:off x="1604837" y="886273"/>
              <a:ext cx="170323" cy="82203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>
              <a:endCxn id="29" idx="1"/>
            </p:cNvCxnSpPr>
            <p:nvPr/>
          </p:nvCxnSpPr>
          <p:spPr>
            <a:xfrm flipH="1" flipV="1">
              <a:off x="1418622" y="908595"/>
              <a:ext cx="186215" cy="55788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 flipH="1">
              <a:off x="1479636" y="895008"/>
              <a:ext cx="47431" cy="146283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1920691" y="490108"/>
              <a:ext cx="1" cy="136746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>
              <a:endCxn id="30" idx="5"/>
            </p:cNvCxnSpPr>
            <p:nvPr/>
          </p:nvCxnSpPr>
          <p:spPr>
            <a:xfrm flipH="1" flipV="1">
              <a:off x="2059845" y="886273"/>
              <a:ext cx="102601" cy="56279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Hexagon 38"/>
            <p:cNvSpPr/>
            <p:nvPr/>
          </p:nvSpPr>
          <p:spPr>
            <a:xfrm rot="12600000">
              <a:off x="2106664" y="1155768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40" name="Straight Connector 39"/>
            <p:cNvCxnSpPr/>
            <p:nvPr/>
          </p:nvCxnSpPr>
          <p:spPr>
            <a:xfrm rot="18000000">
              <a:off x="2348460" y="1140518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3600000">
              <a:off x="2348460" y="1330275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Hexagon 41"/>
            <p:cNvSpPr/>
            <p:nvPr/>
          </p:nvSpPr>
          <p:spPr>
            <a:xfrm rot="12600000">
              <a:off x="1809362" y="1150789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43" name="Straight Connector 42"/>
            <p:cNvCxnSpPr/>
            <p:nvPr/>
          </p:nvCxnSpPr>
          <p:spPr>
            <a:xfrm flipH="1" flipV="1">
              <a:off x="1689998" y="1182228"/>
              <a:ext cx="108640" cy="35586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18000000">
              <a:off x="2043810" y="1128503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3600000">
              <a:off x="2040299" y="1321845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Regular Pentagon 45"/>
            <p:cNvSpPr/>
            <p:nvPr/>
          </p:nvSpPr>
          <p:spPr>
            <a:xfrm rot="16200000">
              <a:off x="1569929" y="1162493"/>
              <a:ext cx="271022" cy="254128"/>
            </a:xfrm>
            <a:prstGeom prst="pentagon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sp>
          <p:nvSpPr>
            <p:cNvPr id="47" name="Hexagon 46"/>
            <p:cNvSpPr/>
            <p:nvPr/>
          </p:nvSpPr>
          <p:spPr>
            <a:xfrm rot="13562885">
              <a:off x="1692282" y="1714395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48" name="Straight Connector 47"/>
            <p:cNvCxnSpPr/>
            <p:nvPr/>
          </p:nvCxnSpPr>
          <p:spPr>
            <a:xfrm flipH="1" flipV="1">
              <a:off x="1894140" y="1726539"/>
              <a:ext cx="97476" cy="98393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flipV="1">
              <a:off x="1829648" y="1951786"/>
              <a:ext cx="136466" cy="36408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H="1">
              <a:off x="1731360" y="1761270"/>
              <a:ext cx="30619" cy="11719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>
              <a:stCxn id="47" idx="0"/>
            </p:cNvCxnSpPr>
            <p:nvPr/>
          </p:nvCxnSpPr>
          <p:spPr>
            <a:xfrm flipH="1" flipV="1">
              <a:off x="1626748" y="1615089"/>
              <a:ext cx="117792" cy="118678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>
              <a:endCxn id="46" idx="1"/>
            </p:cNvCxnSpPr>
            <p:nvPr/>
          </p:nvCxnSpPr>
          <p:spPr>
            <a:xfrm flipV="1">
              <a:off x="1626748" y="1425068"/>
              <a:ext cx="48696" cy="192651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flipV="1">
              <a:off x="1436206" y="1588589"/>
              <a:ext cx="168631" cy="53001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>
              <a:endCxn id="47" idx="4"/>
            </p:cNvCxnSpPr>
            <p:nvPr/>
          </p:nvCxnSpPr>
          <p:spPr>
            <a:xfrm flipV="1">
              <a:off x="1775160" y="2019322"/>
              <a:ext cx="46956" cy="153863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>
              <a:stCxn id="47" idx="2"/>
            </p:cNvCxnSpPr>
            <p:nvPr/>
          </p:nvCxnSpPr>
          <p:spPr>
            <a:xfrm flipV="1">
              <a:off x="2027067" y="1788968"/>
              <a:ext cx="135379" cy="32767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Hexagon 55"/>
            <p:cNvSpPr/>
            <p:nvPr/>
          </p:nvSpPr>
          <p:spPr>
            <a:xfrm rot="18000000">
              <a:off x="1097698" y="2163347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57" name="Straight Connector 56"/>
            <p:cNvCxnSpPr/>
            <p:nvPr/>
          </p:nvCxnSpPr>
          <p:spPr>
            <a:xfrm rot="1800000">
              <a:off x="1365816" y="2297344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9000000">
              <a:off x="1166479" y="2295416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Hexagon 58"/>
            <p:cNvSpPr/>
            <p:nvPr/>
          </p:nvSpPr>
          <p:spPr>
            <a:xfrm rot="18000000">
              <a:off x="1103349" y="1866045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60" name="Straight Connector 59"/>
            <p:cNvCxnSpPr/>
            <p:nvPr/>
          </p:nvCxnSpPr>
          <p:spPr>
            <a:xfrm rot="16200000">
              <a:off x="1277675" y="1816703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800000">
              <a:off x="1375858" y="1992820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9000000">
              <a:off x="1172095" y="1998853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Regular Pentagon 62"/>
            <p:cNvSpPr/>
            <p:nvPr/>
          </p:nvSpPr>
          <p:spPr>
            <a:xfrm>
              <a:off x="1141551" y="1573904"/>
              <a:ext cx="271022" cy="284716"/>
            </a:xfrm>
            <a:prstGeom prst="pentagon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sp>
          <p:nvSpPr>
            <p:cNvPr id="64" name="Hexagon 63"/>
            <p:cNvSpPr/>
            <p:nvPr/>
          </p:nvSpPr>
          <p:spPr>
            <a:xfrm rot="19063538">
              <a:off x="541285" y="1719739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65" name="Straight Connector 64"/>
            <p:cNvCxnSpPr/>
            <p:nvPr/>
          </p:nvCxnSpPr>
          <p:spPr>
            <a:xfrm flipV="1">
              <a:off x="732250" y="1895435"/>
              <a:ext cx="106361" cy="92759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>
              <a:off x="589678" y="1824932"/>
              <a:ext cx="27592" cy="133671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flipH="1" flipV="1">
              <a:off x="687249" y="1730305"/>
              <a:ext cx="128877" cy="44145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>
              <a:stCxn id="64" idx="0"/>
            </p:cNvCxnSpPr>
            <p:nvPr/>
          </p:nvCxnSpPr>
          <p:spPr>
            <a:xfrm flipV="1">
              <a:off x="838484" y="1620394"/>
              <a:ext cx="127529" cy="126787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>
              <a:endCxn id="63" idx="1"/>
            </p:cNvCxnSpPr>
            <p:nvPr/>
          </p:nvCxnSpPr>
          <p:spPr>
            <a:xfrm rot="16200000" flipH="1">
              <a:off x="1018255" y="1559359"/>
              <a:ext cx="60378" cy="186215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flipH="1" flipV="1">
              <a:off x="946192" y="1440799"/>
              <a:ext cx="39644" cy="147789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>
              <a:off x="407399" y="1788968"/>
              <a:ext cx="146283" cy="32198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>
              <a:off x="742629" y="2022703"/>
              <a:ext cx="57071" cy="15048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>
              <a:endCxn id="29" idx="5"/>
            </p:cNvCxnSpPr>
            <p:nvPr/>
          </p:nvCxnSpPr>
          <p:spPr>
            <a:xfrm flipV="1">
              <a:off x="966014" y="908595"/>
              <a:ext cx="181586" cy="53905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>
              <a:stCxn id="63" idx="5"/>
            </p:cNvCxnSpPr>
            <p:nvPr/>
          </p:nvCxnSpPr>
          <p:spPr>
            <a:xfrm flipV="1">
              <a:off x="1412573" y="1616932"/>
              <a:ext cx="214175" cy="65723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>
              <a:stCxn id="12" idx="5"/>
            </p:cNvCxnSpPr>
            <p:nvPr/>
          </p:nvCxnSpPr>
          <p:spPr>
            <a:xfrm>
              <a:off x="911155" y="1425713"/>
              <a:ext cx="47199" cy="19468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>
              <a:stCxn id="46" idx="5"/>
            </p:cNvCxnSpPr>
            <p:nvPr/>
          </p:nvCxnSpPr>
          <p:spPr>
            <a:xfrm flipH="1" flipV="1">
              <a:off x="1604837" y="966266"/>
              <a:ext cx="70607" cy="18778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>
              <a:stCxn id="63" idx="0"/>
              <a:endCxn id="29" idx="0"/>
            </p:cNvCxnSpPr>
            <p:nvPr/>
          </p:nvCxnSpPr>
          <p:spPr>
            <a:xfrm flipV="1">
              <a:off x="1277063" y="1017347"/>
              <a:ext cx="6048" cy="556556"/>
            </a:xfrm>
            <a:prstGeom prst="line">
              <a:avLst/>
            </a:prstGeom>
            <a:ln w="19050">
              <a:solidFill>
                <a:schemeClr val="tx1"/>
              </a:solidFill>
              <a:prstDash val="sysDot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flipV="1">
              <a:off x="981528" y="1289557"/>
              <a:ext cx="565175" cy="646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flipV="1">
              <a:off x="1172095" y="1617719"/>
              <a:ext cx="90652" cy="7314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flipH="1" flipV="1">
              <a:off x="1187097" y="902215"/>
              <a:ext cx="89172" cy="73141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81" name="TextBox 80"/>
            <p:cNvSpPr txBox="1"/>
            <p:nvPr/>
          </p:nvSpPr>
          <p:spPr>
            <a:xfrm>
              <a:off x="548934" y="1069106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936109" y="1217526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551444" y="1360216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1922575" y="1075993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1929098" y="1358828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1095365" y="507858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1392417" y="505348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1076386" y="1924059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1370825" y="1929383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1233613" y="942532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1546703" y="1216377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1228974" y="1519716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1182862" y="1216428"/>
              <a:ext cx="199492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err="1" smtClean="0">
                  <a:latin typeface="Arial" pitchFamily="34" charset="0"/>
                  <a:cs typeface="Arial" pitchFamily="34" charset="0"/>
                </a:rPr>
                <a:t>Pd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1714659" y="2160493"/>
              <a:ext cx="229978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err="1" smtClean="0">
                  <a:latin typeface="Arial" pitchFamily="34" charset="0"/>
                  <a:cs typeface="Arial" pitchFamily="34" charset="0"/>
                </a:rPr>
                <a:t>tBu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2139252" y="1719171"/>
              <a:ext cx="229978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err="1" smtClean="0">
                  <a:latin typeface="Arial" pitchFamily="34" charset="0"/>
                  <a:cs typeface="Arial" pitchFamily="34" charset="0"/>
                </a:rPr>
                <a:t>tBu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210286" y="1738527"/>
              <a:ext cx="229978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err="1" smtClean="0">
                  <a:latin typeface="Arial" pitchFamily="34" charset="0"/>
                  <a:cs typeface="Arial" pitchFamily="34" charset="0"/>
                </a:rPr>
                <a:t>tBu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768015" y="2184976"/>
              <a:ext cx="229978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err="1" smtClean="0">
                  <a:latin typeface="Arial" pitchFamily="34" charset="0"/>
                  <a:cs typeface="Arial" pitchFamily="34" charset="0"/>
                </a:rPr>
                <a:t>tBu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150357" y="885422"/>
              <a:ext cx="229978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err="1" smtClean="0">
                  <a:latin typeface="Arial" pitchFamily="34" charset="0"/>
                  <a:cs typeface="Arial" pitchFamily="34" charset="0"/>
                </a:rPr>
                <a:t>tBu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627716" y="359811"/>
              <a:ext cx="229978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err="1" smtClean="0">
                  <a:latin typeface="Arial" pitchFamily="34" charset="0"/>
                  <a:cs typeface="Arial" pitchFamily="34" charset="0"/>
                </a:rPr>
                <a:t>tBu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2158449" y="905458"/>
              <a:ext cx="229978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err="1" smtClean="0">
                  <a:latin typeface="Arial" pitchFamily="34" charset="0"/>
                  <a:cs typeface="Arial" pitchFamily="34" charset="0"/>
                </a:rPr>
                <a:t>tBu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1917698" y="362030"/>
              <a:ext cx="229978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err="1" smtClean="0">
                  <a:latin typeface="Arial" pitchFamily="34" charset="0"/>
                  <a:cs typeface="Arial" pitchFamily="34" charset="0"/>
                </a:rPr>
                <a:t>tBu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2" name="Straight Connector 101"/>
            <p:cNvCxnSpPr/>
            <p:nvPr/>
          </p:nvCxnSpPr>
          <p:spPr>
            <a:xfrm flipH="1">
              <a:off x="1689998" y="1357431"/>
              <a:ext cx="108640" cy="35586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4" name="Group 103"/>
          <p:cNvGrpSpPr/>
          <p:nvPr/>
        </p:nvGrpSpPr>
        <p:grpSpPr>
          <a:xfrm>
            <a:off x="3636000" y="4320000"/>
            <a:ext cx="1246110" cy="1431325"/>
            <a:chOff x="3347830" y="195734"/>
            <a:chExt cx="1553175" cy="1784030"/>
          </a:xfrm>
        </p:grpSpPr>
        <p:sp>
          <p:nvSpPr>
            <p:cNvPr id="105" name="Hexagon 104"/>
            <p:cNvSpPr/>
            <p:nvPr/>
          </p:nvSpPr>
          <p:spPr>
            <a:xfrm rot="1800000">
              <a:off x="3347830" y="892796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106" name="Straight Connector 105"/>
            <p:cNvCxnSpPr/>
            <p:nvPr/>
          </p:nvCxnSpPr>
          <p:spPr>
            <a:xfrm>
              <a:off x="3406883" y="977632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7200000">
              <a:off x="3633125" y="850780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4400000">
              <a:off x="3643725" y="1113677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Hexagon 108"/>
            <p:cNvSpPr/>
            <p:nvPr/>
          </p:nvSpPr>
          <p:spPr>
            <a:xfrm rot="1800000">
              <a:off x="4095116" y="910566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110" name="Straight Connector 109"/>
            <p:cNvCxnSpPr/>
            <p:nvPr/>
          </p:nvCxnSpPr>
          <p:spPr>
            <a:xfrm rot="7200000">
              <a:off x="4380411" y="868550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 rot="14400000">
              <a:off x="4391011" y="1131447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" name="Hexagon 111"/>
            <p:cNvSpPr/>
            <p:nvPr/>
          </p:nvSpPr>
          <p:spPr>
            <a:xfrm rot="1800000">
              <a:off x="4469005" y="915931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113" name="Straight Connector 112"/>
            <p:cNvCxnSpPr/>
            <p:nvPr/>
          </p:nvCxnSpPr>
          <p:spPr>
            <a:xfrm rot="7200000">
              <a:off x="4754300" y="873915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 rot="14400000">
              <a:off x="4764900" y="1136812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Hexagon 114"/>
            <p:cNvSpPr/>
            <p:nvPr/>
          </p:nvSpPr>
          <p:spPr>
            <a:xfrm rot="1800000">
              <a:off x="3721496" y="902820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116" name="Straight Connector 115"/>
            <p:cNvCxnSpPr/>
            <p:nvPr/>
          </p:nvCxnSpPr>
          <p:spPr>
            <a:xfrm rot="7200000">
              <a:off x="4006791" y="860804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 rot="14400000">
              <a:off x="4017391" y="1123701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8" name="Hexagon 117"/>
            <p:cNvSpPr/>
            <p:nvPr/>
          </p:nvSpPr>
          <p:spPr>
            <a:xfrm rot="5400000">
              <a:off x="3715532" y="339370"/>
              <a:ext cx="432000" cy="144728"/>
            </a:xfrm>
            <a:prstGeom prst="hexagon">
              <a:avLst>
                <a:gd name="adj" fmla="val 73300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AU"/>
            </a:p>
          </p:txBody>
        </p:sp>
        <p:cxnSp>
          <p:nvCxnSpPr>
            <p:cNvPr id="119" name="Straight Connector 118"/>
            <p:cNvCxnSpPr/>
            <p:nvPr/>
          </p:nvCxnSpPr>
          <p:spPr>
            <a:xfrm>
              <a:off x="3886551" y="316570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flipH="1" flipV="1">
              <a:off x="3928029" y="246382"/>
              <a:ext cx="50400" cy="72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flipV="1">
              <a:off x="3931384" y="503095"/>
              <a:ext cx="50400" cy="72374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>
              <a:off x="3931532" y="627734"/>
              <a:ext cx="0" cy="255868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>
              <a:off x="4304823" y="627734"/>
              <a:ext cx="0" cy="255868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>
              <a:off x="3946816" y="1293208"/>
              <a:ext cx="0" cy="255868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>
              <a:off x="4317239" y="1293208"/>
              <a:ext cx="0" cy="255868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6" name="Hexagon 125"/>
            <p:cNvSpPr/>
            <p:nvPr/>
          </p:nvSpPr>
          <p:spPr>
            <a:xfrm rot="5400000">
              <a:off x="4086442" y="342938"/>
              <a:ext cx="432000" cy="144728"/>
            </a:xfrm>
            <a:prstGeom prst="hexagon">
              <a:avLst>
                <a:gd name="adj" fmla="val 73300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AU"/>
            </a:p>
          </p:txBody>
        </p:sp>
        <p:cxnSp>
          <p:nvCxnSpPr>
            <p:cNvPr id="127" name="Straight Connector 126"/>
            <p:cNvCxnSpPr/>
            <p:nvPr/>
          </p:nvCxnSpPr>
          <p:spPr>
            <a:xfrm>
              <a:off x="4257461" y="320138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 flipH="1" flipV="1">
              <a:off x="4298939" y="249950"/>
              <a:ext cx="50400" cy="72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 flipV="1">
              <a:off x="4302294" y="506663"/>
              <a:ext cx="50400" cy="72374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Hexagon 129"/>
            <p:cNvSpPr/>
            <p:nvPr/>
          </p:nvSpPr>
          <p:spPr>
            <a:xfrm rot="5400000">
              <a:off x="3730816" y="1691400"/>
              <a:ext cx="432000" cy="144728"/>
            </a:xfrm>
            <a:prstGeom prst="hexagon">
              <a:avLst>
                <a:gd name="adj" fmla="val 73300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AU"/>
            </a:p>
          </p:txBody>
        </p:sp>
        <p:cxnSp>
          <p:nvCxnSpPr>
            <p:cNvPr id="131" name="Straight Connector 130"/>
            <p:cNvCxnSpPr/>
            <p:nvPr/>
          </p:nvCxnSpPr>
          <p:spPr>
            <a:xfrm>
              <a:off x="3901835" y="1668600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/>
            <p:nvPr/>
          </p:nvCxnSpPr>
          <p:spPr>
            <a:xfrm flipH="1" flipV="1">
              <a:off x="3943313" y="1598412"/>
              <a:ext cx="50400" cy="72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 flipV="1">
              <a:off x="3946668" y="1855125"/>
              <a:ext cx="50400" cy="72374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4" name="Hexagon 133"/>
            <p:cNvSpPr/>
            <p:nvPr/>
          </p:nvSpPr>
          <p:spPr>
            <a:xfrm rot="5400000">
              <a:off x="4101920" y="1686236"/>
              <a:ext cx="432000" cy="144728"/>
            </a:xfrm>
            <a:prstGeom prst="hexagon">
              <a:avLst>
                <a:gd name="adj" fmla="val 73300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AU"/>
            </a:p>
          </p:txBody>
        </p:sp>
        <p:cxnSp>
          <p:nvCxnSpPr>
            <p:cNvPr id="135" name="Straight Connector 134"/>
            <p:cNvCxnSpPr/>
            <p:nvPr/>
          </p:nvCxnSpPr>
          <p:spPr>
            <a:xfrm>
              <a:off x="4272939" y="1663436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/>
            <p:nvPr/>
          </p:nvCxnSpPr>
          <p:spPr>
            <a:xfrm flipH="1" flipV="1">
              <a:off x="4314417" y="1593248"/>
              <a:ext cx="50400" cy="72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 flipV="1">
              <a:off x="4317772" y="1849961"/>
              <a:ext cx="50400" cy="72374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8" name="Group 137"/>
          <p:cNvGrpSpPr/>
          <p:nvPr/>
        </p:nvGrpSpPr>
        <p:grpSpPr>
          <a:xfrm>
            <a:off x="6300000" y="3996000"/>
            <a:ext cx="2408885" cy="2233899"/>
            <a:chOff x="5980805" y="180487"/>
            <a:chExt cx="3043059" cy="2822005"/>
          </a:xfrm>
        </p:grpSpPr>
        <p:sp>
          <p:nvSpPr>
            <p:cNvPr id="139" name="Hexagon 138"/>
            <p:cNvSpPr/>
            <p:nvPr/>
          </p:nvSpPr>
          <p:spPr>
            <a:xfrm rot="1800000">
              <a:off x="6551393" y="1651542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sp>
          <p:nvSpPr>
            <p:cNvPr id="140" name="Hexagon 139"/>
            <p:cNvSpPr/>
            <p:nvPr/>
          </p:nvSpPr>
          <p:spPr>
            <a:xfrm rot="1800000">
              <a:off x="5980805" y="1981644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sp>
          <p:nvSpPr>
            <p:cNvPr id="141" name="Hexagon 140"/>
            <p:cNvSpPr/>
            <p:nvPr/>
          </p:nvSpPr>
          <p:spPr>
            <a:xfrm rot="1800000">
              <a:off x="6356572" y="2642492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sp>
          <p:nvSpPr>
            <p:cNvPr id="142" name="Hexagon 141"/>
            <p:cNvSpPr/>
            <p:nvPr/>
          </p:nvSpPr>
          <p:spPr>
            <a:xfrm rot="4337996">
              <a:off x="6866880" y="919517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sp>
          <p:nvSpPr>
            <p:cNvPr id="143" name="Regular Pentagon 142"/>
            <p:cNvSpPr/>
            <p:nvPr/>
          </p:nvSpPr>
          <p:spPr>
            <a:xfrm>
              <a:off x="6293129" y="918297"/>
              <a:ext cx="360050" cy="345855"/>
            </a:xfrm>
            <a:prstGeom prst="pentagon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sp>
          <p:nvSpPr>
            <p:cNvPr id="144" name="Regular Pentagon 143"/>
            <p:cNvSpPr/>
            <p:nvPr/>
          </p:nvSpPr>
          <p:spPr>
            <a:xfrm rot="2160000">
              <a:off x="6596123" y="1018787"/>
              <a:ext cx="360050" cy="345855"/>
            </a:xfrm>
            <a:prstGeom prst="pentagon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sp>
          <p:nvSpPr>
            <p:cNvPr id="145" name="Regular Pentagon 144"/>
            <p:cNvSpPr/>
            <p:nvPr/>
          </p:nvSpPr>
          <p:spPr>
            <a:xfrm rot="21308467">
              <a:off x="7599055" y="650675"/>
              <a:ext cx="360050" cy="345855"/>
            </a:xfrm>
            <a:prstGeom prst="pentagon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sp>
          <p:nvSpPr>
            <p:cNvPr id="146" name="Regular Pentagon 145"/>
            <p:cNvSpPr/>
            <p:nvPr/>
          </p:nvSpPr>
          <p:spPr>
            <a:xfrm rot="2019499">
              <a:off x="8158343" y="406959"/>
              <a:ext cx="360050" cy="345855"/>
            </a:xfrm>
            <a:prstGeom prst="pentagon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147" name="Straight Connector 146"/>
            <p:cNvCxnSpPr>
              <a:stCxn id="140" idx="0"/>
            </p:cNvCxnSpPr>
            <p:nvPr/>
          </p:nvCxnSpPr>
          <p:spPr>
            <a:xfrm>
              <a:off x="6383866" y="2269644"/>
              <a:ext cx="188706" cy="114627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147"/>
            <p:cNvCxnSpPr>
              <a:stCxn id="139" idx="1"/>
            </p:cNvCxnSpPr>
            <p:nvPr/>
          </p:nvCxnSpPr>
          <p:spPr>
            <a:xfrm>
              <a:off x="6774431" y="2043452"/>
              <a:ext cx="0" cy="231329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Connector 148"/>
            <p:cNvCxnSpPr>
              <a:stCxn id="141" idx="4"/>
            </p:cNvCxnSpPr>
            <p:nvPr/>
          </p:nvCxnSpPr>
          <p:spPr>
            <a:xfrm flipV="1">
              <a:off x="6565534" y="2371661"/>
              <a:ext cx="0" cy="238921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Connector 149"/>
            <p:cNvCxnSpPr/>
            <p:nvPr/>
          </p:nvCxnSpPr>
          <p:spPr>
            <a:xfrm flipV="1">
              <a:off x="6565534" y="2264076"/>
              <a:ext cx="210614" cy="120195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150"/>
            <p:cNvCxnSpPr/>
            <p:nvPr/>
          </p:nvCxnSpPr>
          <p:spPr>
            <a:xfrm flipV="1">
              <a:off x="6585488" y="2264076"/>
              <a:ext cx="132446" cy="75539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151"/>
            <p:cNvCxnSpPr/>
            <p:nvPr/>
          </p:nvCxnSpPr>
          <p:spPr>
            <a:xfrm flipH="1">
              <a:off x="6764376" y="1391105"/>
              <a:ext cx="0" cy="231329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/>
            <p:cNvCxnSpPr/>
            <p:nvPr/>
          </p:nvCxnSpPr>
          <p:spPr>
            <a:xfrm flipH="1">
              <a:off x="7212812" y="737452"/>
              <a:ext cx="170370" cy="210701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/>
            <p:cNvCxnSpPr>
              <a:endCxn id="145" idx="1"/>
            </p:cNvCxnSpPr>
            <p:nvPr/>
          </p:nvCxnSpPr>
          <p:spPr>
            <a:xfrm>
              <a:off x="7368402" y="739833"/>
              <a:ext cx="227842" cy="58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>
              <a:off x="7400415" y="785339"/>
              <a:ext cx="176213" cy="4512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Connector 155"/>
            <p:cNvCxnSpPr/>
            <p:nvPr/>
          </p:nvCxnSpPr>
          <p:spPr>
            <a:xfrm>
              <a:off x="7901802" y="985445"/>
              <a:ext cx="160037" cy="164074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/>
            <p:nvPr/>
          </p:nvCxnSpPr>
          <p:spPr>
            <a:xfrm flipH="1">
              <a:off x="7986582" y="1140406"/>
              <a:ext cx="72382" cy="2238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>
              <a:stCxn id="146" idx="2"/>
              <a:endCxn id="145" idx="5"/>
            </p:cNvCxnSpPr>
            <p:nvPr/>
          </p:nvCxnSpPr>
          <p:spPr>
            <a:xfrm flipH="1">
              <a:off x="7955000" y="662158"/>
              <a:ext cx="194916" cy="10552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Connector 158"/>
            <p:cNvCxnSpPr/>
            <p:nvPr/>
          </p:nvCxnSpPr>
          <p:spPr>
            <a:xfrm flipH="1">
              <a:off x="7952763" y="637681"/>
              <a:ext cx="175751" cy="95145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Connector 159"/>
            <p:cNvCxnSpPr>
              <a:endCxn id="146" idx="0"/>
            </p:cNvCxnSpPr>
            <p:nvPr/>
          </p:nvCxnSpPr>
          <p:spPr>
            <a:xfrm flipH="1">
              <a:off x="8434211" y="263554"/>
              <a:ext cx="98374" cy="172395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Connector 160"/>
            <p:cNvCxnSpPr/>
            <p:nvPr/>
          </p:nvCxnSpPr>
          <p:spPr>
            <a:xfrm flipH="1">
              <a:off x="8525442" y="268934"/>
              <a:ext cx="172191" cy="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Connector 161"/>
            <p:cNvCxnSpPr/>
            <p:nvPr/>
          </p:nvCxnSpPr>
          <p:spPr>
            <a:xfrm flipH="1" flipV="1">
              <a:off x="8508035" y="624738"/>
              <a:ext cx="194360" cy="3742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/>
            <p:nvPr/>
          </p:nvCxnSpPr>
          <p:spPr>
            <a:xfrm flipH="1" flipV="1">
              <a:off x="8095277" y="361843"/>
              <a:ext cx="109279" cy="107756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/>
            <p:cNvCxnSpPr/>
            <p:nvPr/>
          </p:nvCxnSpPr>
          <p:spPr>
            <a:xfrm flipH="1" flipV="1">
              <a:off x="8114228" y="335798"/>
              <a:ext cx="109279" cy="107756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flipH="1">
              <a:off x="7576628" y="983392"/>
              <a:ext cx="99141" cy="157014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flipH="1">
              <a:off x="7607150" y="1000796"/>
              <a:ext cx="99141" cy="157014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/>
            <p:nvPr/>
          </p:nvCxnSpPr>
          <p:spPr>
            <a:xfrm>
              <a:off x="7981820" y="1342396"/>
              <a:ext cx="110859" cy="154331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/>
            <p:cNvCxnSpPr/>
            <p:nvPr/>
          </p:nvCxnSpPr>
          <p:spPr>
            <a:xfrm flipH="1">
              <a:off x="7811116" y="1341750"/>
              <a:ext cx="175683" cy="23995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flipH="1">
              <a:off x="7818722" y="1373876"/>
              <a:ext cx="175683" cy="23995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/>
            <p:nvPr/>
          </p:nvCxnSpPr>
          <p:spPr>
            <a:xfrm flipH="1" flipV="1">
              <a:off x="8498782" y="655748"/>
              <a:ext cx="194360" cy="3742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1" name="TextBox 170"/>
            <p:cNvSpPr txBox="1"/>
            <p:nvPr/>
          </p:nvSpPr>
          <p:spPr>
            <a:xfrm>
              <a:off x="6701700" y="1282395"/>
              <a:ext cx="125352" cy="136081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72" name="Straight Connector 171"/>
            <p:cNvCxnSpPr/>
            <p:nvPr/>
          </p:nvCxnSpPr>
          <p:spPr>
            <a:xfrm flipV="1">
              <a:off x="6196805" y="2261487"/>
              <a:ext cx="132446" cy="75539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flipV="1">
              <a:off x="6779506" y="1920590"/>
              <a:ext cx="132446" cy="75539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/>
            <p:nvPr/>
          </p:nvCxnSpPr>
          <p:spPr>
            <a:xfrm flipV="1">
              <a:off x="6424108" y="2654012"/>
              <a:ext cx="132446" cy="75539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/>
            <p:cNvCxnSpPr/>
            <p:nvPr/>
          </p:nvCxnSpPr>
          <p:spPr>
            <a:xfrm>
              <a:off x="6443905" y="2908810"/>
              <a:ext cx="133200" cy="76305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/>
            <p:cNvCxnSpPr/>
            <p:nvPr/>
          </p:nvCxnSpPr>
          <p:spPr>
            <a:xfrm>
              <a:off x="6196805" y="2000059"/>
              <a:ext cx="133200" cy="76305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>
              <a:off x="6772924" y="1680053"/>
              <a:ext cx="133200" cy="76305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flipV="1">
              <a:off x="6720315" y="2740525"/>
              <a:ext cx="0" cy="17755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Straight Connector 178"/>
            <p:cNvCxnSpPr/>
            <p:nvPr/>
          </p:nvCxnSpPr>
          <p:spPr>
            <a:xfrm flipV="1">
              <a:off x="6043953" y="2070341"/>
              <a:ext cx="0" cy="17755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Connector 179"/>
            <p:cNvCxnSpPr/>
            <p:nvPr/>
          </p:nvCxnSpPr>
          <p:spPr>
            <a:xfrm flipV="1">
              <a:off x="6624978" y="1738099"/>
              <a:ext cx="0" cy="17755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flipH="1" flipV="1">
              <a:off x="6927043" y="1054647"/>
              <a:ext cx="54509" cy="177551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flipH="1" flipV="1">
              <a:off x="7018674" y="934092"/>
              <a:ext cx="171629" cy="37396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flipH="1">
              <a:off x="7121246" y="1132888"/>
              <a:ext cx="126119" cy="130433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4" name="TextBox 183"/>
            <p:cNvSpPr txBox="1"/>
            <p:nvPr/>
          </p:nvSpPr>
          <p:spPr>
            <a:xfrm>
              <a:off x="7847755" y="897787"/>
              <a:ext cx="125352" cy="136081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5" name="TextBox 184"/>
            <p:cNvSpPr txBox="1"/>
            <p:nvPr/>
          </p:nvSpPr>
          <p:spPr>
            <a:xfrm>
              <a:off x="7513952" y="1094588"/>
              <a:ext cx="125352" cy="136081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O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6" name="TextBox 185"/>
            <p:cNvSpPr txBox="1"/>
            <p:nvPr/>
          </p:nvSpPr>
          <p:spPr>
            <a:xfrm>
              <a:off x="7708267" y="1287481"/>
              <a:ext cx="125352" cy="136081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O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7" name="TextBox 186"/>
            <p:cNvSpPr txBox="1"/>
            <p:nvPr/>
          </p:nvSpPr>
          <p:spPr>
            <a:xfrm>
              <a:off x="8070980" y="1419562"/>
              <a:ext cx="228983" cy="136081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OH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8" name="TextBox 187"/>
            <p:cNvSpPr txBox="1"/>
            <p:nvPr/>
          </p:nvSpPr>
          <p:spPr>
            <a:xfrm>
              <a:off x="8003262" y="193843"/>
              <a:ext cx="125352" cy="136081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O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9" name="TextBox 188"/>
            <p:cNvSpPr txBox="1"/>
            <p:nvPr/>
          </p:nvSpPr>
          <p:spPr>
            <a:xfrm>
              <a:off x="8275692" y="702005"/>
              <a:ext cx="125352" cy="136081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S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0" name="TextBox 189"/>
            <p:cNvSpPr txBox="1"/>
            <p:nvPr/>
          </p:nvSpPr>
          <p:spPr>
            <a:xfrm>
              <a:off x="7704407" y="565602"/>
              <a:ext cx="125352" cy="136081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S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1" name="TextBox 190"/>
            <p:cNvSpPr txBox="1"/>
            <p:nvPr/>
          </p:nvSpPr>
          <p:spPr>
            <a:xfrm>
              <a:off x="8659074" y="601602"/>
              <a:ext cx="125352" cy="136081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S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2" name="TextBox 191"/>
            <p:cNvSpPr txBox="1"/>
            <p:nvPr/>
          </p:nvSpPr>
          <p:spPr>
            <a:xfrm>
              <a:off x="8704775" y="180487"/>
              <a:ext cx="319089" cy="136081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CH</a:t>
              </a:r>
              <a:r>
                <a:rPr lang="en-AU" sz="700" b="1" baseline="-25000" dirty="0" smtClean="0">
                  <a:latin typeface="Arial" pitchFamily="34" charset="0"/>
                  <a:cs typeface="Arial" pitchFamily="34" charset="0"/>
                </a:rPr>
                <a:t>3</a:t>
              </a:r>
              <a:endParaRPr lang="en-AU" sz="700" b="1" baseline="-25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3" name="TextBox 192"/>
            <p:cNvSpPr txBox="1"/>
            <p:nvPr/>
          </p:nvSpPr>
          <p:spPr>
            <a:xfrm>
              <a:off x="8361184" y="344694"/>
              <a:ext cx="125352" cy="136081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94" name="Oval 193"/>
          <p:cNvSpPr/>
          <p:nvPr/>
        </p:nvSpPr>
        <p:spPr>
          <a:xfrm>
            <a:off x="7055969" y="4764327"/>
            <a:ext cx="4176062" cy="4176062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65000"/>
                </a:schemeClr>
              </a:gs>
              <a:gs pos="50000">
                <a:schemeClr val="bg1">
                  <a:lumMod val="95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pSp>
        <p:nvGrpSpPr>
          <p:cNvPr id="195" name="Group 194"/>
          <p:cNvGrpSpPr/>
          <p:nvPr/>
        </p:nvGrpSpPr>
        <p:grpSpPr>
          <a:xfrm>
            <a:off x="2376000" y="2304000"/>
            <a:ext cx="1246110" cy="1431325"/>
            <a:chOff x="3347830" y="195734"/>
            <a:chExt cx="1553175" cy="1784030"/>
          </a:xfrm>
        </p:grpSpPr>
        <p:sp>
          <p:nvSpPr>
            <p:cNvPr id="196" name="Hexagon 195"/>
            <p:cNvSpPr/>
            <p:nvPr/>
          </p:nvSpPr>
          <p:spPr>
            <a:xfrm rot="1800000">
              <a:off x="3347830" y="892796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197" name="Straight Connector 196"/>
            <p:cNvCxnSpPr/>
            <p:nvPr/>
          </p:nvCxnSpPr>
          <p:spPr>
            <a:xfrm>
              <a:off x="3406883" y="977632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Straight Connector 197"/>
            <p:cNvCxnSpPr/>
            <p:nvPr/>
          </p:nvCxnSpPr>
          <p:spPr>
            <a:xfrm rot="7200000">
              <a:off x="3633125" y="850780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Straight Connector 198"/>
            <p:cNvCxnSpPr/>
            <p:nvPr/>
          </p:nvCxnSpPr>
          <p:spPr>
            <a:xfrm rot="14400000">
              <a:off x="3643725" y="1113677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0" name="Hexagon 199"/>
            <p:cNvSpPr/>
            <p:nvPr/>
          </p:nvSpPr>
          <p:spPr>
            <a:xfrm rot="1800000">
              <a:off x="4095116" y="910566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201" name="Straight Connector 200"/>
            <p:cNvCxnSpPr/>
            <p:nvPr/>
          </p:nvCxnSpPr>
          <p:spPr>
            <a:xfrm rot="7200000">
              <a:off x="4380411" y="868550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Connector 201"/>
            <p:cNvCxnSpPr/>
            <p:nvPr/>
          </p:nvCxnSpPr>
          <p:spPr>
            <a:xfrm rot="14400000">
              <a:off x="4391011" y="1131447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3" name="Hexagon 202"/>
            <p:cNvSpPr/>
            <p:nvPr/>
          </p:nvSpPr>
          <p:spPr>
            <a:xfrm rot="1800000">
              <a:off x="4469005" y="915931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204" name="Straight Connector 203"/>
            <p:cNvCxnSpPr/>
            <p:nvPr/>
          </p:nvCxnSpPr>
          <p:spPr>
            <a:xfrm rot="7200000">
              <a:off x="4754300" y="873915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Straight Connector 204"/>
            <p:cNvCxnSpPr/>
            <p:nvPr/>
          </p:nvCxnSpPr>
          <p:spPr>
            <a:xfrm rot="14400000">
              <a:off x="4764900" y="1136812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6" name="Hexagon 205"/>
            <p:cNvSpPr/>
            <p:nvPr/>
          </p:nvSpPr>
          <p:spPr>
            <a:xfrm rot="1800000">
              <a:off x="3721496" y="902820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207" name="Straight Connector 206"/>
            <p:cNvCxnSpPr/>
            <p:nvPr/>
          </p:nvCxnSpPr>
          <p:spPr>
            <a:xfrm rot="7200000">
              <a:off x="4006791" y="860804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Straight Connector 207"/>
            <p:cNvCxnSpPr/>
            <p:nvPr/>
          </p:nvCxnSpPr>
          <p:spPr>
            <a:xfrm rot="14400000">
              <a:off x="4017391" y="1123701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9" name="Hexagon 208"/>
            <p:cNvSpPr/>
            <p:nvPr/>
          </p:nvSpPr>
          <p:spPr>
            <a:xfrm rot="5400000">
              <a:off x="3715532" y="339370"/>
              <a:ext cx="432000" cy="144728"/>
            </a:xfrm>
            <a:prstGeom prst="hexagon">
              <a:avLst>
                <a:gd name="adj" fmla="val 73300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AU"/>
            </a:p>
          </p:txBody>
        </p:sp>
        <p:cxnSp>
          <p:nvCxnSpPr>
            <p:cNvPr id="210" name="Straight Connector 209"/>
            <p:cNvCxnSpPr/>
            <p:nvPr/>
          </p:nvCxnSpPr>
          <p:spPr>
            <a:xfrm>
              <a:off x="3886551" y="316570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flipH="1" flipV="1">
              <a:off x="3928029" y="246382"/>
              <a:ext cx="50400" cy="72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flipV="1">
              <a:off x="3931384" y="503095"/>
              <a:ext cx="50400" cy="72374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>
              <a:off x="3931532" y="627734"/>
              <a:ext cx="0" cy="255868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>
              <a:off x="4304823" y="627734"/>
              <a:ext cx="0" cy="255868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>
              <a:off x="3946816" y="1293208"/>
              <a:ext cx="0" cy="255868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>
              <a:off x="4317239" y="1293208"/>
              <a:ext cx="0" cy="255868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7" name="Hexagon 216"/>
            <p:cNvSpPr/>
            <p:nvPr/>
          </p:nvSpPr>
          <p:spPr>
            <a:xfrm rot="5400000">
              <a:off x="4086442" y="342938"/>
              <a:ext cx="432000" cy="144728"/>
            </a:xfrm>
            <a:prstGeom prst="hexagon">
              <a:avLst>
                <a:gd name="adj" fmla="val 73300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AU"/>
            </a:p>
          </p:txBody>
        </p:sp>
        <p:cxnSp>
          <p:nvCxnSpPr>
            <p:cNvPr id="218" name="Straight Connector 217"/>
            <p:cNvCxnSpPr/>
            <p:nvPr/>
          </p:nvCxnSpPr>
          <p:spPr>
            <a:xfrm>
              <a:off x="4257461" y="320138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flipH="1" flipV="1">
              <a:off x="4298939" y="249950"/>
              <a:ext cx="50400" cy="72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flipV="1">
              <a:off x="4302294" y="506663"/>
              <a:ext cx="50400" cy="72374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1" name="Hexagon 220"/>
            <p:cNvSpPr/>
            <p:nvPr/>
          </p:nvSpPr>
          <p:spPr>
            <a:xfrm rot="5400000">
              <a:off x="3730816" y="1691400"/>
              <a:ext cx="432000" cy="144728"/>
            </a:xfrm>
            <a:prstGeom prst="hexagon">
              <a:avLst>
                <a:gd name="adj" fmla="val 73300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AU"/>
            </a:p>
          </p:txBody>
        </p:sp>
        <p:cxnSp>
          <p:nvCxnSpPr>
            <p:cNvPr id="222" name="Straight Connector 221"/>
            <p:cNvCxnSpPr/>
            <p:nvPr/>
          </p:nvCxnSpPr>
          <p:spPr>
            <a:xfrm>
              <a:off x="3901835" y="1668600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flipH="1" flipV="1">
              <a:off x="3943313" y="1598412"/>
              <a:ext cx="50400" cy="72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flipV="1">
              <a:off x="3946668" y="1855125"/>
              <a:ext cx="50400" cy="72374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5" name="Hexagon 224"/>
            <p:cNvSpPr/>
            <p:nvPr/>
          </p:nvSpPr>
          <p:spPr>
            <a:xfrm rot="5400000">
              <a:off x="4101920" y="1686236"/>
              <a:ext cx="432000" cy="144728"/>
            </a:xfrm>
            <a:prstGeom prst="hexagon">
              <a:avLst>
                <a:gd name="adj" fmla="val 73300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AU"/>
            </a:p>
          </p:txBody>
        </p:sp>
        <p:cxnSp>
          <p:nvCxnSpPr>
            <p:cNvPr id="226" name="Straight Connector 225"/>
            <p:cNvCxnSpPr/>
            <p:nvPr/>
          </p:nvCxnSpPr>
          <p:spPr>
            <a:xfrm>
              <a:off x="4272939" y="1663436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flipH="1" flipV="1">
              <a:off x="4314417" y="1593248"/>
              <a:ext cx="50400" cy="72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flipV="1">
              <a:off x="4317772" y="1849961"/>
              <a:ext cx="50400" cy="72374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9" name="Group 228"/>
          <p:cNvGrpSpPr/>
          <p:nvPr/>
        </p:nvGrpSpPr>
        <p:grpSpPr>
          <a:xfrm>
            <a:off x="180000" y="36000"/>
            <a:ext cx="2316966" cy="2359867"/>
            <a:chOff x="131320" y="116634"/>
            <a:chExt cx="2316966" cy="2359867"/>
          </a:xfrm>
        </p:grpSpPr>
        <p:sp>
          <p:nvSpPr>
            <p:cNvPr id="230" name="Hexagon 229"/>
            <p:cNvSpPr/>
            <p:nvPr/>
          </p:nvSpPr>
          <p:spPr>
            <a:xfrm rot="1800000">
              <a:off x="131320" y="1139306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231" name="Straight Connector 230"/>
            <p:cNvCxnSpPr/>
            <p:nvPr/>
          </p:nvCxnSpPr>
          <p:spPr>
            <a:xfrm rot="7200000">
              <a:off x="232964" y="1305961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2" name="Straight Connector 231"/>
            <p:cNvCxnSpPr/>
            <p:nvPr/>
          </p:nvCxnSpPr>
          <p:spPr>
            <a:xfrm rot="14400000">
              <a:off x="232962" y="1111058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3" name="Hexagon 232"/>
            <p:cNvSpPr/>
            <p:nvPr/>
          </p:nvSpPr>
          <p:spPr>
            <a:xfrm rot="1800000">
              <a:off x="428622" y="1144284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234" name="Straight Connector 233"/>
            <p:cNvCxnSpPr/>
            <p:nvPr/>
          </p:nvCxnSpPr>
          <p:spPr>
            <a:xfrm>
              <a:off x="709263" y="1220477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5" name="Straight Connector 234"/>
            <p:cNvCxnSpPr/>
            <p:nvPr/>
          </p:nvCxnSpPr>
          <p:spPr>
            <a:xfrm rot="7200000">
              <a:off x="536861" y="1311027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6" name="Straight Connector 235"/>
            <p:cNvCxnSpPr/>
            <p:nvPr/>
          </p:nvCxnSpPr>
          <p:spPr>
            <a:xfrm rot="14400000">
              <a:off x="528041" y="1119104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7" name="Regular Pentagon 236"/>
            <p:cNvSpPr/>
            <p:nvPr/>
          </p:nvSpPr>
          <p:spPr>
            <a:xfrm rot="5400000">
              <a:off x="744109" y="1156621"/>
              <a:ext cx="271022" cy="267162"/>
            </a:xfrm>
            <a:prstGeom prst="pentagon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sp>
          <p:nvSpPr>
            <p:cNvPr id="238" name="Hexagon 237"/>
            <p:cNvSpPr/>
            <p:nvPr/>
          </p:nvSpPr>
          <p:spPr>
            <a:xfrm rot="1800000">
              <a:off x="488551" y="654889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239" name="Straight Connector 238"/>
            <p:cNvCxnSpPr/>
            <p:nvPr/>
          </p:nvCxnSpPr>
          <p:spPr>
            <a:xfrm>
              <a:off x="778068" y="721669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7200000">
              <a:off x="605122" y="828427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4400000">
              <a:off x="595428" y="623311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>
              <a:stCxn id="238" idx="0"/>
            </p:cNvCxnSpPr>
            <p:nvPr/>
          </p:nvCxnSpPr>
          <p:spPr>
            <a:xfrm>
              <a:off x="807288" y="882637"/>
              <a:ext cx="161306" cy="8551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>
              <a:endCxn id="237" idx="1"/>
            </p:cNvCxnSpPr>
            <p:nvPr/>
          </p:nvCxnSpPr>
          <p:spPr>
            <a:xfrm flipH="1">
              <a:off x="911155" y="968476"/>
              <a:ext cx="53674" cy="186215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flipH="1">
              <a:off x="946192" y="994937"/>
              <a:ext cx="39645" cy="146283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>
              <a:off x="657064" y="477122"/>
              <a:ext cx="1" cy="146283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flipH="1">
              <a:off x="380335" y="868888"/>
              <a:ext cx="136220" cy="73141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47" name="Hexagon 246"/>
            <p:cNvSpPr/>
            <p:nvPr/>
          </p:nvSpPr>
          <p:spPr>
            <a:xfrm rot="7200000">
              <a:off x="1120854" y="145102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248" name="Straight Connector 247"/>
            <p:cNvCxnSpPr/>
            <p:nvPr/>
          </p:nvCxnSpPr>
          <p:spPr>
            <a:xfrm rot="12600000">
              <a:off x="1195137" y="154703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9800000">
              <a:off x="1391602" y="153671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0" name="Hexagon 249"/>
            <p:cNvSpPr/>
            <p:nvPr/>
          </p:nvSpPr>
          <p:spPr>
            <a:xfrm rot="7200000">
              <a:off x="1115875" y="442404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251" name="Straight Connector 250"/>
            <p:cNvCxnSpPr/>
            <p:nvPr/>
          </p:nvCxnSpPr>
          <p:spPr>
            <a:xfrm rot="5400000">
              <a:off x="1280747" y="633758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12600000">
              <a:off x="1191009" y="451940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9800000">
              <a:off x="1387504" y="450097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4" name="Regular Pentagon 253"/>
            <p:cNvSpPr/>
            <p:nvPr/>
          </p:nvSpPr>
          <p:spPr>
            <a:xfrm rot="10800000">
              <a:off x="1147600" y="732631"/>
              <a:ext cx="271022" cy="284716"/>
            </a:xfrm>
            <a:prstGeom prst="pentagon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sp>
          <p:nvSpPr>
            <p:cNvPr id="255" name="Hexagon 254"/>
            <p:cNvSpPr/>
            <p:nvPr/>
          </p:nvSpPr>
          <p:spPr>
            <a:xfrm rot="5400000">
              <a:off x="1746691" y="655322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256" name="Straight Connector 255"/>
            <p:cNvCxnSpPr/>
            <p:nvPr/>
          </p:nvCxnSpPr>
          <p:spPr>
            <a:xfrm rot="3600000">
              <a:off x="1869549" y="625626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0800000">
              <a:off x="2027067" y="721670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18000000">
              <a:off x="1856062" y="825940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>
              <a:stCxn id="255" idx="1"/>
            </p:cNvCxnSpPr>
            <p:nvPr/>
          </p:nvCxnSpPr>
          <p:spPr>
            <a:xfrm flipH="1">
              <a:off x="1604837" y="886273"/>
              <a:ext cx="170323" cy="82203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>
              <a:endCxn id="254" idx="1"/>
            </p:cNvCxnSpPr>
            <p:nvPr/>
          </p:nvCxnSpPr>
          <p:spPr>
            <a:xfrm flipH="1" flipV="1">
              <a:off x="1418622" y="908595"/>
              <a:ext cx="186215" cy="55788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5400000" flipH="1">
              <a:off x="1479636" y="895008"/>
              <a:ext cx="47431" cy="146283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>
              <a:off x="1920691" y="490108"/>
              <a:ext cx="1" cy="136746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63" name="Straight Connector 262"/>
            <p:cNvCxnSpPr>
              <a:endCxn id="255" idx="5"/>
            </p:cNvCxnSpPr>
            <p:nvPr/>
          </p:nvCxnSpPr>
          <p:spPr>
            <a:xfrm flipH="1" flipV="1">
              <a:off x="2059845" y="886273"/>
              <a:ext cx="102601" cy="56279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64" name="Hexagon 263"/>
            <p:cNvSpPr/>
            <p:nvPr/>
          </p:nvSpPr>
          <p:spPr>
            <a:xfrm rot="12600000">
              <a:off x="2106664" y="1155768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265" name="Straight Connector 264"/>
            <p:cNvCxnSpPr/>
            <p:nvPr/>
          </p:nvCxnSpPr>
          <p:spPr>
            <a:xfrm rot="18000000">
              <a:off x="2348460" y="1140518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3600000">
              <a:off x="2348460" y="1330275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7" name="Hexagon 266"/>
            <p:cNvSpPr/>
            <p:nvPr/>
          </p:nvSpPr>
          <p:spPr>
            <a:xfrm rot="12600000">
              <a:off x="1809362" y="1150789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268" name="Straight Connector 267"/>
            <p:cNvCxnSpPr/>
            <p:nvPr/>
          </p:nvCxnSpPr>
          <p:spPr>
            <a:xfrm flipH="1" flipV="1">
              <a:off x="1689998" y="1182228"/>
              <a:ext cx="108640" cy="35586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Straight Connector 268"/>
            <p:cNvCxnSpPr/>
            <p:nvPr/>
          </p:nvCxnSpPr>
          <p:spPr>
            <a:xfrm rot="18000000">
              <a:off x="2043810" y="1128503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3600000">
              <a:off x="2040299" y="1321845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1" name="Regular Pentagon 270"/>
            <p:cNvSpPr/>
            <p:nvPr/>
          </p:nvSpPr>
          <p:spPr>
            <a:xfrm rot="16200000">
              <a:off x="1569929" y="1162493"/>
              <a:ext cx="271022" cy="254128"/>
            </a:xfrm>
            <a:prstGeom prst="pentagon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sp>
          <p:nvSpPr>
            <p:cNvPr id="272" name="Hexagon 271"/>
            <p:cNvSpPr/>
            <p:nvPr/>
          </p:nvSpPr>
          <p:spPr>
            <a:xfrm rot="13562885">
              <a:off x="1692282" y="1714395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273" name="Straight Connector 272"/>
            <p:cNvCxnSpPr/>
            <p:nvPr/>
          </p:nvCxnSpPr>
          <p:spPr>
            <a:xfrm flipH="1" flipV="1">
              <a:off x="1894140" y="1726539"/>
              <a:ext cx="97476" cy="98393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4" name="Straight Connector 273"/>
            <p:cNvCxnSpPr/>
            <p:nvPr/>
          </p:nvCxnSpPr>
          <p:spPr>
            <a:xfrm flipV="1">
              <a:off x="1829648" y="1951786"/>
              <a:ext cx="136466" cy="36408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5" name="Straight Connector 274"/>
            <p:cNvCxnSpPr/>
            <p:nvPr/>
          </p:nvCxnSpPr>
          <p:spPr>
            <a:xfrm flipH="1">
              <a:off x="1731360" y="1761270"/>
              <a:ext cx="30619" cy="11719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6" name="Straight Connector 275"/>
            <p:cNvCxnSpPr>
              <a:stCxn id="272" idx="0"/>
            </p:cNvCxnSpPr>
            <p:nvPr/>
          </p:nvCxnSpPr>
          <p:spPr>
            <a:xfrm flipH="1" flipV="1">
              <a:off x="1626748" y="1615089"/>
              <a:ext cx="117792" cy="118678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77" name="Straight Connector 276"/>
            <p:cNvCxnSpPr>
              <a:endCxn id="271" idx="1"/>
            </p:cNvCxnSpPr>
            <p:nvPr/>
          </p:nvCxnSpPr>
          <p:spPr>
            <a:xfrm flipV="1">
              <a:off x="1626748" y="1425068"/>
              <a:ext cx="48696" cy="192651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flipV="1">
              <a:off x="1436206" y="1588589"/>
              <a:ext cx="168631" cy="53001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79" name="Straight Connector 278"/>
            <p:cNvCxnSpPr>
              <a:endCxn id="272" idx="4"/>
            </p:cNvCxnSpPr>
            <p:nvPr/>
          </p:nvCxnSpPr>
          <p:spPr>
            <a:xfrm flipV="1">
              <a:off x="1775160" y="2019322"/>
              <a:ext cx="46956" cy="153863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80" name="Straight Connector 279"/>
            <p:cNvCxnSpPr>
              <a:stCxn id="272" idx="2"/>
            </p:cNvCxnSpPr>
            <p:nvPr/>
          </p:nvCxnSpPr>
          <p:spPr>
            <a:xfrm flipV="1">
              <a:off x="2027067" y="1788968"/>
              <a:ext cx="135379" cy="32767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81" name="Hexagon 280"/>
            <p:cNvSpPr/>
            <p:nvPr/>
          </p:nvSpPr>
          <p:spPr>
            <a:xfrm rot="18000000">
              <a:off x="1097698" y="2163347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282" name="Straight Connector 281"/>
            <p:cNvCxnSpPr/>
            <p:nvPr/>
          </p:nvCxnSpPr>
          <p:spPr>
            <a:xfrm rot="1800000">
              <a:off x="1365816" y="2297344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9000000">
              <a:off x="1166479" y="2295416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4" name="Hexagon 283"/>
            <p:cNvSpPr/>
            <p:nvPr/>
          </p:nvSpPr>
          <p:spPr>
            <a:xfrm rot="18000000">
              <a:off x="1103349" y="1866045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285" name="Straight Connector 284"/>
            <p:cNvCxnSpPr/>
            <p:nvPr/>
          </p:nvCxnSpPr>
          <p:spPr>
            <a:xfrm rot="16200000">
              <a:off x="1277675" y="1816703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6" name="Straight Connector 285"/>
            <p:cNvCxnSpPr/>
            <p:nvPr/>
          </p:nvCxnSpPr>
          <p:spPr>
            <a:xfrm rot="1800000">
              <a:off x="1375858" y="1992820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7" name="Straight Connector 286"/>
            <p:cNvCxnSpPr/>
            <p:nvPr/>
          </p:nvCxnSpPr>
          <p:spPr>
            <a:xfrm rot="9000000">
              <a:off x="1172095" y="1998853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8" name="Regular Pentagon 287"/>
            <p:cNvSpPr/>
            <p:nvPr/>
          </p:nvSpPr>
          <p:spPr>
            <a:xfrm>
              <a:off x="1141551" y="1573904"/>
              <a:ext cx="271022" cy="284716"/>
            </a:xfrm>
            <a:prstGeom prst="pentagon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sp>
          <p:nvSpPr>
            <p:cNvPr id="289" name="Hexagon 288"/>
            <p:cNvSpPr/>
            <p:nvPr/>
          </p:nvSpPr>
          <p:spPr>
            <a:xfrm rot="19063538">
              <a:off x="541285" y="1719739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290" name="Straight Connector 289"/>
            <p:cNvCxnSpPr/>
            <p:nvPr/>
          </p:nvCxnSpPr>
          <p:spPr>
            <a:xfrm flipV="1">
              <a:off x="732250" y="1895435"/>
              <a:ext cx="106361" cy="92759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Straight Connector 290"/>
            <p:cNvCxnSpPr/>
            <p:nvPr/>
          </p:nvCxnSpPr>
          <p:spPr>
            <a:xfrm>
              <a:off x="589678" y="1824932"/>
              <a:ext cx="27592" cy="133671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flipH="1" flipV="1">
              <a:off x="687249" y="1730305"/>
              <a:ext cx="128877" cy="44145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Straight Connector 292"/>
            <p:cNvCxnSpPr>
              <a:stCxn id="289" idx="0"/>
            </p:cNvCxnSpPr>
            <p:nvPr/>
          </p:nvCxnSpPr>
          <p:spPr>
            <a:xfrm flipV="1">
              <a:off x="838484" y="1620394"/>
              <a:ext cx="127529" cy="126787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>
              <a:endCxn id="288" idx="1"/>
            </p:cNvCxnSpPr>
            <p:nvPr/>
          </p:nvCxnSpPr>
          <p:spPr>
            <a:xfrm rot="16200000" flipH="1">
              <a:off x="1018255" y="1559359"/>
              <a:ext cx="60378" cy="186215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95" name="Straight Connector 294"/>
            <p:cNvCxnSpPr/>
            <p:nvPr/>
          </p:nvCxnSpPr>
          <p:spPr>
            <a:xfrm flipH="1" flipV="1">
              <a:off x="946192" y="1440799"/>
              <a:ext cx="39644" cy="147789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96" name="Straight Connector 295"/>
            <p:cNvCxnSpPr/>
            <p:nvPr/>
          </p:nvCxnSpPr>
          <p:spPr>
            <a:xfrm>
              <a:off x="407399" y="1788968"/>
              <a:ext cx="146283" cy="32198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97" name="Straight Connector 296"/>
            <p:cNvCxnSpPr/>
            <p:nvPr/>
          </p:nvCxnSpPr>
          <p:spPr>
            <a:xfrm>
              <a:off x="742629" y="2022703"/>
              <a:ext cx="57071" cy="15048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>
              <a:endCxn id="254" idx="5"/>
            </p:cNvCxnSpPr>
            <p:nvPr/>
          </p:nvCxnSpPr>
          <p:spPr>
            <a:xfrm flipV="1">
              <a:off x="966014" y="908595"/>
              <a:ext cx="181586" cy="53905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>
              <a:stCxn id="288" idx="5"/>
            </p:cNvCxnSpPr>
            <p:nvPr/>
          </p:nvCxnSpPr>
          <p:spPr>
            <a:xfrm flipV="1">
              <a:off x="1412573" y="1616932"/>
              <a:ext cx="214175" cy="65723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00" name="Straight Connector 299"/>
            <p:cNvCxnSpPr>
              <a:stCxn id="237" idx="5"/>
            </p:cNvCxnSpPr>
            <p:nvPr/>
          </p:nvCxnSpPr>
          <p:spPr>
            <a:xfrm>
              <a:off x="911155" y="1425713"/>
              <a:ext cx="47199" cy="19468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01" name="Straight Connector 300"/>
            <p:cNvCxnSpPr>
              <a:stCxn id="271" idx="5"/>
            </p:cNvCxnSpPr>
            <p:nvPr/>
          </p:nvCxnSpPr>
          <p:spPr>
            <a:xfrm flipH="1" flipV="1">
              <a:off x="1604837" y="966266"/>
              <a:ext cx="70607" cy="18778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>
              <a:stCxn id="288" idx="0"/>
              <a:endCxn id="254" idx="0"/>
            </p:cNvCxnSpPr>
            <p:nvPr/>
          </p:nvCxnSpPr>
          <p:spPr>
            <a:xfrm flipV="1">
              <a:off x="1277063" y="1017347"/>
              <a:ext cx="6048" cy="556556"/>
            </a:xfrm>
            <a:prstGeom prst="line">
              <a:avLst/>
            </a:prstGeom>
            <a:ln w="19050">
              <a:solidFill>
                <a:schemeClr val="tx1"/>
              </a:solidFill>
              <a:prstDash val="sysDot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03" name="Straight Connector 302"/>
            <p:cNvCxnSpPr/>
            <p:nvPr/>
          </p:nvCxnSpPr>
          <p:spPr>
            <a:xfrm flipV="1">
              <a:off x="981528" y="1289557"/>
              <a:ext cx="565175" cy="646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04" name="Straight Connector 303"/>
            <p:cNvCxnSpPr/>
            <p:nvPr/>
          </p:nvCxnSpPr>
          <p:spPr>
            <a:xfrm flipV="1">
              <a:off x="1172095" y="1617719"/>
              <a:ext cx="90652" cy="7314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05" name="Straight Connector 304"/>
            <p:cNvCxnSpPr/>
            <p:nvPr/>
          </p:nvCxnSpPr>
          <p:spPr>
            <a:xfrm flipH="1" flipV="1">
              <a:off x="1187097" y="902215"/>
              <a:ext cx="89172" cy="73141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06" name="TextBox 305"/>
            <p:cNvSpPr txBox="1"/>
            <p:nvPr/>
          </p:nvSpPr>
          <p:spPr>
            <a:xfrm>
              <a:off x="548934" y="1069106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7" name="TextBox 306"/>
            <p:cNvSpPr txBox="1"/>
            <p:nvPr/>
          </p:nvSpPr>
          <p:spPr>
            <a:xfrm>
              <a:off x="936109" y="1217526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8" name="TextBox 307"/>
            <p:cNvSpPr txBox="1"/>
            <p:nvPr/>
          </p:nvSpPr>
          <p:spPr>
            <a:xfrm>
              <a:off x="551444" y="1360216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9" name="TextBox 308"/>
            <p:cNvSpPr txBox="1"/>
            <p:nvPr/>
          </p:nvSpPr>
          <p:spPr>
            <a:xfrm>
              <a:off x="1922575" y="1075993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0" name="TextBox 309"/>
            <p:cNvSpPr txBox="1"/>
            <p:nvPr/>
          </p:nvSpPr>
          <p:spPr>
            <a:xfrm>
              <a:off x="1929098" y="1358828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1" name="TextBox 310"/>
            <p:cNvSpPr txBox="1"/>
            <p:nvPr/>
          </p:nvSpPr>
          <p:spPr>
            <a:xfrm>
              <a:off x="1095365" y="507858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2" name="TextBox 311"/>
            <p:cNvSpPr txBox="1"/>
            <p:nvPr/>
          </p:nvSpPr>
          <p:spPr>
            <a:xfrm>
              <a:off x="1392417" y="505348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3" name="TextBox 312"/>
            <p:cNvSpPr txBox="1"/>
            <p:nvPr/>
          </p:nvSpPr>
          <p:spPr>
            <a:xfrm>
              <a:off x="1076386" y="1924059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4" name="TextBox 313"/>
            <p:cNvSpPr txBox="1"/>
            <p:nvPr/>
          </p:nvSpPr>
          <p:spPr>
            <a:xfrm>
              <a:off x="1370825" y="1929383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5" name="TextBox 314"/>
            <p:cNvSpPr txBox="1"/>
            <p:nvPr/>
          </p:nvSpPr>
          <p:spPr>
            <a:xfrm>
              <a:off x="1233613" y="942532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6" name="TextBox 315"/>
            <p:cNvSpPr txBox="1"/>
            <p:nvPr/>
          </p:nvSpPr>
          <p:spPr>
            <a:xfrm>
              <a:off x="1546703" y="1216377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" name="TextBox 316"/>
            <p:cNvSpPr txBox="1"/>
            <p:nvPr/>
          </p:nvSpPr>
          <p:spPr>
            <a:xfrm>
              <a:off x="1228974" y="1519716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8" name="TextBox 317"/>
            <p:cNvSpPr txBox="1"/>
            <p:nvPr/>
          </p:nvSpPr>
          <p:spPr>
            <a:xfrm>
              <a:off x="1182862" y="1216428"/>
              <a:ext cx="199492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err="1" smtClean="0">
                  <a:latin typeface="Arial" pitchFamily="34" charset="0"/>
                  <a:cs typeface="Arial" pitchFamily="34" charset="0"/>
                </a:rPr>
                <a:t>Pd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9" name="TextBox 318"/>
            <p:cNvSpPr txBox="1"/>
            <p:nvPr/>
          </p:nvSpPr>
          <p:spPr>
            <a:xfrm>
              <a:off x="1714659" y="2160493"/>
              <a:ext cx="229978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err="1" smtClean="0">
                  <a:latin typeface="Arial" pitchFamily="34" charset="0"/>
                  <a:cs typeface="Arial" pitchFamily="34" charset="0"/>
                </a:rPr>
                <a:t>tBu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0" name="TextBox 319"/>
            <p:cNvSpPr txBox="1"/>
            <p:nvPr/>
          </p:nvSpPr>
          <p:spPr>
            <a:xfrm>
              <a:off x="2139252" y="1719171"/>
              <a:ext cx="229978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err="1" smtClean="0">
                  <a:latin typeface="Arial" pitchFamily="34" charset="0"/>
                  <a:cs typeface="Arial" pitchFamily="34" charset="0"/>
                </a:rPr>
                <a:t>tBu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1" name="TextBox 320"/>
            <p:cNvSpPr txBox="1"/>
            <p:nvPr/>
          </p:nvSpPr>
          <p:spPr>
            <a:xfrm>
              <a:off x="210286" y="1738527"/>
              <a:ext cx="229978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err="1" smtClean="0">
                  <a:latin typeface="Arial" pitchFamily="34" charset="0"/>
                  <a:cs typeface="Arial" pitchFamily="34" charset="0"/>
                </a:rPr>
                <a:t>tBu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2" name="TextBox 321"/>
            <p:cNvSpPr txBox="1"/>
            <p:nvPr/>
          </p:nvSpPr>
          <p:spPr>
            <a:xfrm>
              <a:off x="768015" y="2184976"/>
              <a:ext cx="229978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err="1" smtClean="0">
                  <a:latin typeface="Arial" pitchFamily="34" charset="0"/>
                  <a:cs typeface="Arial" pitchFamily="34" charset="0"/>
                </a:rPr>
                <a:t>tBu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3" name="TextBox 322"/>
            <p:cNvSpPr txBox="1"/>
            <p:nvPr/>
          </p:nvSpPr>
          <p:spPr>
            <a:xfrm>
              <a:off x="150357" y="885422"/>
              <a:ext cx="229978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err="1" smtClean="0">
                  <a:latin typeface="Arial" pitchFamily="34" charset="0"/>
                  <a:cs typeface="Arial" pitchFamily="34" charset="0"/>
                </a:rPr>
                <a:t>tBu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4" name="TextBox 323"/>
            <p:cNvSpPr txBox="1"/>
            <p:nvPr/>
          </p:nvSpPr>
          <p:spPr>
            <a:xfrm>
              <a:off x="627716" y="359811"/>
              <a:ext cx="229978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err="1" smtClean="0">
                  <a:latin typeface="Arial" pitchFamily="34" charset="0"/>
                  <a:cs typeface="Arial" pitchFamily="34" charset="0"/>
                </a:rPr>
                <a:t>tBu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5" name="TextBox 324"/>
            <p:cNvSpPr txBox="1"/>
            <p:nvPr/>
          </p:nvSpPr>
          <p:spPr>
            <a:xfrm>
              <a:off x="2158449" y="905458"/>
              <a:ext cx="229978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err="1" smtClean="0">
                  <a:latin typeface="Arial" pitchFamily="34" charset="0"/>
                  <a:cs typeface="Arial" pitchFamily="34" charset="0"/>
                </a:rPr>
                <a:t>tBu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6" name="TextBox 325"/>
            <p:cNvSpPr txBox="1"/>
            <p:nvPr/>
          </p:nvSpPr>
          <p:spPr>
            <a:xfrm>
              <a:off x="1917698" y="362030"/>
              <a:ext cx="229978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err="1" smtClean="0">
                  <a:latin typeface="Arial" pitchFamily="34" charset="0"/>
                  <a:cs typeface="Arial" pitchFamily="34" charset="0"/>
                </a:rPr>
                <a:t>tBu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27" name="Straight Connector 326"/>
            <p:cNvCxnSpPr/>
            <p:nvPr/>
          </p:nvCxnSpPr>
          <p:spPr>
            <a:xfrm flipH="1">
              <a:off x="1689998" y="1357431"/>
              <a:ext cx="108640" cy="35586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2" name="Freeform 331"/>
          <p:cNvSpPr/>
          <p:nvPr/>
        </p:nvSpPr>
        <p:spPr>
          <a:xfrm rot="10800000">
            <a:off x="2656229" y="922935"/>
            <a:ext cx="3007457" cy="507899"/>
          </a:xfrm>
          <a:custGeom>
            <a:avLst/>
            <a:gdLst>
              <a:gd name="connsiteX0" fmla="*/ 0 w 1064418"/>
              <a:gd name="connsiteY0" fmla="*/ 0 h 731044"/>
              <a:gd name="connsiteX1" fmla="*/ 73818 w 1064418"/>
              <a:gd name="connsiteY1" fmla="*/ 726281 h 731044"/>
              <a:gd name="connsiteX2" fmla="*/ 150018 w 1064418"/>
              <a:gd name="connsiteY2" fmla="*/ 4763 h 731044"/>
              <a:gd name="connsiteX3" fmla="*/ 219075 w 1064418"/>
              <a:gd name="connsiteY3" fmla="*/ 723900 h 731044"/>
              <a:gd name="connsiteX4" fmla="*/ 288131 w 1064418"/>
              <a:gd name="connsiteY4" fmla="*/ 4763 h 731044"/>
              <a:gd name="connsiteX5" fmla="*/ 361950 w 1064418"/>
              <a:gd name="connsiteY5" fmla="*/ 726281 h 731044"/>
              <a:gd name="connsiteX6" fmla="*/ 435768 w 1064418"/>
              <a:gd name="connsiteY6" fmla="*/ 2381 h 731044"/>
              <a:gd name="connsiteX7" fmla="*/ 504825 w 1064418"/>
              <a:gd name="connsiteY7" fmla="*/ 723900 h 731044"/>
              <a:gd name="connsiteX8" fmla="*/ 578643 w 1064418"/>
              <a:gd name="connsiteY8" fmla="*/ 7144 h 731044"/>
              <a:gd name="connsiteX9" fmla="*/ 650081 w 1064418"/>
              <a:gd name="connsiteY9" fmla="*/ 731044 h 731044"/>
              <a:gd name="connsiteX10" fmla="*/ 721518 w 1064418"/>
              <a:gd name="connsiteY10" fmla="*/ 7144 h 731044"/>
              <a:gd name="connsiteX11" fmla="*/ 771525 w 1064418"/>
              <a:gd name="connsiteY11" fmla="*/ 366713 h 731044"/>
              <a:gd name="connsiteX12" fmla="*/ 1064418 w 1064418"/>
              <a:gd name="connsiteY12" fmla="*/ 404813 h 731044"/>
              <a:gd name="connsiteX0" fmla="*/ 0 w 1064418"/>
              <a:gd name="connsiteY0" fmla="*/ 0 h 731044"/>
              <a:gd name="connsiteX1" fmla="*/ 73818 w 1064418"/>
              <a:gd name="connsiteY1" fmla="*/ 726281 h 731044"/>
              <a:gd name="connsiteX2" fmla="*/ 150018 w 1064418"/>
              <a:gd name="connsiteY2" fmla="*/ 4763 h 731044"/>
              <a:gd name="connsiteX3" fmla="*/ 219075 w 1064418"/>
              <a:gd name="connsiteY3" fmla="*/ 723900 h 731044"/>
              <a:gd name="connsiteX4" fmla="*/ 288131 w 1064418"/>
              <a:gd name="connsiteY4" fmla="*/ 4763 h 731044"/>
              <a:gd name="connsiteX5" fmla="*/ 361950 w 1064418"/>
              <a:gd name="connsiteY5" fmla="*/ 726281 h 731044"/>
              <a:gd name="connsiteX6" fmla="*/ 435768 w 1064418"/>
              <a:gd name="connsiteY6" fmla="*/ 2381 h 731044"/>
              <a:gd name="connsiteX7" fmla="*/ 504825 w 1064418"/>
              <a:gd name="connsiteY7" fmla="*/ 723900 h 731044"/>
              <a:gd name="connsiteX8" fmla="*/ 578643 w 1064418"/>
              <a:gd name="connsiteY8" fmla="*/ 7144 h 731044"/>
              <a:gd name="connsiteX9" fmla="*/ 650081 w 1064418"/>
              <a:gd name="connsiteY9" fmla="*/ 731044 h 731044"/>
              <a:gd name="connsiteX10" fmla="*/ 721518 w 1064418"/>
              <a:gd name="connsiteY10" fmla="*/ 7144 h 731044"/>
              <a:gd name="connsiteX11" fmla="*/ 781050 w 1064418"/>
              <a:gd name="connsiteY11" fmla="*/ 390320 h 731044"/>
              <a:gd name="connsiteX12" fmla="*/ 1064418 w 1064418"/>
              <a:gd name="connsiteY12" fmla="*/ 404813 h 731044"/>
              <a:gd name="connsiteX0" fmla="*/ 0 w 1064418"/>
              <a:gd name="connsiteY0" fmla="*/ 0 h 731044"/>
              <a:gd name="connsiteX1" fmla="*/ 73818 w 1064418"/>
              <a:gd name="connsiteY1" fmla="*/ 726281 h 731044"/>
              <a:gd name="connsiteX2" fmla="*/ 150018 w 1064418"/>
              <a:gd name="connsiteY2" fmla="*/ 4763 h 731044"/>
              <a:gd name="connsiteX3" fmla="*/ 219075 w 1064418"/>
              <a:gd name="connsiteY3" fmla="*/ 723900 h 731044"/>
              <a:gd name="connsiteX4" fmla="*/ 288131 w 1064418"/>
              <a:gd name="connsiteY4" fmla="*/ 4763 h 731044"/>
              <a:gd name="connsiteX5" fmla="*/ 361950 w 1064418"/>
              <a:gd name="connsiteY5" fmla="*/ 726281 h 731044"/>
              <a:gd name="connsiteX6" fmla="*/ 435768 w 1064418"/>
              <a:gd name="connsiteY6" fmla="*/ 2381 h 731044"/>
              <a:gd name="connsiteX7" fmla="*/ 504825 w 1064418"/>
              <a:gd name="connsiteY7" fmla="*/ 723900 h 731044"/>
              <a:gd name="connsiteX8" fmla="*/ 578643 w 1064418"/>
              <a:gd name="connsiteY8" fmla="*/ 7144 h 731044"/>
              <a:gd name="connsiteX9" fmla="*/ 650081 w 1064418"/>
              <a:gd name="connsiteY9" fmla="*/ 731044 h 731044"/>
              <a:gd name="connsiteX10" fmla="*/ 721518 w 1064418"/>
              <a:gd name="connsiteY10" fmla="*/ 7144 h 731044"/>
              <a:gd name="connsiteX11" fmla="*/ 781050 w 1064418"/>
              <a:gd name="connsiteY11" fmla="*/ 390320 h 731044"/>
              <a:gd name="connsiteX12" fmla="*/ 1064418 w 1064418"/>
              <a:gd name="connsiteY12" fmla="*/ 404813 h 731044"/>
              <a:gd name="connsiteX0" fmla="*/ 0 w 1064418"/>
              <a:gd name="connsiteY0" fmla="*/ 0 h 731044"/>
              <a:gd name="connsiteX1" fmla="*/ 73818 w 1064418"/>
              <a:gd name="connsiteY1" fmla="*/ 726281 h 731044"/>
              <a:gd name="connsiteX2" fmla="*/ 150018 w 1064418"/>
              <a:gd name="connsiteY2" fmla="*/ 4763 h 731044"/>
              <a:gd name="connsiteX3" fmla="*/ 219075 w 1064418"/>
              <a:gd name="connsiteY3" fmla="*/ 723900 h 731044"/>
              <a:gd name="connsiteX4" fmla="*/ 288131 w 1064418"/>
              <a:gd name="connsiteY4" fmla="*/ 4763 h 731044"/>
              <a:gd name="connsiteX5" fmla="*/ 361950 w 1064418"/>
              <a:gd name="connsiteY5" fmla="*/ 726281 h 731044"/>
              <a:gd name="connsiteX6" fmla="*/ 435768 w 1064418"/>
              <a:gd name="connsiteY6" fmla="*/ 2381 h 731044"/>
              <a:gd name="connsiteX7" fmla="*/ 504825 w 1064418"/>
              <a:gd name="connsiteY7" fmla="*/ 723900 h 731044"/>
              <a:gd name="connsiteX8" fmla="*/ 578643 w 1064418"/>
              <a:gd name="connsiteY8" fmla="*/ 7144 h 731044"/>
              <a:gd name="connsiteX9" fmla="*/ 650081 w 1064418"/>
              <a:gd name="connsiteY9" fmla="*/ 731044 h 731044"/>
              <a:gd name="connsiteX10" fmla="*/ 721518 w 1064418"/>
              <a:gd name="connsiteY10" fmla="*/ 7144 h 731044"/>
              <a:gd name="connsiteX11" fmla="*/ 781050 w 1064418"/>
              <a:gd name="connsiteY11" fmla="*/ 390320 h 731044"/>
              <a:gd name="connsiteX12" fmla="*/ 962025 w 1064418"/>
              <a:gd name="connsiteY12" fmla="*/ 439909 h 731044"/>
              <a:gd name="connsiteX13" fmla="*/ 1064418 w 1064418"/>
              <a:gd name="connsiteY13" fmla="*/ 404813 h 731044"/>
              <a:gd name="connsiteX0" fmla="*/ 0 w 1066799"/>
              <a:gd name="connsiteY0" fmla="*/ 0 h 731044"/>
              <a:gd name="connsiteX1" fmla="*/ 73818 w 1066799"/>
              <a:gd name="connsiteY1" fmla="*/ 726281 h 731044"/>
              <a:gd name="connsiteX2" fmla="*/ 150018 w 1066799"/>
              <a:gd name="connsiteY2" fmla="*/ 4763 h 731044"/>
              <a:gd name="connsiteX3" fmla="*/ 219075 w 1066799"/>
              <a:gd name="connsiteY3" fmla="*/ 723900 h 731044"/>
              <a:gd name="connsiteX4" fmla="*/ 288131 w 1066799"/>
              <a:gd name="connsiteY4" fmla="*/ 4763 h 731044"/>
              <a:gd name="connsiteX5" fmla="*/ 361950 w 1066799"/>
              <a:gd name="connsiteY5" fmla="*/ 726281 h 731044"/>
              <a:gd name="connsiteX6" fmla="*/ 435768 w 1066799"/>
              <a:gd name="connsiteY6" fmla="*/ 2381 h 731044"/>
              <a:gd name="connsiteX7" fmla="*/ 504825 w 1066799"/>
              <a:gd name="connsiteY7" fmla="*/ 723900 h 731044"/>
              <a:gd name="connsiteX8" fmla="*/ 578643 w 1066799"/>
              <a:gd name="connsiteY8" fmla="*/ 7144 h 731044"/>
              <a:gd name="connsiteX9" fmla="*/ 650081 w 1066799"/>
              <a:gd name="connsiteY9" fmla="*/ 731044 h 731044"/>
              <a:gd name="connsiteX10" fmla="*/ 721518 w 1066799"/>
              <a:gd name="connsiteY10" fmla="*/ 7144 h 731044"/>
              <a:gd name="connsiteX11" fmla="*/ 781050 w 1066799"/>
              <a:gd name="connsiteY11" fmla="*/ 390320 h 731044"/>
              <a:gd name="connsiteX12" fmla="*/ 962025 w 1066799"/>
              <a:gd name="connsiteY12" fmla="*/ 439909 h 731044"/>
              <a:gd name="connsiteX13" fmla="*/ 1066799 w 1066799"/>
              <a:gd name="connsiteY13" fmla="*/ 444155 h 731044"/>
              <a:gd name="connsiteX0" fmla="*/ 0 w 1066799"/>
              <a:gd name="connsiteY0" fmla="*/ 0 h 731044"/>
              <a:gd name="connsiteX1" fmla="*/ 73818 w 1066799"/>
              <a:gd name="connsiteY1" fmla="*/ 726281 h 731044"/>
              <a:gd name="connsiteX2" fmla="*/ 150018 w 1066799"/>
              <a:gd name="connsiteY2" fmla="*/ 4763 h 731044"/>
              <a:gd name="connsiteX3" fmla="*/ 219075 w 1066799"/>
              <a:gd name="connsiteY3" fmla="*/ 723900 h 731044"/>
              <a:gd name="connsiteX4" fmla="*/ 288131 w 1066799"/>
              <a:gd name="connsiteY4" fmla="*/ 4763 h 731044"/>
              <a:gd name="connsiteX5" fmla="*/ 361950 w 1066799"/>
              <a:gd name="connsiteY5" fmla="*/ 726281 h 731044"/>
              <a:gd name="connsiteX6" fmla="*/ 435768 w 1066799"/>
              <a:gd name="connsiteY6" fmla="*/ 2381 h 731044"/>
              <a:gd name="connsiteX7" fmla="*/ 504825 w 1066799"/>
              <a:gd name="connsiteY7" fmla="*/ 723900 h 731044"/>
              <a:gd name="connsiteX8" fmla="*/ 578643 w 1066799"/>
              <a:gd name="connsiteY8" fmla="*/ 7144 h 731044"/>
              <a:gd name="connsiteX9" fmla="*/ 650081 w 1066799"/>
              <a:gd name="connsiteY9" fmla="*/ 731044 h 731044"/>
              <a:gd name="connsiteX10" fmla="*/ 721518 w 1066799"/>
              <a:gd name="connsiteY10" fmla="*/ 7144 h 731044"/>
              <a:gd name="connsiteX11" fmla="*/ 781050 w 1066799"/>
              <a:gd name="connsiteY11" fmla="*/ 390320 h 731044"/>
              <a:gd name="connsiteX12" fmla="*/ 848728 w 1066799"/>
              <a:gd name="connsiteY12" fmla="*/ 429627 h 731044"/>
              <a:gd name="connsiteX13" fmla="*/ 1066799 w 1066799"/>
              <a:gd name="connsiteY13" fmla="*/ 444155 h 731044"/>
              <a:gd name="connsiteX0" fmla="*/ 0 w 888762"/>
              <a:gd name="connsiteY0" fmla="*/ 0 h 731044"/>
              <a:gd name="connsiteX1" fmla="*/ 73818 w 888762"/>
              <a:gd name="connsiteY1" fmla="*/ 726281 h 731044"/>
              <a:gd name="connsiteX2" fmla="*/ 150018 w 888762"/>
              <a:gd name="connsiteY2" fmla="*/ 4763 h 731044"/>
              <a:gd name="connsiteX3" fmla="*/ 219075 w 888762"/>
              <a:gd name="connsiteY3" fmla="*/ 723900 h 731044"/>
              <a:gd name="connsiteX4" fmla="*/ 288131 w 888762"/>
              <a:gd name="connsiteY4" fmla="*/ 4763 h 731044"/>
              <a:gd name="connsiteX5" fmla="*/ 361950 w 888762"/>
              <a:gd name="connsiteY5" fmla="*/ 726281 h 731044"/>
              <a:gd name="connsiteX6" fmla="*/ 435768 w 888762"/>
              <a:gd name="connsiteY6" fmla="*/ 2381 h 731044"/>
              <a:gd name="connsiteX7" fmla="*/ 504825 w 888762"/>
              <a:gd name="connsiteY7" fmla="*/ 723900 h 731044"/>
              <a:gd name="connsiteX8" fmla="*/ 578643 w 888762"/>
              <a:gd name="connsiteY8" fmla="*/ 7144 h 731044"/>
              <a:gd name="connsiteX9" fmla="*/ 650081 w 888762"/>
              <a:gd name="connsiteY9" fmla="*/ 731044 h 731044"/>
              <a:gd name="connsiteX10" fmla="*/ 721518 w 888762"/>
              <a:gd name="connsiteY10" fmla="*/ 7144 h 731044"/>
              <a:gd name="connsiteX11" fmla="*/ 781050 w 888762"/>
              <a:gd name="connsiteY11" fmla="*/ 390320 h 731044"/>
              <a:gd name="connsiteX12" fmla="*/ 848728 w 888762"/>
              <a:gd name="connsiteY12" fmla="*/ 429627 h 731044"/>
              <a:gd name="connsiteX13" fmla="*/ 888762 w 888762"/>
              <a:gd name="connsiteY13" fmla="*/ 427016 h 731044"/>
              <a:gd name="connsiteX0" fmla="*/ 0 w 888762"/>
              <a:gd name="connsiteY0" fmla="*/ 0 h 731044"/>
              <a:gd name="connsiteX1" fmla="*/ 73818 w 888762"/>
              <a:gd name="connsiteY1" fmla="*/ 726281 h 731044"/>
              <a:gd name="connsiteX2" fmla="*/ 150018 w 888762"/>
              <a:gd name="connsiteY2" fmla="*/ 4763 h 731044"/>
              <a:gd name="connsiteX3" fmla="*/ 219075 w 888762"/>
              <a:gd name="connsiteY3" fmla="*/ 723900 h 731044"/>
              <a:gd name="connsiteX4" fmla="*/ 288131 w 888762"/>
              <a:gd name="connsiteY4" fmla="*/ 4763 h 731044"/>
              <a:gd name="connsiteX5" fmla="*/ 361950 w 888762"/>
              <a:gd name="connsiteY5" fmla="*/ 726281 h 731044"/>
              <a:gd name="connsiteX6" fmla="*/ 435768 w 888762"/>
              <a:gd name="connsiteY6" fmla="*/ 2381 h 731044"/>
              <a:gd name="connsiteX7" fmla="*/ 504825 w 888762"/>
              <a:gd name="connsiteY7" fmla="*/ 723900 h 731044"/>
              <a:gd name="connsiteX8" fmla="*/ 578643 w 888762"/>
              <a:gd name="connsiteY8" fmla="*/ 7144 h 731044"/>
              <a:gd name="connsiteX9" fmla="*/ 650081 w 888762"/>
              <a:gd name="connsiteY9" fmla="*/ 731044 h 731044"/>
              <a:gd name="connsiteX10" fmla="*/ 721518 w 888762"/>
              <a:gd name="connsiteY10" fmla="*/ 7144 h 731044"/>
              <a:gd name="connsiteX11" fmla="*/ 781050 w 888762"/>
              <a:gd name="connsiteY11" fmla="*/ 390320 h 731044"/>
              <a:gd name="connsiteX12" fmla="*/ 848728 w 888762"/>
              <a:gd name="connsiteY12" fmla="*/ 429627 h 731044"/>
              <a:gd name="connsiteX13" fmla="*/ 888762 w 888762"/>
              <a:gd name="connsiteY13" fmla="*/ 427016 h 731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88762" h="731044">
                <a:moveTo>
                  <a:pt x="0" y="0"/>
                </a:moveTo>
                <a:cubicBezTo>
                  <a:pt x="24407" y="362743"/>
                  <a:pt x="48815" y="725487"/>
                  <a:pt x="73818" y="726281"/>
                </a:cubicBezTo>
                <a:cubicBezTo>
                  <a:pt x="98821" y="727075"/>
                  <a:pt x="125809" y="5160"/>
                  <a:pt x="150018" y="4763"/>
                </a:cubicBezTo>
                <a:cubicBezTo>
                  <a:pt x="174227" y="4366"/>
                  <a:pt x="196056" y="723900"/>
                  <a:pt x="219075" y="723900"/>
                </a:cubicBezTo>
                <a:cubicBezTo>
                  <a:pt x="242094" y="723900"/>
                  <a:pt x="264319" y="4366"/>
                  <a:pt x="288131" y="4763"/>
                </a:cubicBezTo>
                <a:cubicBezTo>
                  <a:pt x="311944" y="5160"/>
                  <a:pt x="337344" y="726678"/>
                  <a:pt x="361950" y="726281"/>
                </a:cubicBezTo>
                <a:cubicBezTo>
                  <a:pt x="386556" y="725884"/>
                  <a:pt x="411956" y="2778"/>
                  <a:pt x="435768" y="2381"/>
                </a:cubicBezTo>
                <a:cubicBezTo>
                  <a:pt x="459581" y="1984"/>
                  <a:pt x="481013" y="723106"/>
                  <a:pt x="504825" y="723900"/>
                </a:cubicBezTo>
                <a:cubicBezTo>
                  <a:pt x="528637" y="724694"/>
                  <a:pt x="554434" y="5953"/>
                  <a:pt x="578643" y="7144"/>
                </a:cubicBezTo>
                <a:cubicBezTo>
                  <a:pt x="602852" y="8335"/>
                  <a:pt x="626269" y="731044"/>
                  <a:pt x="650081" y="731044"/>
                </a:cubicBezTo>
                <a:cubicBezTo>
                  <a:pt x="673893" y="731044"/>
                  <a:pt x="699690" y="63931"/>
                  <a:pt x="721518" y="7144"/>
                </a:cubicBezTo>
                <a:cubicBezTo>
                  <a:pt x="743346" y="-49643"/>
                  <a:pt x="759848" y="319906"/>
                  <a:pt x="781050" y="390320"/>
                </a:cubicBezTo>
                <a:cubicBezTo>
                  <a:pt x="802252" y="460734"/>
                  <a:pt x="833871" y="420358"/>
                  <a:pt x="848728" y="429627"/>
                </a:cubicBezTo>
                <a:cubicBezTo>
                  <a:pt x="895956" y="432043"/>
                  <a:pt x="872887" y="432865"/>
                  <a:pt x="888762" y="427016"/>
                </a:cubicBezTo>
              </a:path>
            </a:pathLst>
          </a:custGeom>
          <a:ln w="63500">
            <a:solidFill>
              <a:srgbClr val="FF0000"/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33" name="Freeform 332"/>
          <p:cNvSpPr/>
          <p:nvPr/>
        </p:nvSpPr>
        <p:spPr>
          <a:xfrm rot="10800000">
            <a:off x="2509820" y="5136039"/>
            <a:ext cx="3007457" cy="507899"/>
          </a:xfrm>
          <a:custGeom>
            <a:avLst/>
            <a:gdLst>
              <a:gd name="connsiteX0" fmla="*/ 0 w 1064418"/>
              <a:gd name="connsiteY0" fmla="*/ 0 h 731044"/>
              <a:gd name="connsiteX1" fmla="*/ 73818 w 1064418"/>
              <a:gd name="connsiteY1" fmla="*/ 726281 h 731044"/>
              <a:gd name="connsiteX2" fmla="*/ 150018 w 1064418"/>
              <a:gd name="connsiteY2" fmla="*/ 4763 h 731044"/>
              <a:gd name="connsiteX3" fmla="*/ 219075 w 1064418"/>
              <a:gd name="connsiteY3" fmla="*/ 723900 h 731044"/>
              <a:gd name="connsiteX4" fmla="*/ 288131 w 1064418"/>
              <a:gd name="connsiteY4" fmla="*/ 4763 h 731044"/>
              <a:gd name="connsiteX5" fmla="*/ 361950 w 1064418"/>
              <a:gd name="connsiteY5" fmla="*/ 726281 h 731044"/>
              <a:gd name="connsiteX6" fmla="*/ 435768 w 1064418"/>
              <a:gd name="connsiteY6" fmla="*/ 2381 h 731044"/>
              <a:gd name="connsiteX7" fmla="*/ 504825 w 1064418"/>
              <a:gd name="connsiteY7" fmla="*/ 723900 h 731044"/>
              <a:gd name="connsiteX8" fmla="*/ 578643 w 1064418"/>
              <a:gd name="connsiteY8" fmla="*/ 7144 h 731044"/>
              <a:gd name="connsiteX9" fmla="*/ 650081 w 1064418"/>
              <a:gd name="connsiteY9" fmla="*/ 731044 h 731044"/>
              <a:gd name="connsiteX10" fmla="*/ 721518 w 1064418"/>
              <a:gd name="connsiteY10" fmla="*/ 7144 h 731044"/>
              <a:gd name="connsiteX11" fmla="*/ 771525 w 1064418"/>
              <a:gd name="connsiteY11" fmla="*/ 366713 h 731044"/>
              <a:gd name="connsiteX12" fmla="*/ 1064418 w 1064418"/>
              <a:gd name="connsiteY12" fmla="*/ 404813 h 731044"/>
              <a:gd name="connsiteX0" fmla="*/ 0 w 1064418"/>
              <a:gd name="connsiteY0" fmla="*/ 0 h 731044"/>
              <a:gd name="connsiteX1" fmla="*/ 73818 w 1064418"/>
              <a:gd name="connsiteY1" fmla="*/ 726281 h 731044"/>
              <a:gd name="connsiteX2" fmla="*/ 150018 w 1064418"/>
              <a:gd name="connsiteY2" fmla="*/ 4763 h 731044"/>
              <a:gd name="connsiteX3" fmla="*/ 219075 w 1064418"/>
              <a:gd name="connsiteY3" fmla="*/ 723900 h 731044"/>
              <a:gd name="connsiteX4" fmla="*/ 288131 w 1064418"/>
              <a:gd name="connsiteY4" fmla="*/ 4763 h 731044"/>
              <a:gd name="connsiteX5" fmla="*/ 361950 w 1064418"/>
              <a:gd name="connsiteY5" fmla="*/ 726281 h 731044"/>
              <a:gd name="connsiteX6" fmla="*/ 435768 w 1064418"/>
              <a:gd name="connsiteY6" fmla="*/ 2381 h 731044"/>
              <a:gd name="connsiteX7" fmla="*/ 504825 w 1064418"/>
              <a:gd name="connsiteY7" fmla="*/ 723900 h 731044"/>
              <a:gd name="connsiteX8" fmla="*/ 578643 w 1064418"/>
              <a:gd name="connsiteY8" fmla="*/ 7144 h 731044"/>
              <a:gd name="connsiteX9" fmla="*/ 650081 w 1064418"/>
              <a:gd name="connsiteY9" fmla="*/ 731044 h 731044"/>
              <a:gd name="connsiteX10" fmla="*/ 721518 w 1064418"/>
              <a:gd name="connsiteY10" fmla="*/ 7144 h 731044"/>
              <a:gd name="connsiteX11" fmla="*/ 781050 w 1064418"/>
              <a:gd name="connsiteY11" fmla="*/ 390320 h 731044"/>
              <a:gd name="connsiteX12" fmla="*/ 1064418 w 1064418"/>
              <a:gd name="connsiteY12" fmla="*/ 404813 h 731044"/>
              <a:gd name="connsiteX0" fmla="*/ 0 w 1064418"/>
              <a:gd name="connsiteY0" fmla="*/ 0 h 731044"/>
              <a:gd name="connsiteX1" fmla="*/ 73818 w 1064418"/>
              <a:gd name="connsiteY1" fmla="*/ 726281 h 731044"/>
              <a:gd name="connsiteX2" fmla="*/ 150018 w 1064418"/>
              <a:gd name="connsiteY2" fmla="*/ 4763 h 731044"/>
              <a:gd name="connsiteX3" fmla="*/ 219075 w 1064418"/>
              <a:gd name="connsiteY3" fmla="*/ 723900 h 731044"/>
              <a:gd name="connsiteX4" fmla="*/ 288131 w 1064418"/>
              <a:gd name="connsiteY4" fmla="*/ 4763 h 731044"/>
              <a:gd name="connsiteX5" fmla="*/ 361950 w 1064418"/>
              <a:gd name="connsiteY5" fmla="*/ 726281 h 731044"/>
              <a:gd name="connsiteX6" fmla="*/ 435768 w 1064418"/>
              <a:gd name="connsiteY6" fmla="*/ 2381 h 731044"/>
              <a:gd name="connsiteX7" fmla="*/ 504825 w 1064418"/>
              <a:gd name="connsiteY7" fmla="*/ 723900 h 731044"/>
              <a:gd name="connsiteX8" fmla="*/ 578643 w 1064418"/>
              <a:gd name="connsiteY8" fmla="*/ 7144 h 731044"/>
              <a:gd name="connsiteX9" fmla="*/ 650081 w 1064418"/>
              <a:gd name="connsiteY9" fmla="*/ 731044 h 731044"/>
              <a:gd name="connsiteX10" fmla="*/ 721518 w 1064418"/>
              <a:gd name="connsiteY10" fmla="*/ 7144 h 731044"/>
              <a:gd name="connsiteX11" fmla="*/ 781050 w 1064418"/>
              <a:gd name="connsiteY11" fmla="*/ 390320 h 731044"/>
              <a:gd name="connsiteX12" fmla="*/ 1064418 w 1064418"/>
              <a:gd name="connsiteY12" fmla="*/ 404813 h 731044"/>
              <a:gd name="connsiteX0" fmla="*/ 0 w 1064418"/>
              <a:gd name="connsiteY0" fmla="*/ 0 h 731044"/>
              <a:gd name="connsiteX1" fmla="*/ 73818 w 1064418"/>
              <a:gd name="connsiteY1" fmla="*/ 726281 h 731044"/>
              <a:gd name="connsiteX2" fmla="*/ 150018 w 1064418"/>
              <a:gd name="connsiteY2" fmla="*/ 4763 h 731044"/>
              <a:gd name="connsiteX3" fmla="*/ 219075 w 1064418"/>
              <a:gd name="connsiteY3" fmla="*/ 723900 h 731044"/>
              <a:gd name="connsiteX4" fmla="*/ 288131 w 1064418"/>
              <a:gd name="connsiteY4" fmla="*/ 4763 h 731044"/>
              <a:gd name="connsiteX5" fmla="*/ 361950 w 1064418"/>
              <a:gd name="connsiteY5" fmla="*/ 726281 h 731044"/>
              <a:gd name="connsiteX6" fmla="*/ 435768 w 1064418"/>
              <a:gd name="connsiteY6" fmla="*/ 2381 h 731044"/>
              <a:gd name="connsiteX7" fmla="*/ 504825 w 1064418"/>
              <a:gd name="connsiteY7" fmla="*/ 723900 h 731044"/>
              <a:gd name="connsiteX8" fmla="*/ 578643 w 1064418"/>
              <a:gd name="connsiteY8" fmla="*/ 7144 h 731044"/>
              <a:gd name="connsiteX9" fmla="*/ 650081 w 1064418"/>
              <a:gd name="connsiteY9" fmla="*/ 731044 h 731044"/>
              <a:gd name="connsiteX10" fmla="*/ 721518 w 1064418"/>
              <a:gd name="connsiteY10" fmla="*/ 7144 h 731044"/>
              <a:gd name="connsiteX11" fmla="*/ 781050 w 1064418"/>
              <a:gd name="connsiteY11" fmla="*/ 390320 h 731044"/>
              <a:gd name="connsiteX12" fmla="*/ 962025 w 1064418"/>
              <a:gd name="connsiteY12" fmla="*/ 439909 h 731044"/>
              <a:gd name="connsiteX13" fmla="*/ 1064418 w 1064418"/>
              <a:gd name="connsiteY13" fmla="*/ 404813 h 731044"/>
              <a:gd name="connsiteX0" fmla="*/ 0 w 1066799"/>
              <a:gd name="connsiteY0" fmla="*/ 0 h 731044"/>
              <a:gd name="connsiteX1" fmla="*/ 73818 w 1066799"/>
              <a:gd name="connsiteY1" fmla="*/ 726281 h 731044"/>
              <a:gd name="connsiteX2" fmla="*/ 150018 w 1066799"/>
              <a:gd name="connsiteY2" fmla="*/ 4763 h 731044"/>
              <a:gd name="connsiteX3" fmla="*/ 219075 w 1066799"/>
              <a:gd name="connsiteY3" fmla="*/ 723900 h 731044"/>
              <a:gd name="connsiteX4" fmla="*/ 288131 w 1066799"/>
              <a:gd name="connsiteY4" fmla="*/ 4763 h 731044"/>
              <a:gd name="connsiteX5" fmla="*/ 361950 w 1066799"/>
              <a:gd name="connsiteY5" fmla="*/ 726281 h 731044"/>
              <a:gd name="connsiteX6" fmla="*/ 435768 w 1066799"/>
              <a:gd name="connsiteY6" fmla="*/ 2381 h 731044"/>
              <a:gd name="connsiteX7" fmla="*/ 504825 w 1066799"/>
              <a:gd name="connsiteY7" fmla="*/ 723900 h 731044"/>
              <a:gd name="connsiteX8" fmla="*/ 578643 w 1066799"/>
              <a:gd name="connsiteY8" fmla="*/ 7144 h 731044"/>
              <a:gd name="connsiteX9" fmla="*/ 650081 w 1066799"/>
              <a:gd name="connsiteY9" fmla="*/ 731044 h 731044"/>
              <a:gd name="connsiteX10" fmla="*/ 721518 w 1066799"/>
              <a:gd name="connsiteY10" fmla="*/ 7144 h 731044"/>
              <a:gd name="connsiteX11" fmla="*/ 781050 w 1066799"/>
              <a:gd name="connsiteY11" fmla="*/ 390320 h 731044"/>
              <a:gd name="connsiteX12" fmla="*/ 962025 w 1066799"/>
              <a:gd name="connsiteY12" fmla="*/ 439909 h 731044"/>
              <a:gd name="connsiteX13" fmla="*/ 1066799 w 1066799"/>
              <a:gd name="connsiteY13" fmla="*/ 444155 h 731044"/>
              <a:gd name="connsiteX0" fmla="*/ 0 w 1066799"/>
              <a:gd name="connsiteY0" fmla="*/ 0 h 731044"/>
              <a:gd name="connsiteX1" fmla="*/ 73818 w 1066799"/>
              <a:gd name="connsiteY1" fmla="*/ 726281 h 731044"/>
              <a:gd name="connsiteX2" fmla="*/ 150018 w 1066799"/>
              <a:gd name="connsiteY2" fmla="*/ 4763 h 731044"/>
              <a:gd name="connsiteX3" fmla="*/ 219075 w 1066799"/>
              <a:gd name="connsiteY3" fmla="*/ 723900 h 731044"/>
              <a:gd name="connsiteX4" fmla="*/ 288131 w 1066799"/>
              <a:gd name="connsiteY4" fmla="*/ 4763 h 731044"/>
              <a:gd name="connsiteX5" fmla="*/ 361950 w 1066799"/>
              <a:gd name="connsiteY5" fmla="*/ 726281 h 731044"/>
              <a:gd name="connsiteX6" fmla="*/ 435768 w 1066799"/>
              <a:gd name="connsiteY6" fmla="*/ 2381 h 731044"/>
              <a:gd name="connsiteX7" fmla="*/ 504825 w 1066799"/>
              <a:gd name="connsiteY7" fmla="*/ 723900 h 731044"/>
              <a:gd name="connsiteX8" fmla="*/ 578643 w 1066799"/>
              <a:gd name="connsiteY8" fmla="*/ 7144 h 731044"/>
              <a:gd name="connsiteX9" fmla="*/ 650081 w 1066799"/>
              <a:gd name="connsiteY9" fmla="*/ 731044 h 731044"/>
              <a:gd name="connsiteX10" fmla="*/ 721518 w 1066799"/>
              <a:gd name="connsiteY10" fmla="*/ 7144 h 731044"/>
              <a:gd name="connsiteX11" fmla="*/ 781050 w 1066799"/>
              <a:gd name="connsiteY11" fmla="*/ 390320 h 731044"/>
              <a:gd name="connsiteX12" fmla="*/ 848728 w 1066799"/>
              <a:gd name="connsiteY12" fmla="*/ 429627 h 731044"/>
              <a:gd name="connsiteX13" fmla="*/ 1066799 w 1066799"/>
              <a:gd name="connsiteY13" fmla="*/ 444155 h 731044"/>
              <a:gd name="connsiteX0" fmla="*/ 0 w 888762"/>
              <a:gd name="connsiteY0" fmla="*/ 0 h 731044"/>
              <a:gd name="connsiteX1" fmla="*/ 73818 w 888762"/>
              <a:gd name="connsiteY1" fmla="*/ 726281 h 731044"/>
              <a:gd name="connsiteX2" fmla="*/ 150018 w 888762"/>
              <a:gd name="connsiteY2" fmla="*/ 4763 h 731044"/>
              <a:gd name="connsiteX3" fmla="*/ 219075 w 888762"/>
              <a:gd name="connsiteY3" fmla="*/ 723900 h 731044"/>
              <a:gd name="connsiteX4" fmla="*/ 288131 w 888762"/>
              <a:gd name="connsiteY4" fmla="*/ 4763 h 731044"/>
              <a:gd name="connsiteX5" fmla="*/ 361950 w 888762"/>
              <a:gd name="connsiteY5" fmla="*/ 726281 h 731044"/>
              <a:gd name="connsiteX6" fmla="*/ 435768 w 888762"/>
              <a:gd name="connsiteY6" fmla="*/ 2381 h 731044"/>
              <a:gd name="connsiteX7" fmla="*/ 504825 w 888762"/>
              <a:gd name="connsiteY7" fmla="*/ 723900 h 731044"/>
              <a:gd name="connsiteX8" fmla="*/ 578643 w 888762"/>
              <a:gd name="connsiteY8" fmla="*/ 7144 h 731044"/>
              <a:gd name="connsiteX9" fmla="*/ 650081 w 888762"/>
              <a:gd name="connsiteY9" fmla="*/ 731044 h 731044"/>
              <a:gd name="connsiteX10" fmla="*/ 721518 w 888762"/>
              <a:gd name="connsiteY10" fmla="*/ 7144 h 731044"/>
              <a:gd name="connsiteX11" fmla="*/ 781050 w 888762"/>
              <a:gd name="connsiteY11" fmla="*/ 390320 h 731044"/>
              <a:gd name="connsiteX12" fmla="*/ 848728 w 888762"/>
              <a:gd name="connsiteY12" fmla="*/ 429627 h 731044"/>
              <a:gd name="connsiteX13" fmla="*/ 888762 w 888762"/>
              <a:gd name="connsiteY13" fmla="*/ 427016 h 731044"/>
              <a:gd name="connsiteX0" fmla="*/ 0 w 888762"/>
              <a:gd name="connsiteY0" fmla="*/ 0 h 731044"/>
              <a:gd name="connsiteX1" fmla="*/ 73818 w 888762"/>
              <a:gd name="connsiteY1" fmla="*/ 726281 h 731044"/>
              <a:gd name="connsiteX2" fmla="*/ 150018 w 888762"/>
              <a:gd name="connsiteY2" fmla="*/ 4763 h 731044"/>
              <a:gd name="connsiteX3" fmla="*/ 219075 w 888762"/>
              <a:gd name="connsiteY3" fmla="*/ 723900 h 731044"/>
              <a:gd name="connsiteX4" fmla="*/ 288131 w 888762"/>
              <a:gd name="connsiteY4" fmla="*/ 4763 h 731044"/>
              <a:gd name="connsiteX5" fmla="*/ 361950 w 888762"/>
              <a:gd name="connsiteY5" fmla="*/ 726281 h 731044"/>
              <a:gd name="connsiteX6" fmla="*/ 435768 w 888762"/>
              <a:gd name="connsiteY6" fmla="*/ 2381 h 731044"/>
              <a:gd name="connsiteX7" fmla="*/ 504825 w 888762"/>
              <a:gd name="connsiteY7" fmla="*/ 723900 h 731044"/>
              <a:gd name="connsiteX8" fmla="*/ 578643 w 888762"/>
              <a:gd name="connsiteY8" fmla="*/ 7144 h 731044"/>
              <a:gd name="connsiteX9" fmla="*/ 650081 w 888762"/>
              <a:gd name="connsiteY9" fmla="*/ 731044 h 731044"/>
              <a:gd name="connsiteX10" fmla="*/ 721518 w 888762"/>
              <a:gd name="connsiteY10" fmla="*/ 7144 h 731044"/>
              <a:gd name="connsiteX11" fmla="*/ 781050 w 888762"/>
              <a:gd name="connsiteY11" fmla="*/ 390320 h 731044"/>
              <a:gd name="connsiteX12" fmla="*/ 848728 w 888762"/>
              <a:gd name="connsiteY12" fmla="*/ 429627 h 731044"/>
              <a:gd name="connsiteX13" fmla="*/ 888762 w 888762"/>
              <a:gd name="connsiteY13" fmla="*/ 427016 h 731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88762" h="731044">
                <a:moveTo>
                  <a:pt x="0" y="0"/>
                </a:moveTo>
                <a:cubicBezTo>
                  <a:pt x="24407" y="362743"/>
                  <a:pt x="48815" y="725487"/>
                  <a:pt x="73818" y="726281"/>
                </a:cubicBezTo>
                <a:cubicBezTo>
                  <a:pt x="98821" y="727075"/>
                  <a:pt x="125809" y="5160"/>
                  <a:pt x="150018" y="4763"/>
                </a:cubicBezTo>
                <a:cubicBezTo>
                  <a:pt x="174227" y="4366"/>
                  <a:pt x="196056" y="723900"/>
                  <a:pt x="219075" y="723900"/>
                </a:cubicBezTo>
                <a:cubicBezTo>
                  <a:pt x="242094" y="723900"/>
                  <a:pt x="264319" y="4366"/>
                  <a:pt x="288131" y="4763"/>
                </a:cubicBezTo>
                <a:cubicBezTo>
                  <a:pt x="311944" y="5160"/>
                  <a:pt x="337344" y="726678"/>
                  <a:pt x="361950" y="726281"/>
                </a:cubicBezTo>
                <a:cubicBezTo>
                  <a:pt x="386556" y="725884"/>
                  <a:pt x="411956" y="2778"/>
                  <a:pt x="435768" y="2381"/>
                </a:cubicBezTo>
                <a:cubicBezTo>
                  <a:pt x="459581" y="1984"/>
                  <a:pt x="481013" y="723106"/>
                  <a:pt x="504825" y="723900"/>
                </a:cubicBezTo>
                <a:cubicBezTo>
                  <a:pt x="528637" y="724694"/>
                  <a:pt x="554434" y="5953"/>
                  <a:pt x="578643" y="7144"/>
                </a:cubicBezTo>
                <a:cubicBezTo>
                  <a:pt x="602852" y="8335"/>
                  <a:pt x="626269" y="731044"/>
                  <a:pt x="650081" y="731044"/>
                </a:cubicBezTo>
                <a:cubicBezTo>
                  <a:pt x="673893" y="731044"/>
                  <a:pt x="699690" y="63931"/>
                  <a:pt x="721518" y="7144"/>
                </a:cubicBezTo>
                <a:cubicBezTo>
                  <a:pt x="743346" y="-49643"/>
                  <a:pt x="759848" y="319906"/>
                  <a:pt x="781050" y="390320"/>
                </a:cubicBezTo>
                <a:cubicBezTo>
                  <a:pt x="802252" y="460734"/>
                  <a:pt x="833871" y="420358"/>
                  <a:pt x="848728" y="429627"/>
                </a:cubicBezTo>
                <a:cubicBezTo>
                  <a:pt x="895956" y="432043"/>
                  <a:pt x="872887" y="432865"/>
                  <a:pt x="888762" y="427016"/>
                </a:cubicBezTo>
              </a:path>
            </a:pathLst>
          </a:custGeom>
          <a:ln w="63500">
            <a:solidFill>
              <a:srgbClr val="FF0000"/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pSp>
        <p:nvGrpSpPr>
          <p:cNvPr id="328" name="Group 327"/>
          <p:cNvGrpSpPr/>
          <p:nvPr/>
        </p:nvGrpSpPr>
        <p:grpSpPr>
          <a:xfrm>
            <a:off x="72000" y="4428000"/>
            <a:ext cx="2316966" cy="2359867"/>
            <a:chOff x="649239" y="3804403"/>
            <a:chExt cx="2316966" cy="2359867"/>
          </a:xfrm>
        </p:grpSpPr>
        <p:sp>
          <p:nvSpPr>
            <p:cNvPr id="329" name="Hexagon 328"/>
            <p:cNvSpPr/>
            <p:nvPr/>
          </p:nvSpPr>
          <p:spPr>
            <a:xfrm rot="1800000">
              <a:off x="649239" y="4827075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00B050"/>
                </a:solidFill>
              </a:endParaRPr>
            </a:p>
          </p:txBody>
        </p:sp>
        <p:cxnSp>
          <p:nvCxnSpPr>
            <p:cNvPr id="330" name="Straight Connector 329"/>
            <p:cNvCxnSpPr/>
            <p:nvPr/>
          </p:nvCxnSpPr>
          <p:spPr>
            <a:xfrm rot="7200000">
              <a:off x="750883" y="4993730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1" name="Straight Connector 330"/>
            <p:cNvCxnSpPr/>
            <p:nvPr/>
          </p:nvCxnSpPr>
          <p:spPr>
            <a:xfrm rot="14400000">
              <a:off x="750881" y="4798827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5" name="Hexagon 334"/>
            <p:cNvSpPr/>
            <p:nvPr/>
          </p:nvSpPr>
          <p:spPr>
            <a:xfrm rot="1800000">
              <a:off x="946541" y="4832053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00B050"/>
                </a:solidFill>
              </a:endParaRPr>
            </a:p>
          </p:txBody>
        </p:sp>
        <p:cxnSp>
          <p:nvCxnSpPr>
            <p:cNvPr id="336" name="Straight Connector 335"/>
            <p:cNvCxnSpPr/>
            <p:nvPr/>
          </p:nvCxnSpPr>
          <p:spPr>
            <a:xfrm>
              <a:off x="1227182" y="4908246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7" name="Straight Connector 336"/>
            <p:cNvCxnSpPr/>
            <p:nvPr/>
          </p:nvCxnSpPr>
          <p:spPr>
            <a:xfrm rot="7200000">
              <a:off x="1054780" y="4998796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8" name="Straight Connector 337"/>
            <p:cNvCxnSpPr/>
            <p:nvPr/>
          </p:nvCxnSpPr>
          <p:spPr>
            <a:xfrm rot="14400000">
              <a:off x="1045960" y="4806873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9" name="Regular Pentagon 338"/>
            <p:cNvSpPr/>
            <p:nvPr/>
          </p:nvSpPr>
          <p:spPr>
            <a:xfrm rot="5400000">
              <a:off x="1262028" y="4844390"/>
              <a:ext cx="271022" cy="267162"/>
            </a:xfrm>
            <a:prstGeom prst="pentagon">
              <a:avLst/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00B050"/>
                </a:solidFill>
              </a:endParaRPr>
            </a:p>
          </p:txBody>
        </p:sp>
        <p:sp>
          <p:nvSpPr>
            <p:cNvPr id="340" name="Hexagon 339"/>
            <p:cNvSpPr/>
            <p:nvPr/>
          </p:nvSpPr>
          <p:spPr>
            <a:xfrm rot="1800000">
              <a:off x="1006470" y="4342658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00B050"/>
                </a:solidFill>
              </a:endParaRPr>
            </a:p>
          </p:txBody>
        </p:sp>
        <p:cxnSp>
          <p:nvCxnSpPr>
            <p:cNvPr id="341" name="Straight Connector 340"/>
            <p:cNvCxnSpPr/>
            <p:nvPr/>
          </p:nvCxnSpPr>
          <p:spPr>
            <a:xfrm>
              <a:off x="1295987" y="4409438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2" name="Straight Connector 341"/>
            <p:cNvCxnSpPr/>
            <p:nvPr/>
          </p:nvCxnSpPr>
          <p:spPr>
            <a:xfrm rot="7200000">
              <a:off x="1123041" y="4516196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3" name="Straight Connector 342"/>
            <p:cNvCxnSpPr/>
            <p:nvPr/>
          </p:nvCxnSpPr>
          <p:spPr>
            <a:xfrm rot="14400000">
              <a:off x="1113347" y="4311080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4" name="Straight Connector 343"/>
            <p:cNvCxnSpPr>
              <a:stCxn id="340" idx="0"/>
            </p:cNvCxnSpPr>
            <p:nvPr/>
          </p:nvCxnSpPr>
          <p:spPr>
            <a:xfrm>
              <a:off x="1325207" y="4570406"/>
              <a:ext cx="161306" cy="8551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45" name="Straight Connector 344"/>
            <p:cNvCxnSpPr>
              <a:endCxn id="339" idx="1"/>
            </p:cNvCxnSpPr>
            <p:nvPr/>
          </p:nvCxnSpPr>
          <p:spPr>
            <a:xfrm flipH="1">
              <a:off x="1429074" y="4656245"/>
              <a:ext cx="53674" cy="186215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46" name="Straight Connector 345"/>
            <p:cNvCxnSpPr/>
            <p:nvPr/>
          </p:nvCxnSpPr>
          <p:spPr>
            <a:xfrm flipH="1">
              <a:off x="1464111" y="4682706"/>
              <a:ext cx="39645" cy="146283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47" name="Straight Connector 346"/>
            <p:cNvCxnSpPr/>
            <p:nvPr/>
          </p:nvCxnSpPr>
          <p:spPr>
            <a:xfrm>
              <a:off x="1174983" y="4164891"/>
              <a:ext cx="1" cy="146283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48" name="Straight Connector 347"/>
            <p:cNvCxnSpPr/>
            <p:nvPr/>
          </p:nvCxnSpPr>
          <p:spPr>
            <a:xfrm flipH="1">
              <a:off x="898254" y="4556657"/>
              <a:ext cx="136220" cy="73141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49" name="Hexagon 348"/>
            <p:cNvSpPr/>
            <p:nvPr/>
          </p:nvSpPr>
          <p:spPr>
            <a:xfrm rot="7200000">
              <a:off x="1638773" y="3832871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00B050"/>
                </a:solidFill>
              </a:endParaRPr>
            </a:p>
          </p:txBody>
        </p:sp>
        <p:cxnSp>
          <p:nvCxnSpPr>
            <p:cNvPr id="350" name="Straight Connector 349"/>
            <p:cNvCxnSpPr/>
            <p:nvPr/>
          </p:nvCxnSpPr>
          <p:spPr>
            <a:xfrm rot="12600000">
              <a:off x="1713056" y="3842472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1" name="Straight Connector 350"/>
            <p:cNvCxnSpPr/>
            <p:nvPr/>
          </p:nvCxnSpPr>
          <p:spPr>
            <a:xfrm rot="19800000">
              <a:off x="1909521" y="3841440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2" name="Hexagon 351"/>
            <p:cNvSpPr/>
            <p:nvPr/>
          </p:nvSpPr>
          <p:spPr>
            <a:xfrm rot="7200000">
              <a:off x="1633794" y="4130173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00B050"/>
                </a:solidFill>
              </a:endParaRPr>
            </a:p>
          </p:txBody>
        </p:sp>
        <p:cxnSp>
          <p:nvCxnSpPr>
            <p:cNvPr id="353" name="Straight Connector 352"/>
            <p:cNvCxnSpPr/>
            <p:nvPr/>
          </p:nvCxnSpPr>
          <p:spPr>
            <a:xfrm rot="5400000">
              <a:off x="1798666" y="4321527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4" name="Straight Connector 353"/>
            <p:cNvCxnSpPr/>
            <p:nvPr/>
          </p:nvCxnSpPr>
          <p:spPr>
            <a:xfrm rot="12600000">
              <a:off x="1708928" y="4139709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5" name="Straight Connector 354"/>
            <p:cNvCxnSpPr/>
            <p:nvPr/>
          </p:nvCxnSpPr>
          <p:spPr>
            <a:xfrm rot="19800000">
              <a:off x="1905423" y="4137866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6" name="Regular Pentagon 355"/>
            <p:cNvSpPr/>
            <p:nvPr/>
          </p:nvSpPr>
          <p:spPr>
            <a:xfrm rot="10800000">
              <a:off x="1665519" y="4420400"/>
              <a:ext cx="271022" cy="284716"/>
            </a:xfrm>
            <a:prstGeom prst="pentagon">
              <a:avLst/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00B050"/>
                </a:solidFill>
              </a:endParaRPr>
            </a:p>
          </p:txBody>
        </p:sp>
        <p:sp>
          <p:nvSpPr>
            <p:cNvPr id="357" name="Hexagon 356"/>
            <p:cNvSpPr/>
            <p:nvPr/>
          </p:nvSpPr>
          <p:spPr>
            <a:xfrm rot="5400000">
              <a:off x="2264610" y="4343091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00B050"/>
                </a:solidFill>
              </a:endParaRPr>
            </a:p>
          </p:txBody>
        </p:sp>
        <p:cxnSp>
          <p:nvCxnSpPr>
            <p:cNvPr id="358" name="Straight Connector 357"/>
            <p:cNvCxnSpPr/>
            <p:nvPr/>
          </p:nvCxnSpPr>
          <p:spPr>
            <a:xfrm rot="3600000">
              <a:off x="2387468" y="4313395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9" name="Straight Connector 358"/>
            <p:cNvCxnSpPr/>
            <p:nvPr/>
          </p:nvCxnSpPr>
          <p:spPr>
            <a:xfrm rot="10800000">
              <a:off x="2544986" y="4409439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0" name="Straight Connector 359"/>
            <p:cNvCxnSpPr/>
            <p:nvPr/>
          </p:nvCxnSpPr>
          <p:spPr>
            <a:xfrm rot="18000000">
              <a:off x="2373981" y="4513709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1" name="Straight Connector 360"/>
            <p:cNvCxnSpPr>
              <a:stCxn id="357" idx="1"/>
            </p:cNvCxnSpPr>
            <p:nvPr/>
          </p:nvCxnSpPr>
          <p:spPr>
            <a:xfrm flipH="1">
              <a:off x="2122756" y="4574042"/>
              <a:ext cx="170323" cy="82203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62" name="Straight Connector 361"/>
            <p:cNvCxnSpPr>
              <a:endCxn id="356" idx="1"/>
            </p:cNvCxnSpPr>
            <p:nvPr/>
          </p:nvCxnSpPr>
          <p:spPr>
            <a:xfrm flipH="1" flipV="1">
              <a:off x="1936541" y="4596364"/>
              <a:ext cx="186215" cy="55788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63" name="Straight Connector 362"/>
            <p:cNvCxnSpPr/>
            <p:nvPr/>
          </p:nvCxnSpPr>
          <p:spPr>
            <a:xfrm rot="5400000" flipH="1">
              <a:off x="1997555" y="4582777"/>
              <a:ext cx="47431" cy="146283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64" name="Straight Connector 363"/>
            <p:cNvCxnSpPr/>
            <p:nvPr/>
          </p:nvCxnSpPr>
          <p:spPr>
            <a:xfrm>
              <a:off x="2438610" y="4177877"/>
              <a:ext cx="1" cy="136746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65" name="Straight Connector 364"/>
            <p:cNvCxnSpPr>
              <a:endCxn id="357" idx="5"/>
            </p:cNvCxnSpPr>
            <p:nvPr/>
          </p:nvCxnSpPr>
          <p:spPr>
            <a:xfrm flipH="1" flipV="1">
              <a:off x="2577764" y="4574042"/>
              <a:ext cx="102601" cy="56279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66" name="Hexagon 365"/>
            <p:cNvSpPr/>
            <p:nvPr/>
          </p:nvSpPr>
          <p:spPr>
            <a:xfrm rot="12600000">
              <a:off x="2624583" y="4843537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00B050"/>
                </a:solidFill>
              </a:endParaRPr>
            </a:p>
          </p:txBody>
        </p:sp>
        <p:cxnSp>
          <p:nvCxnSpPr>
            <p:cNvPr id="367" name="Straight Connector 366"/>
            <p:cNvCxnSpPr/>
            <p:nvPr/>
          </p:nvCxnSpPr>
          <p:spPr>
            <a:xfrm rot="18000000">
              <a:off x="2866379" y="4828287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8" name="Straight Connector 367"/>
            <p:cNvCxnSpPr/>
            <p:nvPr/>
          </p:nvCxnSpPr>
          <p:spPr>
            <a:xfrm rot="3600000">
              <a:off x="2866379" y="5018044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9" name="Hexagon 368"/>
            <p:cNvSpPr/>
            <p:nvPr/>
          </p:nvSpPr>
          <p:spPr>
            <a:xfrm rot="12600000">
              <a:off x="2327281" y="4838558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00B050"/>
                </a:solidFill>
              </a:endParaRPr>
            </a:p>
          </p:txBody>
        </p:sp>
        <p:cxnSp>
          <p:nvCxnSpPr>
            <p:cNvPr id="370" name="Straight Connector 369"/>
            <p:cNvCxnSpPr/>
            <p:nvPr/>
          </p:nvCxnSpPr>
          <p:spPr>
            <a:xfrm flipH="1" flipV="1">
              <a:off x="2207917" y="4869997"/>
              <a:ext cx="108640" cy="35586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1" name="Straight Connector 370"/>
            <p:cNvCxnSpPr/>
            <p:nvPr/>
          </p:nvCxnSpPr>
          <p:spPr>
            <a:xfrm rot="18000000">
              <a:off x="2561729" y="4816272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2" name="Straight Connector 371"/>
            <p:cNvCxnSpPr/>
            <p:nvPr/>
          </p:nvCxnSpPr>
          <p:spPr>
            <a:xfrm rot="3600000">
              <a:off x="2558218" y="5009614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3" name="Regular Pentagon 372"/>
            <p:cNvSpPr/>
            <p:nvPr/>
          </p:nvSpPr>
          <p:spPr>
            <a:xfrm rot="16200000">
              <a:off x="2087848" y="4850262"/>
              <a:ext cx="271022" cy="254128"/>
            </a:xfrm>
            <a:prstGeom prst="pentagon">
              <a:avLst/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00B050"/>
                </a:solidFill>
              </a:endParaRPr>
            </a:p>
          </p:txBody>
        </p:sp>
        <p:sp>
          <p:nvSpPr>
            <p:cNvPr id="374" name="Hexagon 373"/>
            <p:cNvSpPr/>
            <p:nvPr/>
          </p:nvSpPr>
          <p:spPr>
            <a:xfrm rot="13562885">
              <a:off x="2210201" y="5402164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00B050"/>
                </a:solidFill>
              </a:endParaRPr>
            </a:p>
          </p:txBody>
        </p:sp>
        <p:cxnSp>
          <p:nvCxnSpPr>
            <p:cNvPr id="375" name="Straight Connector 374"/>
            <p:cNvCxnSpPr/>
            <p:nvPr/>
          </p:nvCxnSpPr>
          <p:spPr>
            <a:xfrm flipH="1" flipV="1">
              <a:off x="2412059" y="5414308"/>
              <a:ext cx="97476" cy="98393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6" name="Straight Connector 375"/>
            <p:cNvCxnSpPr/>
            <p:nvPr/>
          </p:nvCxnSpPr>
          <p:spPr>
            <a:xfrm flipV="1">
              <a:off x="2347567" y="5639555"/>
              <a:ext cx="136466" cy="36408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7" name="Straight Connector 376"/>
            <p:cNvCxnSpPr/>
            <p:nvPr/>
          </p:nvCxnSpPr>
          <p:spPr>
            <a:xfrm flipH="1">
              <a:off x="2249279" y="5449039"/>
              <a:ext cx="30619" cy="11719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8" name="Straight Connector 377"/>
            <p:cNvCxnSpPr>
              <a:stCxn id="374" idx="0"/>
            </p:cNvCxnSpPr>
            <p:nvPr/>
          </p:nvCxnSpPr>
          <p:spPr>
            <a:xfrm flipH="1" flipV="1">
              <a:off x="2144667" y="5302858"/>
              <a:ext cx="117792" cy="118678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79" name="Straight Connector 378"/>
            <p:cNvCxnSpPr>
              <a:endCxn id="373" idx="1"/>
            </p:cNvCxnSpPr>
            <p:nvPr/>
          </p:nvCxnSpPr>
          <p:spPr>
            <a:xfrm flipV="1">
              <a:off x="2144667" y="5112837"/>
              <a:ext cx="48696" cy="192651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80" name="Straight Connector 379"/>
            <p:cNvCxnSpPr/>
            <p:nvPr/>
          </p:nvCxnSpPr>
          <p:spPr>
            <a:xfrm flipV="1">
              <a:off x="1954125" y="5276358"/>
              <a:ext cx="168631" cy="53001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81" name="Straight Connector 380"/>
            <p:cNvCxnSpPr>
              <a:endCxn id="374" idx="4"/>
            </p:cNvCxnSpPr>
            <p:nvPr/>
          </p:nvCxnSpPr>
          <p:spPr>
            <a:xfrm flipV="1">
              <a:off x="2293079" y="5707091"/>
              <a:ext cx="46956" cy="153863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82" name="Straight Connector 381"/>
            <p:cNvCxnSpPr>
              <a:stCxn id="374" idx="2"/>
            </p:cNvCxnSpPr>
            <p:nvPr/>
          </p:nvCxnSpPr>
          <p:spPr>
            <a:xfrm flipV="1">
              <a:off x="2544986" y="5476737"/>
              <a:ext cx="135379" cy="32767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83" name="Hexagon 382"/>
            <p:cNvSpPr/>
            <p:nvPr/>
          </p:nvSpPr>
          <p:spPr>
            <a:xfrm rot="18000000">
              <a:off x="1615617" y="5851116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00B050"/>
                </a:solidFill>
              </a:endParaRPr>
            </a:p>
          </p:txBody>
        </p:sp>
        <p:cxnSp>
          <p:nvCxnSpPr>
            <p:cNvPr id="384" name="Straight Connector 383"/>
            <p:cNvCxnSpPr/>
            <p:nvPr/>
          </p:nvCxnSpPr>
          <p:spPr>
            <a:xfrm rot="1800000">
              <a:off x="1883735" y="5985113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5" name="Straight Connector 384"/>
            <p:cNvCxnSpPr/>
            <p:nvPr/>
          </p:nvCxnSpPr>
          <p:spPr>
            <a:xfrm rot="9000000">
              <a:off x="1684398" y="5983185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6" name="Hexagon 385"/>
            <p:cNvSpPr/>
            <p:nvPr/>
          </p:nvSpPr>
          <p:spPr>
            <a:xfrm rot="18000000">
              <a:off x="1621268" y="5553814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00B050"/>
                </a:solidFill>
              </a:endParaRPr>
            </a:p>
          </p:txBody>
        </p:sp>
        <p:cxnSp>
          <p:nvCxnSpPr>
            <p:cNvPr id="387" name="Straight Connector 386"/>
            <p:cNvCxnSpPr/>
            <p:nvPr/>
          </p:nvCxnSpPr>
          <p:spPr>
            <a:xfrm rot="16200000">
              <a:off x="1795594" y="5504472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8" name="Straight Connector 387"/>
            <p:cNvCxnSpPr/>
            <p:nvPr/>
          </p:nvCxnSpPr>
          <p:spPr>
            <a:xfrm rot="1800000">
              <a:off x="1893777" y="5680589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9" name="Straight Connector 388"/>
            <p:cNvCxnSpPr/>
            <p:nvPr/>
          </p:nvCxnSpPr>
          <p:spPr>
            <a:xfrm rot="9000000">
              <a:off x="1690014" y="5686622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0" name="Regular Pentagon 389"/>
            <p:cNvSpPr/>
            <p:nvPr/>
          </p:nvSpPr>
          <p:spPr>
            <a:xfrm>
              <a:off x="1659470" y="5261673"/>
              <a:ext cx="271022" cy="284716"/>
            </a:xfrm>
            <a:prstGeom prst="pentagon">
              <a:avLst/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00B050"/>
                </a:solidFill>
              </a:endParaRPr>
            </a:p>
          </p:txBody>
        </p:sp>
        <p:sp>
          <p:nvSpPr>
            <p:cNvPr id="391" name="Hexagon 390"/>
            <p:cNvSpPr/>
            <p:nvPr/>
          </p:nvSpPr>
          <p:spPr>
            <a:xfrm rot="19063538">
              <a:off x="1059204" y="5407508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00B050"/>
                </a:solidFill>
              </a:endParaRPr>
            </a:p>
          </p:txBody>
        </p:sp>
        <p:cxnSp>
          <p:nvCxnSpPr>
            <p:cNvPr id="392" name="Straight Connector 391"/>
            <p:cNvCxnSpPr/>
            <p:nvPr/>
          </p:nvCxnSpPr>
          <p:spPr>
            <a:xfrm flipV="1">
              <a:off x="1250169" y="5583204"/>
              <a:ext cx="106361" cy="92759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3" name="Straight Connector 392"/>
            <p:cNvCxnSpPr/>
            <p:nvPr/>
          </p:nvCxnSpPr>
          <p:spPr>
            <a:xfrm>
              <a:off x="1107597" y="5512701"/>
              <a:ext cx="27592" cy="133671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4" name="Straight Connector 393"/>
            <p:cNvCxnSpPr/>
            <p:nvPr/>
          </p:nvCxnSpPr>
          <p:spPr>
            <a:xfrm flipH="1" flipV="1">
              <a:off x="1205168" y="5418074"/>
              <a:ext cx="128877" cy="44145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5" name="Straight Connector 394"/>
            <p:cNvCxnSpPr>
              <a:stCxn id="391" idx="0"/>
            </p:cNvCxnSpPr>
            <p:nvPr/>
          </p:nvCxnSpPr>
          <p:spPr>
            <a:xfrm flipV="1">
              <a:off x="1356403" y="5308163"/>
              <a:ext cx="127529" cy="126787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96" name="Straight Connector 395"/>
            <p:cNvCxnSpPr>
              <a:endCxn id="390" idx="1"/>
            </p:cNvCxnSpPr>
            <p:nvPr/>
          </p:nvCxnSpPr>
          <p:spPr>
            <a:xfrm rot="16200000" flipH="1">
              <a:off x="1536174" y="5247128"/>
              <a:ext cx="60378" cy="186215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97" name="Straight Connector 396"/>
            <p:cNvCxnSpPr/>
            <p:nvPr/>
          </p:nvCxnSpPr>
          <p:spPr>
            <a:xfrm flipH="1" flipV="1">
              <a:off x="1464111" y="5128568"/>
              <a:ext cx="39644" cy="147789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98" name="Straight Connector 397"/>
            <p:cNvCxnSpPr/>
            <p:nvPr/>
          </p:nvCxnSpPr>
          <p:spPr>
            <a:xfrm>
              <a:off x="925318" y="5476737"/>
              <a:ext cx="146283" cy="32198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99" name="Straight Connector 398"/>
            <p:cNvCxnSpPr/>
            <p:nvPr/>
          </p:nvCxnSpPr>
          <p:spPr>
            <a:xfrm>
              <a:off x="1260548" y="5710472"/>
              <a:ext cx="57071" cy="15048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00" name="Straight Connector 399"/>
            <p:cNvCxnSpPr>
              <a:endCxn id="356" idx="5"/>
            </p:cNvCxnSpPr>
            <p:nvPr/>
          </p:nvCxnSpPr>
          <p:spPr>
            <a:xfrm flipV="1">
              <a:off x="1483933" y="4596364"/>
              <a:ext cx="181586" cy="53905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01" name="Straight Connector 400"/>
            <p:cNvCxnSpPr>
              <a:stCxn id="390" idx="5"/>
            </p:cNvCxnSpPr>
            <p:nvPr/>
          </p:nvCxnSpPr>
          <p:spPr>
            <a:xfrm flipV="1">
              <a:off x="1930492" y="5304701"/>
              <a:ext cx="214175" cy="65723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02" name="Straight Connector 401"/>
            <p:cNvCxnSpPr>
              <a:stCxn id="339" idx="5"/>
            </p:cNvCxnSpPr>
            <p:nvPr/>
          </p:nvCxnSpPr>
          <p:spPr>
            <a:xfrm>
              <a:off x="1429074" y="5113482"/>
              <a:ext cx="47199" cy="19468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03" name="Straight Connector 402"/>
            <p:cNvCxnSpPr>
              <a:stCxn id="373" idx="5"/>
            </p:cNvCxnSpPr>
            <p:nvPr/>
          </p:nvCxnSpPr>
          <p:spPr>
            <a:xfrm flipH="1" flipV="1">
              <a:off x="2122756" y="4654035"/>
              <a:ext cx="70607" cy="18778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04" name="Straight Connector 403"/>
            <p:cNvCxnSpPr>
              <a:stCxn id="390" idx="0"/>
              <a:endCxn id="356" idx="0"/>
            </p:cNvCxnSpPr>
            <p:nvPr/>
          </p:nvCxnSpPr>
          <p:spPr>
            <a:xfrm flipV="1">
              <a:off x="1794982" y="4705116"/>
              <a:ext cx="6048" cy="556556"/>
            </a:xfrm>
            <a:prstGeom prst="line">
              <a:avLst/>
            </a:prstGeom>
            <a:ln w="19050">
              <a:solidFill>
                <a:srgbClr val="00B050"/>
              </a:solidFill>
              <a:prstDash val="sysDot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05" name="Straight Connector 404"/>
            <p:cNvCxnSpPr/>
            <p:nvPr/>
          </p:nvCxnSpPr>
          <p:spPr>
            <a:xfrm flipV="1">
              <a:off x="1499447" y="4977326"/>
              <a:ext cx="565175" cy="646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06" name="Straight Connector 405"/>
            <p:cNvCxnSpPr/>
            <p:nvPr/>
          </p:nvCxnSpPr>
          <p:spPr>
            <a:xfrm flipV="1">
              <a:off x="1690014" y="5305488"/>
              <a:ext cx="90652" cy="7314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07" name="Straight Connector 406"/>
            <p:cNvCxnSpPr/>
            <p:nvPr/>
          </p:nvCxnSpPr>
          <p:spPr>
            <a:xfrm flipH="1" flipV="1">
              <a:off x="1705016" y="4589984"/>
              <a:ext cx="89172" cy="73141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pSp>
          <p:nvGrpSpPr>
            <p:cNvPr id="408" name="Group 407"/>
            <p:cNvGrpSpPr/>
            <p:nvPr/>
          </p:nvGrpSpPr>
          <p:grpSpPr>
            <a:xfrm>
              <a:off x="668276" y="4047580"/>
              <a:ext cx="2238070" cy="1932887"/>
              <a:chOff x="2115733" y="2142236"/>
              <a:chExt cx="2238070" cy="1932887"/>
            </a:xfrm>
            <a:solidFill>
              <a:schemeClr val="lt1"/>
            </a:solidFill>
          </p:grpSpPr>
          <p:sp>
            <p:nvSpPr>
              <p:cNvPr id="410" name="TextBox 409"/>
              <p:cNvSpPr txBox="1"/>
              <p:nvPr/>
            </p:nvSpPr>
            <p:spPr>
              <a:xfrm>
                <a:off x="2514310" y="2851531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11" name="TextBox 410"/>
              <p:cNvSpPr txBox="1"/>
              <p:nvPr/>
            </p:nvSpPr>
            <p:spPr>
              <a:xfrm>
                <a:off x="2901485" y="2999951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12" name="TextBox 411"/>
              <p:cNvSpPr txBox="1"/>
              <p:nvPr/>
            </p:nvSpPr>
            <p:spPr>
              <a:xfrm>
                <a:off x="2516820" y="3142641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13" name="TextBox 412"/>
              <p:cNvSpPr txBox="1"/>
              <p:nvPr/>
            </p:nvSpPr>
            <p:spPr>
              <a:xfrm>
                <a:off x="3887951" y="2858418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14" name="TextBox 413"/>
              <p:cNvSpPr txBox="1"/>
              <p:nvPr/>
            </p:nvSpPr>
            <p:spPr>
              <a:xfrm>
                <a:off x="3894474" y="3141253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15" name="TextBox 414"/>
              <p:cNvSpPr txBox="1"/>
              <p:nvPr/>
            </p:nvSpPr>
            <p:spPr>
              <a:xfrm>
                <a:off x="3060741" y="2290283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16" name="TextBox 415"/>
              <p:cNvSpPr txBox="1"/>
              <p:nvPr/>
            </p:nvSpPr>
            <p:spPr>
              <a:xfrm>
                <a:off x="3357793" y="2287773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17" name="TextBox 416"/>
              <p:cNvSpPr txBox="1"/>
              <p:nvPr/>
            </p:nvSpPr>
            <p:spPr>
              <a:xfrm>
                <a:off x="3041762" y="3706484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18" name="TextBox 417"/>
              <p:cNvSpPr txBox="1"/>
              <p:nvPr/>
            </p:nvSpPr>
            <p:spPr>
              <a:xfrm>
                <a:off x="3336201" y="3711808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19" name="TextBox 418"/>
              <p:cNvSpPr txBox="1"/>
              <p:nvPr/>
            </p:nvSpPr>
            <p:spPr>
              <a:xfrm>
                <a:off x="3198989" y="2724957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0" name="TextBox 419"/>
              <p:cNvSpPr txBox="1"/>
              <p:nvPr/>
            </p:nvSpPr>
            <p:spPr>
              <a:xfrm>
                <a:off x="3512079" y="2998802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1" name="TextBox 420"/>
              <p:cNvSpPr txBox="1"/>
              <p:nvPr/>
            </p:nvSpPr>
            <p:spPr>
              <a:xfrm>
                <a:off x="3194350" y="3302141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2" name="TextBox 421"/>
              <p:cNvSpPr txBox="1"/>
              <p:nvPr/>
            </p:nvSpPr>
            <p:spPr>
              <a:xfrm>
                <a:off x="3148238" y="2998853"/>
                <a:ext cx="199492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Pd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3" name="TextBox 422"/>
              <p:cNvSpPr txBox="1"/>
              <p:nvPr/>
            </p:nvSpPr>
            <p:spPr>
              <a:xfrm>
                <a:off x="3680035" y="3942918"/>
                <a:ext cx="229978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tBu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4" name="TextBox 423"/>
              <p:cNvSpPr txBox="1"/>
              <p:nvPr/>
            </p:nvSpPr>
            <p:spPr>
              <a:xfrm>
                <a:off x="4104628" y="3501596"/>
                <a:ext cx="229978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tBu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5" name="TextBox 424"/>
              <p:cNvSpPr txBox="1"/>
              <p:nvPr/>
            </p:nvSpPr>
            <p:spPr>
              <a:xfrm>
                <a:off x="2175662" y="3520952"/>
                <a:ext cx="229978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tBu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6" name="TextBox 425"/>
              <p:cNvSpPr txBox="1"/>
              <p:nvPr/>
            </p:nvSpPr>
            <p:spPr>
              <a:xfrm>
                <a:off x="2733391" y="3967401"/>
                <a:ext cx="229978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tBu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7" name="TextBox 426"/>
              <p:cNvSpPr txBox="1"/>
              <p:nvPr/>
            </p:nvSpPr>
            <p:spPr>
              <a:xfrm>
                <a:off x="2115733" y="2667847"/>
                <a:ext cx="229978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tBu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8" name="TextBox 427"/>
              <p:cNvSpPr txBox="1"/>
              <p:nvPr/>
            </p:nvSpPr>
            <p:spPr>
              <a:xfrm>
                <a:off x="2593092" y="2142236"/>
                <a:ext cx="229978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tBu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9" name="TextBox 428"/>
              <p:cNvSpPr txBox="1"/>
              <p:nvPr/>
            </p:nvSpPr>
            <p:spPr>
              <a:xfrm>
                <a:off x="4123825" y="2687883"/>
                <a:ext cx="229978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tBu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30" name="TextBox 429"/>
              <p:cNvSpPr txBox="1"/>
              <p:nvPr/>
            </p:nvSpPr>
            <p:spPr>
              <a:xfrm>
                <a:off x="3883074" y="2144455"/>
                <a:ext cx="229978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tBu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cxnSp>
          <p:nvCxnSpPr>
            <p:cNvPr id="409" name="Straight Connector 408"/>
            <p:cNvCxnSpPr/>
            <p:nvPr/>
          </p:nvCxnSpPr>
          <p:spPr>
            <a:xfrm flipH="1">
              <a:off x="2207917" y="5045200"/>
              <a:ext cx="108640" cy="35586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1" name="Group 430"/>
          <p:cNvGrpSpPr/>
          <p:nvPr/>
        </p:nvGrpSpPr>
        <p:grpSpPr>
          <a:xfrm>
            <a:off x="72000" y="4428000"/>
            <a:ext cx="2316966" cy="2359867"/>
            <a:chOff x="2096696" y="1899059"/>
            <a:chExt cx="2316966" cy="2359867"/>
          </a:xfrm>
        </p:grpSpPr>
        <p:sp>
          <p:nvSpPr>
            <p:cNvPr id="432" name="Hexagon 431"/>
            <p:cNvSpPr/>
            <p:nvPr/>
          </p:nvSpPr>
          <p:spPr>
            <a:xfrm rot="1800000">
              <a:off x="2096696" y="2921731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7030A0"/>
                </a:solidFill>
              </a:endParaRPr>
            </a:p>
          </p:txBody>
        </p:sp>
        <p:cxnSp>
          <p:nvCxnSpPr>
            <p:cNvPr id="433" name="Straight Connector 432"/>
            <p:cNvCxnSpPr/>
            <p:nvPr/>
          </p:nvCxnSpPr>
          <p:spPr>
            <a:xfrm rot="7200000">
              <a:off x="2198340" y="3088386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4" name="Straight Connector 433"/>
            <p:cNvCxnSpPr/>
            <p:nvPr/>
          </p:nvCxnSpPr>
          <p:spPr>
            <a:xfrm rot="14400000">
              <a:off x="2198338" y="2893483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5" name="Hexagon 434"/>
            <p:cNvSpPr/>
            <p:nvPr/>
          </p:nvSpPr>
          <p:spPr>
            <a:xfrm rot="1800000">
              <a:off x="2393998" y="2926709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7030A0"/>
                </a:solidFill>
              </a:endParaRPr>
            </a:p>
          </p:txBody>
        </p:sp>
        <p:cxnSp>
          <p:nvCxnSpPr>
            <p:cNvPr id="436" name="Straight Connector 435"/>
            <p:cNvCxnSpPr/>
            <p:nvPr/>
          </p:nvCxnSpPr>
          <p:spPr>
            <a:xfrm>
              <a:off x="2674639" y="3002902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7" name="Straight Connector 436"/>
            <p:cNvCxnSpPr/>
            <p:nvPr/>
          </p:nvCxnSpPr>
          <p:spPr>
            <a:xfrm rot="7200000">
              <a:off x="2502237" y="3093452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8" name="Straight Connector 437"/>
            <p:cNvCxnSpPr/>
            <p:nvPr/>
          </p:nvCxnSpPr>
          <p:spPr>
            <a:xfrm rot="14400000">
              <a:off x="2493417" y="2901529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9" name="Regular Pentagon 438"/>
            <p:cNvSpPr/>
            <p:nvPr/>
          </p:nvSpPr>
          <p:spPr>
            <a:xfrm rot="5400000">
              <a:off x="2709485" y="2939046"/>
              <a:ext cx="271022" cy="267162"/>
            </a:xfrm>
            <a:prstGeom prst="pentagon">
              <a:avLst/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7030A0"/>
                </a:solidFill>
              </a:endParaRPr>
            </a:p>
          </p:txBody>
        </p:sp>
        <p:sp>
          <p:nvSpPr>
            <p:cNvPr id="440" name="Hexagon 439"/>
            <p:cNvSpPr/>
            <p:nvPr/>
          </p:nvSpPr>
          <p:spPr>
            <a:xfrm rot="1800000">
              <a:off x="2453927" y="2437314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7030A0"/>
                </a:solidFill>
              </a:endParaRPr>
            </a:p>
          </p:txBody>
        </p:sp>
        <p:cxnSp>
          <p:nvCxnSpPr>
            <p:cNvPr id="441" name="Straight Connector 440"/>
            <p:cNvCxnSpPr/>
            <p:nvPr/>
          </p:nvCxnSpPr>
          <p:spPr>
            <a:xfrm>
              <a:off x="2743444" y="2504094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2" name="Straight Connector 441"/>
            <p:cNvCxnSpPr/>
            <p:nvPr/>
          </p:nvCxnSpPr>
          <p:spPr>
            <a:xfrm rot="7200000">
              <a:off x="2570498" y="2610852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3" name="Straight Connector 442"/>
            <p:cNvCxnSpPr/>
            <p:nvPr/>
          </p:nvCxnSpPr>
          <p:spPr>
            <a:xfrm rot="14400000">
              <a:off x="2560804" y="2405736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4" name="Straight Connector 443"/>
            <p:cNvCxnSpPr>
              <a:stCxn id="440" idx="0"/>
            </p:cNvCxnSpPr>
            <p:nvPr/>
          </p:nvCxnSpPr>
          <p:spPr>
            <a:xfrm>
              <a:off x="2772664" y="2665062"/>
              <a:ext cx="161306" cy="8551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45" name="Straight Connector 444"/>
            <p:cNvCxnSpPr>
              <a:endCxn id="439" idx="1"/>
            </p:cNvCxnSpPr>
            <p:nvPr/>
          </p:nvCxnSpPr>
          <p:spPr>
            <a:xfrm flipH="1">
              <a:off x="2876531" y="2750901"/>
              <a:ext cx="53674" cy="186215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46" name="Straight Connector 445"/>
            <p:cNvCxnSpPr/>
            <p:nvPr/>
          </p:nvCxnSpPr>
          <p:spPr>
            <a:xfrm flipH="1">
              <a:off x="2911568" y="2777362"/>
              <a:ext cx="39645" cy="146283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47" name="Straight Connector 446"/>
            <p:cNvCxnSpPr/>
            <p:nvPr/>
          </p:nvCxnSpPr>
          <p:spPr>
            <a:xfrm>
              <a:off x="2622440" y="2259547"/>
              <a:ext cx="1" cy="146283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48" name="Straight Connector 447"/>
            <p:cNvCxnSpPr/>
            <p:nvPr/>
          </p:nvCxnSpPr>
          <p:spPr>
            <a:xfrm flipH="1">
              <a:off x="2345711" y="2651313"/>
              <a:ext cx="136220" cy="73141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49" name="Hexagon 448"/>
            <p:cNvSpPr/>
            <p:nvPr/>
          </p:nvSpPr>
          <p:spPr>
            <a:xfrm rot="7200000">
              <a:off x="3086230" y="1927527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7030A0"/>
                </a:solidFill>
              </a:endParaRPr>
            </a:p>
          </p:txBody>
        </p:sp>
        <p:cxnSp>
          <p:nvCxnSpPr>
            <p:cNvPr id="450" name="Straight Connector 449"/>
            <p:cNvCxnSpPr/>
            <p:nvPr/>
          </p:nvCxnSpPr>
          <p:spPr>
            <a:xfrm rot="12600000">
              <a:off x="3160513" y="1937128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1" name="Straight Connector 450"/>
            <p:cNvCxnSpPr/>
            <p:nvPr/>
          </p:nvCxnSpPr>
          <p:spPr>
            <a:xfrm rot="19800000">
              <a:off x="3356978" y="1936096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2" name="Hexagon 451"/>
            <p:cNvSpPr/>
            <p:nvPr/>
          </p:nvSpPr>
          <p:spPr>
            <a:xfrm rot="7200000">
              <a:off x="3081251" y="2224829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7030A0"/>
                </a:solidFill>
              </a:endParaRPr>
            </a:p>
          </p:txBody>
        </p:sp>
        <p:cxnSp>
          <p:nvCxnSpPr>
            <p:cNvPr id="453" name="Straight Connector 452"/>
            <p:cNvCxnSpPr/>
            <p:nvPr/>
          </p:nvCxnSpPr>
          <p:spPr>
            <a:xfrm rot="5400000">
              <a:off x="3246123" y="2416183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4" name="Straight Connector 453"/>
            <p:cNvCxnSpPr/>
            <p:nvPr/>
          </p:nvCxnSpPr>
          <p:spPr>
            <a:xfrm rot="12600000">
              <a:off x="3156385" y="2234365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5" name="Straight Connector 454"/>
            <p:cNvCxnSpPr/>
            <p:nvPr/>
          </p:nvCxnSpPr>
          <p:spPr>
            <a:xfrm rot="19800000">
              <a:off x="3352880" y="2232522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6" name="Regular Pentagon 455"/>
            <p:cNvSpPr/>
            <p:nvPr/>
          </p:nvSpPr>
          <p:spPr>
            <a:xfrm rot="10800000">
              <a:off x="3112976" y="2515056"/>
              <a:ext cx="271022" cy="284716"/>
            </a:xfrm>
            <a:prstGeom prst="pentagon">
              <a:avLst/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7030A0"/>
                </a:solidFill>
              </a:endParaRPr>
            </a:p>
          </p:txBody>
        </p:sp>
        <p:sp>
          <p:nvSpPr>
            <p:cNvPr id="457" name="Hexagon 456"/>
            <p:cNvSpPr/>
            <p:nvPr/>
          </p:nvSpPr>
          <p:spPr>
            <a:xfrm rot="5400000">
              <a:off x="3712067" y="2437747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7030A0"/>
                </a:solidFill>
              </a:endParaRPr>
            </a:p>
          </p:txBody>
        </p:sp>
        <p:cxnSp>
          <p:nvCxnSpPr>
            <p:cNvPr id="458" name="Straight Connector 457"/>
            <p:cNvCxnSpPr/>
            <p:nvPr/>
          </p:nvCxnSpPr>
          <p:spPr>
            <a:xfrm rot="3600000">
              <a:off x="3834925" y="2408051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9" name="Straight Connector 458"/>
            <p:cNvCxnSpPr/>
            <p:nvPr/>
          </p:nvCxnSpPr>
          <p:spPr>
            <a:xfrm rot="10800000">
              <a:off x="3992443" y="2504095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0" name="Straight Connector 459"/>
            <p:cNvCxnSpPr/>
            <p:nvPr/>
          </p:nvCxnSpPr>
          <p:spPr>
            <a:xfrm rot="18000000">
              <a:off x="3821438" y="2608365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1" name="Straight Connector 460"/>
            <p:cNvCxnSpPr>
              <a:stCxn id="457" idx="1"/>
            </p:cNvCxnSpPr>
            <p:nvPr/>
          </p:nvCxnSpPr>
          <p:spPr>
            <a:xfrm flipH="1">
              <a:off x="3570213" y="2668698"/>
              <a:ext cx="170323" cy="82203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62" name="Straight Connector 461"/>
            <p:cNvCxnSpPr>
              <a:endCxn id="456" idx="1"/>
            </p:cNvCxnSpPr>
            <p:nvPr/>
          </p:nvCxnSpPr>
          <p:spPr>
            <a:xfrm flipH="1" flipV="1">
              <a:off x="3383998" y="2691020"/>
              <a:ext cx="186215" cy="55788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63" name="Straight Connector 462"/>
            <p:cNvCxnSpPr/>
            <p:nvPr/>
          </p:nvCxnSpPr>
          <p:spPr>
            <a:xfrm rot="5400000" flipH="1">
              <a:off x="3445012" y="2677433"/>
              <a:ext cx="47431" cy="146283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64" name="Straight Connector 463"/>
            <p:cNvCxnSpPr/>
            <p:nvPr/>
          </p:nvCxnSpPr>
          <p:spPr>
            <a:xfrm>
              <a:off x="3886067" y="2272533"/>
              <a:ext cx="1" cy="136746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65" name="Straight Connector 464"/>
            <p:cNvCxnSpPr>
              <a:endCxn id="457" idx="5"/>
            </p:cNvCxnSpPr>
            <p:nvPr/>
          </p:nvCxnSpPr>
          <p:spPr>
            <a:xfrm flipH="1" flipV="1">
              <a:off x="4025221" y="2668698"/>
              <a:ext cx="102601" cy="56279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66" name="Hexagon 465"/>
            <p:cNvSpPr/>
            <p:nvPr/>
          </p:nvSpPr>
          <p:spPr>
            <a:xfrm rot="12600000">
              <a:off x="4072040" y="2938193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7030A0"/>
                </a:solidFill>
              </a:endParaRPr>
            </a:p>
          </p:txBody>
        </p:sp>
        <p:cxnSp>
          <p:nvCxnSpPr>
            <p:cNvPr id="467" name="Straight Connector 466"/>
            <p:cNvCxnSpPr/>
            <p:nvPr/>
          </p:nvCxnSpPr>
          <p:spPr>
            <a:xfrm rot="18000000">
              <a:off x="4313836" y="2922943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8" name="Straight Connector 467"/>
            <p:cNvCxnSpPr/>
            <p:nvPr/>
          </p:nvCxnSpPr>
          <p:spPr>
            <a:xfrm rot="3600000">
              <a:off x="4313836" y="3112700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9" name="Hexagon 468"/>
            <p:cNvSpPr/>
            <p:nvPr/>
          </p:nvSpPr>
          <p:spPr>
            <a:xfrm rot="12600000">
              <a:off x="3774738" y="2933214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7030A0"/>
                </a:solidFill>
              </a:endParaRPr>
            </a:p>
          </p:txBody>
        </p:sp>
        <p:cxnSp>
          <p:nvCxnSpPr>
            <p:cNvPr id="470" name="Straight Connector 469"/>
            <p:cNvCxnSpPr/>
            <p:nvPr/>
          </p:nvCxnSpPr>
          <p:spPr>
            <a:xfrm flipH="1" flipV="1">
              <a:off x="3655374" y="2964653"/>
              <a:ext cx="108640" cy="35586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1" name="Straight Connector 470"/>
            <p:cNvCxnSpPr/>
            <p:nvPr/>
          </p:nvCxnSpPr>
          <p:spPr>
            <a:xfrm rot="18000000">
              <a:off x="4009186" y="2910928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2" name="Straight Connector 471"/>
            <p:cNvCxnSpPr/>
            <p:nvPr/>
          </p:nvCxnSpPr>
          <p:spPr>
            <a:xfrm rot="3600000">
              <a:off x="4005675" y="3104270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3" name="Regular Pentagon 472"/>
            <p:cNvSpPr/>
            <p:nvPr/>
          </p:nvSpPr>
          <p:spPr>
            <a:xfrm rot="16200000">
              <a:off x="3535305" y="2944918"/>
              <a:ext cx="271022" cy="254128"/>
            </a:xfrm>
            <a:prstGeom prst="pentagon">
              <a:avLst/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7030A0"/>
                </a:solidFill>
              </a:endParaRPr>
            </a:p>
          </p:txBody>
        </p:sp>
        <p:sp>
          <p:nvSpPr>
            <p:cNvPr id="474" name="Hexagon 473"/>
            <p:cNvSpPr/>
            <p:nvPr/>
          </p:nvSpPr>
          <p:spPr>
            <a:xfrm rot="13562885">
              <a:off x="3657658" y="3496820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7030A0"/>
                </a:solidFill>
              </a:endParaRPr>
            </a:p>
          </p:txBody>
        </p:sp>
        <p:cxnSp>
          <p:nvCxnSpPr>
            <p:cNvPr id="475" name="Straight Connector 474"/>
            <p:cNvCxnSpPr/>
            <p:nvPr/>
          </p:nvCxnSpPr>
          <p:spPr>
            <a:xfrm flipH="1" flipV="1">
              <a:off x="3859516" y="3508964"/>
              <a:ext cx="97476" cy="98393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6" name="Straight Connector 475"/>
            <p:cNvCxnSpPr/>
            <p:nvPr/>
          </p:nvCxnSpPr>
          <p:spPr>
            <a:xfrm flipV="1">
              <a:off x="3795024" y="3734211"/>
              <a:ext cx="136466" cy="36408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7" name="Straight Connector 476"/>
            <p:cNvCxnSpPr/>
            <p:nvPr/>
          </p:nvCxnSpPr>
          <p:spPr>
            <a:xfrm flipH="1">
              <a:off x="3696736" y="3543695"/>
              <a:ext cx="30619" cy="11719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8" name="Straight Connector 477"/>
            <p:cNvCxnSpPr>
              <a:stCxn id="474" idx="0"/>
            </p:cNvCxnSpPr>
            <p:nvPr/>
          </p:nvCxnSpPr>
          <p:spPr>
            <a:xfrm flipH="1" flipV="1">
              <a:off x="3592124" y="3397514"/>
              <a:ext cx="117792" cy="118678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79" name="Straight Connector 478"/>
            <p:cNvCxnSpPr>
              <a:endCxn id="473" idx="1"/>
            </p:cNvCxnSpPr>
            <p:nvPr/>
          </p:nvCxnSpPr>
          <p:spPr>
            <a:xfrm flipV="1">
              <a:off x="3592124" y="3207493"/>
              <a:ext cx="48696" cy="192651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80" name="Straight Connector 479"/>
            <p:cNvCxnSpPr/>
            <p:nvPr/>
          </p:nvCxnSpPr>
          <p:spPr>
            <a:xfrm flipV="1">
              <a:off x="3401582" y="3371014"/>
              <a:ext cx="168631" cy="53001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81" name="Straight Connector 480"/>
            <p:cNvCxnSpPr>
              <a:endCxn id="474" idx="4"/>
            </p:cNvCxnSpPr>
            <p:nvPr/>
          </p:nvCxnSpPr>
          <p:spPr>
            <a:xfrm flipV="1">
              <a:off x="3740536" y="3801747"/>
              <a:ext cx="46956" cy="153863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82" name="Straight Connector 481"/>
            <p:cNvCxnSpPr>
              <a:stCxn id="474" idx="2"/>
            </p:cNvCxnSpPr>
            <p:nvPr/>
          </p:nvCxnSpPr>
          <p:spPr>
            <a:xfrm flipV="1">
              <a:off x="3992443" y="3571393"/>
              <a:ext cx="135379" cy="32767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83" name="Hexagon 482"/>
            <p:cNvSpPr/>
            <p:nvPr/>
          </p:nvSpPr>
          <p:spPr>
            <a:xfrm rot="18000000">
              <a:off x="3063074" y="3945772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7030A0"/>
                </a:solidFill>
              </a:endParaRPr>
            </a:p>
          </p:txBody>
        </p:sp>
        <p:cxnSp>
          <p:nvCxnSpPr>
            <p:cNvPr id="484" name="Straight Connector 483"/>
            <p:cNvCxnSpPr/>
            <p:nvPr/>
          </p:nvCxnSpPr>
          <p:spPr>
            <a:xfrm rot="1800000">
              <a:off x="3331192" y="4079769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5" name="Straight Connector 484"/>
            <p:cNvCxnSpPr/>
            <p:nvPr/>
          </p:nvCxnSpPr>
          <p:spPr>
            <a:xfrm rot="9000000">
              <a:off x="3131855" y="4077841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6" name="Hexagon 485"/>
            <p:cNvSpPr/>
            <p:nvPr/>
          </p:nvSpPr>
          <p:spPr>
            <a:xfrm rot="18000000">
              <a:off x="3068725" y="3648470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7030A0"/>
                </a:solidFill>
              </a:endParaRPr>
            </a:p>
          </p:txBody>
        </p:sp>
        <p:cxnSp>
          <p:nvCxnSpPr>
            <p:cNvPr id="487" name="Straight Connector 486"/>
            <p:cNvCxnSpPr/>
            <p:nvPr/>
          </p:nvCxnSpPr>
          <p:spPr>
            <a:xfrm rot="16200000">
              <a:off x="3243051" y="3599128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8" name="Straight Connector 487"/>
            <p:cNvCxnSpPr/>
            <p:nvPr/>
          </p:nvCxnSpPr>
          <p:spPr>
            <a:xfrm rot="1800000">
              <a:off x="3341234" y="3775245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9" name="Straight Connector 488"/>
            <p:cNvCxnSpPr/>
            <p:nvPr/>
          </p:nvCxnSpPr>
          <p:spPr>
            <a:xfrm rot="9000000">
              <a:off x="3137471" y="3781278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0" name="Regular Pentagon 489"/>
            <p:cNvSpPr/>
            <p:nvPr/>
          </p:nvSpPr>
          <p:spPr>
            <a:xfrm>
              <a:off x="3106927" y="3356329"/>
              <a:ext cx="271022" cy="284716"/>
            </a:xfrm>
            <a:prstGeom prst="pentagon">
              <a:avLst/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7030A0"/>
                </a:solidFill>
              </a:endParaRPr>
            </a:p>
          </p:txBody>
        </p:sp>
        <p:sp>
          <p:nvSpPr>
            <p:cNvPr id="491" name="Hexagon 490"/>
            <p:cNvSpPr/>
            <p:nvPr/>
          </p:nvSpPr>
          <p:spPr>
            <a:xfrm rot="19063538">
              <a:off x="2506661" y="3502164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7030A0"/>
                </a:solidFill>
              </a:endParaRPr>
            </a:p>
          </p:txBody>
        </p:sp>
        <p:cxnSp>
          <p:nvCxnSpPr>
            <p:cNvPr id="492" name="Straight Connector 491"/>
            <p:cNvCxnSpPr/>
            <p:nvPr/>
          </p:nvCxnSpPr>
          <p:spPr>
            <a:xfrm flipV="1">
              <a:off x="2697626" y="3677860"/>
              <a:ext cx="106361" cy="92759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3" name="Straight Connector 492"/>
            <p:cNvCxnSpPr/>
            <p:nvPr/>
          </p:nvCxnSpPr>
          <p:spPr>
            <a:xfrm>
              <a:off x="2555054" y="3607357"/>
              <a:ext cx="27592" cy="133671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4" name="Straight Connector 493"/>
            <p:cNvCxnSpPr/>
            <p:nvPr/>
          </p:nvCxnSpPr>
          <p:spPr>
            <a:xfrm flipH="1" flipV="1">
              <a:off x="2652625" y="3512730"/>
              <a:ext cx="128877" cy="44145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5" name="Straight Connector 494"/>
            <p:cNvCxnSpPr>
              <a:stCxn id="491" idx="0"/>
            </p:cNvCxnSpPr>
            <p:nvPr/>
          </p:nvCxnSpPr>
          <p:spPr>
            <a:xfrm flipV="1">
              <a:off x="2803860" y="3402819"/>
              <a:ext cx="127529" cy="126787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96" name="Straight Connector 495"/>
            <p:cNvCxnSpPr>
              <a:endCxn id="490" idx="1"/>
            </p:cNvCxnSpPr>
            <p:nvPr/>
          </p:nvCxnSpPr>
          <p:spPr>
            <a:xfrm rot="16200000" flipH="1">
              <a:off x="2983631" y="3341784"/>
              <a:ext cx="60378" cy="186215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97" name="Straight Connector 496"/>
            <p:cNvCxnSpPr/>
            <p:nvPr/>
          </p:nvCxnSpPr>
          <p:spPr>
            <a:xfrm flipH="1" flipV="1">
              <a:off x="2911568" y="3223224"/>
              <a:ext cx="39644" cy="147789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98" name="Straight Connector 497"/>
            <p:cNvCxnSpPr/>
            <p:nvPr/>
          </p:nvCxnSpPr>
          <p:spPr>
            <a:xfrm>
              <a:off x="2372775" y="3571393"/>
              <a:ext cx="146283" cy="32198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99" name="Straight Connector 498"/>
            <p:cNvCxnSpPr/>
            <p:nvPr/>
          </p:nvCxnSpPr>
          <p:spPr>
            <a:xfrm>
              <a:off x="2708005" y="3805128"/>
              <a:ext cx="57071" cy="15048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00" name="Straight Connector 499"/>
            <p:cNvCxnSpPr>
              <a:endCxn id="456" idx="5"/>
            </p:cNvCxnSpPr>
            <p:nvPr/>
          </p:nvCxnSpPr>
          <p:spPr>
            <a:xfrm flipV="1">
              <a:off x="2931390" y="2691020"/>
              <a:ext cx="181586" cy="53905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01" name="Straight Connector 500"/>
            <p:cNvCxnSpPr>
              <a:stCxn id="490" idx="5"/>
            </p:cNvCxnSpPr>
            <p:nvPr/>
          </p:nvCxnSpPr>
          <p:spPr>
            <a:xfrm flipV="1">
              <a:off x="3377949" y="3399357"/>
              <a:ext cx="214175" cy="65723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02" name="Straight Connector 501"/>
            <p:cNvCxnSpPr>
              <a:stCxn id="439" idx="5"/>
            </p:cNvCxnSpPr>
            <p:nvPr/>
          </p:nvCxnSpPr>
          <p:spPr>
            <a:xfrm>
              <a:off x="2876531" y="3208138"/>
              <a:ext cx="47199" cy="19468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03" name="Straight Connector 502"/>
            <p:cNvCxnSpPr>
              <a:stCxn id="473" idx="5"/>
            </p:cNvCxnSpPr>
            <p:nvPr/>
          </p:nvCxnSpPr>
          <p:spPr>
            <a:xfrm flipH="1" flipV="1">
              <a:off x="3570213" y="2748691"/>
              <a:ext cx="70607" cy="18778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04" name="Straight Connector 503"/>
            <p:cNvCxnSpPr>
              <a:stCxn id="490" idx="0"/>
              <a:endCxn id="456" idx="0"/>
            </p:cNvCxnSpPr>
            <p:nvPr/>
          </p:nvCxnSpPr>
          <p:spPr>
            <a:xfrm flipV="1">
              <a:off x="3242439" y="2799772"/>
              <a:ext cx="6048" cy="556556"/>
            </a:xfrm>
            <a:prstGeom prst="line">
              <a:avLst/>
            </a:prstGeom>
            <a:ln w="19050">
              <a:solidFill>
                <a:srgbClr val="7030A0"/>
              </a:solidFill>
              <a:prstDash val="sysDot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05" name="Straight Connector 504"/>
            <p:cNvCxnSpPr/>
            <p:nvPr/>
          </p:nvCxnSpPr>
          <p:spPr>
            <a:xfrm flipV="1">
              <a:off x="2946904" y="3071982"/>
              <a:ext cx="565175" cy="646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06" name="Straight Connector 505"/>
            <p:cNvCxnSpPr/>
            <p:nvPr/>
          </p:nvCxnSpPr>
          <p:spPr>
            <a:xfrm flipV="1">
              <a:off x="3137471" y="3400144"/>
              <a:ext cx="90652" cy="7314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07" name="Straight Connector 506"/>
            <p:cNvCxnSpPr/>
            <p:nvPr/>
          </p:nvCxnSpPr>
          <p:spPr>
            <a:xfrm flipH="1" flipV="1">
              <a:off x="3152473" y="2684640"/>
              <a:ext cx="89172" cy="73141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pSp>
          <p:nvGrpSpPr>
            <p:cNvPr id="508" name="Group 507"/>
            <p:cNvGrpSpPr/>
            <p:nvPr/>
          </p:nvGrpSpPr>
          <p:grpSpPr>
            <a:xfrm>
              <a:off x="2115733" y="2142236"/>
              <a:ext cx="2238070" cy="1932887"/>
              <a:chOff x="2115733" y="2142236"/>
              <a:chExt cx="2238070" cy="1932887"/>
            </a:xfrm>
            <a:solidFill>
              <a:schemeClr val="lt1"/>
            </a:solidFill>
          </p:grpSpPr>
          <p:sp>
            <p:nvSpPr>
              <p:cNvPr id="510" name="TextBox 509"/>
              <p:cNvSpPr txBox="1"/>
              <p:nvPr/>
            </p:nvSpPr>
            <p:spPr>
              <a:xfrm>
                <a:off x="2514310" y="2851531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11" name="TextBox 510"/>
              <p:cNvSpPr txBox="1"/>
              <p:nvPr/>
            </p:nvSpPr>
            <p:spPr>
              <a:xfrm>
                <a:off x="2901485" y="2999951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12" name="TextBox 511"/>
              <p:cNvSpPr txBox="1"/>
              <p:nvPr/>
            </p:nvSpPr>
            <p:spPr>
              <a:xfrm>
                <a:off x="2516820" y="3142641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13" name="TextBox 512"/>
              <p:cNvSpPr txBox="1"/>
              <p:nvPr/>
            </p:nvSpPr>
            <p:spPr>
              <a:xfrm>
                <a:off x="3887951" y="2858418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14" name="TextBox 513"/>
              <p:cNvSpPr txBox="1"/>
              <p:nvPr/>
            </p:nvSpPr>
            <p:spPr>
              <a:xfrm>
                <a:off x="3894474" y="3141253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15" name="TextBox 514"/>
              <p:cNvSpPr txBox="1"/>
              <p:nvPr/>
            </p:nvSpPr>
            <p:spPr>
              <a:xfrm>
                <a:off x="3060741" y="2290283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16" name="TextBox 515"/>
              <p:cNvSpPr txBox="1"/>
              <p:nvPr/>
            </p:nvSpPr>
            <p:spPr>
              <a:xfrm>
                <a:off x="3357793" y="2287773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17" name="TextBox 516"/>
              <p:cNvSpPr txBox="1"/>
              <p:nvPr/>
            </p:nvSpPr>
            <p:spPr>
              <a:xfrm>
                <a:off x="3041762" y="3706484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18" name="TextBox 517"/>
              <p:cNvSpPr txBox="1"/>
              <p:nvPr/>
            </p:nvSpPr>
            <p:spPr>
              <a:xfrm>
                <a:off x="3336201" y="3711808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19" name="TextBox 518"/>
              <p:cNvSpPr txBox="1"/>
              <p:nvPr/>
            </p:nvSpPr>
            <p:spPr>
              <a:xfrm>
                <a:off x="3198989" y="2724957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20" name="TextBox 519"/>
              <p:cNvSpPr txBox="1"/>
              <p:nvPr/>
            </p:nvSpPr>
            <p:spPr>
              <a:xfrm>
                <a:off x="3512079" y="2998802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21" name="TextBox 520"/>
              <p:cNvSpPr txBox="1"/>
              <p:nvPr/>
            </p:nvSpPr>
            <p:spPr>
              <a:xfrm>
                <a:off x="3194350" y="3302141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22" name="TextBox 521"/>
              <p:cNvSpPr txBox="1"/>
              <p:nvPr/>
            </p:nvSpPr>
            <p:spPr>
              <a:xfrm>
                <a:off x="3148238" y="2998853"/>
                <a:ext cx="199492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Pd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23" name="TextBox 522"/>
              <p:cNvSpPr txBox="1"/>
              <p:nvPr/>
            </p:nvSpPr>
            <p:spPr>
              <a:xfrm>
                <a:off x="3680035" y="3942918"/>
                <a:ext cx="229978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tBu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24" name="TextBox 523"/>
              <p:cNvSpPr txBox="1"/>
              <p:nvPr/>
            </p:nvSpPr>
            <p:spPr>
              <a:xfrm>
                <a:off x="4104628" y="3501596"/>
                <a:ext cx="229978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tBu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25" name="TextBox 524"/>
              <p:cNvSpPr txBox="1"/>
              <p:nvPr/>
            </p:nvSpPr>
            <p:spPr>
              <a:xfrm>
                <a:off x="2175662" y="3520952"/>
                <a:ext cx="229978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tBu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26" name="TextBox 525"/>
              <p:cNvSpPr txBox="1"/>
              <p:nvPr/>
            </p:nvSpPr>
            <p:spPr>
              <a:xfrm>
                <a:off x="2733391" y="3967401"/>
                <a:ext cx="229978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tBu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27" name="TextBox 526"/>
              <p:cNvSpPr txBox="1"/>
              <p:nvPr/>
            </p:nvSpPr>
            <p:spPr>
              <a:xfrm>
                <a:off x="2115733" y="2667847"/>
                <a:ext cx="229978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tBu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28" name="TextBox 527"/>
              <p:cNvSpPr txBox="1"/>
              <p:nvPr/>
            </p:nvSpPr>
            <p:spPr>
              <a:xfrm>
                <a:off x="2593092" y="2142236"/>
                <a:ext cx="229978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tBu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29" name="TextBox 528"/>
              <p:cNvSpPr txBox="1"/>
              <p:nvPr/>
            </p:nvSpPr>
            <p:spPr>
              <a:xfrm>
                <a:off x="4123825" y="2687883"/>
                <a:ext cx="229978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tBu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30" name="TextBox 529"/>
              <p:cNvSpPr txBox="1"/>
              <p:nvPr/>
            </p:nvSpPr>
            <p:spPr>
              <a:xfrm>
                <a:off x="3883074" y="2144455"/>
                <a:ext cx="229978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tBu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cxnSp>
          <p:nvCxnSpPr>
            <p:cNvPr id="509" name="Straight Connector 508"/>
            <p:cNvCxnSpPr/>
            <p:nvPr/>
          </p:nvCxnSpPr>
          <p:spPr>
            <a:xfrm flipH="1">
              <a:off x="3655374" y="3139856"/>
              <a:ext cx="108640" cy="35586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1" name="Group 630"/>
          <p:cNvGrpSpPr/>
          <p:nvPr/>
        </p:nvGrpSpPr>
        <p:grpSpPr>
          <a:xfrm>
            <a:off x="180000" y="36000"/>
            <a:ext cx="2316966" cy="2359867"/>
            <a:chOff x="649239" y="3804403"/>
            <a:chExt cx="2316966" cy="2359867"/>
          </a:xfrm>
        </p:grpSpPr>
        <p:sp>
          <p:nvSpPr>
            <p:cNvPr id="632" name="Hexagon 631"/>
            <p:cNvSpPr/>
            <p:nvPr/>
          </p:nvSpPr>
          <p:spPr>
            <a:xfrm rot="1800000">
              <a:off x="649239" y="4827075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00B050"/>
                </a:solidFill>
              </a:endParaRPr>
            </a:p>
          </p:txBody>
        </p:sp>
        <p:cxnSp>
          <p:nvCxnSpPr>
            <p:cNvPr id="633" name="Straight Connector 632"/>
            <p:cNvCxnSpPr/>
            <p:nvPr/>
          </p:nvCxnSpPr>
          <p:spPr>
            <a:xfrm rot="7200000">
              <a:off x="750883" y="4993730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4" name="Straight Connector 633"/>
            <p:cNvCxnSpPr/>
            <p:nvPr/>
          </p:nvCxnSpPr>
          <p:spPr>
            <a:xfrm rot="14400000">
              <a:off x="750881" y="4798827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5" name="Hexagon 634"/>
            <p:cNvSpPr/>
            <p:nvPr/>
          </p:nvSpPr>
          <p:spPr>
            <a:xfrm rot="1800000">
              <a:off x="946541" y="4832053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00B050"/>
                </a:solidFill>
              </a:endParaRPr>
            </a:p>
          </p:txBody>
        </p:sp>
        <p:cxnSp>
          <p:nvCxnSpPr>
            <p:cNvPr id="636" name="Straight Connector 635"/>
            <p:cNvCxnSpPr/>
            <p:nvPr/>
          </p:nvCxnSpPr>
          <p:spPr>
            <a:xfrm>
              <a:off x="1227182" y="4908246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7" name="Straight Connector 636"/>
            <p:cNvCxnSpPr/>
            <p:nvPr/>
          </p:nvCxnSpPr>
          <p:spPr>
            <a:xfrm rot="7200000">
              <a:off x="1054780" y="4998796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8" name="Straight Connector 637"/>
            <p:cNvCxnSpPr/>
            <p:nvPr/>
          </p:nvCxnSpPr>
          <p:spPr>
            <a:xfrm rot="14400000">
              <a:off x="1045960" y="4806873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9" name="Regular Pentagon 638"/>
            <p:cNvSpPr/>
            <p:nvPr/>
          </p:nvSpPr>
          <p:spPr>
            <a:xfrm rot="5400000">
              <a:off x="1262028" y="4844390"/>
              <a:ext cx="271022" cy="267162"/>
            </a:xfrm>
            <a:prstGeom prst="pentagon">
              <a:avLst/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00B050"/>
                </a:solidFill>
              </a:endParaRPr>
            </a:p>
          </p:txBody>
        </p:sp>
        <p:sp>
          <p:nvSpPr>
            <p:cNvPr id="640" name="Hexagon 639"/>
            <p:cNvSpPr/>
            <p:nvPr/>
          </p:nvSpPr>
          <p:spPr>
            <a:xfrm rot="1800000">
              <a:off x="1006470" y="4342658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00B050"/>
                </a:solidFill>
              </a:endParaRPr>
            </a:p>
          </p:txBody>
        </p:sp>
        <p:cxnSp>
          <p:nvCxnSpPr>
            <p:cNvPr id="641" name="Straight Connector 640"/>
            <p:cNvCxnSpPr/>
            <p:nvPr/>
          </p:nvCxnSpPr>
          <p:spPr>
            <a:xfrm>
              <a:off x="1295987" y="4409438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2" name="Straight Connector 641"/>
            <p:cNvCxnSpPr/>
            <p:nvPr/>
          </p:nvCxnSpPr>
          <p:spPr>
            <a:xfrm rot="7200000">
              <a:off x="1123041" y="4516196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3" name="Straight Connector 642"/>
            <p:cNvCxnSpPr/>
            <p:nvPr/>
          </p:nvCxnSpPr>
          <p:spPr>
            <a:xfrm rot="14400000">
              <a:off x="1113347" y="4311080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4" name="Straight Connector 643"/>
            <p:cNvCxnSpPr>
              <a:stCxn id="640" idx="0"/>
            </p:cNvCxnSpPr>
            <p:nvPr/>
          </p:nvCxnSpPr>
          <p:spPr>
            <a:xfrm>
              <a:off x="1325207" y="4570406"/>
              <a:ext cx="161306" cy="8551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45" name="Straight Connector 644"/>
            <p:cNvCxnSpPr>
              <a:endCxn id="639" idx="1"/>
            </p:cNvCxnSpPr>
            <p:nvPr/>
          </p:nvCxnSpPr>
          <p:spPr>
            <a:xfrm flipH="1">
              <a:off x="1429074" y="4656245"/>
              <a:ext cx="53674" cy="186215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46" name="Straight Connector 645"/>
            <p:cNvCxnSpPr/>
            <p:nvPr/>
          </p:nvCxnSpPr>
          <p:spPr>
            <a:xfrm flipH="1">
              <a:off x="1464111" y="4682706"/>
              <a:ext cx="39645" cy="146283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47" name="Straight Connector 646"/>
            <p:cNvCxnSpPr/>
            <p:nvPr/>
          </p:nvCxnSpPr>
          <p:spPr>
            <a:xfrm>
              <a:off x="1174983" y="4164891"/>
              <a:ext cx="1" cy="146283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48" name="Straight Connector 647"/>
            <p:cNvCxnSpPr/>
            <p:nvPr/>
          </p:nvCxnSpPr>
          <p:spPr>
            <a:xfrm flipH="1">
              <a:off x="898254" y="4556657"/>
              <a:ext cx="136220" cy="73141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649" name="Hexagon 648"/>
            <p:cNvSpPr/>
            <p:nvPr/>
          </p:nvSpPr>
          <p:spPr>
            <a:xfrm rot="7200000">
              <a:off x="1638773" y="3832871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00B050"/>
                </a:solidFill>
              </a:endParaRPr>
            </a:p>
          </p:txBody>
        </p:sp>
        <p:cxnSp>
          <p:nvCxnSpPr>
            <p:cNvPr id="650" name="Straight Connector 649"/>
            <p:cNvCxnSpPr/>
            <p:nvPr/>
          </p:nvCxnSpPr>
          <p:spPr>
            <a:xfrm rot="12600000">
              <a:off x="1713056" y="3842472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1" name="Straight Connector 650"/>
            <p:cNvCxnSpPr/>
            <p:nvPr/>
          </p:nvCxnSpPr>
          <p:spPr>
            <a:xfrm rot="19800000">
              <a:off x="1909521" y="3841440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2" name="Hexagon 651"/>
            <p:cNvSpPr/>
            <p:nvPr/>
          </p:nvSpPr>
          <p:spPr>
            <a:xfrm rot="7200000">
              <a:off x="1633794" y="4130173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00B050"/>
                </a:solidFill>
              </a:endParaRPr>
            </a:p>
          </p:txBody>
        </p:sp>
        <p:cxnSp>
          <p:nvCxnSpPr>
            <p:cNvPr id="653" name="Straight Connector 652"/>
            <p:cNvCxnSpPr/>
            <p:nvPr/>
          </p:nvCxnSpPr>
          <p:spPr>
            <a:xfrm rot="5400000">
              <a:off x="1798666" y="4321527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4" name="Straight Connector 653"/>
            <p:cNvCxnSpPr/>
            <p:nvPr/>
          </p:nvCxnSpPr>
          <p:spPr>
            <a:xfrm rot="12600000">
              <a:off x="1708928" y="4139709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5" name="Straight Connector 654"/>
            <p:cNvCxnSpPr/>
            <p:nvPr/>
          </p:nvCxnSpPr>
          <p:spPr>
            <a:xfrm rot="19800000">
              <a:off x="1905423" y="4137866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6" name="Regular Pentagon 655"/>
            <p:cNvSpPr/>
            <p:nvPr/>
          </p:nvSpPr>
          <p:spPr>
            <a:xfrm rot="10800000">
              <a:off x="1665519" y="4420400"/>
              <a:ext cx="271022" cy="284716"/>
            </a:xfrm>
            <a:prstGeom prst="pentagon">
              <a:avLst/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00B050"/>
                </a:solidFill>
              </a:endParaRPr>
            </a:p>
          </p:txBody>
        </p:sp>
        <p:sp>
          <p:nvSpPr>
            <p:cNvPr id="657" name="Hexagon 656"/>
            <p:cNvSpPr/>
            <p:nvPr/>
          </p:nvSpPr>
          <p:spPr>
            <a:xfrm rot="5400000">
              <a:off x="2264610" y="4343091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00B050"/>
                </a:solidFill>
              </a:endParaRPr>
            </a:p>
          </p:txBody>
        </p:sp>
        <p:cxnSp>
          <p:nvCxnSpPr>
            <p:cNvPr id="658" name="Straight Connector 657"/>
            <p:cNvCxnSpPr/>
            <p:nvPr/>
          </p:nvCxnSpPr>
          <p:spPr>
            <a:xfrm rot="3600000">
              <a:off x="2387468" y="4313395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9" name="Straight Connector 658"/>
            <p:cNvCxnSpPr/>
            <p:nvPr/>
          </p:nvCxnSpPr>
          <p:spPr>
            <a:xfrm rot="10800000">
              <a:off x="2544986" y="4409439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0" name="Straight Connector 659"/>
            <p:cNvCxnSpPr/>
            <p:nvPr/>
          </p:nvCxnSpPr>
          <p:spPr>
            <a:xfrm rot="18000000">
              <a:off x="2373981" y="4513709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1" name="Straight Connector 660"/>
            <p:cNvCxnSpPr>
              <a:stCxn id="657" idx="1"/>
            </p:cNvCxnSpPr>
            <p:nvPr/>
          </p:nvCxnSpPr>
          <p:spPr>
            <a:xfrm flipH="1">
              <a:off x="2122756" y="4574042"/>
              <a:ext cx="170323" cy="82203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62" name="Straight Connector 661"/>
            <p:cNvCxnSpPr>
              <a:endCxn id="656" idx="1"/>
            </p:cNvCxnSpPr>
            <p:nvPr/>
          </p:nvCxnSpPr>
          <p:spPr>
            <a:xfrm flipH="1" flipV="1">
              <a:off x="1936541" y="4596364"/>
              <a:ext cx="186215" cy="55788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63" name="Straight Connector 662"/>
            <p:cNvCxnSpPr/>
            <p:nvPr/>
          </p:nvCxnSpPr>
          <p:spPr>
            <a:xfrm rot="5400000" flipH="1">
              <a:off x="1997555" y="4582777"/>
              <a:ext cx="47431" cy="146283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64" name="Straight Connector 663"/>
            <p:cNvCxnSpPr/>
            <p:nvPr/>
          </p:nvCxnSpPr>
          <p:spPr>
            <a:xfrm>
              <a:off x="2438610" y="4177877"/>
              <a:ext cx="1" cy="136746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65" name="Straight Connector 664"/>
            <p:cNvCxnSpPr>
              <a:endCxn id="657" idx="5"/>
            </p:cNvCxnSpPr>
            <p:nvPr/>
          </p:nvCxnSpPr>
          <p:spPr>
            <a:xfrm flipH="1" flipV="1">
              <a:off x="2577764" y="4574042"/>
              <a:ext cx="102601" cy="56279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666" name="Hexagon 665"/>
            <p:cNvSpPr/>
            <p:nvPr/>
          </p:nvSpPr>
          <p:spPr>
            <a:xfrm rot="12600000">
              <a:off x="2624583" y="4843537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00B050"/>
                </a:solidFill>
              </a:endParaRPr>
            </a:p>
          </p:txBody>
        </p:sp>
        <p:cxnSp>
          <p:nvCxnSpPr>
            <p:cNvPr id="667" name="Straight Connector 666"/>
            <p:cNvCxnSpPr/>
            <p:nvPr/>
          </p:nvCxnSpPr>
          <p:spPr>
            <a:xfrm rot="18000000">
              <a:off x="2866379" y="4828287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8" name="Straight Connector 667"/>
            <p:cNvCxnSpPr/>
            <p:nvPr/>
          </p:nvCxnSpPr>
          <p:spPr>
            <a:xfrm rot="3600000">
              <a:off x="2866379" y="5018044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9" name="Hexagon 668"/>
            <p:cNvSpPr/>
            <p:nvPr/>
          </p:nvSpPr>
          <p:spPr>
            <a:xfrm rot="12600000">
              <a:off x="2327281" y="4838558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00B050"/>
                </a:solidFill>
              </a:endParaRPr>
            </a:p>
          </p:txBody>
        </p:sp>
        <p:cxnSp>
          <p:nvCxnSpPr>
            <p:cNvPr id="670" name="Straight Connector 669"/>
            <p:cNvCxnSpPr/>
            <p:nvPr/>
          </p:nvCxnSpPr>
          <p:spPr>
            <a:xfrm flipH="1" flipV="1">
              <a:off x="2207917" y="4869997"/>
              <a:ext cx="108640" cy="35586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1" name="Straight Connector 670"/>
            <p:cNvCxnSpPr/>
            <p:nvPr/>
          </p:nvCxnSpPr>
          <p:spPr>
            <a:xfrm rot="18000000">
              <a:off x="2561729" y="4816272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2" name="Straight Connector 671"/>
            <p:cNvCxnSpPr/>
            <p:nvPr/>
          </p:nvCxnSpPr>
          <p:spPr>
            <a:xfrm rot="3600000">
              <a:off x="2558218" y="5009614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3" name="Regular Pentagon 672"/>
            <p:cNvSpPr/>
            <p:nvPr/>
          </p:nvSpPr>
          <p:spPr>
            <a:xfrm rot="16200000">
              <a:off x="2087848" y="4850262"/>
              <a:ext cx="271022" cy="254128"/>
            </a:xfrm>
            <a:prstGeom prst="pentagon">
              <a:avLst/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00B050"/>
                </a:solidFill>
              </a:endParaRPr>
            </a:p>
          </p:txBody>
        </p:sp>
        <p:sp>
          <p:nvSpPr>
            <p:cNvPr id="674" name="Hexagon 673"/>
            <p:cNvSpPr/>
            <p:nvPr/>
          </p:nvSpPr>
          <p:spPr>
            <a:xfrm rot="13562885">
              <a:off x="2210201" y="5402164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00B050"/>
                </a:solidFill>
              </a:endParaRPr>
            </a:p>
          </p:txBody>
        </p:sp>
        <p:cxnSp>
          <p:nvCxnSpPr>
            <p:cNvPr id="675" name="Straight Connector 674"/>
            <p:cNvCxnSpPr/>
            <p:nvPr/>
          </p:nvCxnSpPr>
          <p:spPr>
            <a:xfrm flipH="1" flipV="1">
              <a:off x="2412059" y="5414308"/>
              <a:ext cx="97476" cy="98393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6" name="Straight Connector 675"/>
            <p:cNvCxnSpPr/>
            <p:nvPr/>
          </p:nvCxnSpPr>
          <p:spPr>
            <a:xfrm flipV="1">
              <a:off x="2347567" y="5639555"/>
              <a:ext cx="136466" cy="36408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7" name="Straight Connector 676"/>
            <p:cNvCxnSpPr/>
            <p:nvPr/>
          </p:nvCxnSpPr>
          <p:spPr>
            <a:xfrm flipH="1">
              <a:off x="2249279" y="5449039"/>
              <a:ext cx="30619" cy="11719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8" name="Straight Connector 677"/>
            <p:cNvCxnSpPr>
              <a:stCxn id="674" idx="0"/>
            </p:cNvCxnSpPr>
            <p:nvPr/>
          </p:nvCxnSpPr>
          <p:spPr>
            <a:xfrm flipH="1" flipV="1">
              <a:off x="2144667" y="5302858"/>
              <a:ext cx="117792" cy="118678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79" name="Straight Connector 678"/>
            <p:cNvCxnSpPr>
              <a:endCxn id="673" idx="1"/>
            </p:cNvCxnSpPr>
            <p:nvPr/>
          </p:nvCxnSpPr>
          <p:spPr>
            <a:xfrm flipV="1">
              <a:off x="2144667" y="5112837"/>
              <a:ext cx="48696" cy="192651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80" name="Straight Connector 679"/>
            <p:cNvCxnSpPr/>
            <p:nvPr/>
          </p:nvCxnSpPr>
          <p:spPr>
            <a:xfrm flipV="1">
              <a:off x="1954125" y="5276358"/>
              <a:ext cx="168631" cy="53001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81" name="Straight Connector 680"/>
            <p:cNvCxnSpPr>
              <a:endCxn id="674" idx="4"/>
            </p:cNvCxnSpPr>
            <p:nvPr/>
          </p:nvCxnSpPr>
          <p:spPr>
            <a:xfrm flipV="1">
              <a:off x="2293079" y="5707091"/>
              <a:ext cx="46956" cy="153863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82" name="Straight Connector 681"/>
            <p:cNvCxnSpPr>
              <a:stCxn id="674" idx="2"/>
            </p:cNvCxnSpPr>
            <p:nvPr/>
          </p:nvCxnSpPr>
          <p:spPr>
            <a:xfrm flipV="1">
              <a:off x="2544986" y="5476737"/>
              <a:ext cx="135379" cy="32767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683" name="Hexagon 682"/>
            <p:cNvSpPr/>
            <p:nvPr/>
          </p:nvSpPr>
          <p:spPr>
            <a:xfrm rot="18000000">
              <a:off x="1615617" y="5851116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00B050"/>
                </a:solidFill>
              </a:endParaRPr>
            </a:p>
          </p:txBody>
        </p:sp>
        <p:cxnSp>
          <p:nvCxnSpPr>
            <p:cNvPr id="684" name="Straight Connector 683"/>
            <p:cNvCxnSpPr/>
            <p:nvPr/>
          </p:nvCxnSpPr>
          <p:spPr>
            <a:xfrm rot="1800000">
              <a:off x="1883735" y="5985113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5" name="Straight Connector 684"/>
            <p:cNvCxnSpPr/>
            <p:nvPr/>
          </p:nvCxnSpPr>
          <p:spPr>
            <a:xfrm rot="9000000">
              <a:off x="1684398" y="5983185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6" name="Hexagon 685"/>
            <p:cNvSpPr/>
            <p:nvPr/>
          </p:nvSpPr>
          <p:spPr>
            <a:xfrm rot="18000000">
              <a:off x="1621268" y="5553814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00B050"/>
                </a:solidFill>
              </a:endParaRPr>
            </a:p>
          </p:txBody>
        </p:sp>
        <p:cxnSp>
          <p:nvCxnSpPr>
            <p:cNvPr id="687" name="Straight Connector 686"/>
            <p:cNvCxnSpPr/>
            <p:nvPr/>
          </p:nvCxnSpPr>
          <p:spPr>
            <a:xfrm rot="16200000">
              <a:off x="1795594" y="5504472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8" name="Straight Connector 687"/>
            <p:cNvCxnSpPr/>
            <p:nvPr/>
          </p:nvCxnSpPr>
          <p:spPr>
            <a:xfrm rot="1800000">
              <a:off x="1893777" y="5680589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9" name="Straight Connector 688"/>
            <p:cNvCxnSpPr/>
            <p:nvPr/>
          </p:nvCxnSpPr>
          <p:spPr>
            <a:xfrm rot="9000000">
              <a:off x="1690014" y="5686622"/>
              <a:ext cx="0" cy="14234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0" name="Regular Pentagon 689"/>
            <p:cNvSpPr/>
            <p:nvPr/>
          </p:nvSpPr>
          <p:spPr>
            <a:xfrm>
              <a:off x="1659470" y="5261673"/>
              <a:ext cx="271022" cy="284716"/>
            </a:xfrm>
            <a:prstGeom prst="pentagon">
              <a:avLst/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00B050"/>
                </a:solidFill>
              </a:endParaRPr>
            </a:p>
          </p:txBody>
        </p:sp>
        <p:sp>
          <p:nvSpPr>
            <p:cNvPr id="691" name="Hexagon 690"/>
            <p:cNvSpPr/>
            <p:nvPr/>
          </p:nvSpPr>
          <p:spPr>
            <a:xfrm rot="19063538">
              <a:off x="1059204" y="5407508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00B050"/>
                </a:solidFill>
              </a:endParaRPr>
            </a:p>
          </p:txBody>
        </p:sp>
        <p:cxnSp>
          <p:nvCxnSpPr>
            <p:cNvPr id="692" name="Straight Connector 691"/>
            <p:cNvCxnSpPr/>
            <p:nvPr/>
          </p:nvCxnSpPr>
          <p:spPr>
            <a:xfrm flipV="1">
              <a:off x="1250169" y="5583204"/>
              <a:ext cx="106361" cy="92759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3" name="Straight Connector 692"/>
            <p:cNvCxnSpPr/>
            <p:nvPr/>
          </p:nvCxnSpPr>
          <p:spPr>
            <a:xfrm>
              <a:off x="1107597" y="5512701"/>
              <a:ext cx="27592" cy="133671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4" name="Straight Connector 693"/>
            <p:cNvCxnSpPr/>
            <p:nvPr/>
          </p:nvCxnSpPr>
          <p:spPr>
            <a:xfrm flipH="1" flipV="1">
              <a:off x="1205168" y="5418074"/>
              <a:ext cx="128877" cy="44145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5" name="Straight Connector 694"/>
            <p:cNvCxnSpPr>
              <a:stCxn id="691" idx="0"/>
            </p:cNvCxnSpPr>
            <p:nvPr/>
          </p:nvCxnSpPr>
          <p:spPr>
            <a:xfrm flipV="1">
              <a:off x="1356403" y="5308163"/>
              <a:ext cx="127529" cy="126787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96" name="Straight Connector 695"/>
            <p:cNvCxnSpPr>
              <a:endCxn id="690" idx="1"/>
            </p:cNvCxnSpPr>
            <p:nvPr/>
          </p:nvCxnSpPr>
          <p:spPr>
            <a:xfrm rot="16200000" flipH="1">
              <a:off x="1536174" y="5247128"/>
              <a:ext cx="60378" cy="186215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97" name="Straight Connector 696"/>
            <p:cNvCxnSpPr/>
            <p:nvPr/>
          </p:nvCxnSpPr>
          <p:spPr>
            <a:xfrm flipH="1" flipV="1">
              <a:off x="1464111" y="5128568"/>
              <a:ext cx="39644" cy="147789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98" name="Straight Connector 697"/>
            <p:cNvCxnSpPr/>
            <p:nvPr/>
          </p:nvCxnSpPr>
          <p:spPr>
            <a:xfrm>
              <a:off x="925318" y="5476737"/>
              <a:ext cx="146283" cy="32198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99" name="Straight Connector 698"/>
            <p:cNvCxnSpPr/>
            <p:nvPr/>
          </p:nvCxnSpPr>
          <p:spPr>
            <a:xfrm>
              <a:off x="1260548" y="5710472"/>
              <a:ext cx="57071" cy="150482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00" name="Straight Connector 699"/>
            <p:cNvCxnSpPr>
              <a:endCxn id="656" idx="5"/>
            </p:cNvCxnSpPr>
            <p:nvPr/>
          </p:nvCxnSpPr>
          <p:spPr>
            <a:xfrm flipV="1">
              <a:off x="1483933" y="4596364"/>
              <a:ext cx="181586" cy="53905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01" name="Straight Connector 700"/>
            <p:cNvCxnSpPr>
              <a:stCxn id="690" idx="5"/>
            </p:cNvCxnSpPr>
            <p:nvPr/>
          </p:nvCxnSpPr>
          <p:spPr>
            <a:xfrm flipV="1">
              <a:off x="1930492" y="5304701"/>
              <a:ext cx="214175" cy="65723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02" name="Straight Connector 701"/>
            <p:cNvCxnSpPr>
              <a:stCxn id="639" idx="5"/>
            </p:cNvCxnSpPr>
            <p:nvPr/>
          </p:nvCxnSpPr>
          <p:spPr>
            <a:xfrm>
              <a:off x="1429074" y="5113482"/>
              <a:ext cx="47199" cy="19468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03" name="Straight Connector 702"/>
            <p:cNvCxnSpPr>
              <a:stCxn id="673" idx="5"/>
            </p:cNvCxnSpPr>
            <p:nvPr/>
          </p:nvCxnSpPr>
          <p:spPr>
            <a:xfrm flipH="1" flipV="1">
              <a:off x="2122756" y="4654035"/>
              <a:ext cx="70607" cy="18778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04" name="Straight Connector 703"/>
            <p:cNvCxnSpPr>
              <a:stCxn id="690" idx="0"/>
              <a:endCxn id="656" idx="0"/>
            </p:cNvCxnSpPr>
            <p:nvPr/>
          </p:nvCxnSpPr>
          <p:spPr>
            <a:xfrm flipV="1">
              <a:off x="1794982" y="4705116"/>
              <a:ext cx="6048" cy="556556"/>
            </a:xfrm>
            <a:prstGeom prst="line">
              <a:avLst/>
            </a:prstGeom>
            <a:ln w="19050">
              <a:solidFill>
                <a:srgbClr val="00B050"/>
              </a:solidFill>
              <a:prstDash val="sysDot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05" name="Straight Connector 704"/>
            <p:cNvCxnSpPr/>
            <p:nvPr/>
          </p:nvCxnSpPr>
          <p:spPr>
            <a:xfrm flipV="1">
              <a:off x="1499447" y="4977326"/>
              <a:ext cx="565175" cy="646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06" name="Straight Connector 705"/>
            <p:cNvCxnSpPr/>
            <p:nvPr/>
          </p:nvCxnSpPr>
          <p:spPr>
            <a:xfrm flipV="1">
              <a:off x="1690014" y="5305488"/>
              <a:ext cx="90652" cy="7314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07" name="Straight Connector 706"/>
            <p:cNvCxnSpPr/>
            <p:nvPr/>
          </p:nvCxnSpPr>
          <p:spPr>
            <a:xfrm flipH="1" flipV="1">
              <a:off x="1705016" y="4589984"/>
              <a:ext cx="89172" cy="73141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pSp>
          <p:nvGrpSpPr>
            <p:cNvPr id="708" name="Group 707"/>
            <p:cNvGrpSpPr/>
            <p:nvPr/>
          </p:nvGrpSpPr>
          <p:grpSpPr>
            <a:xfrm>
              <a:off x="668276" y="4047580"/>
              <a:ext cx="2238070" cy="1932887"/>
              <a:chOff x="2115733" y="2142236"/>
              <a:chExt cx="2238070" cy="1932887"/>
            </a:xfrm>
            <a:solidFill>
              <a:schemeClr val="lt1"/>
            </a:solidFill>
          </p:grpSpPr>
          <p:sp>
            <p:nvSpPr>
              <p:cNvPr id="710" name="TextBox 709"/>
              <p:cNvSpPr txBox="1"/>
              <p:nvPr/>
            </p:nvSpPr>
            <p:spPr>
              <a:xfrm>
                <a:off x="2514310" y="2851531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11" name="TextBox 710"/>
              <p:cNvSpPr txBox="1"/>
              <p:nvPr/>
            </p:nvSpPr>
            <p:spPr>
              <a:xfrm>
                <a:off x="2901485" y="2999951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12" name="TextBox 711"/>
              <p:cNvSpPr txBox="1"/>
              <p:nvPr/>
            </p:nvSpPr>
            <p:spPr>
              <a:xfrm>
                <a:off x="2516820" y="3142641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13" name="TextBox 712"/>
              <p:cNvSpPr txBox="1"/>
              <p:nvPr/>
            </p:nvSpPr>
            <p:spPr>
              <a:xfrm>
                <a:off x="3887951" y="2858418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14" name="TextBox 713"/>
              <p:cNvSpPr txBox="1"/>
              <p:nvPr/>
            </p:nvSpPr>
            <p:spPr>
              <a:xfrm>
                <a:off x="3894474" y="3141253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15" name="TextBox 714"/>
              <p:cNvSpPr txBox="1"/>
              <p:nvPr/>
            </p:nvSpPr>
            <p:spPr>
              <a:xfrm>
                <a:off x="3060741" y="2290283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16" name="TextBox 715"/>
              <p:cNvSpPr txBox="1"/>
              <p:nvPr/>
            </p:nvSpPr>
            <p:spPr>
              <a:xfrm>
                <a:off x="3357793" y="2287773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17" name="TextBox 716"/>
              <p:cNvSpPr txBox="1"/>
              <p:nvPr/>
            </p:nvSpPr>
            <p:spPr>
              <a:xfrm>
                <a:off x="3041762" y="3706484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18" name="TextBox 717"/>
              <p:cNvSpPr txBox="1"/>
              <p:nvPr/>
            </p:nvSpPr>
            <p:spPr>
              <a:xfrm>
                <a:off x="3336201" y="3711808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19" name="TextBox 718"/>
              <p:cNvSpPr txBox="1"/>
              <p:nvPr/>
            </p:nvSpPr>
            <p:spPr>
              <a:xfrm>
                <a:off x="3198989" y="2724957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20" name="TextBox 719"/>
              <p:cNvSpPr txBox="1"/>
              <p:nvPr/>
            </p:nvSpPr>
            <p:spPr>
              <a:xfrm>
                <a:off x="3512079" y="2998802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21" name="TextBox 720"/>
              <p:cNvSpPr txBox="1"/>
              <p:nvPr/>
            </p:nvSpPr>
            <p:spPr>
              <a:xfrm>
                <a:off x="3194350" y="3302141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22" name="TextBox 721"/>
              <p:cNvSpPr txBox="1"/>
              <p:nvPr/>
            </p:nvSpPr>
            <p:spPr>
              <a:xfrm>
                <a:off x="3148238" y="2998853"/>
                <a:ext cx="199492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Pd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23" name="TextBox 722"/>
              <p:cNvSpPr txBox="1"/>
              <p:nvPr/>
            </p:nvSpPr>
            <p:spPr>
              <a:xfrm>
                <a:off x="3680035" y="3942918"/>
                <a:ext cx="229978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tBu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24" name="TextBox 723"/>
              <p:cNvSpPr txBox="1"/>
              <p:nvPr/>
            </p:nvSpPr>
            <p:spPr>
              <a:xfrm>
                <a:off x="4104628" y="3501596"/>
                <a:ext cx="229978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tBu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25" name="TextBox 724"/>
              <p:cNvSpPr txBox="1"/>
              <p:nvPr/>
            </p:nvSpPr>
            <p:spPr>
              <a:xfrm>
                <a:off x="2175662" y="3520952"/>
                <a:ext cx="229978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tBu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26" name="TextBox 725"/>
              <p:cNvSpPr txBox="1"/>
              <p:nvPr/>
            </p:nvSpPr>
            <p:spPr>
              <a:xfrm>
                <a:off x="2733391" y="3967401"/>
                <a:ext cx="229978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tBu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27" name="TextBox 726"/>
              <p:cNvSpPr txBox="1"/>
              <p:nvPr/>
            </p:nvSpPr>
            <p:spPr>
              <a:xfrm>
                <a:off x="2115733" y="2667847"/>
                <a:ext cx="229978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tBu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28" name="TextBox 727"/>
              <p:cNvSpPr txBox="1"/>
              <p:nvPr/>
            </p:nvSpPr>
            <p:spPr>
              <a:xfrm>
                <a:off x="2593092" y="2142236"/>
                <a:ext cx="229978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tBu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29" name="TextBox 728"/>
              <p:cNvSpPr txBox="1"/>
              <p:nvPr/>
            </p:nvSpPr>
            <p:spPr>
              <a:xfrm>
                <a:off x="4123825" y="2687883"/>
                <a:ext cx="229978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tBu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30" name="TextBox 729"/>
              <p:cNvSpPr txBox="1"/>
              <p:nvPr/>
            </p:nvSpPr>
            <p:spPr>
              <a:xfrm>
                <a:off x="3883074" y="2144455"/>
                <a:ext cx="229978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tBu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cxnSp>
          <p:nvCxnSpPr>
            <p:cNvPr id="709" name="Straight Connector 708"/>
            <p:cNvCxnSpPr/>
            <p:nvPr/>
          </p:nvCxnSpPr>
          <p:spPr>
            <a:xfrm flipH="1">
              <a:off x="2207917" y="5045200"/>
              <a:ext cx="108640" cy="35586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31" name="Group 730"/>
          <p:cNvGrpSpPr/>
          <p:nvPr/>
        </p:nvGrpSpPr>
        <p:grpSpPr>
          <a:xfrm>
            <a:off x="180000" y="36000"/>
            <a:ext cx="2316966" cy="2359867"/>
            <a:chOff x="2096696" y="1899059"/>
            <a:chExt cx="2316966" cy="2359867"/>
          </a:xfrm>
        </p:grpSpPr>
        <p:sp>
          <p:nvSpPr>
            <p:cNvPr id="732" name="Hexagon 731"/>
            <p:cNvSpPr/>
            <p:nvPr/>
          </p:nvSpPr>
          <p:spPr>
            <a:xfrm rot="1800000">
              <a:off x="2096696" y="2921731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7030A0"/>
                </a:solidFill>
              </a:endParaRPr>
            </a:p>
          </p:txBody>
        </p:sp>
        <p:cxnSp>
          <p:nvCxnSpPr>
            <p:cNvPr id="733" name="Straight Connector 732"/>
            <p:cNvCxnSpPr/>
            <p:nvPr/>
          </p:nvCxnSpPr>
          <p:spPr>
            <a:xfrm rot="7200000">
              <a:off x="2198340" y="3088386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4" name="Straight Connector 733"/>
            <p:cNvCxnSpPr/>
            <p:nvPr/>
          </p:nvCxnSpPr>
          <p:spPr>
            <a:xfrm rot="14400000">
              <a:off x="2198338" y="2893483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5" name="Hexagon 734"/>
            <p:cNvSpPr/>
            <p:nvPr/>
          </p:nvSpPr>
          <p:spPr>
            <a:xfrm rot="1800000">
              <a:off x="2393998" y="2926709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7030A0"/>
                </a:solidFill>
              </a:endParaRPr>
            </a:p>
          </p:txBody>
        </p:sp>
        <p:cxnSp>
          <p:nvCxnSpPr>
            <p:cNvPr id="736" name="Straight Connector 735"/>
            <p:cNvCxnSpPr/>
            <p:nvPr/>
          </p:nvCxnSpPr>
          <p:spPr>
            <a:xfrm>
              <a:off x="2674639" y="3002902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7" name="Straight Connector 736"/>
            <p:cNvCxnSpPr/>
            <p:nvPr/>
          </p:nvCxnSpPr>
          <p:spPr>
            <a:xfrm rot="7200000">
              <a:off x="2502237" y="3093452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8" name="Straight Connector 737"/>
            <p:cNvCxnSpPr/>
            <p:nvPr/>
          </p:nvCxnSpPr>
          <p:spPr>
            <a:xfrm rot="14400000">
              <a:off x="2493417" y="2901529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9" name="Regular Pentagon 738"/>
            <p:cNvSpPr/>
            <p:nvPr/>
          </p:nvSpPr>
          <p:spPr>
            <a:xfrm rot="5400000">
              <a:off x="2709485" y="2939046"/>
              <a:ext cx="271022" cy="267162"/>
            </a:xfrm>
            <a:prstGeom prst="pentagon">
              <a:avLst/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7030A0"/>
                </a:solidFill>
              </a:endParaRPr>
            </a:p>
          </p:txBody>
        </p:sp>
        <p:sp>
          <p:nvSpPr>
            <p:cNvPr id="740" name="Hexagon 739"/>
            <p:cNvSpPr/>
            <p:nvPr/>
          </p:nvSpPr>
          <p:spPr>
            <a:xfrm rot="1800000">
              <a:off x="2453927" y="2437314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7030A0"/>
                </a:solidFill>
              </a:endParaRPr>
            </a:p>
          </p:txBody>
        </p:sp>
        <p:cxnSp>
          <p:nvCxnSpPr>
            <p:cNvPr id="741" name="Straight Connector 740"/>
            <p:cNvCxnSpPr/>
            <p:nvPr/>
          </p:nvCxnSpPr>
          <p:spPr>
            <a:xfrm>
              <a:off x="2743444" y="2504094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2" name="Straight Connector 741"/>
            <p:cNvCxnSpPr/>
            <p:nvPr/>
          </p:nvCxnSpPr>
          <p:spPr>
            <a:xfrm rot="7200000">
              <a:off x="2570498" y="2610852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3" name="Straight Connector 742"/>
            <p:cNvCxnSpPr/>
            <p:nvPr/>
          </p:nvCxnSpPr>
          <p:spPr>
            <a:xfrm rot="14400000">
              <a:off x="2560804" y="2405736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4" name="Straight Connector 743"/>
            <p:cNvCxnSpPr>
              <a:stCxn id="740" idx="0"/>
            </p:cNvCxnSpPr>
            <p:nvPr/>
          </p:nvCxnSpPr>
          <p:spPr>
            <a:xfrm>
              <a:off x="2772664" y="2665062"/>
              <a:ext cx="161306" cy="8551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45" name="Straight Connector 744"/>
            <p:cNvCxnSpPr>
              <a:endCxn id="739" idx="1"/>
            </p:cNvCxnSpPr>
            <p:nvPr/>
          </p:nvCxnSpPr>
          <p:spPr>
            <a:xfrm flipH="1">
              <a:off x="2876531" y="2750901"/>
              <a:ext cx="53674" cy="186215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46" name="Straight Connector 745"/>
            <p:cNvCxnSpPr/>
            <p:nvPr/>
          </p:nvCxnSpPr>
          <p:spPr>
            <a:xfrm flipH="1">
              <a:off x="2911568" y="2777362"/>
              <a:ext cx="39645" cy="146283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47" name="Straight Connector 746"/>
            <p:cNvCxnSpPr/>
            <p:nvPr/>
          </p:nvCxnSpPr>
          <p:spPr>
            <a:xfrm>
              <a:off x="2622440" y="2259547"/>
              <a:ext cx="1" cy="146283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48" name="Straight Connector 747"/>
            <p:cNvCxnSpPr/>
            <p:nvPr/>
          </p:nvCxnSpPr>
          <p:spPr>
            <a:xfrm flipH="1">
              <a:off x="2345711" y="2651313"/>
              <a:ext cx="136220" cy="73141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49" name="Hexagon 748"/>
            <p:cNvSpPr/>
            <p:nvPr/>
          </p:nvSpPr>
          <p:spPr>
            <a:xfrm rot="7200000">
              <a:off x="3086230" y="1927527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7030A0"/>
                </a:solidFill>
              </a:endParaRPr>
            </a:p>
          </p:txBody>
        </p:sp>
        <p:cxnSp>
          <p:nvCxnSpPr>
            <p:cNvPr id="750" name="Straight Connector 749"/>
            <p:cNvCxnSpPr/>
            <p:nvPr/>
          </p:nvCxnSpPr>
          <p:spPr>
            <a:xfrm rot="12600000">
              <a:off x="3160513" y="1937128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1" name="Straight Connector 750"/>
            <p:cNvCxnSpPr/>
            <p:nvPr/>
          </p:nvCxnSpPr>
          <p:spPr>
            <a:xfrm rot="19800000">
              <a:off x="3356978" y="1936096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2" name="Hexagon 751"/>
            <p:cNvSpPr/>
            <p:nvPr/>
          </p:nvSpPr>
          <p:spPr>
            <a:xfrm rot="7200000">
              <a:off x="3081251" y="2224829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7030A0"/>
                </a:solidFill>
              </a:endParaRPr>
            </a:p>
          </p:txBody>
        </p:sp>
        <p:cxnSp>
          <p:nvCxnSpPr>
            <p:cNvPr id="753" name="Straight Connector 752"/>
            <p:cNvCxnSpPr/>
            <p:nvPr/>
          </p:nvCxnSpPr>
          <p:spPr>
            <a:xfrm rot="5400000">
              <a:off x="3246123" y="2416183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4" name="Straight Connector 753"/>
            <p:cNvCxnSpPr/>
            <p:nvPr/>
          </p:nvCxnSpPr>
          <p:spPr>
            <a:xfrm rot="12600000">
              <a:off x="3156385" y="2234365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5" name="Straight Connector 754"/>
            <p:cNvCxnSpPr/>
            <p:nvPr/>
          </p:nvCxnSpPr>
          <p:spPr>
            <a:xfrm rot="19800000">
              <a:off x="3352880" y="2232522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6" name="Regular Pentagon 755"/>
            <p:cNvSpPr/>
            <p:nvPr/>
          </p:nvSpPr>
          <p:spPr>
            <a:xfrm rot="10800000">
              <a:off x="3112976" y="2515056"/>
              <a:ext cx="271022" cy="284716"/>
            </a:xfrm>
            <a:prstGeom prst="pentagon">
              <a:avLst/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7030A0"/>
                </a:solidFill>
              </a:endParaRPr>
            </a:p>
          </p:txBody>
        </p:sp>
        <p:sp>
          <p:nvSpPr>
            <p:cNvPr id="757" name="Hexagon 756"/>
            <p:cNvSpPr/>
            <p:nvPr/>
          </p:nvSpPr>
          <p:spPr>
            <a:xfrm rot="5400000">
              <a:off x="3712067" y="2437747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7030A0"/>
                </a:solidFill>
              </a:endParaRPr>
            </a:p>
          </p:txBody>
        </p:sp>
        <p:cxnSp>
          <p:nvCxnSpPr>
            <p:cNvPr id="758" name="Straight Connector 757"/>
            <p:cNvCxnSpPr/>
            <p:nvPr/>
          </p:nvCxnSpPr>
          <p:spPr>
            <a:xfrm rot="3600000">
              <a:off x="3834925" y="2408051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9" name="Straight Connector 758"/>
            <p:cNvCxnSpPr/>
            <p:nvPr/>
          </p:nvCxnSpPr>
          <p:spPr>
            <a:xfrm rot="10800000">
              <a:off x="3992443" y="2504095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0" name="Straight Connector 759"/>
            <p:cNvCxnSpPr/>
            <p:nvPr/>
          </p:nvCxnSpPr>
          <p:spPr>
            <a:xfrm rot="18000000">
              <a:off x="3821438" y="2608365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1" name="Straight Connector 760"/>
            <p:cNvCxnSpPr>
              <a:stCxn id="757" idx="1"/>
            </p:cNvCxnSpPr>
            <p:nvPr/>
          </p:nvCxnSpPr>
          <p:spPr>
            <a:xfrm flipH="1">
              <a:off x="3570213" y="2668698"/>
              <a:ext cx="170323" cy="82203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62" name="Straight Connector 761"/>
            <p:cNvCxnSpPr>
              <a:endCxn id="756" idx="1"/>
            </p:cNvCxnSpPr>
            <p:nvPr/>
          </p:nvCxnSpPr>
          <p:spPr>
            <a:xfrm flipH="1" flipV="1">
              <a:off x="3383998" y="2691020"/>
              <a:ext cx="186215" cy="55788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63" name="Straight Connector 762"/>
            <p:cNvCxnSpPr/>
            <p:nvPr/>
          </p:nvCxnSpPr>
          <p:spPr>
            <a:xfrm rot="5400000" flipH="1">
              <a:off x="3445012" y="2677433"/>
              <a:ext cx="47431" cy="146283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64" name="Straight Connector 763"/>
            <p:cNvCxnSpPr/>
            <p:nvPr/>
          </p:nvCxnSpPr>
          <p:spPr>
            <a:xfrm>
              <a:off x="3886067" y="2272533"/>
              <a:ext cx="1" cy="136746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65" name="Straight Connector 764"/>
            <p:cNvCxnSpPr>
              <a:endCxn id="757" idx="5"/>
            </p:cNvCxnSpPr>
            <p:nvPr/>
          </p:nvCxnSpPr>
          <p:spPr>
            <a:xfrm flipH="1" flipV="1">
              <a:off x="4025221" y="2668698"/>
              <a:ext cx="102601" cy="56279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66" name="Hexagon 765"/>
            <p:cNvSpPr/>
            <p:nvPr/>
          </p:nvSpPr>
          <p:spPr>
            <a:xfrm rot="12600000">
              <a:off x="4072040" y="2938193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7030A0"/>
                </a:solidFill>
              </a:endParaRPr>
            </a:p>
          </p:txBody>
        </p:sp>
        <p:cxnSp>
          <p:nvCxnSpPr>
            <p:cNvPr id="767" name="Straight Connector 766"/>
            <p:cNvCxnSpPr/>
            <p:nvPr/>
          </p:nvCxnSpPr>
          <p:spPr>
            <a:xfrm rot="18000000">
              <a:off x="4313836" y="2922943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8" name="Straight Connector 767"/>
            <p:cNvCxnSpPr/>
            <p:nvPr/>
          </p:nvCxnSpPr>
          <p:spPr>
            <a:xfrm rot="3600000">
              <a:off x="4313836" y="3112700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9" name="Hexagon 768"/>
            <p:cNvSpPr/>
            <p:nvPr/>
          </p:nvSpPr>
          <p:spPr>
            <a:xfrm rot="12600000">
              <a:off x="3774738" y="2933214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7030A0"/>
                </a:solidFill>
              </a:endParaRPr>
            </a:p>
          </p:txBody>
        </p:sp>
        <p:cxnSp>
          <p:nvCxnSpPr>
            <p:cNvPr id="770" name="Straight Connector 769"/>
            <p:cNvCxnSpPr/>
            <p:nvPr/>
          </p:nvCxnSpPr>
          <p:spPr>
            <a:xfrm flipH="1" flipV="1">
              <a:off x="3655374" y="2964653"/>
              <a:ext cx="108640" cy="35586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1" name="Straight Connector 770"/>
            <p:cNvCxnSpPr/>
            <p:nvPr/>
          </p:nvCxnSpPr>
          <p:spPr>
            <a:xfrm rot="18000000">
              <a:off x="4009186" y="2910928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2" name="Straight Connector 771"/>
            <p:cNvCxnSpPr/>
            <p:nvPr/>
          </p:nvCxnSpPr>
          <p:spPr>
            <a:xfrm rot="3600000">
              <a:off x="4005675" y="3104270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3" name="Regular Pentagon 772"/>
            <p:cNvSpPr/>
            <p:nvPr/>
          </p:nvSpPr>
          <p:spPr>
            <a:xfrm rot="16200000">
              <a:off x="3535305" y="2944918"/>
              <a:ext cx="271022" cy="254128"/>
            </a:xfrm>
            <a:prstGeom prst="pentagon">
              <a:avLst/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7030A0"/>
                </a:solidFill>
              </a:endParaRPr>
            </a:p>
          </p:txBody>
        </p:sp>
        <p:sp>
          <p:nvSpPr>
            <p:cNvPr id="774" name="Hexagon 773"/>
            <p:cNvSpPr/>
            <p:nvPr/>
          </p:nvSpPr>
          <p:spPr>
            <a:xfrm rot="13562885">
              <a:off x="3657658" y="3496820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7030A0"/>
                </a:solidFill>
              </a:endParaRPr>
            </a:p>
          </p:txBody>
        </p:sp>
        <p:cxnSp>
          <p:nvCxnSpPr>
            <p:cNvPr id="775" name="Straight Connector 774"/>
            <p:cNvCxnSpPr/>
            <p:nvPr/>
          </p:nvCxnSpPr>
          <p:spPr>
            <a:xfrm flipH="1" flipV="1">
              <a:off x="3859516" y="3508964"/>
              <a:ext cx="97476" cy="98393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6" name="Straight Connector 775"/>
            <p:cNvCxnSpPr/>
            <p:nvPr/>
          </p:nvCxnSpPr>
          <p:spPr>
            <a:xfrm flipV="1">
              <a:off x="3795024" y="3734211"/>
              <a:ext cx="136466" cy="36408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7" name="Straight Connector 776"/>
            <p:cNvCxnSpPr/>
            <p:nvPr/>
          </p:nvCxnSpPr>
          <p:spPr>
            <a:xfrm flipH="1">
              <a:off x="3696736" y="3543695"/>
              <a:ext cx="30619" cy="11719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8" name="Straight Connector 777"/>
            <p:cNvCxnSpPr>
              <a:stCxn id="774" idx="0"/>
            </p:cNvCxnSpPr>
            <p:nvPr/>
          </p:nvCxnSpPr>
          <p:spPr>
            <a:xfrm flipH="1" flipV="1">
              <a:off x="3592124" y="3397514"/>
              <a:ext cx="117792" cy="118678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79" name="Straight Connector 778"/>
            <p:cNvCxnSpPr>
              <a:endCxn id="773" idx="1"/>
            </p:cNvCxnSpPr>
            <p:nvPr/>
          </p:nvCxnSpPr>
          <p:spPr>
            <a:xfrm flipV="1">
              <a:off x="3592124" y="3207493"/>
              <a:ext cx="48696" cy="192651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80" name="Straight Connector 779"/>
            <p:cNvCxnSpPr/>
            <p:nvPr/>
          </p:nvCxnSpPr>
          <p:spPr>
            <a:xfrm flipV="1">
              <a:off x="3401582" y="3371014"/>
              <a:ext cx="168631" cy="53001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81" name="Straight Connector 780"/>
            <p:cNvCxnSpPr>
              <a:endCxn id="774" idx="4"/>
            </p:cNvCxnSpPr>
            <p:nvPr/>
          </p:nvCxnSpPr>
          <p:spPr>
            <a:xfrm flipV="1">
              <a:off x="3740536" y="3801747"/>
              <a:ext cx="46956" cy="153863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82" name="Straight Connector 781"/>
            <p:cNvCxnSpPr>
              <a:stCxn id="774" idx="2"/>
            </p:cNvCxnSpPr>
            <p:nvPr/>
          </p:nvCxnSpPr>
          <p:spPr>
            <a:xfrm flipV="1">
              <a:off x="3992443" y="3571393"/>
              <a:ext cx="135379" cy="32767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83" name="Hexagon 782"/>
            <p:cNvSpPr/>
            <p:nvPr/>
          </p:nvSpPr>
          <p:spPr>
            <a:xfrm rot="18000000">
              <a:off x="3063074" y="3945772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7030A0"/>
                </a:solidFill>
              </a:endParaRPr>
            </a:p>
          </p:txBody>
        </p:sp>
        <p:cxnSp>
          <p:nvCxnSpPr>
            <p:cNvPr id="784" name="Straight Connector 783"/>
            <p:cNvCxnSpPr/>
            <p:nvPr/>
          </p:nvCxnSpPr>
          <p:spPr>
            <a:xfrm rot="1800000">
              <a:off x="3331192" y="4079769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5" name="Straight Connector 784"/>
            <p:cNvCxnSpPr/>
            <p:nvPr/>
          </p:nvCxnSpPr>
          <p:spPr>
            <a:xfrm rot="9000000">
              <a:off x="3131855" y="4077841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6" name="Hexagon 785"/>
            <p:cNvSpPr/>
            <p:nvPr/>
          </p:nvSpPr>
          <p:spPr>
            <a:xfrm rot="18000000">
              <a:off x="3068725" y="3648470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7030A0"/>
                </a:solidFill>
              </a:endParaRPr>
            </a:p>
          </p:txBody>
        </p:sp>
        <p:cxnSp>
          <p:nvCxnSpPr>
            <p:cNvPr id="787" name="Straight Connector 786"/>
            <p:cNvCxnSpPr/>
            <p:nvPr/>
          </p:nvCxnSpPr>
          <p:spPr>
            <a:xfrm rot="16200000">
              <a:off x="3243051" y="3599128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8" name="Straight Connector 787"/>
            <p:cNvCxnSpPr/>
            <p:nvPr/>
          </p:nvCxnSpPr>
          <p:spPr>
            <a:xfrm rot="1800000">
              <a:off x="3341234" y="3775245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9" name="Straight Connector 788"/>
            <p:cNvCxnSpPr/>
            <p:nvPr/>
          </p:nvCxnSpPr>
          <p:spPr>
            <a:xfrm rot="9000000">
              <a:off x="3137471" y="3781278"/>
              <a:ext cx="0" cy="14234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0" name="Regular Pentagon 789"/>
            <p:cNvSpPr/>
            <p:nvPr/>
          </p:nvSpPr>
          <p:spPr>
            <a:xfrm>
              <a:off x="3106927" y="3356329"/>
              <a:ext cx="271022" cy="284716"/>
            </a:xfrm>
            <a:prstGeom prst="pentagon">
              <a:avLst/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7030A0"/>
                </a:solidFill>
              </a:endParaRPr>
            </a:p>
          </p:txBody>
        </p:sp>
        <p:sp>
          <p:nvSpPr>
            <p:cNvPr id="791" name="Hexagon 790"/>
            <p:cNvSpPr/>
            <p:nvPr/>
          </p:nvSpPr>
          <p:spPr>
            <a:xfrm rot="19063538">
              <a:off x="2506661" y="3502164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>
                <a:solidFill>
                  <a:srgbClr val="7030A0"/>
                </a:solidFill>
              </a:endParaRPr>
            </a:p>
          </p:txBody>
        </p:sp>
        <p:cxnSp>
          <p:nvCxnSpPr>
            <p:cNvPr id="792" name="Straight Connector 791"/>
            <p:cNvCxnSpPr/>
            <p:nvPr/>
          </p:nvCxnSpPr>
          <p:spPr>
            <a:xfrm flipV="1">
              <a:off x="2697626" y="3677860"/>
              <a:ext cx="106361" cy="92759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3" name="Straight Connector 792"/>
            <p:cNvCxnSpPr/>
            <p:nvPr/>
          </p:nvCxnSpPr>
          <p:spPr>
            <a:xfrm>
              <a:off x="2555054" y="3607357"/>
              <a:ext cx="27592" cy="133671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4" name="Straight Connector 793"/>
            <p:cNvCxnSpPr/>
            <p:nvPr/>
          </p:nvCxnSpPr>
          <p:spPr>
            <a:xfrm flipH="1" flipV="1">
              <a:off x="2652625" y="3512730"/>
              <a:ext cx="128877" cy="44145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5" name="Straight Connector 794"/>
            <p:cNvCxnSpPr>
              <a:stCxn id="791" idx="0"/>
            </p:cNvCxnSpPr>
            <p:nvPr/>
          </p:nvCxnSpPr>
          <p:spPr>
            <a:xfrm flipV="1">
              <a:off x="2803860" y="3402819"/>
              <a:ext cx="127529" cy="126787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96" name="Straight Connector 795"/>
            <p:cNvCxnSpPr>
              <a:endCxn id="790" idx="1"/>
            </p:cNvCxnSpPr>
            <p:nvPr/>
          </p:nvCxnSpPr>
          <p:spPr>
            <a:xfrm rot="16200000" flipH="1">
              <a:off x="2983631" y="3341784"/>
              <a:ext cx="60378" cy="186215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97" name="Straight Connector 796"/>
            <p:cNvCxnSpPr/>
            <p:nvPr/>
          </p:nvCxnSpPr>
          <p:spPr>
            <a:xfrm flipH="1" flipV="1">
              <a:off x="2911568" y="3223224"/>
              <a:ext cx="39644" cy="147789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98" name="Straight Connector 797"/>
            <p:cNvCxnSpPr/>
            <p:nvPr/>
          </p:nvCxnSpPr>
          <p:spPr>
            <a:xfrm>
              <a:off x="2372775" y="3571393"/>
              <a:ext cx="146283" cy="32198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99" name="Straight Connector 798"/>
            <p:cNvCxnSpPr/>
            <p:nvPr/>
          </p:nvCxnSpPr>
          <p:spPr>
            <a:xfrm>
              <a:off x="2708005" y="3805128"/>
              <a:ext cx="57071" cy="150482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00" name="Straight Connector 799"/>
            <p:cNvCxnSpPr>
              <a:endCxn id="756" idx="5"/>
            </p:cNvCxnSpPr>
            <p:nvPr/>
          </p:nvCxnSpPr>
          <p:spPr>
            <a:xfrm flipV="1">
              <a:off x="2931390" y="2691020"/>
              <a:ext cx="181586" cy="53905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01" name="Straight Connector 800"/>
            <p:cNvCxnSpPr>
              <a:stCxn id="790" idx="5"/>
            </p:cNvCxnSpPr>
            <p:nvPr/>
          </p:nvCxnSpPr>
          <p:spPr>
            <a:xfrm flipV="1">
              <a:off x="3377949" y="3399357"/>
              <a:ext cx="214175" cy="65723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02" name="Straight Connector 801"/>
            <p:cNvCxnSpPr>
              <a:stCxn id="739" idx="5"/>
            </p:cNvCxnSpPr>
            <p:nvPr/>
          </p:nvCxnSpPr>
          <p:spPr>
            <a:xfrm>
              <a:off x="2876531" y="3208138"/>
              <a:ext cx="47199" cy="19468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03" name="Straight Connector 802"/>
            <p:cNvCxnSpPr>
              <a:stCxn id="773" idx="5"/>
            </p:cNvCxnSpPr>
            <p:nvPr/>
          </p:nvCxnSpPr>
          <p:spPr>
            <a:xfrm flipH="1" flipV="1">
              <a:off x="3570213" y="2748691"/>
              <a:ext cx="70607" cy="18778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04" name="Straight Connector 803"/>
            <p:cNvCxnSpPr>
              <a:stCxn id="790" idx="0"/>
              <a:endCxn id="756" idx="0"/>
            </p:cNvCxnSpPr>
            <p:nvPr/>
          </p:nvCxnSpPr>
          <p:spPr>
            <a:xfrm flipV="1">
              <a:off x="3242439" y="2799772"/>
              <a:ext cx="6048" cy="556556"/>
            </a:xfrm>
            <a:prstGeom prst="line">
              <a:avLst/>
            </a:prstGeom>
            <a:ln w="19050">
              <a:solidFill>
                <a:srgbClr val="7030A0"/>
              </a:solidFill>
              <a:prstDash val="sysDot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05" name="Straight Connector 804"/>
            <p:cNvCxnSpPr/>
            <p:nvPr/>
          </p:nvCxnSpPr>
          <p:spPr>
            <a:xfrm flipV="1">
              <a:off x="2946904" y="3071982"/>
              <a:ext cx="565175" cy="646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06" name="Straight Connector 805"/>
            <p:cNvCxnSpPr/>
            <p:nvPr/>
          </p:nvCxnSpPr>
          <p:spPr>
            <a:xfrm flipV="1">
              <a:off x="3137471" y="3400144"/>
              <a:ext cx="90652" cy="7314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07" name="Straight Connector 806"/>
            <p:cNvCxnSpPr/>
            <p:nvPr/>
          </p:nvCxnSpPr>
          <p:spPr>
            <a:xfrm flipH="1" flipV="1">
              <a:off x="3152473" y="2684640"/>
              <a:ext cx="89172" cy="73141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pSp>
          <p:nvGrpSpPr>
            <p:cNvPr id="808" name="Group 807"/>
            <p:cNvGrpSpPr/>
            <p:nvPr/>
          </p:nvGrpSpPr>
          <p:grpSpPr>
            <a:xfrm>
              <a:off x="2115733" y="2142236"/>
              <a:ext cx="2238070" cy="1932887"/>
              <a:chOff x="2115733" y="2142236"/>
              <a:chExt cx="2238070" cy="1932887"/>
            </a:xfrm>
            <a:solidFill>
              <a:schemeClr val="lt1"/>
            </a:solidFill>
          </p:grpSpPr>
          <p:sp>
            <p:nvSpPr>
              <p:cNvPr id="810" name="TextBox 809"/>
              <p:cNvSpPr txBox="1"/>
              <p:nvPr/>
            </p:nvSpPr>
            <p:spPr>
              <a:xfrm>
                <a:off x="2514310" y="2851531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11" name="TextBox 810"/>
              <p:cNvSpPr txBox="1"/>
              <p:nvPr/>
            </p:nvSpPr>
            <p:spPr>
              <a:xfrm>
                <a:off x="2901485" y="2999951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12" name="TextBox 811"/>
              <p:cNvSpPr txBox="1"/>
              <p:nvPr/>
            </p:nvSpPr>
            <p:spPr>
              <a:xfrm>
                <a:off x="2516820" y="3142641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13" name="TextBox 812"/>
              <p:cNvSpPr txBox="1"/>
              <p:nvPr/>
            </p:nvSpPr>
            <p:spPr>
              <a:xfrm>
                <a:off x="3887951" y="2858418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14" name="TextBox 813"/>
              <p:cNvSpPr txBox="1"/>
              <p:nvPr/>
            </p:nvSpPr>
            <p:spPr>
              <a:xfrm>
                <a:off x="3894474" y="3141253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15" name="TextBox 814"/>
              <p:cNvSpPr txBox="1"/>
              <p:nvPr/>
            </p:nvSpPr>
            <p:spPr>
              <a:xfrm>
                <a:off x="3060741" y="2290283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16" name="TextBox 815"/>
              <p:cNvSpPr txBox="1"/>
              <p:nvPr/>
            </p:nvSpPr>
            <p:spPr>
              <a:xfrm>
                <a:off x="3357793" y="2287773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17" name="TextBox 816"/>
              <p:cNvSpPr txBox="1"/>
              <p:nvPr/>
            </p:nvSpPr>
            <p:spPr>
              <a:xfrm>
                <a:off x="3041762" y="3706484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18" name="TextBox 817"/>
              <p:cNvSpPr txBox="1"/>
              <p:nvPr/>
            </p:nvSpPr>
            <p:spPr>
              <a:xfrm>
                <a:off x="3336201" y="3711808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19" name="TextBox 818"/>
              <p:cNvSpPr txBox="1"/>
              <p:nvPr/>
            </p:nvSpPr>
            <p:spPr>
              <a:xfrm>
                <a:off x="3198989" y="2724957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20" name="TextBox 819"/>
              <p:cNvSpPr txBox="1"/>
              <p:nvPr/>
            </p:nvSpPr>
            <p:spPr>
              <a:xfrm>
                <a:off x="3512079" y="2998802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21" name="TextBox 820"/>
              <p:cNvSpPr txBox="1"/>
              <p:nvPr/>
            </p:nvSpPr>
            <p:spPr>
              <a:xfrm>
                <a:off x="3194350" y="3302141"/>
                <a:ext cx="99127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22" name="TextBox 821"/>
              <p:cNvSpPr txBox="1"/>
              <p:nvPr/>
            </p:nvSpPr>
            <p:spPr>
              <a:xfrm>
                <a:off x="3148238" y="2998853"/>
                <a:ext cx="199492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Pd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23" name="TextBox 822"/>
              <p:cNvSpPr txBox="1"/>
              <p:nvPr/>
            </p:nvSpPr>
            <p:spPr>
              <a:xfrm>
                <a:off x="3680035" y="3942918"/>
                <a:ext cx="229978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tBu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24" name="TextBox 823"/>
              <p:cNvSpPr txBox="1"/>
              <p:nvPr/>
            </p:nvSpPr>
            <p:spPr>
              <a:xfrm>
                <a:off x="4104628" y="3501596"/>
                <a:ext cx="229978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tBu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25" name="TextBox 824"/>
              <p:cNvSpPr txBox="1"/>
              <p:nvPr/>
            </p:nvSpPr>
            <p:spPr>
              <a:xfrm>
                <a:off x="2175662" y="3520952"/>
                <a:ext cx="229978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tBu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26" name="TextBox 825"/>
              <p:cNvSpPr txBox="1"/>
              <p:nvPr/>
            </p:nvSpPr>
            <p:spPr>
              <a:xfrm>
                <a:off x="2733391" y="3967401"/>
                <a:ext cx="229978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tBu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27" name="TextBox 826"/>
              <p:cNvSpPr txBox="1"/>
              <p:nvPr/>
            </p:nvSpPr>
            <p:spPr>
              <a:xfrm>
                <a:off x="2115733" y="2667847"/>
                <a:ext cx="229978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tBu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28" name="TextBox 827"/>
              <p:cNvSpPr txBox="1"/>
              <p:nvPr/>
            </p:nvSpPr>
            <p:spPr>
              <a:xfrm>
                <a:off x="2593092" y="2142236"/>
                <a:ext cx="229978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tBu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29" name="TextBox 828"/>
              <p:cNvSpPr txBox="1"/>
              <p:nvPr/>
            </p:nvSpPr>
            <p:spPr>
              <a:xfrm>
                <a:off x="4123825" y="2687883"/>
                <a:ext cx="229978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tBu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830" name="TextBox 829"/>
              <p:cNvSpPr txBox="1"/>
              <p:nvPr/>
            </p:nvSpPr>
            <p:spPr>
              <a:xfrm>
                <a:off x="3883074" y="2144455"/>
                <a:ext cx="229978" cy="107722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err="1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tBu</a:t>
                </a:r>
                <a:endParaRPr lang="en-AU" sz="700" b="1" dirty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cxnSp>
          <p:nvCxnSpPr>
            <p:cNvPr id="809" name="Straight Connector 808"/>
            <p:cNvCxnSpPr/>
            <p:nvPr/>
          </p:nvCxnSpPr>
          <p:spPr>
            <a:xfrm flipH="1">
              <a:off x="3655374" y="3139856"/>
              <a:ext cx="108640" cy="35586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31" name="Group 830"/>
          <p:cNvGrpSpPr/>
          <p:nvPr/>
        </p:nvGrpSpPr>
        <p:grpSpPr>
          <a:xfrm>
            <a:off x="1685189" y="4428000"/>
            <a:ext cx="2316966" cy="2359867"/>
            <a:chOff x="131320" y="116634"/>
            <a:chExt cx="2316966" cy="2359867"/>
          </a:xfrm>
        </p:grpSpPr>
        <p:sp>
          <p:nvSpPr>
            <p:cNvPr id="832" name="Hexagon 831"/>
            <p:cNvSpPr/>
            <p:nvPr/>
          </p:nvSpPr>
          <p:spPr>
            <a:xfrm rot="1800000">
              <a:off x="131320" y="1139306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833" name="Straight Connector 832"/>
            <p:cNvCxnSpPr/>
            <p:nvPr/>
          </p:nvCxnSpPr>
          <p:spPr>
            <a:xfrm rot="7200000">
              <a:off x="232964" y="1305961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4" name="Straight Connector 833"/>
            <p:cNvCxnSpPr/>
            <p:nvPr/>
          </p:nvCxnSpPr>
          <p:spPr>
            <a:xfrm rot="14400000">
              <a:off x="232962" y="1111058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5" name="Hexagon 834"/>
            <p:cNvSpPr/>
            <p:nvPr/>
          </p:nvSpPr>
          <p:spPr>
            <a:xfrm rot="1800000">
              <a:off x="428622" y="1144284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836" name="Straight Connector 835"/>
            <p:cNvCxnSpPr/>
            <p:nvPr/>
          </p:nvCxnSpPr>
          <p:spPr>
            <a:xfrm>
              <a:off x="709263" y="1220477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7" name="Straight Connector 836"/>
            <p:cNvCxnSpPr/>
            <p:nvPr/>
          </p:nvCxnSpPr>
          <p:spPr>
            <a:xfrm rot="7200000">
              <a:off x="536861" y="1311027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8" name="Straight Connector 837"/>
            <p:cNvCxnSpPr/>
            <p:nvPr/>
          </p:nvCxnSpPr>
          <p:spPr>
            <a:xfrm rot="14400000">
              <a:off x="528041" y="1119104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9" name="Regular Pentagon 838"/>
            <p:cNvSpPr/>
            <p:nvPr/>
          </p:nvSpPr>
          <p:spPr>
            <a:xfrm rot="5400000">
              <a:off x="744109" y="1156621"/>
              <a:ext cx="271022" cy="267162"/>
            </a:xfrm>
            <a:prstGeom prst="pentagon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sp>
          <p:nvSpPr>
            <p:cNvPr id="840" name="Hexagon 839"/>
            <p:cNvSpPr/>
            <p:nvPr/>
          </p:nvSpPr>
          <p:spPr>
            <a:xfrm rot="1800000">
              <a:off x="488551" y="654889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841" name="Straight Connector 840"/>
            <p:cNvCxnSpPr/>
            <p:nvPr/>
          </p:nvCxnSpPr>
          <p:spPr>
            <a:xfrm>
              <a:off x="778068" y="721669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2" name="Straight Connector 841"/>
            <p:cNvCxnSpPr/>
            <p:nvPr/>
          </p:nvCxnSpPr>
          <p:spPr>
            <a:xfrm rot="7200000">
              <a:off x="605122" y="828427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3" name="Straight Connector 842"/>
            <p:cNvCxnSpPr/>
            <p:nvPr/>
          </p:nvCxnSpPr>
          <p:spPr>
            <a:xfrm rot="14400000">
              <a:off x="595428" y="623311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4" name="Straight Connector 843"/>
            <p:cNvCxnSpPr>
              <a:stCxn id="840" idx="0"/>
            </p:cNvCxnSpPr>
            <p:nvPr/>
          </p:nvCxnSpPr>
          <p:spPr>
            <a:xfrm>
              <a:off x="807288" y="882637"/>
              <a:ext cx="161306" cy="8551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45" name="Straight Connector 844"/>
            <p:cNvCxnSpPr>
              <a:endCxn id="839" idx="1"/>
            </p:cNvCxnSpPr>
            <p:nvPr/>
          </p:nvCxnSpPr>
          <p:spPr>
            <a:xfrm flipH="1">
              <a:off x="911155" y="968476"/>
              <a:ext cx="53674" cy="186215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46" name="Straight Connector 845"/>
            <p:cNvCxnSpPr/>
            <p:nvPr/>
          </p:nvCxnSpPr>
          <p:spPr>
            <a:xfrm flipH="1">
              <a:off x="946192" y="994937"/>
              <a:ext cx="39645" cy="146283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47" name="Straight Connector 846"/>
            <p:cNvCxnSpPr/>
            <p:nvPr/>
          </p:nvCxnSpPr>
          <p:spPr>
            <a:xfrm>
              <a:off x="657064" y="477122"/>
              <a:ext cx="1" cy="146283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48" name="Straight Connector 847"/>
            <p:cNvCxnSpPr/>
            <p:nvPr/>
          </p:nvCxnSpPr>
          <p:spPr>
            <a:xfrm flipH="1">
              <a:off x="380335" y="868888"/>
              <a:ext cx="136220" cy="73141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849" name="Hexagon 848"/>
            <p:cNvSpPr/>
            <p:nvPr/>
          </p:nvSpPr>
          <p:spPr>
            <a:xfrm rot="7200000">
              <a:off x="1120854" y="145102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850" name="Straight Connector 849"/>
            <p:cNvCxnSpPr/>
            <p:nvPr/>
          </p:nvCxnSpPr>
          <p:spPr>
            <a:xfrm rot="12600000">
              <a:off x="1195137" y="154703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1" name="Straight Connector 850"/>
            <p:cNvCxnSpPr/>
            <p:nvPr/>
          </p:nvCxnSpPr>
          <p:spPr>
            <a:xfrm rot="19800000">
              <a:off x="1391602" y="153671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2" name="Hexagon 851"/>
            <p:cNvSpPr/>
            <p:nvPr/>
          </p:nvSpPr>
          <p:spPr>
            <a:xfrm rot="7200000">
              <a:off x="1115875" y="442404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853" name="Straight Connector 852"/>
            <p:cNvCxnSpPr/>
            <p:nvPr/>
          </p:nvCxnSpPr>
          <p:spPr>
            <a:xfrm rot="5400000">
              <a:off x="1280747" y="633758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4" name="Straight Connector 853"/>
            <p:cNvCxnSpPr/>
            <p:nvPr/>
          </p:nvCxnSpPr>
          <p:spPr>
            <a:xfrm rot="12600000">
              <a:off x="1191009" y="451940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5" name="Straight Connector 854"/>
            <p:cNvCxnSpPr/>
            <p:nvPr/>
          </p:nvCxnSpPr>
          <p:spPr>
            <a:xfrm rot="19800000">
              <a:off x="1387504" y="450097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6" name="Regular Pentagon 855"/>
            <p:cNvSpPr/>
            <p:nvPr/>
          </p:nvSpPr>
          <p:spPr>
            <a:xfrm rot="10800000">
              <a:off x="1147600" y="732631"/>
              <a:ext cx="271022" cy="284716"/>
            </a:xfrm>
            <a:prstGeom prst="pentagon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sp>
          <p:nvSpPr>
            <p:cNvPr id="857" name="Hexagon 856"/>
            <p:cNvSpPr/>
            <p:nvPr/>
          </p:nvSpPr>
          <p:spPr>
            <a:xfrm rot="5400000">
              <a:off x="1746691" y="655322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858" name="Straight Connector 857"/>
            <p:cNvCxnSpPr/>
            <p:nvPr/>
          </p:nvCxnSpPr>
          <p:spPr>
            <a:xfrm rot="3600000">
              <a:off x="1869549" y="625626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9" name="Straight Connector 858"/>
            <p:cNvCxnSpPr/>
            <p:nvPr/>
          </p:nvCxnSpPr>
          <p:spPr>
            <a:xfrm rot="10800000">
              <a:off x="2027067" y="721670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0" name="Straight Connector 859"/>
            <p:cNvCxnSpPr/>
            <p:nvPr/>
          </p:nvCxnSpPr>
          <p:spPr>
            <a:xfrm rot="18000000">
              <a:off x="1856062" y="825940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1" name="Straight Connector 860"/>
            <p:cNvCxnSpPr>
              <a:stCxn id="857" idx="1"/>
            </p:cNvCxnSpPr>
            <p:nvPr/>
          </p:nvCxnSpPr>
          <p:spPr>
            <a:xfrm flipH="1">
              <a:off x="1604837" y="886273"/>
              <a:ext cx="170323" cy="82203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62" name="Straight Connector 861"/>
            <p:cNvCxnSpPr>
              <a:endCxn id="856" idx="1"/>
            </p:cNvCxnSpPr>
            <p:nvPr/>
          </p:nvCxnSpPr>
          <p:spPr>
            <a:xfrm flipH="1" flipV="1">
              <a:off x="1418622" y="908595"/>
              <a:ext cx="186215" cy="55788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63" name="Straight Connector 862"/>
            <p:cNvCxnSpPr/>
            <p:nvPr/>
          </p:nvCxnSpPr>
          <p:spPr>
            <a:xfrm rot="5400000" flipH="1">
              <a:off x="1479636" y="895008"/>
              <a:ext cx="47431" cy="146283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64" name="Straight Connector 863"/>
            <p:cNvCxnSpPr/>
            <p:nvPr/>
          </p:nvCxnSpPr>
          <p:spPr>
            <a:xfrm>
              <a:off x="1920691" y="490108"/>
              <a:ext cx="1" cy="136746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65" name="Straight Connector 864"/>
            <p:cNvCxnSpPr>
              <a:endCxn id="857" idx="5"/>
            </p:cNvCxnSpPr>
            <p:nvPr/>
          </p:nvCxnSpPr>
          <p:spPr>
            <a:xfrm flipH="1" flipV="1">
              <a:off x="2059845" y="886273"/>
              <a:ext cx="102601" cy="56279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866" name="Hexagon 865"/>
            <p:cNvSpPr/>
            <p:nvPr/>
          </p:nvSpPr>
          <p:spPr>
            <a:xfrm rot="12600000">
              <a:off x="2106664" y="1155768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867" name="Straight Connector 866"/>
            <p:cNvCxnSpPr/>
            <p:nvPr/>
          </p:nvCxnSpPr>
          <p:spPr>
            <a:xfrm rot="18000000">
              <a:off x="2348460" y="1140518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8" name="Straight Connector 867"/>
            <p:cNvCxnSpPr/>
            <p:nvPr/>
          </p:nvCxnSpPr>
          <p:spPr>
            <a:xfrm rot="3600000">
              <a:off x="2348460" y="1330275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9" name="Hexagon 868"/>
            <p:cNvSpPr/>
            <p:nvPr/>
          </p:nvSpPr>
          <p:spPr>
            <a:xfrm rot="12600000">
              <a:off x="1809362" y="1150789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870" name="Straight Connector 869"/>
            <p:cNvCxnSpPr/>
            <p:nvPr/>
          </p:nvCxnSpPr>
          <p:spPr>
            <a:xfrm flipH="1" flipV="1">
              <a:off x="1689998" y="1182228"/>
              <a:ext cx="108640" cy="35586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1" name="Straight Connector 870"/>
            <p:cNvCxnSpPr/>
            <p:nvPr/>
          </p:nvCxnSpPr>
          <p:spPr>
            <a:xfrm rot="18000000">
              <a:off x="2043810" y="1128503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2" name="Straight Connector 871"/>
            <p:cNvCxnSpPr/>
            <p:nvPr/>
          </p:nvCxnSpPr>
          <p:spPr>
            <a:xfrm rot="3600000">
              <a:off x="2040299" y="1321845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3" name="Regular Pentagon 872"/>
            <p:cNvSpPr/>
            <p:nvPr/>
          </p:nvSpPr>
          <p:spPr>
            <a:xfrm rot="16200000">
              <a:off x="1569929" y="1162493"/>
              <a:ext cx="271022" cy="254128"/>
            </a:xfrm>
            <a:prstGeom prst="pentagon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sp>
          <p:nvSpPr>
            <p:cNvPr id="874" name="Hexagon 873"/>
            <p:cNvSpPr/>
            <p:nvPr/>
          </p:nvSpPr>
          <p:spPr>
            <a:xfrm rot="13562885">
              <a:off x="1692282" y="1714395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875" name="Straight Connector 874"/>
            <p:cNvCxnSpPr/>
            <p:nvPr/>
          </p:nvCxnSpPr>
          <p:spPr>
            <a:xfrm flipH="1" flipV="1">
              <a:off x="1894140" y="1726539"/>
              <a:ext cx="97476" cy="98393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6" name="Straight Connector 875"/>
            <p:cNvCxnSpPr/>
            <p:nvPr/>
          </p:nvCxnSpPr>
          <p:spPr>
            <a:xfrm flipV="1">
              <a:off x="1829648" y="1951786"/>
              <a:ext cx="136466" cy="36408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7" name="Straight Connector 876"/>
            <p:cNvCxnSpPr/>
            <p:nvPr/>
          </p:nvCxnSpPr>
          <p:spPr>
            <a:xfrm flipH="1">
              <a:off x="1731360" y="1761270"/>
              <a:ext cx="30619" cy="11719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8" name="Straight Connector 877"/>
            <p:cNvCxnSpPr>
              <a:stCxn id="874" idx="0"/>
            </p:cNvCxnSpPr>
            <p:nvPr/>
          </p:nvCxnSpPr>
          <p:spPr>
            <a:xfrm flipH="1" flipV="1">
              <a:off x="1626748" y="1615089"/>
              <a:ext cx="117792" cy="118678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79" name="Straight Connector 878"/>
            <p:cNvCxnSpPr>
              <a:endCxn id="873" idx="1"/>
            </p:cNvCxnSpPr>
            <p:nvPr/>
          </p:nvCxnSpPr>
          <p:spPr>
            <a:xfrm flipV="1">
              <a:off x="1626748" y="1425068"/>
              <a:ext cx="48696" cy="192651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80" name="Straight Connector 879"/>
            <p:cNvCxnSpPr/>
            <p:nvPr/>
          </p:nvCxnSpPr>
          <p:spPr>
            <a:xfrm flipV="1">
              <a:off x="1436206" y="1588589"/>
              <a:ext cx="168631" cy="53001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81" name="Straight Connector 880"/>
            <p:cNvCxnSpPr>
              <a:endCxn id="874" idx="4"/>
            </p:cNvCxnSpPr>
            <p:nvPr/>
          </p:nvCxnSpPr>
          <p:spPr>
            <a:xfrm flipV="1">
              <a:off x="1775160" y="2019322"/>
              <a:ext cx="46956" cy="153863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82" name="Straight Connector 881"/>
            <p:cNvCxnSpPr>
              <a:stCxn id="874" idx="2"/>
            </p:cNvCxnSpPr>
            <p:nvPr/>
          </p:nvCxnSpPr>
          <p:spPr>
            <a:xfrm flipV="1">
              <a:off x="2027067" y="1788968"/>
              <a:ext cx="135379" cy="32767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883" name="Hexagon 882"/>
            <p:cNvSpPr/>
            <p:nvPr/>
          </p:nvSpPr>
          <p:spPr>
            <a:xfrm rot="18000000">
              <a:off x="1097698" y="2163347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884" name="Straight Connector 883"/>
            <p:cNvCxnSpPr/>
            <p:nvPr/>
          </p:nvCxnSpPr>
          <p:spPr>
            <a:xfrm rot="1800000">
              <a:off x="1365816" y="2297344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5" name="Straight Connector 884"/>
            <p:cNvCxnSpPr/>
            <p:nvPr/>
          </p:nvCxnSpPr>
          <p:spPr>
            <a:xfrm rot="9000000">
              <a:off x="1166479" y="2295416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6" name="Hexagon 885"/>
            <p:cNvSpPr/>
            <p:nvPr/>
          </p:nvSpPr>
          <p:spPr>
            <a:xfrm rot="18000000">
              <a:off x="1103349" y="1866045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887" name="Straight Connector 886"/>
            <p:cNvCxnSpPr/>
            <p:nvPr/>
          </p:nvCxnSpPr>
          <p:spPr>
            <a:xfrm rot="16200000">
              <a:off x="1277675" y="1816703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8" name="Straight Connector 887"/>
            <p:cNvCxnSpPr/>
            <p:nvPr/>
          </p:nvCxnSpPr>
          <p:spPr>
            <a:xfrm rot="1800000">
              <a:off x="1375858" y="1992820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9" name="Straight Connector 888"/>
            <p:cNvCxnSpPr/>
            <p:nvPr/>
          </p:nvCxnSpPr>
          <p:spPr>
            <a:xfrm rot="9000000">
              <a:off x="1172095" y="1998853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0" name="Regular Pentagon 889"/>
            <p:cNvSpPr/>
            <p:nvPr/>
          </p:nvSpPr>
          <p:spPr>
            <a:xfrm>
              <a:off x="1141551" y="1573904"/>
              <a:ext cx="271022" cy="284716"/>
            </a:xfrm>
            <a:prstGeom prst="pentagon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sp>
          <p:nvSpPr>
            <p:cNvPr id="891" name="Hexagon 890"/>
            <p:cNvSpPr/>
            <p:nvPr/>
          </p:nvSpPr>
          <p:spPr>
            <a:xfrm rot="19063538">
              <a:off x="541285" y="1719739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892" name="Straight Connector 891"/>
            <p:cNvCxnSpPr/>
            <p:nvPr/>
          </p:nvCxnSpPr>
          <p:spPr>
            <a:xfrm flipV="1">
              <a:off x="732250" y="1895435"/>
              <a:ext cx="106361" cy="92759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3" name="Straight Connector 892"/>
            <p:cNvCxnSpPr/>
            <p:nvPr/>
          </p:nvCxnSpPr>
          <p:spPr>
            <a:xfrm>
              <a:off x="589678" y="1824932"/>
              <a:ext cx="27592" cy="133671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4" name="Straight Connector 893"/>
            <p:cNvCxnSpPr/>
            <p:nvPr/>
          </p:nvCxnSpPr>
          <p:spPr>
            <a:xfrm flipH="1" flipV="1">
              <a:off x="687249" y="1730305"/>
              <a:ext cx="128877" cy="44145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5" name="Straight Connector 894"/>
            <p:cNvCxnSpPr>
              <a:stCxn id="891" idx="0"/>
            </p:cNvCxnSpPr>
            <p:nvPr/>
          </p:nvCxnSpPr>
          <p:spPr>
            <a:xfrm flipV="1">
              <a:off x="838484" y="1620394"/>
              <a:ext cx="127529" cy="126787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96" name="Straight Connector 895"/>
            <p:cNvCxnSpPr>
              <a:endCxn id="890" idx="1"/>
            </p:cNvCxnSpPr>
            <p:nvPr/>
          </p:nvCxnSpPr>
          <p:spPr>
            <a:xfrm rot="16200000" flipH="1">
              <a:off x="1018255" y="1559359"/>
              <a:ext cx="60378" cy="186215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97" name="Straight Connector 896"/>
            <p:cNvCxnSpPr/>
            <p:nvPr/>
          </p:nvCxnSpPr>
          <p:spPr>
            <a:xfrm flipH="1" flipV="1">
              <a:off x="946192" y="1440799"/>
              <a:ext cx="39644" cy="147789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98" name="Straight Connector 897"/>
            <p:cNvCxnSpPr/>
            <p:nvPr/>
          </p:nvCxnSpPr>
          <p:spPr>
            <a:xfrm>
              <a:off x="407399" y="1788968"/>
              <a:ext cx="146283" cy="32198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99" name="Straight Connector 898"/>
            <p:cNvCxnSpPr/>
            <p:nvPr/>
          </p:nvCxnSpPr>
          <p:spPr>
            <a:xfrm>
              <a:off x="742629" y="2022703"/>
              <a:ext cx="57071" cy="15048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00" name="Straight Connector 899"/>
            <p:cNvCxnSpPr>
              <a:endCxn id="856" idx="5"/>
            </p:cNvCxnSpPr>
            <p:nvPr/>
          </p:nvCxnSpPr>
          <p:spPr>
            <a:xfrm flipV="1">
              <a:off x="966014" y="908595"/>
              <a:ext cx="181586" cy="53905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01" name="Straight Connector 900"/>
            <p:cNvCxnSpPr>
              <a:stCxn id="890" idx="5"/>
            </p:cNvCxnSpPr>
            <p:nvPr/>
          </p:nvCxnSpPr>
          <p:spPr>
            <a:xfrm flipV="1">
              <a:off x="1412573" y="1616932"/>
              <a:ext cx="214175" cy="65723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02" name="Straight Connector 901"/>
            <p:cNvCxnSpPr>
              <a:stCxn id="839" idx="5"/>
            </p:cNvCxnSpPr>
            <p:nvPr/>
          </p:nvCxnSpPr>
          <p:spPr>
            <a:xfrm>
              <a:off x="911155" y="1425713"/>
              <a:ext cx="47199" cy="19468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03" name="Straight Connector 902"/>
            <p:cNvCxnSpPr>
              <a:stCxn id="873" idx="5"/>
            </p:cNvCxnSpPr>
            <p:nvPr/>
          </p:nvCxnSpPr>
          <p:spPr>
            <a:xfrm flipH="1" flipV="1">
              <a:off x="1604837" y="966266"/>
              <a:ext cx="70607" cy="18778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04" name="Straight Connector 903"/>
            <p:cNvCxnSpPr>
              <a:stCxn id="890" idx="0"/>
              <a:endCxn id="856" idx="0"/>
            </p:cNvCxnSpPr>
            <p:nvPr/>
          </p:nvCxnSpPr>
          <p:spPr>
            <a:xfrm flipV="1">
              <a:off x="1277063" y="1017347"/>
              <a:ext cx="6048" cy="556556"/>
            </a:xfrm>
            <a:prstGeom prst="line">
              <a:avLst/>
            </a:prstGeom>
            <a:ln w="19050">
              <a:solidFill>
                <a:schemeClr val="tx1"/>
              </a:solidFill>
              <a:prstDash val="sysDot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05" name="Straight Connector 904"/>
            <p:cNvCxnSpPr/>
            <p:nvPr/>
          </p:nvCxnSpPr>
          <p:spPr>
            <a:xfrm flipV="1">
              <a:off x="981528" y="1289557"/>
              <a:ext cx="565175" cy="646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06" name="Straight Connector 905"/>
            <p:cNvCxnSpPr/>
            <p:nvPr/>
          </p:nvCxnSpPr>
          <p:spPr>
            <a:xfrm flipV="1">
              <a:off x="1172095" y="1617719"/>
              <a:ext cx="90652" cy="7314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07" name="Straight Connector 906"/>
            <p:cNvCxnSpPr/>
            <p:nvPr/>
          </p:nvCxnSpPr>
          <p:spPr>
            <a:xfrm flipH="1" flipV="1">
              <a:off x="1187097" y="902215"/>
              <a:ext cx="89172" cy="73141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908" name="TextBox 907"/>
            <p:cNvSpPr txBox="1"/>
            <p:nvPr/>
          </p:nvSpPr>
          <p:spPr>
            <a:xfrm>
              <a:off x="548934" y="1069106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09" name="TextBox 908"/>
            <p:cNvSpPr txBox="1"/>
            <p:nvPr/>
          </p:nvSpPr>
          <p:spPr>
            <a:xfrm>
              <a:off x="936109" y="1217526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10" name="TextBox 909"/>
            <p:cNvSpPr txBox="1"/>
            <p:nvPr/>
          </p:nvSpPr>
          <p:spPr>
            <a:xfrm>
              <a:off x="551444" y="1360216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11" name="TextBox 910"/>
            <p:cNvSpPr txBox="1"/>
            <p:nvPr/>
          </p:nvSpPr>
          <p:spPr>
            <a:xfrm>
              <a:off x="1922575" y="1075993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12" name="TextBox 911"/>
            <p:cNvSpPr txBox="1"/>
            <p:nvPr/>
          </p:nvSpPr>
          <p:spPr>
            <a:xfrm>
              <a:off x="1929098" y="1358828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13" name="TextBox 912"/>
            <p:cNvSpPr txBox="1"/>
            <p:nvPr/>
          </p:nvSpPr>
          <p:spPr>
            <a:xfrm>
              <a:off x="1095365" y="507858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14" name="TextBox 913"/>
            <p:cNvSpPr txBox="1"/>
            <p:nvPr/>
          </p:nvSpPr>
          <p:spPr>
            <a:xfrm>
              <a:off x="1392417" y="505348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15" name="TextBox 914"/>
            <p:cNvSpPr txBox="1"/>
            <p:nvPr/>
          </p:nvSpPr>
          <p:spPr>
            <a:xfrm>
              <a:off x="1076386" y="1924059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16" name="TextBox 915"/>
            <p:cNvSpPr txBox="1"/>
            <p:nvPr/>
          </p:nvSpPr>
          <p:spPr>
            <a:xfrm>
              <a:off x="1370825" y="1929383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17" name="TextBox 916"/>
            <p:cNvSpPr txBox="1"/>
            <p:nvPr/>
          </p:nvSpPr>
          <p:spPr>
            <a:xfrm>
              <a:off x="1233613" y="942532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18" name="TextBox 917"/>
            <p:cNvSpPr txBox="1"/>
            <p:nvPr/>
          </p:nvSpPr>
          <p:spPr>
            <a:xfrm>
              <a:off x="1546703" y="1216377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19" name="TextBox 918"/>
            <p:cNvSpPr txBox="1"/>
            <p:nvPr/>
          </p:nvSpPr>
          <p:spPr>
            <a:xfrm>
              <a:off x="1228974" y="1519716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0" name="TextBox 919"/>
            <p:cNvSpPr txBox="1"/>
            <p:nvPr/>
          </p:nvSpPr>
          <p:spPr>
            <a:xfrm>
              <a:off x="1182862" y="1216428"/>
              <a:ext cx="199492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err="1" smtClean="0">
                  <a:latin typeface="Arial" pitchFamily="34" charset="0"/>
                  <a:cs typeface="Arial" pitchFamily="34" charset="0"/>
                </a:rPr>
                <a:t>Pd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1" name="TextBox 920"/>
            <p:cNvSpPr txBox="1"/>
            <p:nvPr/>
          </p:nvSpPr>
          <p:spPr>
            <a:xfrm>
              <a:off x="1714659" y="2160493"/>
              <a:ext cx="229978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err="1" smtClean="0">
                  <a:latin typeface="Arial" pitchFamily="34" charset="0"/>
                  <a:cs typeface="Arial" pitchFamily="34" charset="0"/>
                </a:rPr>
                <a:t>tBu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2" name="TextBox 921"/>
            <p:cNvSpPr txBox="1"/>
            <p:nvPr/>
          </p:nvSpPr>
          <p:spPr>
            <a:xfrm>
              <a:off x="2139252" y="1719171"/>
              <a:ext cx="229978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err="1" smtClean="0">
                  <a:latin typeface="Arial" pitchFamily="34" charset="0"/>
                  <a:cs typeface="Arial" pitchFamily="34" charset="0"/>
                </a:rPr>
                <a:t>tBu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3" name="TextBox 922"/>
            <p:cNvSpPr txBox="1"/>
            <p:nvPr/>
          </p:nvSpPr>
          <p:spPr>
            <a:xfrm>
              <a:off x="210286" y="1738527"/>
              <a:ext cx="229978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err="1" smtClean="0">
                  <a:latin typeface="Arial" pitchFamily="34" charset="0"/>
                  <a:cs typeface="Arial" pitchFamily="34" charset="0"/>
                </a:rPr>
                <a:t>tBu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4" name="TextBox 923"/>
            <p:cNvSpPr txBox="1"/>
            <p:nvPr/>
          </p:nvSpPr>
          <p:spPr>
            <a:xfrm>
              <a:off x="768015" y="2184976"/>
              <a:ext cx="229978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err="1" smtClean="0">
                  <a:latin typeface="Arial" pitchFamily="34" charset="0"/>
                  <a:cs typeface="Arial" pitchFamily="34" charset="0"/>
                </a:rPr>
                <a:t>tBu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5" name="TextBox 924"/>
            <p:cNvSpPr txBox="1"/>
            <p:nvPr/>
          </p:nvSpPr>
          <p:spPr>
            <a:xfrm>
              <a:off x="150357" y="885422"/>
              <a:ext cx="229978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err="1" smtClean="0">
                  <a:latin typeface="Arial" pitchFamily="34" charset="0"/>
                  <a:cs typeface="Arial" pitchFamily="34" charset="0"/>
                </a:rPr>
                <a:t>tBu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6" name="TextBox 925"/>
            <p:cNvSpPr txBox="1"/>
            <p:nvPr/>
          </p:nvSpPr>
          <p:spPr>
            <a:xfrm>
              <a:off x="627716" y="359811"/>
              <a:ext cx="229978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err="1" smtClean="0">
                  <a:latin typeface="Arial" pitchFamily="34" charset="0"/>
                  <a:cs typeface="Arial" pitchFamily="34" charset="0"/>
                </a:rPr>
                <a:t>tBu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7" name="TextBox 926"/>
            <p:cNvSpPr txBox="1"/>
            <p:nvPr/>
          </p:nvSpPr>
          <p:spPr>
            <a:xfrm>
              <a:off x="2158449" y="905458"/>
              <a:ext cx="229978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err="1" smtClean="0">
                  <a:latin typeface="Arial" pitchFamily="34" charset="0"/>
                  <a:cs typeface="Arial" pitchFamily="34" charset="0"/>
                </a:rPr>
                <a:t>tBu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8" name="TextBox 927"/>
            <p:cNvSpPr txBox="1"/>
            <p:nvPr/>
          </p:nvSpPr>
          <p:spPr>
            <a:xfrm>
              <a:off x="1917698" y="362030"/>
              <a:ext cx="229978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err="1" smtClean="0">
                  <a:latin typeface="Arial" pitchFamily="34" charset="0"/>
                  <a:cs typeface="Arial" pitchFamily="34" charset="0"/>
                </a:rPr>
                <a:t>tBu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929" name="Straight Connector 928"/>
            <p:cNvCxnSpPr/>
            <p:nvPr/>
          </p:nvCxnSpPr>
          <p:spPr>
            <a:xfrm flipH="1">
              <a:off x="1689998" y="1357431"/>
              <a:ext cx="108640" cy="35586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30" name="Group 929"/>
          <p:cNvGrpSpPr/>
          <p:nvPr/>
        </p:nvGrpSpPr>
        <p:grpSpPr>
          <a:xfrm>
            <a:off x="3636000" y="4320000"/>
            <a:ext cx="1246110" cy="1431325"/>
            <a:chOff x="3347830" y="195734"/>
            <a:chExt cx="1553175" cy="1784030"/>
          </a:xfrm>
        </p:grpSpPr>
        <p:sp>
          <p:nvSpPr>
            <p:cNvPr id="931" name="Hexagon 930"/>
            <p:cNvSpPr/>
            <p:nvPr/>
          </p:nvSpPr>
          <p:spPr>
            <a:xfrm rot="1800000">
              <a:off x="3347830" y="892796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932" name="Straight Connector 931"/>
            <p:cNvCxnSpPr/>
            <p:nvPr/>
          </p:nvCxnSpPr>
          <p:spPr>
            <a:xfrm>
              <a:off x="3406883" y="977632"/>
              <a:ext cx="0" cy="18000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3" name="Straight Connector 932"/>
            <p:cNvCxnSpPr/>
            <p:nvPr/>
          </p:nvCxnSpPr>
          <p:spPr>
            <a:xfrm rot="7200000">
              <a:off x="3633125" y="850780"/>
              <a:ext cx="0" cy="18000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4" name="Straight Connector 933"/>
            <p:cNvCxnSpPr/>
            <p:nvPr/>
          </p:nvCxnSpPr>
          <p:spPr>
            <a:xfrm rot="14400000">
              <a:off x="3643725" y="1113677"/>
              <a:ext cx="0" cy="18000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5" name="Hexagon 934"/>
            <p:cNvSpPr/>
            <p:nvPr/>
          </p:nvSpPr>
          <p:spPr>
            <a:xfrm rot="1800000">
              <a:off x="4095116" y="910566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936" name="Straight Connector 935"/>
            <p:cNvCxnSpPr/>
            <p:nvPr/>
          </p:nvCxnSpPr>
          <p:spPr>
            <a:xfrm rot="7200000">
              <a:off x="4380411" y="868550"/>
              <a:ext cx="0" cy="18000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7" name="Straight Connector 936"/>
            <p:cNvCxnSpPr/>
            <p:nvPr/>
          </p:nvCxnSpPr>
          <p:spPr>
            <a:xfrm rot="14400000">
              <a:off x="4391011" y="1131447"/>
              <a:ext cx="0" cy="18000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8" name="Hexagon 937"/>
            <p:cNvSpPr/>
            <p:nvPr/>
          </p:nvSpPr>
          <p:spPr>
            <a:xfrm rot="1800000">
              <a:off x="4469005" y="915931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939" name="Straight Connector 938"/>
            <p:cNvCxnSpPr/>
            <p:nvPr/>
          </p:nvCxnSpPr>
          <p:spPr>
            <a:xfrm rot="7200000">
              <a:off x="4754300" y="873915"/>
              <a:ext cx="0" cy="18000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0" name="Straight Connector 939"/>
            <p:cNvCxnSpPr/>
            <p:nvPr/>
          </p:nvCxnSpPr>
          <p:spPr>
            <a:xfrm rot="14400000">
              <a:off x="4764900" y="1136812"/>
              <a:ext cx="0" cy="18000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1" name="Hexagon 940"/>
            <p:cNvSpPr/>
            <p:nvPr/>
          </p:nvSpPr>
          <p:spPr>
            <a:xfrm rot="1800000">
              <a:off x="3721496" y="902820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942" name="Straight Connector 941"/>
            <p:cNvCxnSpPr/>
            <p:nvPr/>
          </p:nvCxnSpPr>
          <p:spPr>
            <a:xfrm rot="7200000">
              <a:off x="4006791" y="860804"/>
              <a:ext cx="0" cy="18000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3" name="Straight Connector 942"/>
            <p:cNvCxnSpPr/>
            <p:nvPr/>
          </p:nvCxnSpPr>
          <p:spPr>
            <a:xfrm rot="14400000">
              <a:off x="4017391" y="1123701"/>
              <a:ext cx="0" cy="18000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4" name="Hexagon 943"/>
            <p:cNvSpPr/>
            <p:nvPr/>
          </p:nvSpPr>
          <p:spPr>
            <a:xfrm rot="5400000">
              <a:off x="3715532" y="339370"/>
              <a:ext cx="432000" cy="144728"/>
            </a:xfrm>
            <a:prstGeom prst="hexagon">
              <a:avLst>
                <a:gd name="adj" fmla="val 73300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AU"/>
            </a:p>
          </p:txBody>
        </p:sp>
        <p:cxnSp>
          <p:nvCxnSpPr>
            <p:cNvPr id="945" name="Straight Connector 944"/>
            <p:cNvCxnSpPr/>
            <p:nvPr/>
          </p:nvCxnSpPr>
          <p:spPr>
            <a:xfrm>
              <a:off x="3886551" y="316570"/>
              <a:ext cx="0" cy="18000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6" name="Straight Connector 945"/>
            <p:cNvCxnSpPr/>
            <p:nvPr/>
          </p:nvCxnSpPr>
          <p:spPr>
            <a:xfrm flipH="1" flipV="1">
              <a:off x="3928029" y="246382"/>
              <a:ext cx="50400" cy="7200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7" name="Straight Connector 946"/>
            <p:cNvCxnSpPr/>
            <p:nvPr/>
          </p:nvCxnSpPr>
          <p:spPr>
            <a:xfrm flipV="1">
              <a:off x="3931384" y="503095"/>
              <a:ext cx="50400" cy="72374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8" name="Straight Connector 947"/>
            <p:cNvCxnSpPr/>
            <p:nvPr/>
          </p:nvCxnSpPr>
          <p:spPr>
            <a:xfrm>
              <a:off x="3931532" y="627734"/>
              <a:ext cx="0" cy="255868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9" name="Straight Connector 948"/>
            <p:cNvCxnSpPr/>
            <p:nvPr/>
          </p:nvCxnSpPr>
          <p:spPr>
            <a:xfrm>
              <a:off x="4304823" y="627734"/>
              <a:ext cx="0" cy="255868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0" name="Straight Connector 949"/>
            <p:cNvCxnSpPr/>
            <p:nvPr/>
          </p:nvCxnSpPr>
          <p:spPr>
            <a:xfrm>
              <a:off x="3946816" y="1293208"/>
              <a:ext cx="0" cy="255868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1" name="Straight Connector 950"/>
            <p:cNvCxnSpPr/>
            <p:nvPr/>
          </p:nvCxnSpPr>
          <p:spPr>
            <a:xfrm>
              <a:off x="4317239" y="1293208"/>
              <a:ext cx="0" cy="255868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2" name="Hexagon 951"/>
            <p:cNvSpPr/>
            <p:nvPr/>
          </p:nvSpPr>
          <p:spPr>
            <a:xfrm rot="5400000">
              <a:off x="4086442" y="342938"/>
              <a:ext cx="432000" cy="144728"/>
            </a:xfrm>
            <a:prstGeom prst="hexagon">
              <a:avLst>
                <a:gd name="adj" fmla="val 73300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AU"/>
            </a:p>
          </p:txBody>
        </p:sp>
        <p:cxnSp>
          <p:nvCxnSpPr>
            <p:cNvPr id="953" name="Straight Connector 952"/>
            <p:cNvCxnSpPr/>
            <p:nvPr/>
          </p:nvCxnSpPr>
          <p:spPr>
            <a:xfrm>
              <a:off x="4257461" y="320138"/>
              <a:ext cx="0" cy="18000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4" name="Straight Connector 953"/>
            <p:cNvCxnSpPr/>
            <p:nvPr/>
          </p:nvCxnSpPr>
          <p:spPr>
            <a:xfrm flipH="1" flipV="1">
              <a:off x="4298939" y="249950"/>
              <a:ext cx="50400" cy="7200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5" name="Straight Connector 954"/>
            <p:cNvCxnSpPr/>
            <p:nvPr/>
          </p:nvCxnSpPr>
          <p:spPr>
            <a:xfrm flipV="1">
              <a:off x="4302294" y="506663"/>
              <a:ext cx="50400" cy="72374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6" name="Hexagon 955"/>
            <p:cNvSpPr/>
            <p:nvPr/>
          </p:nvSpPr>
          <p:spPr>
            <a:xfrm rot="5400000">
              <a:off x="3730816" y="1691400"/>
              <a:ext cx="432000" cy="144728"/>
            </a:xfrm>
            <a:prstGeom prst="hexagon">
              <a:avLst>
                <a:gd name="adj" fmla="val 73300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AU"/>
            </a:p>
          </p:txBody>
        </p:sp>
        <p:cxnSp>
          <p:nvCxnSpPr>
            <p:cNvPr id="957" name="Straight Connector 956"/>
            <p:cNvCxnSpPr/>
            <p:nvPr/>
          </p:nvCxnSpPr>
          <p:spPr>
            <a:xfrm>
              <a:off x="3901835" y="1668600"/>
              <a:ext cx="0" cy="18000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8" name="Straight Connector 957"/>
            <p:cNvCxnSpPr/>
            <p:nvPr/>
          </p:nvCxnSpPr>
          <p:spPr>
            <a:xfrm flipH="1" flipV="1">
              <a:off x="3943313" y="1598412"/>
              <a:ext cx="50400" cy="7200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9" name="Straight Connector 958"/>
            <p:cNvCxnSpPr/>
            <p:nvPr/>
          </p:nvCxnSpPr>
          <p:spPr>
            <a:xfrm flipV="1">
              <a:off x="3946668" y="1855125"/>
              <a:ext cx="50400" cy="72374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60" name="Hexagon 959"/>
            <p:cNvSpPr/>
            <p:nvPr/>
          </p:nvSpPr>
          <p:spPr>
            <a:xfrm rot="5400000">
              <a:off x="4101920" y="1686236"/>
              <a:ext cx="432000" cy="144728"/>
            </a:xfrm>
            <a:prstGeom prst="hexagon">
              <a:avLst>
                <a:gd name="adj" fmla="val 73300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AU"/>
            </a:p>
          </p:txBody>
        </p:sp>
        <p:cxnSp>
          <p:nvCxnSpPr>
            <p:cNvPr id="961" name="Straight Connector 960"/>
            <p:cNvCxnSpPr/>
            <p:nvPr/>
          </p:nvCxnSpPr>
          <p:spPr>
            <a:xfrm>
              <a:off x="4272939" y="1663436"/>
              <a:ext cx="0" cy="18000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2" name="Straight Connector 961"/>
            <p:cNvCxnSpPr/>
            <p:nvPr/>
          </p:nvCxnSpPr>
          <p:spPr>
            <a:xfrm flipH="1" flipV="1">
              <a:off x="4314417" y="1593248"/>
              <a:ext cx="50400" cy="7200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3" name="Straight Connector 962"/>
            <p:cNvCxnSpPr/>
            <p:nvPr/>
          </p:nvCxnSpPr>
          <p:spPr>
            <a:xfrm flipV="1">
              <a:off x="4317772" y="1849961"/>
              <a:ext cx="50400" cy="72374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64" name="Group 963"/>
          <p:cNvGrpSpPr/>
          <p:nvPr/>
        </p:nvGrpSpPr>
        <p:grpSpPr>
          <a:xfrm>
            <a:off x="2478863" y="53541"/>
            <a:ext cx="2316966" cy="2359867"/>
            <a:chOff x="131320" y="116634"/>
            <a:chExt cx="2316966" cy="2359867"/>
          </a:xfrm>
        </p:grpSpPr>
        <p:sp>
          <p:nvSpPr>
            <p:cNvPr id="965" name="Hexagon 964"/>
            <p:cNvSpPr/>
            <p:nvPr/>
          </p:nvSpPr>
          <p:spPr>
            <a:xfrm rot="1800000">
              <a:off x="131320" y="1139306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966" name="Straight Connector 965"/>
            <p:cNvCxnSpPr/>
            <p:nvPr/>
          </p:nvCxnSpPr>
          <p:spPr>
            <a:xfrm rot="7200000">
              <a:off x="232964" y="1305961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7" name="Straight Connector 966"/>
            <p:cNvCxnSpPr/>
            <p:nvPr/>
          </p:nvCxnSpPr>
          <p:spPr>
            <a:xfrm rot="14400000">
              <a:off x="232962" y="1111058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68" name="Hexagon 967"/>
            <p:cNvSpPr/>
            <p:nvPr/>
          </p:nvSpPr>
          <p:spPr>
            <a:xfrm rot="1800000">
              <a:off x="428622" y="1144284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969" name="Straight Connector 968"/>
            <p:cNvCxnSpPr/>
            <p:nvPr/>
          </p:nvCxnSpPr>
          <p:spPr>
            <a:xfrm>
              <a:off x="709263" y="1220477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0" name="Straight Connector 969"/>
            <p:cNvCxnSpPr/>
            <p:nvPr/>
          </p:nvCxnSpPr>
          <p:spPr>
            <a:xfrm rot="7200000">
              <a:off x="536861" y="1311027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1" name="Straight Connector 970"/>
            <p:cNvCxnSpPr/>
            <p:nvPr/>
          </p:nvCxnSpPr>
          <p:spPr>
            <a:xfrm rot="14400000">
              <a:off x="528041" y="1119104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72" name="Regular Pentagon 971"/>
            <p:cNvSpPr/>
            <p:nvPr/>
          </p:nvSpPr>
          <p:spPr>
            <a:xfrm rot="5400000">
              <a:off x="744109" y="1156621"/>
              <a:ext cx="271022" cy="267162"/>
            </a:xfrm>
            <a:prstGeom prst="pentagon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sp>
          <p:nvSpPr>
            <p:cNvPr id="973" name="Hexagon 972"/>
            <p:cNvSpPr/>
            <p:nvPr/>
          </p:nvSpPr>
          <p:spPr>
            <a:xfrm rot="1800000">
              <a:off x="488551" y="654889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974" name="Straight Connector 973"/>
            <p:cNvCxnSpPr/>
            <p:nvPr/>
          </p:nvCxnSpPr>
          <p:spPr>
            <a:xfrm>
              <a:off x="778068" y="721669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5" name="Straight Connector 974"/>
            <p:cNvCxnSpPr/>
            <p:nvPr/>
          </p:nvCxnSpPr>
          <p:spPr>
            <a:xfrm rot="7200000">
              <a:off x="605122" y="828427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6" name="Straight Connector 975"/>
            <p:cNvCxnSpPr/>
            <p:nvPr/>
          </p:nvCxnSpPr>
          <p:spPr>
            <a:xfrm rot="14400000">
              <a:off x="595428" y="623311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7" name="Straight Connector 976"/>
            <p:cNvCxnSpPr>
              <a:stCxn id="973" idx="0"/>
            </p:cNvCxnSpPr>
            <p:nvPr/>
          </p:nvCxnSpPr>
          <p:spPr>
            <a:xfrm>
              <a:off x="807288" y="882637"/>
              <a:ext cx="161306" cy="8551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78" name="Straight Connector 977"/>
            <p:cNvCxnSpPr>
              <a:endCxn id="972" idx="1"/>
            </p:cNvCxnSpPr>
            <p:nvPr/>
          </p:nvCxnSpPr>
          <p:spPr>
            <a:xfrm flipH="1">
              <a:off x="911155" y="968476"/>
              <a:ext cx="53674" cy="186215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79" name="Straight Connector 978"/>
            <p:cNvCxnSpPr/>
            <p:nvPr/>
          </p:nvCxnSpPr>
          <p:spPr>
            <a:xfrm flipH="1">
              <a:off x="946192" y="994937"/>
              <a:ext cx="39645" cy="146283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80" name="Straight Connector 979"/>
            <p:cNvCxnSpPr/>
            <p:nvPr/>
          </p:nvCxnSpPr>
          <p:spPr>
            <a:xfrm>
              <a:off x="657064" y="477122"/>
              <a:ext cx="1" cy="146283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81" name="Straight Connector 980"/>
            <p:cNvCxnSpPr/>
            <p:nvPr/>
          </p:nvCxnSpPr>
          <p:spPr>
            <a:xfrm flipH="1">
              <a:off x="380335" y="868888"/>
              <a:ext cx="136220" cy="73141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982" name="Hexagon 981"/>
            <p:cNvSpPr/>
            <p:nvPr/>
          </p:nvSpPr>
          <p:spPr>
            <a:xfrm rot="7200000">
              <a:off x="1120854" y="145102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983" name="Straight Connector 982"/>
            <p:cNvCxnSpPr/>
            <p:nvPr/>
          </p:nvCxnSpPr>
          <p:spPr>
            <a:xfrm rot="12600000">
              <a:off x="1195137" y="154703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4" name="Straight Connector 983"/>
            <p:cNvCxnSpPr/>
            <p:nvPr/>
          </p:nvCxnSpPr>
          <p:spPr>
            <a:xfrm rot="19800000">
              <a:off x="1391602" y="153671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5" name="Hexagon 984"/>
            <p:cNvSpPr/>
            <p:nvPr/>
          </p:nvSpPr>
          <p:spPr>
            <a:xfrm rot="7200000">
              <a:off x="1115875" y="442404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986" name="Straight Connector 985"/>
            <p:cNvCxnSpPr/>
            <p:nvPr/>
          </p:nvCxnSpPr>
          <p:spPr>
            <a:xfrm rot="5400000">
              <a:off x="1280747" y="633758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7" name="Straight Connector 986"/>
            <p:cNvCxnSpPr/>
            <p:nvPr/>
          </p:nvCxnSpPr>
          <p:spPr>
            <a:xfrm rot="12600000">
              <a:off x="1191009" y="451940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8" name="Straight Connector 987"/>
            <p:cNvCxnSpPr/>
            <p:nvPr/>
          </p:nvCxnSpPr>
          <p:spPr>
            <a:xfrm rot="19800000">
              <a:off x="1387504" y="450097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9" name="Regular Pentagon 988"/>
            <p:cNvSpPr/>
            <p:nvPr/>
          </p:nvSpPr>
          <p:spPr>
            <a:xfrm rot="10800000">
              <a:off x="1147600" y="732631"/>
              <a:ext cx="271022" cy="284716"/>
            </a:xfrm>
            <a:prstGeom prst="pentagon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sp>
          <p:nvSpPr>
            <p:cNvPr id="990" name="Hexagon 989"/>
            <p:cNvSpPr/>
            <p:nvPr/>
          </p:nvSpPr>
          <p:spPr>
            <a:xfrm rot="5400000">
              <a:off x="1746691" y="655322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991" name="Straight Connector 990"/>
            <p:cNvCxnSpPr/>
            <p:nvPr/>
          </p:nvCxnSpPr>
          <p:spPr>
            <a:xfrm rot="3600000">
              <a:off x="1869549" y="625626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2" name="Straight Connector 991"/>
            <p:cNvCxnSpPr/>
            <p:nvPr/>
          </p:nvCxnSpPr>
          <p:spPr>
            <a:xfrm rot="10800000">
              <a:off x="2027067" y="721670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3" name="Straight Connector 992"/>
            <p:cNvCxnSpPr/>
            <p:nvPr/>
          </p:nvCxnSpPr>
          <p:spPr>
            <a:xfrm rot="18000000">
              <a:off x="1856062" y="825940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4" name="Straight Connector 993"/>
            <p:cNvCxnSpPr>
              <a:stCxn id="990" idx="1"/>
            </p:cNvCxnSpPr>
            <p:nvPr/>
          </p:nvCxnSpPr>
          <p:spPr>
            <a:xfrm flipH="1">
              <a:off x="1604837" y="886273"/>
              <a:ext cx="170323" cy="82203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95" name="Straight Connector 994"/>
            <p:cNvCxnSpPr>
              <a:endCxn id="989" idx="1"/>
            </p:cNvCxnSpPr>
            <p:nvPr/>
          </p:nvCxnSpPr>
          <p:spPr>
            <a:xfrm flipH="1" flipV="1">
              <a:off x="1418622" y="908595"/>
              <a:ext cx="186215" cy="55788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96" name="Straight Connector 995"/>
            <p:cNvCxnSpPr/>
            <p:nvPr/>
          </p:nvCxnSpPr>
          <p:spPr>
            <a:xfrm rot="5400000" flipH="1">
              <a:off x="1479636" y="895008"/>
              <a:ext cx="47431" cy="146283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97" name="Straight Connector 996"/>
            <p:cNvCxnSpPr/>
            <p:nvPr/>
          </p:nvCxnSpPr>
          <p:spPr>
            <a:xfrm>
              <a:off x="1920691" y="490108"/>
              <a:ext cx="1" cy="136746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98" name="Straight Connector 997"/>
            <p:cNvCxnSpPr>
              <a:endCxn id="990" idx="5"/>
            </p:cNvCxnSpPr>
            <p:nvPr/>
          </p:nvCxnSpPr>
          <p:spPr>
            <a:xfrm flipH="1" flipV="1">
              <a:off x="2059845" y="886273"/>
              <a:ext cx="102601" cy="56279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999" name="Hexagon 998"/>
            <p:cNvSpPr/>
            <p:nvPr/>
          </p:nvSpPr>
          <p:spPr>
            <a:xfrm rot="12600000">
              <a:off x="2106664" y="1155768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1000" name="Straight Connector 999"/>
            <p:cNvCxnSpPr/>
            <p:nvPr/>
          </p:nvCxnSpPr>
          <p:spPr>
            <a:xfrm rot="18000000">
              <a:off x="2348460" y="1140518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1" name="Straight Connector 1000"/>
            <p:cNvCxnSpPr/>
            <p:nvPr/>
          </p:nvCxnSpPr>
          <p:spPr>
            <a:xfrm rot="3600000">
              <a:off x="2348460" y="1330275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02" name="Hexagon 1001"/>
            <p:cNvSpPr/>
            <p:nvPr/>
          </p:nvSpPr>
          <p:spPr>
            <a:xfrm rot="12600000">
              <a:off x="1809362" y="1150789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1003" name="Straight Connector 1002"/>
            <p:cNvCxnSpPr/>
            <p:nvPr/>
          </p:nvCxnSpPr>
          <p:spPr>
            <a:xfrm flipH="1" flipV="1">
              <a:off x="1689998" y="1182228"/>
              <a:ext cx="108640" cy="35586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4" name="Straight Connector 1003"/>
            <p:cNvCxnSpPr/>
            <p:nvPr/>
          </p:nvCxnSpPr>
          <p:spPr>
            <a:xfrm rot="18000000">
              <a:off x="2043810" y="1128503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5" name="Straight Connector 1004"/>
            <p:cNvCxnSpPr/>
            <p:nvPr/>
          </p:nvCxnSpPr>
          <p:spPr>
            <a:xfrm rot="3600000">
              <a:off x="2040299" y="1321845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06" name="Regular Pentagon 1005"/>
            <p:cNvSpPr/>
            <p:nvPr/>
          </p:nvSpPr>
          <p:spPr>
            <a:xfrm rot="16200000">
              <a:off x="1569929" y="1162493"/>
              <a:ext cx="271022" cy="254128"/>
            </a:xfrm>
            <a:prstGeom prst="pentagon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sp>
          <p:nvSpPr>
            <p:cNvPr id="1007" name="Hexagon 1006"/>
            <p:cNvSpPr/>
            <p:nvPr/>
          </p:nvSpPr>
          <p:spPr>
            <a:xfrm rot="13562885">
              <a:off x="1692282" y="1714395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1008" name="Straight Connector 1007"/>
            <p:cNvCxnSpPr/>
            <p:nvPr/>
          </p:nvCxnSpPr>
          <p:spPr>
            <a:xfrm flipH="1" flipV="1">
              <a:off x="1894140" y="1726539"/>
              <a:ext cx="97476" cy="98393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9" name="Straight Connector 1008"/>
            <p:cNvCxnSpPr/>
            <p:nvPr/>
          </p:nvCxnSpPr>
          <p:spPr>
            <a:xfrm flipV="1">
              <a:off x="1829648" y="1951786"/>
              <a:ext cx="136466" cy="36408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0" name="Straight Connector 1009"/>
            <p:cNvCxnSpPr/>
            <p:nvPr/>
          </p:nvCxnSpPr>
          <p:spPr>
            <a:xfrm flipH="1">
              <a:off x="1731360" y="1761270"/>
              <a:ext cx="30619" cy="11719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1" name="Straight Connector 1010"/>
            <p:cNvCxnSpPr>
              <a:stCxn id="1007" idx="0"/>
            </p:cNvCxnSpPr>
            <p:nvPr/>
          </p:nvCxnSpPr>
          <p:spPr>
            <a:xfrm flipH="1" flipV="1">
              <a:off x="1626748" y="1615089"/>
              <a:ext cx="117792" cy="118678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12" name="Straight Connector 1011"/>
            <p:cNvCxnSpPr>
              <a:endCxn id="1006" idx="1"/>
            </p:cNvCxnSpPr>
            <p:nvPr/>
          </p:nvCxnSpPr>
          <p:spPr>
            <a:xfrm flipV="1">
              <a:off x="1626748" y="1425068"/>
              <a:ext cx="48696" cy="192651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13" name="Straight Connector 1012"/>
            <p:cNvCxnSpPr/>
            <p:nvPr/>
          </p:nvCxnSpPr>
          <p:spPr>
            <a:xfrm flipV="1">
              <a:off x="1436206" y="1588589"/>
              <a:ext cx="168631" cy="53001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14" name="Straight Connector 1013"/>
            <p:cNvCxnSpPr>
              <a:endCxn id="1007" idx="4"/>
            </p:cNvCxnSpPr>
            <p:nvPr/>
          </p:nvCxnSpPr>
          <p:spPr>
            <a:xfrm flipV="1">
              <a:off x="1775160" y="2019322"/>
              <a:ext cx="46956" cy="153863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15" name="Straight Connector 1014"/>
            <p:cNvCxnSpPr>
              <a:stCxn id="1007" idx="2"/>
            </p:cNvCxnSpPr>
            <p:nvPr/>
          </p:nvCxnSpPr>
          <p:spPr>
            <a:xfrm flipV="1">
              <a:off x="2027067" y="1788968"/>
              <a:ext cx="135379" cy="32767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016" name="Hexagon 1015"/>
            <p:cNvSpPr/>
            <p:nvPr/>
          </p:nvSpPr>
          <p:spPr>
            <a:xfrm rot="18000000">
              <a:off x="1097698" y="2163347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1017" name="Straight Connector 1016"/>
            <p:cNvCxnSpPr/>
            <p:nvPr/>
          </p:nvCxnSpPr>
          <p:spPr>
            <a:xfrm rot="1800000">
              <a:off x="1365816" y="2297344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8" name="Straight Connector 1017"/>
            <p:cNvCxnSpPr/>
            <p:nvPr/>
          </p:nvCxnSpPr>
          <p:spPr>
            <a:xfrm rot="9000000">
              <a:off x="1166479" y="2295416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9" name="Hexagon 1018"/>
            <p:cNvSpPr/>
            <p:nvPr/>
          </p:nvSpPr>
          <p:spPr>
            <a:xfrm rot="18000000">
              <a:off x="1103349" y="1866045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1020" name="Straight Connector 1019"/>
            <p:cNvCxnSpPr/>
            <p:nvPr/>
          </p:nvCxnSpPr>
          <p:spPr>
            <a:xfrm rot="16200000">
              <a:off x="1277675" y="1816703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1" name="Straight Connector 1020"/>
            <p:cNvCxnSpPr/>
            <p:nvPr/>
          </p:nvCxnSpPr>
          <p:spPr>
            <a:xfrm rot="1800000">
              <a:off x="1375858" y="1992820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2" name="Straight Connector 1021"/>
            <p:cNvCxnSpPr/>
            <p:nvPr/>
          </p:nvCxnSpPr>
          <p:spPr>
            <a:xfrm rot="9000000">
              <a:off x="1172095" y="1998853"/>
              <a:ext cx="0" cy="14234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3" name="Regular Pentagon 1022"/>
            <p:cNvSpPr/>
            <p:nvPr/>
          </p:nvSpPr>
          <p:spPr>
            <a:xfrm>
              <a:off x="1141551" y="1573904"/>
              <a:ext cx="271022" cy="284716"/>
            </a:xfrm>
            <a:prstGeom prst="pentagon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sp>
          <p:nvSpPr>
            <p:cNvPr id="1024" name="Hexagon 1023"/>
            <p:cNvSpPr/>
            <p:nvPr/>
          </p:nvSpPr>
          <p:spPr>
            <a:xfrm rot="19063538">
              <a:off x="541285" y="1719739"/>
              <a:ext cx="341622" cy="284685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000"/>
            </a:p>
          </p:txBody>
        </p:sp>
        <p:cxnSp>
          <p:nvCxnSpPr>
            <p:cNvPr id="1025" name="Straight Connector 1024"/>
            <p:cNvCxnSpPr/>
            <p:nvPr/>
          </p:nvCxnSpPr>
          <p:spPr>
            <a:xfrm flipV="1">
              <a:off x="732250" y="1895435"/>
              <a:ext cx="106361" cy="92759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6" name="Straight Connector 1025"/>
            <p:cNvCxnSpPr/>
            <p:nvPr/>
          </p:nvCxnSpPr>
          <p:spPr>
            <a:xfrm>
              <a:off x="589678" y="1824932"/>
              <a:ext cx="27592" cy="133671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7" name="Straight Connector 1026"/>
            <p:cNvCxnSpPr/>
            <p:nvPr/>
          </p:nvCxnSpPr>
          <p:spPr>
            <a:xfrm flipH="1" flipV="1">
              <a:off x="687249" y="1730305"/>
              <a:ext cx="128877" cy="44145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8" name="Straight Connector 1027"/>
            <p:cNvCxnSpPr>
              <a:stCxn id="1024" idx="0"/>
            </p:cNvCxnSpPr>
            <p:nvPr/>
          </p:nvCxnSpPr>
          <p:spPr>
            <a:xfrm flipV="1">
              <a:off x="838484" y="1620394"/>
              <a:ext cx="127529" cy="126787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29" name="Straight Connector 1028"/>
            <p:cNvCxnSpPr>
              <a:endCxn id="1023" idx="1"/>
            </p:cNvCxnSpPr>
            <p:nvPr/>
          </p:nvCxnSpPr>
          <p:spPr>
            <a:xfrm rot="16200000" flipH="1">
              <a:off x="1018255" y="1559359"/>
              <a:ext cx="60378" cy="186215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30" name="Straight Connector 1029"/>
            <p:cNvCxnSpPr/>
            <p:nvPr/>
          </p:nvCxnSpPr>
          <p:spPr>
            <a:xfrm flipH="1" flipV="1">
              <a:off x="946192" y="1440799"/>
              <a:ext cx="39644" cy="147789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31" name="Straight Connector 1030"/>
            <p:cNvCxnSpPr/>
            <p:nvPr/>
          </p:nvCxnSpPr>
          <p:spPr>
            <a:xfrm>
              <a:off x="407399" y="1788968"/>
              <a:ext cx="146283" cy="32198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32" name="Straight Connector 1031"/>
            <p:cNvCxnSpPr/>
            <p:nvPr/>
          </p:nvCxnSpPr>
          <p:spPr>
            <a:xfrm>
              <a:off x="742629" y="2022703"/>
              <a:ext cx="57071" cy="150482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33" name="Straight Connector 1032"/>
            <p:cNvCxnSpPr>
              <a:endCxn id="989" idx="5"/>
            </p:cNvCxnSpPr>
            <p:nvPr/>
          </p:nvCxnSpPr>
          <p:spPr>
            <a:xfrm flipV="1">
              <a:off x="966014" y="908595"/>
              <a:ext cx="181586" cy="53905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34" name="Straight Connector 1033"/>
            <p:cNvCxnSpPr>
              <a:stCxn id="1023" idx="5"/>
            </p:cNvCxnSpPr>
            <p:nvPr/>
          </p:nvCxnSpPr>
          <p:spPr>
            <a:xfrm flipV="1">
              <a:off x="1412573" y="1616932"/>
              <a:ext cx="214175" cy="65723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35" name="Straight Connector 1034"/>
            <p:cNvCxnSpPr>
              <a:stCxn id="972" idx="5"/>
            </p:cNvCxnSpPr>
            <p:nvPr/>
          </p:nvCxnSpPr>
          <p:spPr>
            <a:xfrm>
              <a:off x="911155" y="1425713"/>
              <a:ext cx="47199" cy="19468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36" name="Straight Connector 1035"/>
            <p:cNvCxnSpPr>
              <a:stCxn id="1006" idx="5"/>
            </p:cNvCxnSpPr>
            <p:nvPr/>
          </p:nvCxnSpPr>
          <p:spPr>
            <a:xfrm flipH="1" flipV="1">
              <a:off x="1604837" y="966266"/>
              <a:ext cx="70607" cy="18778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37" name="Straight Connector 1036"/>
            <p:cNvCxnSpPr>
              <a:stCxn id="1023" idx="0"/>
              <a:endCxn id="989" idx="0"/>
            </p:cNvCxnSpPr>
            <p:nvPr/>
          </p:nvCxnSpPr>
          <p:spPr>
            <a:xfrm flipV="1">
              <a:off x="1277063" y="1017347"/>
              <a:ext cx="6048" cy="556556"/>
            </a:xfrm>
            <a:prstGeom prst="line">
              <a:avLst/>
            </a:prstGeom>
            <a:ln w="19050">
              <a:solidFill>
                <a:schemeClr val="tx1"/>
              </a:solidFill>
              <a:prstDash val="sysDot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38" name="Straight Connector 1037"/>
            <p:cNvCxnSpPr/>
            <p:nvPr/>
          </p:nvCxnSpPr>
          <p:spPr>
            <a:xfrm flipV="1">
              <a:off x="981528" y="1289557"/>
              <a:ext cx="565175" cy="646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39" name="Straight Connector 1038"/>
            <p:cNvCxnSpPr/>
            <p:nvPr/>
          </p:nvCxnSpPr>
          <p:spPr>
            <a:xfrm flipV="1">
              <a:off x="1172095" y="1617719"/>
              <a:ext cx="90652" cy="7314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40" name="Straight Connector 1039"/>
            <p:cNvCxnSpPr/>
            <p:nvPr/>
          </p:nvCxnSpPr>
          <p:spPr>
            <a:xfrm flipH="1" flipV="1">
              <a:off x="1187097" y="902215"/>
              <a:ext cx="89172" cy="73141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041" name="TextBox 1040"/>
            <p:cNvSpPr txBox="1"/>
            <p:nvPr/>
          </p:nvSpPr>
          <p:spPr>
            <a:xfrm>
              <a:off x="548934" y="1069106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2" name="TextBox 1041"/>
            <p:cNvSpPr txBox="1"/>
            <p:nvPr/>
          </p:nvSpPr>
          <p:spPr>
            <a:xfrm>
              <a:off x="936109" y="1217526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3" name="TextBox 1042"/>
            <p:cNvSpPr txBox="1"/>
            <p:nvPr/>
          </p:nvSpPr>
          <p:spPr>
            <a:xfrm>
              <a:off x="551444" y="1360216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4" name="TextBox 1043"/>
            <p:cNvSpPr txBox="1"/>
            <p:nvPr/>
          </p:nvSpPr>
          <p:spPr>
            <a:xfrm>
              <a:off x="1922575" y="1075993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5" name="TextBox 1044"/>
            <p:cNvSpPr txBox="1"/>
            <p:nvPr/>
          </p:nvSpPr>
          <p:spPr>
            <a:xfrm>
              <a:off x="1929098" y="1358828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6" name="TextBox 1045"/>
            <p:cNvSpPr txBox="1"/>
            <p:nvPr/>
          </p:nvSpPr>
          <p:spPr>
            <a:xfrm>
              <a:off x="1095365" y="507858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7" name="TextBox 1046"/>
            <p:cNvSpPr txBox="1"/>
            <p:nvPr/>
          </p:nvSpPr>
          <p:spPr>
            <a:xfrm>
              <a:off x="1392417" y="505348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8" name="TextBox 1047"/>
            <p:cNvSpPr txBox="1"/>
            <p:nvPr/>
          </p:nvSpPr>
          <p:spPr>
            <a:xfrm>
              <a:off x="1076386" y="1924059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9" name="TextBox 1048"/>
            <p:cNvSpPr txBox="1"/>
            <p:nvPr/>
          </p:nvSpPr>
          <p:spPr>
            <a:xfrm>
              <a:off x="1370825" y="1929383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0" name="TextBox 1049"/>
            <p:cNvSpPr txBox="1"/>
            <p:nvPr/>
          </p:nvSpPr>
          <p:spPr>
            <a:xfrm>
              <a:off x="1233613" y="942532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1" name="TextBox 1050"/>
            <p:cNvSpPr txBox="1"/>
            <p:nvPr/>
          </p:nvSpPr>
          <p:spPr>
            <a:xfrm>
              <a:off x="1546703" y="1216377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2" name="TextBox 1051"/>
            <p:cNvSpPr txBox="1"/>
            <p:nvPr/>
          </p:nvSpPr>
          <p:spPr>
            <a:xfrm>
              <a:off x="1228974" y="1519716"/>
              <a:ext cx="99127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3" name="TextBox 1052"/>
            <p:cNvSpPr txBox="1"/>
            <p:nvPr/>
          </p:nvSpPr>
          <p:spPr>
            <a:xfrm>
              <a:off x="1182862" y="1216428"/>
              <a:ext cx="199492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err="1" smtClean="0">
                  <a:latin typeface="Arial" pitchFamily="34" charset="0"/>
                  <a:cs typeface="Arial" pitchFamily="34" charset="0"/>
                </a:rPr>
                <a:t>Pd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4" name="TextBox 1053"/>
            <p:cNvSpPr txBox="1"/>
            <p:nvPr/>
          </p:nvSpPr>
          <p:spPr>
            <a:xfrm>
              <a:off x="1714659" y="2160493"/>
              <a:ext cx="229978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err="1" smtClean="0">
                  <a:latin typeface="Arial" pitchFamily="34" charset="0"/>
                  <a:cs typeface="Arial" pitchFamily="34" charset="0"/>
                </a:rPr>
                <a:t>tBu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5" name="TextBox 1054"/>
            <p:cNvSpPr txBox="1"/>
            <p:nvPr/>
          </p:nvSpPr>
          <p:spPr>
            <a:xfrm>
              <a:off x="2139252" y="1719171"/>
              <a:ext cx="229978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err="1" smtClean="0">
                  <a:latin typeface="Arial" pitchFamily="34" charset="0"/>
                  <a:cs typeface="Arial" pitchFamily="34" charset="0"/>
                </a:rPr>
                <a:t>tBu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6" name="TextBox 1055"/>
            <p:cNvSpPr txBox="1"/>
            <p:nvPr/>
          </p:nvSpPr>
          <p:spPr>
            <a:xfrm>
              <a:off x="210286" y="1738527"/>
              <a:ext cx="229978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err="1" smtClean="0">
                  <a:latin typeface="Arial" pitchFamily="34" charset="0"/>
                  <a:cs typeface="Arial" pitchFamily="34" charset="0"/>
                </a:rPr>
                <a:t>tBu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7" name="TextBox 1056"/>
            <p:cNvSpPr txBox="1"/>
            <p:nvPr/>
          </p:nvSpPr>
          <p:spPr>
            <a:xfrm>
              <a:off x="768015" y="2184976"/>
              <a:ext cx="229978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err="1" smtClean="0">
                  <a:latin typeface="Arial" pitchFamily="34" charset="0"/>
                  <a:cs typeface="Arial" pitchFamily="34" charset="0"/>
                </a:rPr>
                <a:t>tBu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8" name="TextBox 1057"/>
            <p:cNvSpPr txBox="1"/>
            <p:nvPr/>
          </p:nvSpPr>
          <p:spPr>
            <a:xfrm>
              <a:off x="150357" y="885422"/>
              <a:ext cx="229978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err="1" smtClean="0">
                  <a:latin typeface="Arial" pitchFamily="34" charset="0"/>
                  <a:cs typeface="Arial" pitchFamily="34" charset="0"/>
                </a:rPr>
                <a:t>tBu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9" name="TextBox 1058"/>
            <p:cNvSpPr txBox="1"/>
            <p:nvPr/>
          </p:nvSpPr>
          <p:spPr>
            <a:xfrm>
              <a:off x="627716" y="359811"/>
              <a:ext cx="229978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err="1" smtClean="0">
                  <a:latin typeface="Arial" pitchFamily="34" charset="0"/>
                  <a:cs typeface="Arial" pitchFamily="34" charset="0"/>
                </a:rPr>
                <a:t>tBu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0" name="TextBox 1059"/>
            <p:cNvSpPr txBox="1"/>
            <p:nvPr/>
          </p:nvSpPr>
          <p:spPr>
            <a:xfrm>
              <a:off x="2158449" y="905458"/>
              <a:ext cx="229978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err="1" smtClean="0">
                  <a:latin typeface="Arial" pitchFamily="34" charset="0"/>
                  <a:cs typeface="Arial" pitchFamily="34" charset="0"/>
                </a:rPr>
                <a:t>tBu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1" name="TextBox 1060"/>
            <p:cNvSpPr txBox="1"/>
            <p:nvPr/>
          </p:nvSpPr>
          <p:spPr>
            <a:xfrm>
              <a:off x="1917698" y="362030"/>
              <a:ext cx="229978" cy="107722"/>
            </a:xfrm>
            <a:prstGeom prst="rect">
              <a:avLst/>
            </a:prstGeom>
            <a:solidFill>
              <a:schemeClr val="lt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AU" sz="700" b="1" dirty="0" err="1" smtClean="0">
                  <a:latin typeface="Arial" pitchFamily="34" charset="0"/>
                  <a:cs typeface="Arial" pitchFamily="34" charset="0"/>
                </a:rPr>
                <a:t>tBu</a:t>
              </a:r>
              <a:endParaRPr lang="en-AU" sz="700" b="1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62" name="Straight Connector 1061"/>
            <p:cNvCxnSpPr/>
            <p:nvPr/>
          </p:nvCxnSpPr>
          <p:spPr>
            <a:xfrm flipH="1">
              <a:off x="1689998" y="1357431"/>
              <a:ext cx="108640" cy="35586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63" name="Group 1062"/>
          <p:cNvGrpSpPr/>
          <p:nvPr/>
        </p:nvGrpSpPr>
        <p:grpSpPr>
          <a:xfrm>
            <a:off x="2376000" y="2304000"/>
            <a:ext cx="1246110" cy="1431325"/>
            <a:chOff x="3347830" y="195734"/>
            <a:chExt cx="1553175" cy="1784030"/>
          </a:xfrm>
        </p:grpSpPr>
        <p:sp>
          <p:nvSpPr>
            <p:cNvPr id="1064" name="Hexagon 1063"/>
            <p:cNvSpPr/>
            <p:nvPr/>
          </p:nvSpPr>
          <p:spPr>
            <a:xfrm rot="1800000">
              <a:off x="3347830" y="892796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1065" name="Straight Connector 1064"/>
            <p:cNvCxnSpPr/>
            <p:nvPr/>
          </p:nvCxnSpPr>
          <p:spPr>
            <a:xfrm>
              <a:off x="3406883" y="977632"/>
              <a:ext cx="0" cy="18000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6" name="Straight Connector 1065"/>
            <p:cNvCxnSpPr/>
            <p:nvPr/>
          </p:nvCxnSpPr>
          <p:spPr>
            <a:xfrm rot="7200000">
              <a:off x="3633125" y="850780"/>
              <a:ext cx="0" cy="18000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7" name="Straight Connector 1066"/>
            <p:cNvCxnSpPr/>
            <p:nvPr/>
          </p:nvCxnSpPr>
          <p:spPr>
            <a:xfrm rot="14400000">
              <a:off x="3643725" y="1113677"/>
              <a:ext cx="0" cy="18000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68" name="Hexagon 1067"/>
            <p:cNvSpPr/>
            <p:nvPr/>
          </p:nvSpPr>
          <p:spPr>
            <a:xfrm rot="1800000">
              <a:off x="4095116" y="910566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1069" name="Straight Connector 1068"/>
            <p:cNvCxnSpPr/>
            <p:nvPr/>
          </p:nvCxnSpPr>
          <p:spPr>
            <a:xfrm rot="7200000">
              <a:off x="4380411" y="868550"/>
              <a:ext cx="0" cy="18000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0" name="Straight Connector 1069"/>
            <p:cNvCxnSpPr/>
            <p:nvPr/>
          </p:nvCxnSpPr>
          <p:spPr>
            <a:xfrm rot="14400000">
              <a:off x="4391011" y="1131447"/>
              <a:ext cx="0" cy="18000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1" name="Hexagon 1070"/>
            <p:cNvSpPr/>
            <p:nvPr/>
          </p:nvSpPr>
          <p:spPr>
            <a:xfrm rot="1800000">
              <a:off x="4469005" y="915931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1072" name="Straight Connector 1071"/>
            <p:cNvCxnSpPr/>
            <p:nvPr/>
          </p:nvCxnSpPr>
          <p:spPr>
            <a:xfrm rot="7200000">
              <a:off x="4754300" y="873915"/>
              <a:ext cx="0" cy="18000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3" name="Straight Connector 1072"/>
            <p:cNvCxnSpPr/>
            <p:nvPr/>
          </p:nvCxnSpPr>
          <p:spPr>
            <a:xfrm rot="14400000">
              <a:off x="4764900" y="1136812"/>
              <a:ext cx="0" cy="18000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4" name="Hexagon 1073"/>
            <p:cNvSpPr/>
            <p:nvPr/>
          </p:nvSpPr>
          <p:spPr>
            <a:xfrm rot="1800000">
              <a:off x="3721496" y="902820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1075" name="Straight Connector 1074"/>
            <p:cNvCxnSpPr/>
            <p:nvPr/>
          </p:nvCxnSpPr>
          <p:spPr>
            <a:xfrm rot="7200000">
              <a:off x="4006791" y="860804"/>
              <a:ext cx="0" cy="18000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6" name="Straight Connector 1075"/>
            <p:cNvCxnSpPr/>
            <p:nvPr/>
          </p:nvCxnSpPr>
          <p:spPr>
            <a:xfrm rot="14400000">
              <a:off x="4017391" y="1123701"/>
              <a:ext cx="0" cy="18000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7" name="Hexagon 1076"/>
            <p:cNvSpPr/>
            <p:nvPr/>
          </p:nvSpPr>
          <p:spPr>
            <a:xfrm rot="5400000">
              <a:off x="3715532" y="339370"/>
              <a:ext cx="432000" cy="144728"/>
            </a:xfrm>
            <a:prstGeom prst="hexagon">
              <a:avLst>
                <a:gd name="adj" fmla="val 73300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AU"/>
            </a:p>
          </p:txBody>
        </p:sp>
        <p:cxnSp>
          <p:nvCxnSpPr>
            <p:cNvPr id="1078" name="Straight Connector 1077"/>
            <p:cNvCxnSpPr/>
            <p:nvPr/>
          </p:nvCxnSpPr>
          <p:spPr>
            <a:xfrm>
              <a:off x="3886551" y="316570"/>
              <a:ext cx="0" cy="18000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9" name="Straight Connector 1078"/>
            <p:cNvCxnSpPr/>
            <p:nvPr/>
          </p:nvCxnSpPr>
          <p:spPr>
            <a:xfrm flipH="1" flipV="1">
              <a:off x="3928029" y="246382"/>
              <a:ext cx="50400" cy="7200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0" name="Straight Connector 1079"/>
            <p:cNvCxnSpPr/>
            <p:nvPr/>
          </p:nvCxnSpPr>
          <p:spPr>
            <a:xfrm flipV="1">
              <a:off x="3931384" y="503095"/>
              <a:ext cx="50400" cy="72374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1" name="Straight Connector 1080"/>
            <p:cNvCxnSpPr/>
            <p:nvPr/>
          </p:nvCxnSpPr>
          <p:spPr>
            <a:xfrm>
              <a:off x="3931532" y="627734"/>
              <a:ext cx="0" cy="255868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2" name="Straight Connector 1081"/>
            <p:cNvCxnSpPr/>
            <p:nvPr/>
          </p:nvCxnSpPr>
          <p:spPr>
            <a:xfrm>
              <a:off x="4304823" y="627734"/>
              <a:ext cx="0" cy="255868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3" name="Straight Connector 1082"/>
            <p:cNvCxnSpPr/>
            <p:nvPr/>
          </p:nvCxnSpPr>
          <p:spPr>
            <a:xfrm>
              <a:off x="3946816" y="1293208"/>
              <a:ext cx="0" cy="255868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4" name="Straight Connector 1083"/>
            <p:cNvCxnSpPr/>
            <p:nvPr/>
          </p:nvCxnSpPr>
          <p:spPr>
            <a:xfrm>
              <a:off x="4317239" y="1293208"/>
              <a:ext cx="0" cy="255868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5" name="Hexagon 1084"/>
            <p:cNvSpPr/>
            <p:nvPr/>
          </p:nvSpPr>
          <p:spPr>
            <a:xfrm rot="5400000">
              <a:off x="4086442" y="342938"/>
              <a:ext cx="432000" cy="144728"/>
            </a:xfrm>
            <a:prstGeom prst="hexagon">
              <a:avLst>
                <a:gd name="adj" fmla="val 73300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AU"/>
            </a:p>
          </p:txBody>
        </p:sp>
        <p:cxnSp>
          <p:nvCxnSpPr>
            <p:cNvPr id="1086" name="Straight Connector 1085"/>
            <p:cNvCxnSpPr/>
            <p:nvPr/>
          </p:nvCxnSpPr>
          <p:spPr>
            <a:xfrm>
              <a:off x="4257461" y="320138"/>
              <a:ext cx="0" cy="18000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7" name="Straight Connector 1086"/>
            <p:cNvCxnSpPr/>
            <p:nvPr/>
          </p:nvCxnSpPr>
          <p:spPr>
            <a:xfrm flipH="1" flipV="1">
              <a:off x="4298939" y="249950"/>
              <a:ext cx="50400" cy="7200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8" name="Straight Connector 1087"/>
            <p:cNvCxnSpPr/>
            <p:nvPr/>
          </p:nvCxnSpPr>
          <p:spPr>
            <a:xfrm flipV="1">
              <a:off x="4302294" y="506663"/>
              <a:ext cx="50400" cy="72374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9" name="Hexagon 1088"/>
            <p:cNvSpPr/>
            <p:nvPr/>
          </p:nvSpPr>
          <p:spPr>
            <a:xfrm rot="5400000">
              <a:off x="3730816" y="1691400"/>
              <a:ext cx="432000" cy="144728"/>
            </a:xfrm>
            <a:prstGeom prst="hexagon">
              <a:avLst>
                <a:gd name="adj" fmla="val 73300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AU"/>
            </a:p>
          </p:txBody>
        </p:sp>
        <p:cxnSp>
          <p:nvCxnSpPr>
            <p:cNvPr id="1090" name="Straight Connector 1089"/>
            <p:cNvCxnSpPr/>
            <p:nvPr/>
          </p:nvCxnSpPr>
          <p:spPr>
            <a:xfrm>
              <a:off x="3901835" y="1668600"/>
              <a:ext cx="0" cy="18000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1" name="Straight Connector 1090"/>
            <p:cNvCxnSpPr/>
            <p:nvPr/>
          </p:nvCxnSpPr>
          <p:spPr>
            <a:xfrm flipH="1" flipV="1">
              <a:off x="3943313" y="1598412"/>
              <a:ext cx="50400" cy="7200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2" name="Straight Connector 1091"/>
            <p:cNvCxnSpPr/>
            <p:nvPr/>
          </p:nvCxnSpPr>
          <p:spPr>
            <a:xfrm flipV="1">
              <a:off x="3946668" y="1855125"/>
              <a:ext cx="50400" cy="72374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93" name="Hexagon 1092"/>
            <p:cNvSpPr/>
            <p:nvPr/>
          </p:nvSpPr>
          <p:spPr>
            <a:xfrm rot="5400000">
              <a:off x="4101920" y="1686236"/>
              <a:ext cx="432000" cy="144728"/>
            </a:xfrm>
            <a:prstGeom prst="hexagon">
              <a:avLst>
                <a:gd name="adj" fmla="val 73300"/>
                <a:gd name="vf" fmla="val 115470"/>
              </a:avLst>
            </a:prstGeom>
            <a:noFill/>
            <a:ln w="19050">
              <a:solidFill>
                <a:srgbClr val="7030A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AU"/>
            </a:p>
          </p:txBody>
        </p:sp>
        <p:cxnSp>
          <p:nvCxnSpPr>
            <p:cNvPr id="1094" name="Straight Connector 1093"/>
            <p:cNvCxnSpPr/>
            <p:nvPr/>
          </p:nvCxnSpPr>
          <p:spPr>
            <a:xfrm>
              <a:off x="4272939" y="1663436"/>
              <a:ext cx="0" cy="18000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5" name="Straight Connector 1094"/>
            <p:cNvCxnSpPr/>
            <p:nvPr/>
          </p:nvCxnSpPr>
          <p:spPr>
            <a:xfrm flipH="1" flipV="1">
              <a:off x="4314417" y="1593248"/>
              <a:ext cx="50400" cy="72000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6" name="Straight Connector 1095"/>
            <p:cNvCxnSpPr/>
            <p:nvPr/>
          </p:nvCxnSpPr>
          <p:spPr>
            <a:xfrm flipV="1">
              <a:off x="4317772" y="1849961"/>
              <a:ext cx="50400" cy="72374"/>
            </a:xfrm>
            <a:prstGeom prst="line">
              <a:avLst/>
            </a:prstGeom>
            <a:ln w="19050">
              <a:solidFill>
                <a:srgbClr val="7030A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97" name="Group 1096"/>
          <p:cNvGrpSpPr/>
          <p:nvPr/>
        </p:nvGrpSpPr>
        <p:grpSpPr>
          <a:xfrm>
            <a:off x="3644423" y="3166920"/>
            <a:ext cx="1246110" cy="1431325"/>
            <a:chOff x="3347830" y="195734"/>
            <a:chExt cx="1553175" cy="1784030"/>
          </a:xfrm>
        </p:grpSpPr>
        <p:sp>
          <p:nvSpPr>
            <p:cNvPr id="1098" name="Hexagon 1097"/>
            <p:cNvSpPr/>
            <p:nvPr/>
          </p:nvSpPr>
          <p:spPr>
            <a:xfrm rot="1800000">
              <a:off x="3347830" y="892796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1099" name="Straight Connector 1098"/>
            <p:cNvCxnSpPr/>
            <p:nvPr/>
          </p:nvCxnSpPr>
          <p:spPr>
            <a:xfrm>
              <a:off x="3406883" y="977632"/>
              <a:ext cx="0" cy="18000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0" name="Straight Connector 1099"/>
            <p:cNvCxnSpPr/>
            <p:nvPr/>
          </p:nvCxnSpPr>
          <p:spPr>
            <a:xfrm rot="7200000">
              <a:off x="3633125" y="850780"/>
              <a:ext cx="0" cy="18000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1" name="Straight Connector 1100"/>
            <p:cNvCxnSpPr/>
            <p:nvPr/>
          </p:nvCxnSpPr>
          <p:spPr>
            <a:xfrm rot="14400000">
              <a:off x="3643725" y="1113677"/>
              <a:ext cx="0" cy="18000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02" name="Hexagon 1101"/>
            <p:cNvSpPr/>
            <p:nvPr/>
          </p:nvSpPr>
          <p:spPr>
            <a:xfrm rot="1800000">
              <a:off x="4095116" y="910566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1103" name="Straight Connector 1102"/>
            <p:cNvCxnSpPr/>
            <p:nvPr/>
          </p:nvCxnSpPr>
          <p:spPr>
            <a:xfrm rot="7200000">
              <a:off x="4380411" y="868550"/>
              <a:ext cx="0" cy="18000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4" name="Straight Connector 1103"/>
            <p:cNvCxnSpPr/>
            <p:nvPr/>
          </p:nvCxnSpPr>
          <p:spPr>
            <a:xfrm rot="14400000">
              <a:off x="4391011" y="1131447"/>
              <a:ext cx="0" cy="18000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05" name="Hexagon 1104"/>
            <p:cNvSpPr/>
            <p:nvPr/>
          </p:nvSpPr>
          <p:spPr>
            <a:xfrm rot="1800000">
              <a:off x="4469005" y="915931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1106" name="Straight Connector 1105"/>
            <p:cNvCxnSpPr/>
            <p:nvPr/>
          </p:nvCxnSpPr>
          <p:spPr>
            <a:xfrm rot="7200000">
              <a:off x="4754300" y="873915"/>
              <a:ext cx="0" cy="18000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7" name="Straight Connector 1106"/>
            <p:cNvCxnSpPr/>
            <p:nvPr/>
          </p:nvCxnSpPr>
          <p:spPr>
            <a:xfrm rot="14400000">
              <a:off x="4764900" y="1136812"/>
              <a:ext cx="0" cy="18000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08" name="Hexagon 1107"/>
            <p:cNvSpPr/>
            <p:nvPr/>
          </p:nvSpPr>
          <p:spPr>
            <a:xfrm rot="1800000">
              <a:off x="3721496" y="902820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1109" name="Straight Connector 1108"/>
            <p:cNvCxnSpPr/>
            <p:nvPr/>
          </p:nvCxnSpPr>
          <p:spPr>
            <a:xfrm rot="7200000">
              <a:off x="4006791" y="860804"/>
              <a:ext cx="0" cy="18000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0" name="Straight Connector 1109"/>
            <p:cNvCxnSpPr/>
            <p:nvPr/>
          </p:nvCxnSpPr>
          <p:spPr>
            <a:xfrm rot="14400000">
              <a:off x="4017391" y="1123701"/>
              <a:ext cx="0" cy="18000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1" name="Hexagon 1110"/>
            <p:cNvSpPr/>
            <p:nvPr/>
          </p:nvSpPr>
          <p:spPr>
            <a:xfrm rot="5400000">
              <a:off x="3715532" y="339370"/>
              <a:ext cx="432000" cy="144728"/>
            </a:xfrm>
            <a:prstGeom prst="hexagon">
              <a:avLst>
                <a:gd name="adj" fmla="val 73300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AU"/>
            </a:p>
          </p:txBody>
        </p:sp>
        <p:cxnSp>
          <p:nvCxnSpPr>
            <p:cNvPr id="1112" name="Straight Connector 1111"/>
            <p:cNvCxnSpPr/>
            <p:nvPr/>
          </p:nvCxnSpPr>
          <p:spPr>
            <a:xfrm>
              <a:off x="3886551" y="316570"/>
              <a:ext cx="0" cy="18000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3" name="Straight Connector 1112"/>
            <p:cNvCxnSpPr/>
            <p:nvPr/>
          </p:nvCxnSpPr>
          <p:spPr>
            <a:xfrm flipH="1" flipV="1">
              <a:off x="3928029" y="246382"/>
              <a:ext cx="50400" cy="7200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4" name="Straight Connector 1113"/>
            <p:cNvCxnSpPr/>
            <p:nvPr/>
          </p:nvCxnSpPr>
          <p:spPr>
            <a:xfrm flipV="1">
              <a:off x="3931384" y="503095"/>
              <a:ext cx="50400" cy="72374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5" name="Straight Connector 1114"/>
            <p:cNvCxnSpPr/>
            <p:nvPr/>
          </p:nvCxnSpPr>
          <p:spPr>
            <a:xfrm>
              <a:off x="3931532" y="627734"/>
              <a:ext cx="0" cy="255868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6" name="Straight Connector 1115"/>
            <p:cNvCxnSpPr/>
            <p:nvPr/>
          </p:nvCxnSpPr>
          <p:spPr>
            <a:xfrm>
              <a:off x="4304823" y="627734"/>
              <a:ext cx="0" cy="255868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7" name="Straight Connector 1116"/>
            <p:cNvCxnSpPr/>
            <p:nvPr/>
          </p:nvCxnSpPr>
          <p:spPr>
            <a:xfrm>
              <a:off x="3946816" y="1293208"/>
              <a:ext cx="0" cy="255868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8" name="Straight Connector 1117"/>
            <p:cNvCxnSpPr/>
            <p:nvPr/>
          </p:nvCxnSpPr>
          <p:spPr>
            <a:xfrm>
              <a:off x="4317239" y="1293208"/>
              <a:ext cx="0" cy="255868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9" name="Hexagon 1118"/>
            <p:cNvSpPr/>
            <p:nvPr/>
          </p:nvSpPr>
          <p:spPr>
            <a:xfrm rot="5400000">
              <a:off x="4086442" y="342938"/>
              <a:ext cx="432000" cy="144728"/>
            </a:xfrm>
            <a:prstGeom prst="hexagon">
              <a:avLst>
                <a:gd name="adj" fmla="val 73300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AU"/>
            </a:p>
          </p:txBody>
        </p:sp>
        <p:cxnSp>
          <p:nvCxnSpPr>
            <p:cNvPr id="1120" name="Straight Connector 1119"/>
            <p:cNvCxnSpPr/>
            <p:nvPr/>
          </p:nvCxnSpPr>
          <p:spPr>
            <a:xfrm>
              <a:off x="4257461" y="320138"/>
              <a:ext cx="0" cy="18000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1" name="Straight Connector 1120"/>
            <p:cNvCxnSpPr/>
            <p:nvPr/>
          </p:nvCxnSpPr>
          <p:spPr>
            <a:xfrm flipH="1" flipV="1">
              <a:off x="4298939" y="249950"/>
              <a:ext cx="50400" cy="7200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2" name="Straight Connector 1121"/>
            <p:cNvCxnSpPr/>
            <p:nvPr/>
          </p:nvCxnSpPr>
          <p:spPr>
            <a:xfrm flipV="1">
              <a:off x="4302294" y="506663"/>
              <a:ext cx="50400" cy="72374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3" name="Hexagon 1122"/>
            <p:cNvSpPr/>
            <p:nvPr/>
          </p:nvSpPr>
          <p:spPr>
            <a:xfrm rot="5400000">
              <a:off x="3730816" y="1691400"/>
              <a:ext cx="432000" cy="144728"/>
            </a:xfrm>
            <a:prstGeom prst="hexagon">
              <a:avLst>
                <a:gd name="adj" fmla="val 73300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AU"/>
            </a:p>
          </p:txBody>
        </p:sp>
        <p:cxnSp>
          <p:nvCxnSpPr>
            <p:cNvPr id="1124" name="Straight Connector 1123"/>
            <p:cNvCxnSpPr/>
            <p:nvPr/>
          </p:nvCxnSpPr>
          <p:spPr>
            <a:xfrm>
              <a:off x="3901835" y="1668600"/>
              <a:ext cx="0" cy="18000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5" name="Straight Connector 1124"/>
            <p:cNvCxnSpPr/>
            <p:nvPr/>
          </p:nvCxnSpPr>
          <p:spPr>
            <a:xfrm flipH="1" flipV="1">
              <a:off x="3943313" y="1598412"/>
              <a:ext cx="50400" cy="7200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6" name="Straight Connector 1125"/>
            <p:cNvCxnSpPr/>
            <p:nvPr/>
          </p:nvCxnSpPr>
          <p:spPr>
            <a:xfrm flipV="1">
              <a:off x="3946668" y="1855125"/>
              <a:ext cx="50400" cy="72374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7" name="Hexagon 1126"/>
            <p:cNvSpPr/>
            <p:nvPr/>
          </p:nvSpPr>
          <p:spPr>
            <a:xfrm rot="5400000">
              <a:off x="4101920" y="1686236"/>
              <a:ext cx="432000" cy="144728"/>
            </a:xfrm>
            <a:prstGeom prst="hexagon">
              <a:avLst>
                <a:gd name="adj" fmla="val 73300"/>
                <a:gd name="vf" fmla="val 115470"/>
              </a:avLst>
            </a:prstGeom>
            <a:noFill/>
            <a:ln w="19050">
              <a:solidFill>
                <a:srgbClr val="00B05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AU"/>
            </a:p>
          </p:txBody>
        </p:sp>
        <p:cxnSp>
          <p:nvCxnSpPr>
            <p:cNvPr id="1128" name="Straight Connector 1127"/>
            <p:cNvCxnSpPr/>
            <p:nvPr/>
          </p:nvCxnSpPr>
          <p:spPr>
            <a:xfrm>
              <a:off x="4272939" y="1663436"/>
              <a:ext cx="0" cy="18000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9" name="Straight Connector 1128"/>
            <p:cNvCxnSpPr/>
            <p:nvPr/>
          </p:nvCxnSpPr>
          <p:spPr>
            <a:xfrm flipH="1" flipV="1">
              <a:off x="4314417" y="1593248"/>
              <a:ext cx="50400" cy="72000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0" name="Straight Connector 1129"/>
            <p:cNvCxnSpPr/>
            <p:nvPr/>
          </p:nvCxnSpPr>
          <p:spPr>
            <a:xfrm flipV="1">
              <a:off x="4317772" y="1849961"/>
              <a:ext cx="50400" cy="72374"/>
            </a:xfrm>
            <a:prstGeom prst="line">
              <a:avLst/>
            </a:prstGeom>
            <a:ln w="19050"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31" name="Group 1130"/>
          <p:cNvGrpSpPr/>
          <p:nvPr/>
        </p:nvGrpSpPr>
        <p:grpSpPr>
          <a:xfrm>
            <a:off x="2372543" y="3236171"/>
            <a:ext cx="1246110" cy="1431325"/>
            <a:chOff x="3347830" y="195734"/>
            <a:chExt cx="1553175" cy="1784030"/>
          </a:xfrm>
        </p:grpSpPr>
        <p:sp>
          <p:nvSpPr>
            <p:cNvPr id="1132" name="Hexagon 1131"/>
            <p:cNvSpPr/>
            <p:nvPr/>
          </p:nvSpPr>
          <p:spPr>
            <a:xfrm rot="1800000">
              <a:off x="3347830" y="892796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1133" name="Straight Connector 1132"/>
            <p:cNvCxnSpPr/>
            <p:nvPr/>
          </p:nvCxnSpPr>
          <p:spPr>
            <a:xfrm>
              <a:off x="3406883" y="977632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4" name="Straight Connector 1133"/>
            <p:cNvCxnSpPr/>
            <p:nvPr/>
          </p:nvCxnSpPr>
          <p:spPr>
            <a:xfrm rot="7200000">
              <a:off x="3633125" y="850780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5" name="Straight Connector 1134"/>
            <p:cNvCxnSpPr/>
            <p:nvPr/>
          </p:nvCxnSpPr>
          <p:spPr>
            <a:xfrm rot="14400000">
              <a:off x="3643725" y="1113677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6" name="Hexagon 1135"/>
            <p:cNvSpPr/>
            <p:nvPr/>
          </p:nvSpPr>
          <p:spPr>
            <a:xfrm rot="1800000">
              <a:off x="4095116" y="910566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1137" name="Straight Connector 1136"/>
            <p:cNvCxnSpPr/>
            <p:nvPr/>
          </p:nvCxnSpPr>
          <p:spPr>
            <a:xfrm rot="7200000">
              <a:off x="4380411" y="868550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8" name="Straight Connector 1137"/>
            <p:cNvCxnSpPr/>
            <p:nvPr/>
          </p:nvCxnSpPr>
          <p:spPr>
            <a:xfrm rot="14400000">
              <a:off x="4391011" y="1131447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9" name="Hexagon 1138"/>
            <p:cNvSpPr/>
            <p:nvPr/>
          </p:nvSpPr>
          <p:spPr>
            <a:xfrm rot="1800000">
              <a:off x="4469005" y="915931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1140" name="Straight Connector 1139"/>
            <p:cNvCxnSpPr/>
            <p:nvPr/>
          </p:nvCxnSpPr>
          <p:spPr>
            <a:xfrm rot="7200000">
              <a:off x="4754300" y="873915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1" name="Straight Connector 1140"/>
            <p:cNvCxnSpPr/>
            <p:nvPr/>
          </p:nvCxnSpPr>
          <p:spPr>
            <a:xfrm rot="14400000">
              <a:off x="4764900" y="1136812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2" name="Hexagon 1141"/>
            <p:cNvSpPr/>
            <p:nvPr/>
          </p:nvSpPr>
          <p:spPr>
            <a:xfrm rot="1800000">
              <a:off x="3721496" y="902820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1143" name="Straight Connector 1142"/>
            <p:cNvCxnSpPr/>
            <p:nvPr/>
          </p:nvCxnSpPr>
          <p:spPr>
            <a:xfrm rot="7200000">
              <a:off x="4006791" y="860804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4" name="Straight Connector 1143"/>
            <p:cNvCxnSpPr/>
            <p:nvPr/>
          </p:nvCxnSpPr>
          <p:spPr>
            <a:xfrm rot="14400000">
              <a:off x="4017391" y="1123701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5" name="Hexagon 1144"/>
            <p:cNvSpPr/>
            <p:nvPr/>
          </p:nvSpPr>
          <p:spPr>
            <a:xfrm rot="5400000">
              <a:off x="3715532" y="339370"/>
              <a:ext cx="432000" cy="144728"/>
            </a:xfrm>
            <a:prstGeom prst="hexagon">
              <a:avLst>
                <a:gd name="adj" fmla="val 73300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AU"/>
            </a:p>
          </p:txBody>
        </p:sp>
        <p:cxnSp>
          <p:nvCxnSpPr>
            <p:cNvPr id="1146" name="Straight Connector 1145"/>
            <p:cNvCxnSpPr/>
            <p:nvPr/>
          </p:nvCxnSpPr>
          <p:spPr>
            <a:xfrm>
              <a:off x="3886551" y="316570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7" name="Straight Connector 1146"/>
            <p:cNvCxnSpPr/>
            <p:nvPr/>
          </p:nvCxnSpPr>
          <p:spPr>
            <a:xfrm flipH="1" flipV="1">
              <a:off x="3928029" y="246382"/>
              <a:ext cx="50400" cy="72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8" name="Straight Connector 1147"/>
            <p:cNvCxnSpPr/>
            <p:nvPr/>
          </p:nvCxnSpPr>
          <p:spPr>
            <a:xfrm flipV="1">
              <a:off x="3931384" y="503095"/>
              <a:ext cx="50400" cy="72374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9" name="Straight Connector 1148"/>
            <p:cNvCxnSpPr/>
            <p:nvPr/>
          </p:nvCxnSpPr>
          <p:spPr>
            <a:xfrm>
              <a:off x="3931532" y="627734"/>
              <a:ext cx="0" cy="255868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0" name="Straight Connector 1149"/>
            <p:cNvCxnSpPr/>
            <p:nvPr/>
          </p:nvCxnSpPr>
          <p:spPr>
            <a:xfrm>
              <a:off x="4304823" y="627734"/>
              <a:ext cx="0" cy="255868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1" name="Straight Connector 1150"/>
            <p:cNvCxnSpPr/>
            <p:nvPr/>
          </p:nvCxnSpPr>
          <p:spPr>
            <a:xfrm>
              <a:off x="3946816" y="1293208"/>
              <a:ext cx="0" cy="255868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2" name="Straight Connector 1151"/>
            <p:cNvCxnSpPr/>
            <p:nvPr/>
          </p:nvCxnSpPr>
          <p:spPr>
            <a:xfrm>
              <a:off x="4317239" y="1293208"/>
              <a:ext cx="0" cy="255868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53" name="Hexagon 1152"/>
            <p:cNvSpPr/>
            <p:nvPr/>
          </p:nvSpPr>
          <p:spPr>
            <a:xfrm rot="5400000">
              <a:off x="4086442" y="342938"/>
              <a:ext cx="432000" cy="144728"/>
            </a:xfrm>
            <a:prstGeom prst="hexagon">
              <a:avLst>
                <a:gd name="adj" fmla="val 73300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AU"/>
            </a:p>
          </p:txBody>
        </p:sp>
        <p:cxnSp>
          <p:nvCxnSpPr>
            <p:cNvPr id="1154" name="Straight Connector 1153"/>
            <p:cNvCxnSpPr/>
            <p:nvPr/>
          </p:nvCxnSpPr>
          <p:spPr>
            <a:xfrm>
              <a:off x="4257461" y="320138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5" name="Straight Connector 1154"/>
            <p:cNvCxnSpPr/>
            <p:nvPr/>
          </p:nvCxnSpPr>
          <p:spPr>
            <a:xfrm flipH="1" flipV="1">
              <a:off x="4298939" y="249950"/>
              <a:ext cx="50400" cy="72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6" name="Straight Connector 1155"/>
            <p:cNvCxnSpPr/>
            <p:nvPr/>
          </p:nvCxnSpPr>
          <p:spPr>
            <a:xfrm flipV="1">
              <a:off x="4302294" y="506663"/>
              <a:ext cx="50400" cy="72374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57" name="Hexagon 1156"/>
            <p:cNvSpPr/>
            <p:nvPr/>
          </p:nvSpPr>
          <p:spPr>
            <a:xfrm rot="5400000">
              <a:off x="3730816" y="1691400"/>
              <a:ext cx="432000" cy="144728"/>
            </a:xfrm>
            <a:prstGeom prst="hexagon">
              <a:avLst>
                <a:gd name="adj" fmla="val 73300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AU"/>
            </a:p>
          </p:txBody>
        </p:sp>
        <p:cxnSp>
          <p:nvCxnSpPr>
            <p:cNvPr id="1158" name="Straight Connector 1157"/>
            <p:cNvCxnSpPr/>
            <p:nvPr/>
          </p:nvCxnSpPr>
          <p:spPr>
            <a:xfrm>
              <a:off x="3901835" y="1668600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9" name="Straight Connector 1158"/>
            <p:cNvCxnSpPr/>
            <p:nvPr/>
          </p:nvCxnSpPr>
          <p:spPr>
            <a:xfrm flipH="1" flipV="1">
              <a:off x="3943313" y="1598412"/>
              <a:ext cx="50400" cy="72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0" name="Straight Connector 1159"/>
            <p:cNvCxnSpPr/>
            <p:nvPr/>
          </p:nvCxnSpPr>
          <p:spPr>
            <a:xfrm flipV="1">
              <a:off x="3946668" y="1855125"/>
              <a:ext cx="50400" cy="72374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61" name="Hexagon 1160"/>
            <p:cNvSpPr/>
            <p:nvPr/>
          </p:nvSpPr>
          <p:spPr>
            <a:xfrm rot="5400000">
              <a:off x="4101920" y="1686236"/>
              <a:ext cx="432000" cy="144728"/>
            </a:xfrm>
            <a:prstGeom prst="hexagon">
              <a:avLst>
                <a:gd name="adj" fmla="val 73300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AU"/>
            </a:p>
          </p:txBody>
        </p:sp>
        <p:cxnSp>
          <p:nvCxnSpPr>
            <p:cNvPr id="1162" name="Straight Connector 1161"/>
            <p:cNvCxnSpPr/>
            <p:nvPr/>
          </p:nvCxnSpPr>
          <p:spPr>
            <a:xfrm>
              <a:off x="4272939" y="1663436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3" name="Straight Connector 1162"/>
            <p:cNvCxnSpPr/>
            <p:nvPr/>
          </p:nvCxnSpPr>
          <p:spPr>
            <a:xfrm flipH="1" flipV="1">
              <a:off x="4314417" y="1593248"/>
              <a:ext cx="50400" cy="72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4" name="Straight Connector 1163"/>
            <p:cNvCxnSpPr/>
            <p:nvPr/>
          </p:nvCxnSpPr>
          <p:spPr>
            <a:xfrm flipV="1">
              <a:off x="4317772" y="1849961"/>
              <a:ext cx="50400" cy="72374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65" name="Freeform 1164"/>
          <p:cNvSpPr/>
          <p:nvPr/>
        </p:nvSpPr>
        <p:spPr>
          <a:xfrm>
            <a:off x="5663686" y="3757429"/>
            <a:ext cx="1931670" cy="507899"/>
          </a:xfrm>
          <a:custGeom>
            <a:avLst/>
            <a:gdLst>
              <a:gd name="connsiteX0" fmla="*/ 0 w 1064418"/>
              <a:gd name="connsiteY0" fmla="*/ 0 h 731044"/>
              <a:gd name="connsiteX1" fmla="*/ 73818 w 1064418"/>
              <a:gd name="connsiteY1" fmla="*/ 726281 h 731044"/>
              <a:gd name="connsiteX2" fmla="*/ 150018 w 1064418"/>
              <a:gd name="connsiteY2" fmla="*/ 4763 h 731044"/>
              <a:gd name="connsiteX3" fmla="*/ 219075 w 1064418"/>
              <a:gd name="connsiteY3" fmla="*/ 723900 h 731044"/>
              <a:gd name="connsiteX4" fmla="*/ 288131 w 1064418"/>
              <a:gd name="connsiteY4" fmla="*/ 4763 h 731044"/>
              <a:gd name="connsiteX5" fmla="*/ 361950 w 1064418"/>
              <a:gd name="connsiteY5" fmla="*/ 726281 h 731044"/>
              <a:gd name="connsiteX6" fmla="*/ 435768 w 1064418"/>
              <a:gd name="connsiteY6" fmla="*/ 2381 h 731044"/>
              <a:gd name="connsiteX7" fmla="*/ 504825 w 1064418"/>
              <a:gd name="connsiteY7" fmla="*/ 723900 h 731044"/>
              <a:gd name="connsiteX8" fmla="*/ 578643 w 1064418"/>
              <a:gd name="connsiteY8" fmla="*/ 7144 h 731044"/>
              <a:gd name="connsiteX9" fmla="*/ 650081 w 1064418"/>
              <a:gd name="connsiteY9" fmla="*/ 731044 h 731044"/>
              <a:gd name="connsiteX10" fmla="*/ 721518 w 1064418"/>
              <a:gd name="connsiteY10" fmla="*/ 7144 h 731044"/>
              <a:gd name="connsiteX11" fmla="*/ 771525 w 1064418"/>
              <a:gd name="connsiteY11" fmla="*/ 366713 h 731044"/>
              <a:gd name="connsiteX12" fmla="*/ 1064418 w 1064418"/>
              <a:gd name="connsiteY12" fmla="*/ 404813 h 731044"/>
              <a:gd name="connsiteX0" fmla="*/ 0 w 1064418"/>
              <a:gd name="connsiteY0" fmla="*/ 0 h 731044"/>
              <a:gd name="connsiteX1" fmla="*/ 73818 w 1064418"/>
              <a:gd name="connsiteY1" fmla="*/ 726281 h 731044"/>
              <a:gd name="connsiteX2" fmla="*/ 150018 w 1064418"/>
              <a:gd name="connsiteY2" fmla="*/ 4763 h 731044"/>
              <a:gd name="connsiteX3" fmla="*/ 219075 w 1064418"/>
              <a:gd name="connsiteY3" fmla="*/ 723900 h 731044"/>
              <a:gd name="connsiteX4" fmla="*/ 288131 w 1064418"/>
              <a:gd name="connsiteY4" fmla="*/ 4763 h 731044"/>
              <a:gd name="connsiteX5" fmla="*/ 361950 w 1064418"/>
              <a:gd name="connsiteY5" fmla="*/ 726281 h 731044"/>
              <a:gd name="connsiteX6" fmla="*/ 435768 w 1064418"/>
              <a:gd name="connsiteY6" fmla="*/ 2381 h 731044"/>
              <a:gd name="connsiteX7" fmla="*/ 504825 w 1064418"/>
              <a:gd name="connsiteY7" fmla="*/ 723900 h 731044"/>
              <a:gd name="connsiteX8" fmla="*/ 578643 w 1064418"/>
              <a:gd name="connsiteY8" fmla="*/ 7144 h 731044"/>
              <a:gd name="connsiteX9" fmla="*/ 650081 w 1064418"/>
              <a:gd name="connsiteY9" fmla="*/ 731044 h 731044"/>
              <a:gd name="connsiteX10" fmla="*/ 721518 w 1064418"/>
              <a:gd name="connsiteY10" fmla="*/ 7144 h 731044"/>
              <a:gd name="connsiteX11" fmla="*/ 781050 w 1064418"/>
              <a:gd name="connsiteY11" fmla="*/ 390320 h 731044"/>
              <a:gd name="connsiteX12" fmla="*/ 1064418 w 1064418"/>
              <a:gd name="connsiteY12" fmla="*/ 404813 h 731044"/>
              <a:gd name="connsiteX0" fmla="*/ 0 w 1064418"/>
              <a:gd name="connsiteY0" fmla="*/ 0 h 731044"/>
              <a:gd name="connsiteX1" fmla="*/ 73818 w 1064418"/>
              <a:gd name="connsiteY1" fmla="*/ 726281 h 731044"/>
              <a:gd name="connsiteX2" fmla="*/ 150018 w 1064418"/>
              <a:gd name="connsiteY2" fmla="*/ 4763 h 731044"/>
              <a:gd name="connsiteX3" fmla="*/ 219075 w 1064418"/>
              <a:gd name="connsiteY3" fmla="*/ 723900 h 731044"/>
              <a:gd name="connsiteX4" fmla="*/ 288131 w 1064418"/>
              <a:gd name="connsiteY4" fmla="*/ 4763 h 731044"/>
              <a:gd name="connsiteX5" fmla="*/ 361950 w 1064418"/>
              <a:gd name="connsiteY5" fmla="*/ 726281 h 731044"/>
              <a:gd name="connsiteX6" fmla="*/ 435768 w 1064418"/>
              <a:gd name="connsiteY6" fmla="*/ 2381 h 731044"/>
              <a:gd name="connsiteX7" fmla="*/ 504825 w 1064418"/>
              <a:gd name="connsiteY7" fmla="*/ 723900 h 731044"/>
              <a:gd name="connsiteX8" fmla="*/ 578643 w 1064418"/>
              <a:gd name="connsiteY8" fmla="*/ 7144 h 731044"/>
              <a:gd name="connsiteX9" fmla="*/ 650081 w 1064418"/>
              <a:gd name="connsiteY9" fmla="*/ 731044 h 731044"/>
              <a:gd name="connsiteX10" fmla="*/ 721518 w 1064418"/>
              <a:gd name="connsiteY10" fmla="*/ 7144 h 731044"/>
              <a:gd name="connsiteX11" fmla="*/ 781050 w 1064418"/>
              <a:gd name="connsiteY11" fmla="*/ 390320 h 731044"/>
              <a:gd name="connsiteX12" fmla="*/ 1064418 w 1064418"/>
              <a:gd name="connsiteY12" fmla="*/ 404813 h 731044"/>
              <a:gd name="connsiteX0" fmla="*/ 0 w 1064418"/>
              <a:gd name="connsiteY0" fmla="*/ 0 h 731044"/>
              <a:gd name="connsiteX1" fmla="*/ 73818 w 1064418"/>
              <a:gd name="connsiteY1" fmla="*/ 726281 h 731044"/>
              <a:gd name="connsiteX2" fmla="*/ 150018 w 1064418"/>
              <a:gd name="connsiteY2" fmla="*/ 4763 h 731044"/>
              <a:gd name="connsiteX3" fmla="*/ 219075 w 1064418"/>
              <a:gd name="connsiteY3" fmla="*/ 723900 h 731044"/>
              <a:gd name="connsiteX4" fmla="*/ 288131 w 1064418"/>
              <a:gd name="connsiteY4" fmla="*/ 4763 h 731044"/>
              <a:gd name="connsiteX5" fmla="*/ 361950 w 1064418"/>
              <a:gd name="connsiteY5" fmla="*/ 726281 h 731044"/>
              <a:gd name="connsiteX6" fmla="*/ 435768 w 1064418"/>
              <a:gd name="connsiteY6" fmla="*/ 2381 h 731044"/>
              <a:gd name="connsiteX7" fmla="*/ 504825 w 1064418"/>
              <a:gd name="connsiteY7" fmla="*/ 723900 h 731044"/>
              <a:gd name="connsiteX8" fmla="*/ 578643 w 1064418"/>
              <a:gd name="connsiteY8" fmla="*/ 7144 h 731044"/>
              <a:gd name="connsiteX9" fmla="*/ 650081 w 1064418"/>
              <a:gd name="connsiteY9" fmla="*/ 731044 h 731044"/>
              <a:gd name="connsiteX10" fmla="*/ 721518 w 1064418"/>
              <a:gd name="connsiteY10" fmla="*/ 7144 h 731044"/>
              <a:gd name="connsiteX11" fmla="*/ 781050 w 1064418"/>
              <a:gd name="connsiteY11" fmla="*/ 390320 h 731044"/>
              <a:gd name="connsiteX12" fmla="*/ 962025 w 1064418"/>
              <a:gd name="connsiteY12" fmla="*/ 439909 h 731044"/>
              <a:gd name="connsiteX13" fmla="*/ 1064418 w 1064418"/>
              <a:gd name="connsiteY13" fmla="*/ 404813 h 731044"/>
              <a:gd name="connsiteX0" fmla="*/ 0 w 1066799"/>
              <a:gd name="connsiteY0" fmla="*/ 0 h 731044"/>
              <a:gd name="connsiteX1" fmla="*/ 73818 w 1066799"/>
              <a:gd name="connsiteY1" fmla="*/ 726281 h 731044"/>
              <a:gd name="connsiteX2" fmla="*/ 150018 w 1066799"/>
              <a:gd name="connsiteY2" fmla="*/ 4763 h 731044"/>
              <a:gd name="connsiteX3" fmla="*/ 219075 w 1066799"/>
              <a:gd name="connsiteY3" fmla="*/ 723900 h 731044"/>
              <a:gd name="connsiteX4" fmla="*/ 288131 w 1066799"/>
              <a:gd name="connsiteY4" fmla="*/ 4763 h 731044"/>
              <a:gd name="connsiteX5" fmla="*/ 361950 w 1066799"/>
              <a:gd name="connsiteY5" fmla="*/ 726281 h 731044"/>
              <a:gd name="connsiteX6" fmla="*/ 435768 w 1066799"/>
              <a:gd name="connsiteY6" fmla="*/ 2381 h 731044"/>
              <a:gd name="connsiteX7" fmla="*/ 504825 w 1066799"/>
              <a:gd name="connsiteY7" fmla="*/ 723900 h 731044"/>
              <a:gd name="connsiteX8" fmla="*/ 578643 w 1066799"/>
              <a:gd name="connsiteY8" fmla="*/ 7144 h 731044"/>
              <a:gd name="connsiteX9" fmla="*/ 650081 w 1066799"/>
              <a:gd name="connsiteY9" fmla="*/ 731044 h 731044"/>
              <a:gd name="connsiteX10" fmla="*/ 721518 w 1066799"/>
              <a:gd name="connsiteY10" fmla="*/ 7144 h 731044"/>
              <a:gd name="connsiteX11" fmla="*/ 781050 w 1066799"/>
              <a:gd name="connsiteY11" fmla="*/ 390320 h 731044"/>
              <a:gd name="connsiteX12" fmla="*/ 962025 w 1066799"/>
              <a:gd name="connsiteY12" fmla="*/ 439909 h 731044"/>
              <a:gd name="connsiteX13" fmla="*/ 1066799 w 1066799"/>
              <a:gd name="connsiteY13" fmla="*/ 444155 h 731044"/>
              <a:gd name="connsiteX0" fmla="*/ 0 w 1066799"/>
              <a:gd name="connsiteY0" fmla="*/ 0 h 731044"/>
              <a:gd name="connsiteX1" fmla="*/ 73818 w 1066799"/>
              <a:gd name="connsiteY1" fmla="*/ 726281 h 731044"/>
              <a:gd name="connsiteX2" fmla="*/ 150018 w 1066799"/>
              <a:gd name="connsiteY2" fmla="*/ 4763 h 731044"/>
              <a:gd name="connsiteX3" fmla="*/ 219075 w 1066799"/>
              <a:gd name="connsiteY3" fmla="*/ 723900 h 731044"/>
              <a:gd name="connsiteX4" fmla="*/ 288131 w 1066799"/>
              <a:gd name="connsiteY4" fmla="*/ 4763 h 731044"/>
              <a:gd name="connsiteX5" fmla="*/ 361950 w 1066799"/>
              <a:gd name="connsiteY5" fmla="*/ 726281 h 731044"/>
              <a:gd name="connsiteX6" fmla="*/ 435768 w 1066799"/>
              <a:gd name="connsiteY6" fmla="*/ 2381 h 731044"/>
              <a:gd name="connsiteX7" fmla="*/ 504825 w 1066799"/>
              <a:gd name="connsiteY7" fmla="*/ 723900 h 731044"/>
              <a:gd name="connsiteX8" fmla="*/ 578643 w 1066799"/>
              <a:gd name="connsiteY8" fmla="*/ 7144 h 731044"/>
              <a:gd name="connsiteX9" fmla="*/ 650081 w 1066799"/>
              <a:gd name="connsiteY9" fmla="*/ 731044 h 731044"/>
              <a:gd name="connsiteX10" fmla="*/ 721518 w 1066799"/>
              <a:gd name="connsiteY10" fmla="*/ 7144 h 731044"/>
              <a:gd name="connsiteX11" fmla="*/ 781050 w 1066799"/>
              <a:gd name="connsiteY11" fmla="*/ 390320 h 731044"/>
              <a:gd name="connsiteX12" fmla="*/ 848728 w 1066799"/>
              <a:gd name="connsiteY12" fmla="*/ 429627 h 731044"/>
              <a:gd name="connsiteX13" fmla="*/ 1066799 w 1066799"/>
              <a:gd name="connsiteY13" fmla="*/ 444155 h 731044"/>
              <a:gd name="connsiteX0" fmla="*/ 0 w 888762"/>
              <a:gd name="connsiteY0" fmla="*/ 0 h 731044"/>
              <a:gd name="connsiteX1" fmla="*/ 73818 w 888762"/>
              <a:gd name="connsiteY1" fmla="*/ 726281 h 731044"/>
              <a:gd name="connsiteX2" fmla="*/ 150018 w 888762"/>
              <a:gd name="connsiteY2" fmla="*/ 4763 h 731044"/>
              <a:gd name="connsiteX3" fmla="*/ 219075 w 888762"/>
              <a:gd name="connsiteY3" fmla="*/ 723900 h 731044"/>
              <a:gd name="connsiteX4" fmla="*/ 288131 w 888762"/>
              <a:gd name="connsiteY4" fmla="*/ 4763 h 731044"/>
              <a:gd name="connsiteX5" fmla="*/ 361950 w 888762"/>
              <a:gd name="connsiteY5" fmla="*/ 726281 h 731044"/>
              <a:gd name="connsiteX6" fmla="*/ 435768 w 888762"/>
              <a:gd name="connsiteY6" fmla="*/ 2381 h 731044"/>
              <a:gd name="connsiteX7" fmla="*/ 504825 w 888762"/>
              <a:gd name="connsiteY7" fmla="*/ 723900 h 731044"/>
              <a:gd name="connsiteX8" fmla="*/ 578643 w 888762"/>
              <a:gd name="connsiteY8" fmla="*/ 7144 h 731044"/>
              <a:gd name="connsiteX9" fmla="*/ 650081 w 888762"/>
              <a:gd name="connsiteY9" fmla="*/ 731044 h 731044"/>
              <a:gd name="connsiteX10" fmla="*/ 721518 w 888762"/>
              <a:gd name="connsiteY10" fmla="*/ 7144 h 731044"/>
              <a:gd name="connsiteX11" fmla="*/ 781050 w 888762"/>
              <a:gd name="connsiteY11" fmla="*/ 390320 h 731044"/>
              <a:gd name="connsiteX12" fmla="*/ 848728 w 888762"/>
              <a:gd name="connsiteY12" fmla="*/ 429627 h 731044"/>
              <a:gd name="connsiteX13" fmla="*/ 888762 w 888762"/>
              <a:gd name="connsiteY13" fmla="*/ 427016 h 731044"/>
              <a:gd name="connsiteX0" fmla="*/ 0 w 888762"/>
              <a:gd name="connsiteY0" fmla="*/ 0 h 731044"/>
              <a:gd name="connsiteX1" fmla="*/ 73818 w 888762"/>
              <a:gd name="connsiteY1" fmla="*/ 726281 h 731044"/>
              <a:gd name="connsiteX2" fmla="*/ 150018 w 888762"/>
              <a:gd name="connsiteY2" fmla="*/ 4763 h 731044"/>
              <a:gd name="connsiteX3" fmla="*/ 219075 w 888762"/>
              <a:gd name="connsiteY3" fmla="*/ 723900 h 731044"/>
              <a:gd name="connsiteX4" fmla="*/ 288131 w 888762"/>
              <a:gd name="connsiteY4" fmla="*/ 4763 h 731044"/>
              <a:gd name="connsiteX5" fmla="*/ 361950 w 888762"/>
              <a:gd name="connsiteY5" fmla="*/ 726281 h 731044"/>
              <a:gd name="connsiteX6" fmla="*/ 435768 w 888762"/>
              <a:gd name="connsiteY6" fmla="*/ 2381 h 731044"/>
              <a:gd name="connsiteX7" fmla="*/ 504825 w 888762"/>
              <a:gd name="connsiteY7" fmla="*/ 723900 h 731044"/>
              <a:gd name="connsiteX8" fmla="*/ 578643 w 888762"/>
              <a:gd name="connsiteY8" fmla="*/ 7144 h 731044"/>
              <a:gd name="connsiteX9" fmla="*/ 650081 w 888762"/>
              <a:gd name="connsiteY9" fmla="*/ 731044 h 731044"/>
              <a:gd name="connsiteX10" fmla="*/ 721518 w 888762"/>
              <a:gd name="connsiteY10" fmla="*/ 7144 h 731044"/>
              <a:gd name="connsiteX11" fmla="*/ 781050 w 888762"/>
              <a:gd name="connsiteY11" fmla="*/ 390320 h 731044"/>
              <a:gd name="connsiteX12" fmla="*/ 848728 w 888762"/>
              <a:gd name="connsiteY12" fmla="*/ 429627 h 731044"/>
              <a:gd name="connsiteX13" fmla="*/ 888762 w 888762"/>
              <a:gd name="connsiteY13" fmla="*/ 427016 h 731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88762" h="731044">
                <a:moveTo>
                  <a:pt x="0" y="0"/>
                </a:moveTo>
                <a:cubicBezTo>
                  <a:pt x="24407" y="362743"/>
                  <a:pt x="48815" y="725487"/>
                  <a:pt x="73818" y="726281"/>
                </a:cubicBezTo>
                <a:cubicBezTo>
                  <a:pt x="98821" y="727075"/>
                  <a:pt x="125809" y="5160"/>
                  <a:pt x="150018" y="4763"/>
                </a:cubicBezTo>
                <a:cubicBezTo>
                  <a:pt x="174227" y="4366"/>
                  <a:pt x="196056" y="723900"/>
                  <a:pt x="219075" y="723900"/>
                </a:cubicBezTo>
                <a:cubicBezTo>
                  <a:pt x="242094" y="723900"/>
                  <a:pt x="264319" y="4366"/>
                  <a:pt x="288131" y="4763"/>
                </a:cubicBezTo>
                <a:cubicBezTo>
                  <a:pt x="311944" y="5160"/>
                  <a:pt x="337344" y="726678"/>
                  <a:pt x="361950" y="726281"/>
                </a:cubicBezTo>
                <a:cubicBezTo>
                  <a:pt x="386556" y="725884"/>
                  <a:pt x="411956" y="2778"/>
                  <a:pt x="435768" y="2381"/>
                </a:cubicBezTo>
                <a:cubicBezTo>
                  <a:pt x="459581" y="1984"/>
                  <a:pt x="481013" y="723106"/>
                  <a:pt x="504825" y="723900"/>
                </a:cubicBezTo>
                <a:cubicBezTo>
                  <a:pt x="528637" y="724694"/>
                  <a:pt x="554434" y="5953"/>
                  <a:pt x="578643" y="7144"/>
                </a:cubicBezTo>
                <a:cubicBezTo>
                  <a:pt x="602852" y="8335"/>
                  <a:pt x="626269" y="731044"/>
                  <a:pt x="650081" y="731044"/>
                </a:cubicBezTo>
                <a:cubicBezTo>
                  <a:pt x="673893" y="731044"/>
                  <a:pt x="699690" y="63931"/>
                  <a:pt x="721518" y="7144"/>
                </a:cubicBezTo>
                <a:cubicBezTo>
                  <a:pt x="743346" y="-49643"/>
                  <a:pt x="759848" y="319906"/>
                  <a:pt x="781050" y="390320"/>
                </a:cubicBezTo>
                <a:cubicBezTo>
                  <a:pt x="802252" y="460734"/>
                  <a:pt x="833871" y="420358"/>
                  <a:pt x="848728" y="429627"/>
                </a:cubicBezTo>
                <a:cubicBezTo>
                  <a:pt x="895956" y="432043"/>
                  <a:pt x="872887" y="432865"/>
                  <a:pt x="888762" y="427016"/>
                </a:cubicBezTo>
              </a:path>
            </a:pathLst>
          </a:custGeom>
          <a:ln w="63500">
            <a:solidFill>
              <a:srgbClr val="F5EA0B"/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extBox 1"/>
          <p:cNvSpPr txBox="1"/>
          <p:nvPr/>
        </p:nvSpPr>
        <p:spPr>
          <a:xfrm>
            <a:off x="8096250" y="5145564"/>
            <a:ext cx="647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e-</a:t>
            </a:r>
            <a:endParaRPr lang="en-AU" dirty="0"/>
          </a:p>
        </p:txBody>
      </p:sp>
      <p:grpSp>
        <p:nvGrpSpPr>
          <p:cNvPr id="1267" name="Group 1266"/>
          <p:cNvGrpSpPr/>
          <p:nvPr/>
        </p:nvGrpSpPr>
        <p:grpSpPr>
          <a:xfrm>
            <a:off x="6300000" y="3996000"/>
            <a:ext cx="2408885" cy="2233899"/>
            <a:chOff x="6598536" y="4572834"/>
            <a:chExt cx="2408885" cy="2233899"/>
          </a:xfrm>
        </p:grpSpPr>
        <p:grpSp>
          <p:nvGrpSpPr>
            <p:cNvPr id="1268" name="Group 1267"/>
            <p:cNvGrpSpPr/>
            <p:nvPr/>
          </p:nvGrpSpPr>
          <p:grpSpPr>
            <a:xfrm>
              <a:off x="6598536" y="4638590"/>
              <a:ext cx="2154410" cy="2168143"/>
              <a:chOff x="6598536" y="4638590"/>
              <a:chExt cx="2154410" cy="2168143"/>
            </a:xfrm>
          </p:grpSpPr>
          <p:sp>
            <p:nvSpPr>
              <p:cNvPr id="1281" name="Hexagon 1280"/>
              <p:cNvSpPr/>
              <p:nvPr/>
            </p:nvSpPr>
            <p:spPr>
              <a:xfrm rot="1800000">
                <a:off x="7050213" y="5737321"/>
                <a:ext cx="341971" cy="284976"/>
              </a:xfrm>
              <a:prstGeom prst="hexagon">
                <a:avLst>
                  <a:gd name="adj" fmla="val 28875"/>
                  <a:gd name="vf" fmla="val 115470"/>
                </a:avLst>
              </a:prstGeom>
              <a:noFill/>
              <a:ln w="19050">
                <a:solidFill>
                  <a:srgbClr val="00B050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sz="1000">
                  <a:solidFill>
                    <a:srgbClr val="00B050"/>
                  </a:solidFill>
                </a:endParaRPr>
              </a:p>
            </p:txBody>
          </p:sp>
          <p:sp>
            <p:nvSpPr>
              <p:cNvPr id="1282" name="Hexagon 1281"/>
              <p:cNvSpPr/>
              <p:nvPr/>
            </p:nvSpPr>
            <p:spPr>
              <a:xfrm rot="1800000">
                <a:off x="6598536" y="5998630"/>
                <a:ext cx="341971" cy="284976"/>
              </a:xfrm>
              <a:prstGeom prst="hexagon">
                <a:avLst>
                  <a:gd name="adj" fmla="val 28875"/>
                  <a:gd name="vf" fmla="val 115470"/>
                </a:avLst>
              </a:prstGeom>
              <a:noFill/>
              <a:ln w="19050">
                <a:solidFill>
                  <a:srgbClr val="00B050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sz="1000">
                  <a:solidFill>
                    <a:srgbClr val="00B050"/>
                  </a:solidFill>
                </a:endParaRPr>
              </a:p>
            </p:txBody>
          </p:sp>
          <p:sp>
            <p:nvSpPr>
              <p:cNvPr id="1283" name="Hexagon 1282"/>
              <p:cNvSpPr/>
              <p:nvPr/>
            </p:nvSpPr>
            <p:spPr>
              <a:xfrm rot="1800000">
                <a:off x="6895993" y="6521757"/>
                <a:ext cx="341971" cy="284976"/>
              </a:xfrm>
              <a:prstGeom prst="hexagon">
                <a:avLst>
                  <a:gd name="adj" fmla="val 28875"/>
                  <a:gd name="vf" fmla="val 115470"/>
                </a:avLst>
              </a:prstGeom>
              <a:noFill/>
              <a:ln w="19050">
                <a:solidFill>
                  <a:srgbClr val="00B050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sz="1000">
                  <a:solidFill>
                    <a:srgbClr val="00B050"/>
                  </a:solidFill>
                </a:endParaRPr>
              </a:p>
            </p:txBody>
          </p:sp>
          <p:sp>
            <p:nvSpPr>
              <p:cNvPr id="1284" name="Hexagon 1283"/>
              <p:cNvSpPr/>
              <p:nvPr/>
            </p:nvSpPr>
            <p:spPr>
              <a:xfrm rot="4337996">
                <a:off x="7299953" y="5157850"/>
                <a:ext cx="341971" cy="284976"/>
              </a:xfrm>
              <a:prstGeom prst="hexagon">
                <a:avLst>
                  <a:gd name="adj" fmla="val 28875"/>
                  <a:gd name="vf" fmla="val 115470"/>
                </a:avLst>
              </a:prstGeom>
              <a:noFill/>
              <a:ln w="19050">
                <a:solidFill>
                  <a:srgbClr val="00B050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sz="1000">
                  <a:solidFill>
                    <a:srgbClr val="00B050"/>
                  </a:solidFill>
                </a:endParaRPr>
              </a:p>
            </p:txBody>
          </p:sp>
          <p:sp>
            <p:nvSpPr>
              <p:cNvPr id="1285" name="Regular Pentagon 1284"/>
              <p:cNvSpPr/>
              <p:nvPr/>
            </p:nvSpPr>
            <p:spPr>
              <a:xfrm>
                <a:off x="6845772" y="5156884"/>
                <a:ext cx="285016" cy="273779"/>
              </a:xfrm>
              <a:prstGeom prst="pentagon">
                <a:avLst/>
              </a:prstGeom>
              <a:noFill/>
              <a:ln w="19050">
                <a:solidFill>
                  <a:srgbClr val="00B050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sz="1000">
                  <a:solidFill>
                    <a:srgbClr val="00B050"/>
                  </a:solidFill>
                </a:endParaRPr>
              </a:p>
            </p:txBody>
          </p:sp>
          <p:sp>
            <p:nvSpPr>
              <p:cNvPr id="1286" name="Regular Pentagon 1285"/>
              <p:cNvSpPr/>
              <p:nvPr/>
            </p:nvSpPr>
            <p:spPr>
              <a:xfrm rot="2160000">
                <a:off x="7085622" y="5236432"/>
                <a:ext cx="285016" cy="273779"/>
              </a:xfrm>
              <a:prstGeom prst="pentagon">
                <a:avLst/>
              </a:prstGeom>
              <a:noFill/>
              <a:ln w="19050">
                <a:solidFill>
                  <a:srgbClr val="00B050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sz="1000">
                  <a:solidFill>
                    <a:srgbClr val="00B050"/>
                  </a:solidFill>
                </a:endParaRPr>
              </a:p>
            </p:txBody>
          </p:sp>
          <p:sp>
            <p:nvSpPr>
              <p:cNvPr id="1287" name="Regular Pentagon 1286"/>
              <p:cNvSpPr/>
              <p:nvPr/>
            </p:nvSpPr>
            <p:spPr>
              <a:xfrm rot="21308467">
                <a:off x="7879542" y="4945035"/>
                <a:ext cx="285016" cy="273779"/>
              </a:xfrm>
              <a:prstGeom prst="pentagon">
                <a:avLst/>
              </a:prstGeom>
              <a:noFill/>
              <a:ln w="19050">
                <a:solidFill>
                  <a:srgbClr val="00B050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sz="1000">
                  <a:solidFill>
                    <a:srgbClr val="00B050"/>
                  </a:solidFill>
                </a:endParaRPr>
              </a:p>
            </p:txBody>
          </p:sp>
          <p:sp>
            <p:nvSpPr>
              <p:cNvPr id="1288" name="Regular Pentagon 1287"/>
              <p:cNvSpPr/>
              <p:nvPr/>
            </p:nvSpPr>
            <p:spPr>
              <a:xfrm rot="2019499">
                <a:off x="8322275" y="4752109"/>
                <a:ext cx="285016" cy="273779"/>
              </a:xfrm>
              <a:prstGeom prst="pentagon">
                <a:avLst/>
              </a:prstGeom>
              <a:noFill/>
              <a:ln w="19050">
                <a:solidFill>
                  <a:srgbClr val="00B050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sz="1000">
                  <a:solidFill>
                    <a:srgbClr val="00B050"/>
                  </a:solidFill>
                </a:endParaRPr>
              </a:p>
            </p:txBody>
          </p:sp>
          <p:cxnSp>
            <p:nvCxnSpPr>
              <p:cNvPr id="1289" name="Straight Connector 1288"/>
              <p:cNvCxnSpPr>
                <a:stCxn id="1282" idx="0"/>
              </p:cNvCxnSpPr>
              <p:nvPr/>
            </p:nvCxnSpPr>
            <p:spPr>
              <a:xfrm>
                <a:off x="6917599" y="6226611"/>
                <a:ext cx="149380" cy="90739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0" name="Straight Connector 1289"/>
              <p:cNvCxnSpPr>
                <a:stCxn id="1281" idx="1"/>
              </p:cNvCxnSpPr>
              <p:nvPr/>
            </p:nvCxnSpPr>
            <p:spPr>
              <a:xfrm>
                <a:off x="7226770" y="6047557"/>
                <a:ext cx="0" cy="183120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1" name="Straight Connector 1290"/>
              <p:cNvCxnSpPr>
                <a:stCxn id="1283" idx="4"/>
              </p:cNvCxnSpPr>
              <p:nvPr/>
            </p:nvCxnSpPr>
            <p:spPr>
              <a:xfrm flipV="1">
                <a:off x="7061407" y="6307367"/>
                <a:ext cx="0" cy="189130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2" name="Straight Connector 1291"/>
              <p:cNvCxnSpPr/>
              <p:nvPr/>
            </p:nvCxnSpPr>
            <p:spPr>
              <a:xfrm flipV="1">
                <a:off x="7061407" y="6222203"/>
                <a:ext cx="166722" cy="95146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3" name="Straight Connector 1292"/>
              <p:cNvCxnSpPr/>
              <p:nvPr/>
            </p:nvCxnSpPr>
            <p:spPr>
              <a:xfrm flipV="1">
                <a:off x="7077203" y="6222203"/>
                <a:ext cx="104844" cy="59797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4" name="Straight Connector 1293"/>
              <p:cNvCxnSpPr/>
              <p:nvPr/>
            </p:nvCxnSpPr>
            <p:spPr>
              <a:xfrm flipH="1">
                <a:off x="7218811" y="5531159"/>
                <a:ext cx="0" cy="183120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5" name="Straight Connector 1294"/>
              <p:cNvCxnSpPr/>
              <p:nvPr/>
            </p:nvCxnSpPr>
            <p:spPr>
              <a:xfrm flipH="1">
                <a:off x="7573793" y="5013727"/>
                <a:ext cx="134865" cy="166791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6" name="Straight Connector 1295"/>
              <p:cNvCxnSpPr>
                <a:endCxn id="1287" idx="1"/>
              </p:cNvCxnSpPr>
              <p:nvPr/>
            </p:nvCxnSpPr>
            <p:spPr>
              <a:xfrm>
                <a:off x="7696958" y="5015612"/>
                <a:ext cx="180360" cy="46184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7" name="Straight Connector 1296"/>
              <p:cNvCxnSpPr/>
              <p:nvPr/>
            </p:nvCxnSpPr>
            <p:spPr>
              <a:xfrm>
                <a:off x="7722299" y="5051635"/>
                <a:ext cx="139490" cy="35719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8" name="Straight Connector 1297"/>
              <p:cNvCxnSpPr/>
              <p:nvPr/>
            </p:nvCxnSpPr>
            <p:spPr>
              <a:xfrm>
                <a:off x="8119197" y="5210039"/>
                <a:ext cx="126685" cy="129881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9" name="Straight Connector 1298"/>
              <p:cNvCxnSpPr/>
              <p:nvPr/>
            </p:nvCxnSpPr>
            <p:spPr>
              <a:xfrm flipH="1">
                <a:off x="8186309" y="5332706"/>
                <a:ext cx="57298" cy="177160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0" name="Straight Connector 1299"/>
              <p:cNvCxnSpPr>
                <a:stCxn id="1288" idx="2"/>
                <a:endCxn id="1287" idx="5"/>
              </p:cNvCxnSpPr>
              <p:nvPr/>
            </p:nvCxnSpPr>
            <p:spPr>
              <a:xfrm flipH="1">
                <a:off x="8161308" y="4954125"/>
                <a:ext cx="154295" cy="83530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1" name="Straight Connector 1300"/>
              <p:cNvCxnSpPr/>
              <p:nvPr/>
            </p:nvCxnSpPr>
            <p:spPr>
              <a:xfrm flipH="1">
                <a:off x="8159538" y="4934749"/>
                <a:ext cx="139124" cy="75317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2" name="Straight Connector 1301"/>
              <p:cNvCxnSpPr>
                <a:endCxn id="1288" idx="0"/>
              </p:cNvCxnSpPr>
              <p:nvPr/>
            </p:nvCxnSpPr>
            <p:spPr>
              <a:xfrm flipH="1">
                <a:off x="8540652" y="4638590"/>
                <a:ext cx="77873" cy="136468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3" name="Straight Connector 1302"/>
              <p:cNvCxnSpPr/>
              <p:nvPr/>
            </p:nvCxnSpPr>
            <p:spPr>
              <a:xfrm flipH="1">
                <a:off x="8612870" y="4642849"/>
                <a:ext cx="136306" cy="0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4" name="Straight Connector 1303"/>
              <p:cNvCxnSpPr/>
              <p:nvPr/>
            </p:nvCxnSpPr>
            <p:spPr>
              <a:xfrm flipH="1" flipV="1">
                <a:off x="8599091" y="4924503"/>
                <a:ext cx="153855" cy="29622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5" name="Straight Connector 1304"/>
              <p:cNvCxnSpPr/>
              <p:nvPr/>
            </p:nvCxnSpPr>
            <p:spPr>
              <a:xfrm flipH="1" flipV="1">
                <a:off x="8272352" y="4716395"/>
                <a:ext cx="86505" cy="85300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6" name="Straight Connector 1305"/>
              <p:cNvCxnSpPr/>
              <p:nvPr/>
            </p:nvCxnSpPr>
            <p:spPr>
              <a:xfrm flipH="1" flipV="1">
                <a:off x="8287353" y="4695778"/>
                <a:ext cx="86505" cy="85300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7" name="Straight Connector 1306"/>
              <p:cNvCxnSpPr/>
              <p:nvPr/>
            </p:nvCxnSpPr>
            <p:spPr>
              <a:xfrm flipH="1">
                <a:off x="7861789" y="5208414"/>
                <a:ext cx="78480" cy="124292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8" name="Straight Connector 1307"/>
              <p:cNvCxnSpPr/>
              <p:nvPr/>
            </p:nvCxnSpPr>
            <p:spPr>
              <a:xfrm flipH="1">
                <a:off x="7885950" y="5222191"/>
                <a:ext cx="78480" cy="124292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9" name="Straight Connector 1308"/>
              <p:cNvCxnSpPr/>
              <p:nvPr/>
            </p:nvCxnSpPr>
            <p:spPr>
              <a:xfrm>
                <a:off x="8182539" y="5492601"/>
                <a:ext cx="87756" cy="122168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0" name="Straight Connector 1309"/>
              <p:cNvCxnSpPr/>
              <p:nvPr/>
            </p:nvCxnSpPr>
            <p:spPr>
              <a:xfrm flipH="1">
                <a:off x="8047410" y="5492090"/>
                <a:ext cx="139071" cy="18994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1" name="Straight Connector 1310"/>
              <p:cNvCxnSpPr/>
              <p:nvPr/>
            </p:nvCxnSpPr>
            <p:spPr>
              <a:xfrm flipH="1">
                <a:off x="8053431" y="5517521"/>
                <a:ext cx="139071" cy="18994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2" name="Straight Connector 1311"/>
              <p:cNvCxnSpPr/>
              <p:nvPr/>
            </p:nvCxnSpPr>
            <p:spPr>
              <a:xfrm flipH="1" flipV="1">
                <a:off x="8591766" y="4949051"/>
                <a:ext cx="153855" cy="29622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3" name="Straight Connector 1312"/>
              <p:cNvCxnSpPr/>
              <p:nvPr/>
            </p:nvCxnSpPr>
            <p:spPr>
              <a:xfrm flipV="1">
                <a:off x="6769522" y="6220153"/>
                <a:ext cx="104844" cy="59797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4" name="Straight Connector 1313"/>
              <p:cNvCxnSpPr/>
              <p:nvPr/>
            </p:nvCxnSpPr>
            <p:spPr>
              <a:xfrm flipV="1">
                <a:off x="7230788" y="5950299"/>
                <a:ext cx="104844" cy="59797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5" name="Straight Connector 1314"/>
              <p:cNvCxnSpPr/>
              <p:nvPr/>
            </p:nvCxnSpPr>
            <p:spPr>
              <a:xfrm flipV="1">
                <a:off x="6949455" y="6530876"/>
                <a:ext cx="104844" cy="59797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6" name="Straight Connector 1315"/>
              <p:cNvCxnSpPr/>
              <p:nvPr/>
            </p:nvCxnSpPr>
            <p:spPr>
              <a:xfrm>
                <a:off x="6965126" y="6732574"/>
                <a:ext cx="105441" cy="60403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7" name="Straight Connector 1316"/>
              <p:cNvCxnSpPr/>
              <p:nvPr/>
            </p:nvCxnSpPr>
            <p:spPr>
              <a:xfrm>
                <a:off x="6769522" y="6013207"/>
                <a:ext cx="105441" cy="60403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8" name="Straight Connector 1317"/>
              <p:cNvCxnSpPr/>
              <p:nvPr/>
            </p:nvCxnSpPr>
            <p:spPr>
              <a:xfrm>
                <a:off x="7225577" y="5759890"/>
                <a:ext cx="105441" cy="60403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9" name="Straight Connector 1318"/>
              <p:cNvCxnSpPr/>
              <p:nvPr/>
            </p:nvCxnSpPr>
            <p:spPr>
              <a:xfrm flipV="1">
                <a:off x="7183932" y="6599360"/>
                <a:ext cx="0" cy="140549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0" name="Straight Connector 1319"/>
              <p:cNvCxnSpPr/>
              <p:nvPr/>
            </p:nvCxnSpPr>
            <p:spPr>
              <a:xfrm flipV="1">
                <a:off x="6648524" y="6068842"/>
                <a:ext cx="0" cy="140549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1" name="Straight Connector 1320"/>
              <p:cNvCxnSpPr/>
              <p:nvPr/>
            </p:nvCxnSpPr>
            <p:spPr>
              <a:xfrm flipV="1">
                <a:off x="7108463" y="5805840"/>
                <a:ext cx="0" cy="140549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2" name="Straight Connector 1321"/>
              <p:cNvCxnSpPr/>
              <p:nvPr/>
            </p:nvCxnSpPr>
            <p:spPr>
              <a:xfrm flipH="1" flipV="1">
                <a:off x="7347578" y="5264819"/>
                <a:ext cx="43149" cy="140549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3" name="Straight Connector 1322"/>
              <p:cNvCxnSpPr/>
              <p:nvPr/>
            </p:nvCxnSpPr>
            <p:spPr>
              <a:xfrm flipH="1" flipV="1">
                <a:off x="7420113" y="5169388"/>
                <a:ext cx="135861" cy="29603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4" name="Straight Connector 1323"/>
              <p:cNvCxnSpPr/>
              <p:nvPr/>
            </p:nvCxnSpPr>
            <p:spPr>
              <a:xfrm flipH="1">
                <a:off x="7501309" y="5326755"/>
                <a:ext cx="99836" cy="103251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69" name="Group 1268"/>
            <p:cNvGrpSpPr/>
            <p:nvPr/>
          </p:nvGrpSpPr>
          <p:grpSpPr>
            <a:xfrm>
              <a:off x="7169196" y="4572834"/>
              <a:ext cx="1838225" cy="1088574"/>
              <a:chOff x="7169196" y="4572834"/>
              <a:chExt cx="1838225" cy="1088574"/>
            </a:xfrm>
          </p:grpSpPr>
          <p:sp>
            <p:nvSpPr>
              <p:cNvPr id="1270" name="TextBox 1269"/>
              <p:cNvSpPr txBox="1"/>
              <p:nvPr/>
            </p:nvSpPr>
            <p:spPr>
              <a:xfrm>
                <a:off x="7169196" y="5445104"/>
                <a:ext cx="99229" cy="107722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71" name="TextBox 1270"/>
              <p:cNvSpPr txBox="1"/>
              <p:nvPr/>
            </p:nvSpPr>
            <p:spPr>
              <a:xfrm>
                <a:off x="8076413" y="5140649"/>
                <a:ext cx="99229" cy="107722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72" name="TextBox 1271"/>
              <p:cNvSpPr txBox="1"/>
              <p:nvPr/>
            </p:nvSpPr>
            <p:spPr>
              <a:xfrm>
                <a:off x="7812175" y="5296436"/>
                <a:ext cx="99229" cy="107722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O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73" name="TextBox 1272"/>
              <p:cNvSpPr txBox="1"/>
              <p:nvPr/>
            </p:nvSpPr>
            <p:spPr>
              <a:xfrm>
                <a:off x="7965995" y="5449130"/>
                <a:ext cx="99229" cy="107722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O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74" name="TextBox 1273"/>
              <p:cNvSpPr txBox="1"/>
              <p:nvPr/>
            </p:nvSpPr>
            <p:spPr>
              <a:xfrm>
                <a:off x="8253118" y="5553686"/>
                <a:ext cx="181263" cy="107722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OH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75" name="TextBox 1274"/>
              <p:cNvSpPr txBox="1"/>
              <p:nvPr/>
            </p:nvSpPr>
            <p:spPr>
              <a:xfrm>
                <a:off x="8199513" y="4583407"/>
                <a:ext cx="99229" cy="107722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O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76" name="TextBox 1275"/>
              <p:cNvSpPr txBox="1"/>
              <p:nvPr/>
            </p:nvSpPr>
            <p:spPr>
              <a:xfrm>
                <a:off x="8415168" y="4985668"/>
                <a:ext cx="99229" cy="107722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S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77" name="TextBox 1276"/>
              <p:cNvSpPr txBox="1"/>
              <p:nvPr/>
            </p:nvSpPr>
            <p:spPr>
              <a:xfrm>
                <a:off x="7962939" y="4877691"/>
                <a:ext cx="99229" cy="107722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S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78" name="TextBox 1277"/>
              <p:cNvSpPr txBox="1"/>
              <p:nvPr/>
            </p:nvSpPr>
            <p:spPr>
              <a:xfrm>
                <a:off x="8718653" y="4906189"/>
                <a:ext cx="99229" cy="107722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S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79" name="TextBox 1278"/>
              <p:cNvSpPr txBox="1"/>
              <p:nvPr/>
            </p:nvSpPr>
            <p:spPr>
              <a:xfrm>
                <a:off x="8754830" y="4572834"/>
                <a:ext cx="252591" cy="107722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CH</a:t>
                </a:r>
                <a:r>
                  <a:rPr lang="en-AU" sz="700" b="1" baseline="-25000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3</a:t>
                </a:r>
                <a:endParaRPr lang="en-AU" sz="700" b="1" baseline="-25000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80" name="TextBox 1279"/>
              <p:cNvSpPr txBox="1"/>
              <p:nvPr/>
            </p:nvSpPr>
            <p:spPr>
              <a:xfrm>
                <a:off x="8482844" y="4702820"/>
                <a:ext cx="99229" cy="107722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AU" sz="700" b="1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N</a:t>
                </a:r>
                <a:endParaRPr lang="en-AU" sz="700" b="1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325" name="Group 1324"/>
          <p:cNvGrpSpPr/>
          <p:nvPr/>
        </p:nvGrpSpPr>
        <p:grpSpPr>
          <a:xfrm>
            <a:off x="3643200" y="3168000"/>
            <a:ext cx="1246110" cy="1431325"/>
            <a:chOff x="3347830" y="195734"/>
            <a:chExt cx="1553175" cy="1784030"/>
          </a:xfrm>
        </p:grpSpPr>
        <p:sp>
          <p:nvSpPr>
            <p:cNvPr id="1326" name="Hexagon 1325"/>
            <p:cNvSpPr/>
            <p:nvPr/>
          </p:nvSpPr>
          <p:spPr>
            <a:xfrm rot="1800000">
              <a:off x="3347830" y="892796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1327" name="Straight Connector 1326"/>
            <p:cNvCxnSpPr/>
            <p:nvPr/>
          </p:nvCxnSpPr>
          <p:spPr>
            <a:xfrm>
              <a:off x="3406883" y="977632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8" name="Straight Connector 1327"/>
            <p:cNvCxnSpPr/>
            <p:nvPr/>
          </p:nvCxnSpPr>
          <p:spPr>
            <a:xfrm rot="7200000">
              <a:off x="3633125" y="850780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9" name="Straight Connector 1328"/>
            <p:cNvCxnSpPr/>
            <p:nvPr/>
          </p:nvCxnSpPr>
          <p:spPr>
            <a:xfrm rot="14400000">
              <a:off x="3643725" y="1113677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30" name="Hexagon 1329"/>
            <p:cNvSpPr/>
            <p:nvPr/>
          </p:nvSpPr>
          <p:spPr>
            <a:xfrm rot="1800000">
              <a:off x="4095116" y="910566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1331" name="Straight Connector 1330"/>
            <p:cNvCxnSpPr/>
            <p:nvPr/>
          </p:nvCxnSpPr>
          <p:spPr>
            <a:xfrm rot="7200000">
              <a:off x="4380411" y="868550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2" name="Straight Connector 1331"/>
            <p:cNvCxnSpPr/>
            <p:nvPr/>
          </p:nvCxnSpPr>
          <p:spPr>
            <a:xfrm rot="14400000">
              <a:off x="4391011" y="1131447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33" name="Hexagon 1332"/>
            <p:cNvSpPr/>
            <p:nvPr/>
          </p:nvSpPr>
          <p:spPr>
            <a:xfrm rot="1800000">
              <a:off x="4469005" y="915931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1334" name="Straight Connector 1333"/>
            <p:cNvCxnSpPr/>
            <p:nvPr/>
          </p:nvCxnSpPr>
          <p:spPr>
            <a:xfrm rot="7200000">
              <a:off x="4754300" y="873915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5" name="Straight Connector 1334"/>
            <p:cNvCxnSpPr/>
            <p:nvPr/>
          </p:nvCxnSpPr>
          <p:spPr>
            <a:xfrm rot="14400000">
              <a:off x="4764900" y="1136812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36" name="Hexagon 1335"/>
            <p:cNvSpPr/>
            <p:nvPr/>
          </p:nvSpPr>
          <p:spPr>
            <a:xfrm rot="1800000">
              <a:off x="3721496" y="902820"/>
              <a:ext cx="432000" cy="360000"/>
            </a:xfrm>
            <a:prstGeom prst="hexagon">
              <a:avLst>
                <a:gd name="adj" fmla="val 28875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1337" name="Straight Connector 1336"/>
            <p:cNvCxnSpPr/>
            <p:nvPr/>
          </p:nvCxnSpPr>
          <p:spPr>
            <a:xfrm rot="7200000">
              <a:off x="4006791" y="860804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8" name="Straight Connector 1337"/>
            <p:cNvCxnSpPr/>
            <p:nvPr/>
          </p:nvCxnSpPr>
          <p:spPr>
            <a:xfrm rot="14400000">
              <a:off x="4017391" y="1123701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39" name="Hexagon 1338"/>
            <p:cNvSpPr/>
            <p:nvPr/>
          </p:nvSpPr>
          <p:spPr>
            <a:xfrm rot="5400000">
              <a:off x="3715532" y="339370"/>
              <a:ext cx="432000" cy="144728"/>
            </a:xfrm>
            <a:prstGeom prst="hexagon">
              <a:avLst>
                <a:gd name="adj" fmla="val 73300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AU"/>
            </a:p>
          </p:txBody>
        </p:sp>
        <p:cxnSp>
          <p:nvCxnSpPr>
            <p:cNvPr id="1340" name="Straight Connector 1339"/>
            <p:cNvCxnSpPr/>
            <p:nvPr/>
          </p:nvCxnSpPr>
          <p:spPr>
            <a:xfrm>
              <a:off x="3886551" y="316570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1" name="Straight Connector 1340"/>
            <p:cNvCxnSpPr/>
            <p:nvPr/>
          </p:nvCxnSpPr>
          <p:spPr>
            <a:xfrm flipH="1" flipV="1">
              <a:off x="3928029" y="246382"/>
              <a:ext cx="50400" cy="72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2" name="Straight Connector 1341"/>
            <p:cNvCxnSpPr/>
            <p:nvPr/>
          </p:nvCxnSpPr>
          <p:spPr>
            <a:xfrm flipV="1">
              <a:off x="3931384" y="503095"/>
              <a:ext cx="50400" cy="72374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3" name="Straight Connector 1342"/>
            <p:cNvCxnSpPr/>
            <p:nvPr/>
          </p:nvCxnSpPr>
          <p:spPr>
            <a:xfrm>
              <a:off x="3931532" y="627734"/>
              <a:ext cx="0" cy="255868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4" name="Straight Connector 1343"/>
            <p:cNvCxnSpPr/>
            <p:nvPr/>
          </p:nvCxnSpPr>
          <p:spPr>
            <a:xfrm>
              <a:off x="4304823" y="627734"/>
              <a:ext cx="0" cy="255868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5" name="Straight Connector 1344"/>
            <p:cNvCxnSpPr/>
            <p:nvPr/>
          </p:nvCxnSpPr>
          <p:spPr>
            <a:xfrm>
              <a:off x="3946816" y="1293208"/>
              <a:ext cx="0" cy="255868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6" name="Straight Connector 1345"/>
            <p:cNvCxnSpPr/>
            <p:nvPr/>
          </p:nvCxnSpPr>
          <p:spPr>
            <a:xfrm>
              <a:off x="4317239" y="1293208"/>
              <a:ext cx="0" cy="255868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47" name="Hexagon 1346"/>
            <p:cNvSpPr/>
            <p:nvPr/>
          </p:nvSpPr>
          <p:spPr>
            <a:xfrm rot="5400000">
              <a:off x="4086442" y="342938"/>
              <a:ext cx="432000" cy="144728"/>
            </a:xfrm>
            <a:prstGeom prst="hexagon">
              <a:avLst>
                <a:gd name="adj" fmla="val 73300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AU"/>
            </a:p>
          </p:txBody>
        </p:sp>
        <p:cxnSp>
          <p:nvCxnSpPr>
            <p:cNvPr id="1348" name="Straight Connector 1347"/>
            <p:cNvCxnSpPr/>
            <p:nvPr/>
          </p:nvCxnSpPr>
          <p:spPr>
            <a:xfrm>
              <a:off x="4257461" y="320138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9" name="Straight Connector 1348"/>
            <p:cNvCxnSpPr/>
            <p:nvPr/>
          </p:nvCxnSpPr>
          <p:spPr>
            <a:xfrm flipH="1" flipV="1">
              <a:off x="4298939" y="249950"/>
              <a:ext cx="50400" cy="72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0" name="Straight Connector 1349"/>
            <p:cNvCxnSpPr/>
            <p:nvPr/>
          </p:nvCxnSpPr>
          <p:spPr>
            <a:xfrm flipV="1">
              <a:off x="4302294" y="506663"/>
              <a:ext cx="50400" cy="72374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51" name="Hexagon 1350"/>
            <p:cNvSpPr/>
            <p:nvPr/>
          </p:nvSpPr>
          <p:spPr>
            <a:xfrm rot="5400000">
              <a:off x="3730816" y="1691400"/>
              <a:ext cx="432000" cy="144728"/>
            </a:xfrm>
            <a:prstGeom prst="hexagon">
              <a:avLst>
                <a:gd name="adj" fmla="val 73300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AU"/>
            </a:p>
          </p:txBody>
        </p:sp>
        <p:cxnSp>
          <p:nvCxnSpPr>
            <p:cNvPr id="1352" name="Straight Connector 1351"/>
            <p:cNvCxnSpPr/>
            <p:nvPr/>
          </p:nvCxnSpPr>
          <p:spPr>
            <a:xfrm>
              <a:off x="3901835" y="1668600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3" name="Straight Connector 1352"/>
            <p:cNvCxnSpPr/>
            <p:nvPr/>
          </p:nvCxnSpPr>
          <p:spPr>
            <a:xfrm flipH="1" flipV="1">
              <a:off x="3943313" y="1598412"/>
              <a:ext cx="50400" cy="72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4" name="Straight Connector 1353"/>
            <p:cNvCxnSpPr/>
            <p:nvPr/>
          </p:nvCxnSpPr>
          <p:spPr>
            <a:xfrm flipV="1">
              <a:off x="3946668" y="1855125"/>
              <a:ext cx="50400" cy="72374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55" name="Hexagon 1354"/>
            <p:cNvSpPr/>
            <p:nvPr/>
          </p:nvSpPr>
          <p:spPr>
            <a:xfrm rot="5400000">
              <a:off x="4101920" y="1686236"/>
              <a:ext cx="432000" cy="144728"/>
            </a:xfrm>
            <a:prstGeom prst="hexagon">
              <a:avLst>
                <a:gd name="adj" fmla="val 73300"/>
                <a:gd name="vf" fmla="val 115470"/>
              </a:avLst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AU"/>
            </a:p>
          </p:txBody>
        </p:sp>
        <p:cxnSp>
          <p:nvCxnSpPr>
            <p:cNvPr id="1356" name="Straight Connector 1355"/>
            <p:cNvCxnSpPr/>
            <p:nvPr/>
          </p:nvCxnSpPr>
          <p:spPr>
            <a:xfrm>
              <a:off x="4272939" y="1663436"/>
              <a:ext cx="0" cy="180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7" name="Straight Connector 1356"/>
            <p:cNvCxnSpPr/>
            <p:nvPr/>
          </p:nvCxnSpPr>
          <p:spPr>
            <a:xfrm flipH="1" flipV="1">
              <a:off x="4314417" y="1593248"/>
              <a:ext cx="50400" cy="72000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8" name="Straight Connector 1357"/>
            <p:cNvCxnSpPr/>
            <p:nvPr/>
          </p:nvCxnSpPr>
          <p:spPr>
            <a:xfrm flipV="1">
              <a:off x="4317772" y="1849961"/>
              <a:ext cx="50400" cy="72374"/>
            </a:xfrm>
            <a:prstGeom prst="line">
              <a:avLst/>
            </a:prstGeom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81677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#ppt_w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left)">
                                      <p:cBhvr>
                                        <p:cTn id="15" dur="50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#ppt_w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left)">
                                      <p:cBhvr>
                                        <p:cTn id="40" dur="500"/>
                                        <p:tgtEl>
                                          <p:spTgt spid="3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000"/>
                            </p:stCondLst>
                            <p:childTnLst>
                              <p:par>
                                <p:cTn id="4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5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000"/>
                            </p:stCondLst>
                            <p:childTnLst>
                              <p:par>
                                <p:cTn id="5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6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7500"/>
                            </p:stCondLst>
                            <p:childTnLst>
                              <p:par>
                                <p:cTn id="55" presetID="59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1.38889E-6 -2.59259E-6 C 1.38889E-6 -0.03495 0.01944 -0.06203 0.0434 -0.06203 C 0.06805 -0.06203 0.08767 -0.03495 0.08767 -2.59259E-6 C 0.08767 0.03496 0.10746 0.06204 0.13212 0.06204 C 0.15608 0.06204 0.17604 0.03496 0.17604 -2.59259E-6 " pathEditMode="relative" rAng="0" ptsTypes="fffff">
                                      <p:cBhvr>
                                        <p:cTn id="56" dur="1000" fill="hold"/>
                                        <p:tgtEl>
                                          <p:spTgt spid="4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02" y="0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37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2.22222E-6 L 0.06702 0.07361 C 0.08108 0.09028 0.10209 0.09954 0.12396 0.09954 C 0.14896 0.09954 0.16893 0.09028 0.18299 0.07361 L 0.25 -2.22222E-6 " pathEditMode="relative" rAng="0" ptsTypes="FffFF">
                                      <p:cBhvr>
                                        <p:cTn id="58" dur="2000" fill="hold"/>
                                        <p:tgtEl>
                                          <p:spTgt spid="7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4977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9500"/>
                            </p:stCondLst>
                            <p:childTnLst>
                              <p:par>
                                <p:cTn id="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7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4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0"/>
                            </p:stCondLst>
                            <p:childTnLst>
                              <p:par>
                                <p:cTn id="8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500"/>
                            </p:stCondLst>
                            <p:childTnLst>
                              <p:par>
                                <p:cTn id="94" presetID="2" presetClass="exit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5" dur="1000"/>
                                        <p:tgtEl>
                                          <p:spTgt spid="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1000"/>
                                        <p:tgtEl>
                                          <p:spTgt spid="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2" presetClass="exit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9" dur="1000"/>
                                        <p:tgtEl>
                                          <p:spTgt spid="9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1000"/>
                                        <p:tgtEl>
                                          <p:spTgt spid="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1500"/>
                            </p:stCondLst>
                            <p:childTnLst>
                              <p:par>
                                <p:cTn id="103" presetID="58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5E-6 7.40741E-7 L 0.03993 -0.04468 C 0.04895 -0.05417 0.054 -0.06806 0.054 -0.08287 C 0.054 -0.09954 0.04895 -0.11273 0.03993 -0.12222 L 5E-6 -0.16667 " pathEditMode="relative" rAng="0" ptsTypes="FffFF">
                                      <p:cBhvr>
                                        <p:cTn id="104" dur="2000" fill="hold"/>
                                        <p:tgtEl>
                                          <p:spTgt spid="9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91" y="-8333"/>
                                    </p:animMotion>
                                  </p:childTnLst>
                                </p:cTn>
                              </p:par>
                              <p:par>
                                <p:cTn id="105" presetID="51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2.22222E-6 L -0.03993 0.03657 C -0.04896 0.04444 -0.05399 0.05602 -0.05399 0.06805 C -0.05399 0.08194 -0.04896 0.09282 -0.03993 0.10069 L -1.38889E-6 0.1375 " pathEditMode="relative" rAng="0" ptsTypes="FffFF">
                                      <p:cBhvr>
                                        <p:cTn id="106" dur="2000" fill="hold"/>
                                        <p:tgtEl>
                                          <p:spTgt spid="10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08" y="68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4000"/>
                            </p:stCondLst>
                            <p:childTnLst>
                              <p:par>
                                <p:cTn id="10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1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4500"/>
                            </p:stCondLst>
                            <p:childTnLst>
                              <p:par>
                                <p:cTn id="11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9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5000"/>
                            </p:stCondLst>
                            <p:childTnLst>
                              <p:par>
                                <p:cTn id="11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10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5500"/>
                            </p:stCondLst>
                            <p:childTnLst>
                              <p:par>
                                <p:cTn id="126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7" dur="1000"/>
                                        <p:tgtEl>
                                          <p:spTgt spid="1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1000"/>
                                        <p:tgtEl>
                                          <p:spTgt spid="1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6500"/>
                            </p:stCondLst>
                            <p:childTnLst>
                              <p:par>
                                <p:cTn id="13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7000"/>
                            </p:stCondLst>
                            <p:childTnLst>
                              <p:par>
                                <p:cTn id="134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236 0.00138 L 1.11022E-16 2.54335E-6 " pathEditMode="relative" rAng="0" ptsTypes="AA">
                                      <p:cBhvr>
                                        <p:cTn id="135" dur="2000" fill="hold"/>
                                        <p:tgtEl>
                                          <p:spTgt spid="11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18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9000"/>
                            </p:stCondLst>
                            <p:childTnLst>
                              <p:par>
                                <p:cTn id="137" presetID="12" presetClass="exit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8" dur="500"/>
                                        <p:tgtEl>
                                          <p:spTgt spid="1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#ppt_w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right)">
                                      <p:cBhvr>
                                        <p:cTn id="139" dur="500"/>
                                        <p:tgtEl>
                                          <p:spTgt spid="11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1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9500"/>
                            </p:stCondLst>
                            <p:childTnLst>
                              <p:par>
                                <p:cTn id="14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/>
                                        <p:tgtEl>
                                          <p:spTgt spid="10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20000"/>
                            </p:stCondLst>
                            <p:childTnLst>
                              <p:par>
                                <p:cTn id="15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500"/>
                                        <p:tgtEl>
                                          <p:spTgt spid="12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20500"/>
                            </p:stCondLst>
                            <p:childTnLst>
                              <p:par>
                                <p:cTn id="164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33333E-6 L 0.13438 0.13056 " pathEditMode="relative" rAng="0" ptsTypes="AA">
                                      <p:cBhvr>
                                        <p:cTn id="16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19" y="65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2" grpId="0" animBg="1"/>
      <p:bldP spid="332" grpId="1" animBg="1"/>
      <p:bldP spid="333" grpId="0" animBg="1"/>
      <p:bldP spid="333" grpId="1" animBg="1"/>
      <p:bldP spid="1165" grpId="0" animBg="1"/>
      <p:bldP spid="1165" grpId="1" animBg="1"/>
      <p:bldP spid="1165" grpId="2" animBg="1"/>
      <p:bldP spid="2" grpId="0"/>
      <p:bldP spid="2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1062</TotalTime>
  <Words>308</Words>
  <Application>Microsoft Office PowerPoint</Application>
  <PresentationFormat>On-screen Show (4:3)</PresentationFormat>
  <Paragraphs>308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McStabbs_Laptop</dc:creator>
  <cp:lastModifiedBy>McStabbs_Laptop</cp:lastModifiedBy>
  <cp:revision>26</cp:revision>
  <dcterms:created xsi:type="dcterms:W3CDTF">2014-02-04T05:48:03Z</dcterms:created>
  <dcterms:modified xsi:type="dcterms:W3CDTF">2014-02-04T23:30:12Z</dcterms:modified>
</cp:coreProperties>
</file>