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26" d="100"/>
          <a:sy n="126" d="100"/>
        </p:scale>
        <p:origin x="-1290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20C026F-5B0A-4698-91DB-7A0C98CFFF9A}" type="datetimeFigureOut">
              <a:rPr lang="en-GB" smtClean="0"/>
              <a:t>20/06/2014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BF52351-72FC-45EC-90B1-FD06F6CA73E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570889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2D3242-7DEC-4A43-928A-37D24AD09419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787077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366054-2B8E-43E2-B966-DCEE4E63848F}" type="datetimeFigureOut">
              <a:rPr lang="en-GB" smtClean="0"/>
              <a:t>20/06/2014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6C72D-0FDB-4430-967F-35FF7BC021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409959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366054-2B8E-43E2-B966-DCEE4E63848F}" type="datetimeFigureOut">
              <a:rPr lang="en-GB" smtClean="0"/>
              <a:t>20/06/2014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6C72D-0FDB-4430-967F-35FF7BC021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951091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366054-2B8E-43E2-B966-DCEE4E63848F}" type="datetimeFigureOut">
              <a:rPr lang="en-GB" smtClean="0"/>
              <a:t>20/06/2014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6C72D-0FDB-4430-967F-35FF7BC021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371754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366054-2B8E-43E2-B966-DCEE4E63848F}" type="datetimeFigureOut">
              <a:rPr lang="en-GB" smtClean="0"/>
              <a:t>20/06/2014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6C72D-0FDB-4430-967F-35FF7BC021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66651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366054-2B8E-43E2-B966-DCEE4E63848F}" type="datetimeFigureOut">
              <a:rPr lang="en-GB" smtClean="0"/>
              <a:t>20/06/2014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6C72D-0FDB-4430-967F-35FF7BC021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72813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366054-2B8E-43E2-B966-DCEE4E63848F}" type="datetimeFigureOut">
              <a:rPr lang="en-GB" smtClean="0"/>
              <a:t>20/06/2014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6C72D-0FDB-4430-967F-35FF7BC021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698151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366054-2B8E-43E2-B966-DCEE4E63848F}" type="datetimeFigureOut">
              <a:rPr lang="en-GB" smtClean="0"/>
              <a:t>20/06/2014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6C72D-0FDB-4430-967F-35FF7BC021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792703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366054-2B8E-43E2-B966-DCEE4E63848F}" type="datetimeFigureOut">
              <a:rPr lang="en-GB" smtClean="0"/>
              <a:t>20/06/2014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6C72D-0FDB-4430-967F-35FF7BC021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20315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366054-2B8E-43E2-B966-DCEE4E63848F}" type="datetimeFigureOut">
              <a:rPr lang="en-GB" smtClean="0"/>
              <a:t>20/06/2014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6C72D-0FDB-4430-967F-35FF7BC021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25015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366054-2B8E-43E2-B966-DCEE4E63848F}" type="datetimeFigureOut">
              <a:rPr lang="en-GB" smtClean="0"/>
              <a:t>20/06/2014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6C72D-0FDB-4430-967F-35FF7BC021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914341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366054-2B8E-43E2-B966-DCEE4E63848F}" type="datetimeFigureOut">
              <a:rPr lang="en-GB" smtClean="0"/>
              <a:t>20/06/2014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6C72D-0FDB-4430-967F-35FF7BC021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861734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366054-2B8E-43E2-B966-DCEE4E63848F}" type="datetimeFigureOut">
              <a:rPr lang="en-GB" smtClean="0"/>
              <a:t>20/06/2014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16C72D-0FDB-4430-967F-35FF7BC021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42206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13" Type="http://schemas.openxmlformats.org/officeDocument/2006/relationships/image" Target="../media/image10.png"/><Relationship Id="rId3" Type="http://schemas.openxmlformats.org/officeDocument/2006/relationships/image" Target="../media/image1.png"/><Relationship Id="rId7" Type="http://schemas.openxmlformats.org/officeDocument/2006/relationships/image" Target="../media/image4.png"/><Relationship Id="rId12" Type="http://schemas.openxmlformats.org/officeDocument/2006/relationships/image" Target="../media/image9.png"/><Relationship Id="rId17" Type="http://schemas.openxmlformats.org/officeDocument/2006/relationships/image" Target="../media/image14.pn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11" Type="http://schemas.openxmlformats.org/officeDocument/2006/relationships/image" Target="../media/image8.png"/><Relationship Id="rId5" Type="http://schemas.openxmlformats.org/officeDocument/2006/relationships/image" Target="../media/image2.png"/><Relationship Id="rId15" Type="http://schemas.openxmlformats.org/officeDocument/2006/relationships/image" Target="../media/image12.png"/><Relationship Id="rId10" Type="http://schemas.openxmlformats.org/officeDocument/2006/relationships/image" Target="../media/image7.png"/><Relationship Id="rId4" Type="http://schemas.microsoft.com/office/2007/relationships/hdphoto" Target="../media/hdphoto1.wdp"/><Relationship Id="rId9" Type="http://schemas.openxmlformats.org/officeDocument/2006/relationships/image" Target="../media/image6.png"/><Relationship Id="rId1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8" name="Picture 57"/>
          <p:cNvPicPr>
            <a:picLocks noChangeAspect="1"/>
          </p:cNvPicPr>
          <p:nvPr/>
        </p:nvPicPr>
        <p:blipFill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artisticPhotocopy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372592">
            <a:off x="6311782" y="820488"/>
            <a:ext cx="1999605" cy="1854248"/>
          </a:xfrm>
          <a:prstGeom prst="rect">
            <a:avLst/>
          </a:prstGeom>
        </p:spPr>
      </p:pic>
      <p:pic>
        <p:nvPicPr>
          <p:cNvPr id="57" name="Picture 56"/>
          <p:cNvPicPr>
            <a:picLocks noChangeAspect="1"/>
          </p:cNvPicPr>
          <p:nvPr/>
        </p:nvPicPr>
        <p:blipFill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artisticPhotocopy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361813">
            <a:off x="1703064" y="865165"/>
            <a:ext cx="1999605" cy="1854248"/>
          </a:xfrm>
          <a:prstGeom prst="rect">
            <a:avLst/>
          </a:prstGeom>
        </p:spPr>
      </p:pic>
      <p:pic>
        <p:nvPicPr>
          <p:cNvPr id="52" name="Picture 51"/>
          <p:cNvPicPr>
            <a:picLocks noChangeAspect="1"/>
          </p:cNvPicPr>
          <p:nvPr/>
        </p:nvPicPr>
        <p:blipFill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artisticPhotocopy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363270">
            <a:off x="-364307" y="1373977"/>
            <a:ext cx="1999605" cy="1854248"/>
          </a:xfrm>
          <a:prstGeom prst="rect">
            <a:avLst/>
          </a:prstGeom>
        </p:spPr>
      </p:pic>
      <p:cxnSp>
        <p:nvCxnSpPr>
          <p:cNvPr id="8" name="Straight Connector 7"/>
          <p:cNvCxnSpPr/>
          <p:nvPr/>
        </p:nvCxnSpPr>
        <p:spPr>
          <a:xfrm flipH="1">
            <a:off x="-23712" y="3212976"/>
            <a:ext cx="9144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4593332" y="3212976"/>
            <a:ext cx="0" cy="364502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2059037" y="0"/>
            <a:ext cx="0" cy="321297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660232" y="4263"/>
            <a:ext cx="0" cy="321297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0" y="4263"/>
            <a:ext cx="5760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P1</a:t>
            </a:r>
            <a:endParaRPr lang="en-GB" dirty="0"/>
          </a:p>
        </p:txBody>
      </p:sp>
      <p:sp>
        <p:nvSpPr>
          <p:cNvPr id="24" name="TextBox 23"/>
          <p:cNvSpPr txBox="1"/>
          <p:nvPr/>
        </p:nvSpPr>
        <p:spPr>
          <a:xfrm>
            <a:off x="2126804" y="17820"/>
            <a:ext cx="5760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P2</a:t>
            </a:r>
            <a:endParaRPr lang="en-GB" dirty="0"/>
          </a:p>
        </p:txBody>
      </p:sp>
      <p:sp>
        <p:nvSpPr>
          <p:cNvPr id="25" name="TextBox 24"/>
          <p:cNvSpPr txBox="1"/>
          <p:nvPr/>
        </p:nvSpPr>
        <p:spPr>
          <a:xfrm>
            <a:off x="6750975" y="0"/>
            <a:ext cx="5760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P3</a:t>
            </a:r>
            <a:endParaRPr lang="en-GB" dirty="0"/>
          </a:p>
        </p:txBody>
      </p:sp>
      <p:sp>
        <p:nvSpPr>
          <p:cNvPr id="26" name="TextBox 25"/>
          <p:cNvSpPr txBox="1"/>
          <p:nvPr/>
        </p:nvSpPr>
        <p:spPr>
          <a:xfrm>
            <a:off x="59432" y="3269734"/>
            <a:ext cx="5760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P4</a:t>
            </a:r>
            <a:endParaRPr lang="en-GB" dirty="0"/>
          </a:p>
        </p:txBody>
      </p:sp>
      <p:sp>
        <p:nvSpPr>
          <p:cNvPr id="27" name="TextBox 26"/>
          <p:cNvSpPr txBox="1"/>
          <p:nvPr/>
        </p:nvSpPr>
        <p:spPr>
          <a:xfrm>
            <a:off x="4677551" y="3269734"/>
            <a:ext cx="5760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P5</a:t>
            </a:r>
            <a:endParaRPr lang="en-GB" dirty="0"/>
          </a:p>
        </p:txBody>
      </p:sp>
      <p:pic>
        <p:nvPicPr>
          <p:cNvPr id="28" name="Picture 9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67479" y="2208134"/>
            <a:ext cx="1023938" cy="576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2" name="Curved Down Arrow 31"/>
          <p:cNvSpPr/>
          <p:nvPr/>
        </p:nvSpPr>
        <p:spPr>
          <a:xfrm>
            <a:off x="807636" y="998624"/>
            <a:ext cx="864096" cy="373983"/>
          </a:xfrm>
          <a:prstGeom prst="curvedDownArrow">
            <a:avLst/>
          </a:prstGeom>
          <a:ln>
            <a:solidFill>
              <a:schemeClr val="tx1"/>
            </a:solidFill>
          </a:ln>
          <a:scene3d>
            <a:camera prst="orthographicFront">
              <a:rot lat="0" lon="9600000" rev="3600000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33" name="Curved Down Arrow 32"/>
          <p:cNvSpPr/>
          <p:nvPr/>
        </p:nvSpPr>
        <p:spPr>
          <a:xfrm>
            <a:off x="2494198" y="2310812"/>
            <a:ext cx="720081" cy="364542"/>
          </a:xfrm>
          <a:prstGeom prst="curvedDownArrow">
            <a:avLst/>
          </a:prstGeom>
          <a:ln>
            <a:solidFill>
              <a:schemeClr val="tx1"/>
            </a:solidFill>
          </a:ln>
          <a:scene3d>
            <a:camera prst="orthographicFront">
              <a:rot lat="0" lon="9600000" rev="10200000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34" name="Curved Down Arrow 33"/>
          <p:cNvSpPr/>
          <p:nvPr/>
        </p:nvSpPr>
        <p:spPr>
          <a:xfrm>
            <a:off x="3114799" y="529760"/>
            <a:ext cx="720080" cy="379882"/>
          </a:xfrm>
          <a:prstGeom prst="curvedDownArrow">
            <a:avLst/>
          </a:prstGeom>
          <a:ln>
            <a:solidFill>
              <a:schemeClr val="tx1"/>
            </a:solidFill>
          </a:ln>
          <a:scene3d>
            <a:camera prst="orthographicFront">
              <a:rot lat="600000" lon="20400000" rev="21594000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4655" y="17820"/>
            <a:ext cx="285750" cy="1190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8" name="Curved Down Arrow 37"/>
          <p:cNvSpPr/>
          <p:nvPr/>
        </p:nvSpPr>
        <p:spPr>
          <a:xfrm>
            <a:off x="4327071" y="2354161"/>
            <a:ext cx="720081" cy="364542"/>
          </a:xfrm>
          <a:prstGeom prst="curvedDownArrow">
            <a:avLst/>
          </a:prstGeom>
          <a:ln>
            <a:solidFill>
              <a:schemeClr val="tx1"/>
            </a:solidFill>
          </a:ln>
          <a:scene3d>
            <a:camera prst="orthographicFront">
              <a:rot lat="0" lon="9600000" rev="10200000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39" name="Curved Down Arrow 38"/>
          <p:cNvSpPr/>
          <p:nvPr/>
        </p:nvSpPr>
        <p:spPr>
          <a:xfrm>
            <a:off x="4313684" y="613131"/>
            <a:ext cx="720080" cy="358049"/>
          </a:xfrm>
          <a:prstGeom prst="curvedDownArrow">
            <a:avLst/>
          </a:prstGeom>
          <a:ln>
            <a:solidFill>
              <a:schemeClr val="tx1"/>
            </a:solidFill>
          </a:ln>
          <a:scene3d>
            <a:camera prst="orthographicFront">
              <a:rot lat="600000" lon="20400000" rev="21594000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37" name="Picture 36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91615" y="2249736"/>
            <a:ext cx="1432027" cy="687920"/>
          </a:xfrm>
          <a:prstGeom prst="rect">
            <a:avLst/>
          </a:prstGeom>
        </p:spPr>
      </p:pic>
      <p:pic>
        <p:nvPicPr>
          <p:cNvPr id="53" name="Picture 52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91615" y="565682"/>
            <a:ext cx="1432027" cy="687920"/>
          </a:xfrm>
          <a:prstGeom prst="rect">
            <a:avLst/>
          </a:prstGeom>
        </p:spPr>
      </p:pic>
      <p:sp>
        <p:nvSpPr>
          <p:cNvPr id="59" name="Curved Down Arrow 58"/>
          <p:cNvSpPr/>
          <p:nvPr/>
        </p:nvSpPr>
        <p:spPr>
          <a:xfrm>
            <a:off x="7596336" y="1843592"/>
            <a:ext cx="720081" cy="364542"/>
          </a:xfrm>
          <a:prstGeom prst="curvedDownArrow">
            <a:avLst/>
          </a:prstGeom>
          <a:ln>
            <a:solidFill>
              <a:schemeClr val="tx1"/>
            </a:solidFill>
          </a:ln>
          <a:scene3d>
            <a:camera prst="orthographicFront">
              <a:rot lat="0" lon="9600000" rev="10200000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56" name="Picture 55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93299" y="1864822"/>
            <a:ext cx="543197" cy="362131"/>
          </a:xfrm>
          <a:prstGeom prst="rect">
            <a:avLst/>
          </a:prstGeom>
        </p:spPr>
      </p:pic>
      <p:pic>
        <p:nvPicPr>
          <p:cNvPr id="63" name="Picture 62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44540" y="1185615"/>
            <a:ext cx="534129" cy="457214"/>
          </a:xfrm>
          <a:prstGeom prst="rect">
            <a:avLst/>
          </a:prstGeom>
        </p:spPr>
      </p:pic>
      <p:pic>
        <p:nvPicPr>
          <p:cNvPr id="65" name="Picture 64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2740" y="4686614"/>
            <a:ext cx="315781" cy="270308"/>
          </a:xfrm>
          <a:prstGeom prst="rect">
            <a:avLst/>
          </a:prstGeom>
        </p:spPr>
      </p:pic>
      <p:sp>
        <p:nvSpPr>
          <p:cNvPr id="66" name="Curved Down Arrow 65"/>
          <p:cNvSpPr/>
          <p:nvPr/>
        </p:nvSpPr>
        <p:spPr>
          <a:xfrm>
            <a:off x="528272" y="3764503"/>
            <a:ext cx="720080" cy="358049"/>
          </a:xfrm>
          <a:prstGeom prst="curvedDownArrow">
            <a:avLst/>
          </a:prstGeom>
          <a:ln>
            <a:solidFill>
              <a:schemeClr val="tx1"/>
            </a:solidFill>
          </a:ln>
          <a:scene3d>
            <a:camera prst="orthographicFront">
              <a:rot lat="600000" lon="20400000" rev="21594000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64" name="Picture 63"/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71732" y="57960"/>
            <a:ext cx="258067" cy="1190625"/>
          </a:xfrm>
          <a:prstGeom prst="rect">
            <a:avLst/>
          </a:prstGeom>
        </p:spPr>
      </p:pic>
      <p:pic>
        <p:nvPicPr>
          <p:cNvPr id="70" name="Picture 69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76419" y="4421759"/>
            <a:ext cx="277254" cy="583832"/>
          </a:xfrm>
          <a:prstGeom prst="rect">
            <a:avLst/>
          </a:prstGeom>
        </p:spPr>
      </p:pic>
      <p:sp>
        <p:nvSpPr>
          <p:cNvPr id="71" name="Curved Down Arrow 70"/>
          <p:cNvSpPr/>
          <p:nvPr/>
        </p:nvSpPr>
        <p:spPr>
          <a:xfrm>
            <a:off x="2339287" y="3748741"/>
            <a:ext cx="720080" cy="358049"/>
          </a:xfrm>
          <a:prstGeom prst="curvedDownArrow">
            <a:avLst/>
          </a:prstGeom>
          <a:ln>
            <a:solidFill>
              <a:schemeClr val="tx1"/>
            </a:solidFill>
          </a:ln>
          <a:scene3d>
            <a:camera prst="orthographicFront">
              <a:rot lat="600000" lon="20400000" rev="21594000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6996" y="3825082"/>
            <a:ext cx="428562" cy="1413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77" name="Group 76"/>
          <p:cNvGrpSpPr/>
          <p:nvPr/>
        </p:nvGrpSpPr>
        <p:grpSpPr>
          <a:xfrm>
            <a:off x="3059367" y="4229855"/>
            <a:ext cx="1476811" cy="2600289"/>
            <a:chOff x="2267744" y="2132856"/>
            <a:chExt cx="1771650" cy="3333750"/>
          </a:xfrm>
        </p:grpSpPr>
        <p:pic>
          <p:nvPicPr>
            <p:cNvPr id="78" name="Picture 2"/>
            <p:cNvPicPr>
              <a:picLocks noChangeAspect="1" noChangeArrowheads="1"/>
            </p:cNvPicPr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267744" y="2132856"/>
              <a:ext cx="1771650" cy="33337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9" name="Picture 78"/>
            <p:cNvPicPr>
              <a:picLocks noChangeAspect="1"/>
            </p:cNvPicPr>
            <p:nvPr/>
          </p:nvPicPr>
          <p:blipFill>
            <a:blip r:embed="rId1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88232" y="2492896"/>
              <a:ext cx="530674" cy="584824"/>
            </a:xfrm>
            <a:prstGeom prst="rect">
              <a:avLst/>
            </a:prstGeom>
          </p:spPr>
        </p:pic>
      </p:grpSp>
      <p:pic>
        <p:nvPicPr>
          <p:cNvPr id="80" name="Picture 79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86226" y="4821768"/>
            <a:ext cx="358415" cy="754739"/>
          </a:xfrm>
          <a:prstGeom prst="rect">
            <a:avLst/>
          </a:prstGeom>
        </p:spPr>
      </p:pic>
      <p:pic>
        <p:nvPicPr>
          <p:cNvPr id="68" name="Picture 67"/>
          <p:cNvPicPr>
            <a:picLocks noChangeAspect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45852" y="3328494"/>
            <a:ext cx="2051372" cy="1802721"/>
          </a:xfrm>
          <a:prstGeom prst="rect">
            <a:avLst/>
          </a:prstGeom>
        </p:spPr>
      </p:pic>
      <p:sp>
        <p:nvSpPr>
          <p:cNvPr id="86" name="Curved Down Arrow 85"/>
          <p:cNvSpPr/>
          <p:nvPr/>
        </p:nvSpPr>
        <p:spPr>
          <a:xfrm>
            <a:off x="5547588" y="4346437"/>
            <a:ext cx="720080" cy="358049"/>
          </a:xfrm>
          <a:prstGeom prst="curvedDownArrow">
            <a:avLst/>
          </a:prstGeom>
          <a:ln>
            <a:solidFill>
              <a:schemeClr val="tx1"/>
            </a:solidFill>
          </a:ln>
          <a:scene3d>
            <a:camera prst="orthographicFront">
              <a:rot lat="600000" lon="20400000" rev="21594000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87" name="Curved Down Arrow 86"/>
          <p:cNvSpPr/>
          <p:nvPr/>
        </p:nvSpPr>
        <p:spPr>
          <a:xfrm>
            <a:off x="5490731" y="5694547"/>
            <a:ext cx="720081" cy="364542"/>
          </a:xfrm>
          <a:prstGeom prst="curvedDownArrow">
            <a:avLst/>
          </a:prstGeom>
          <a:ln>
            <a:solidFill>
              <a:schemeClr val="tx1"/>
            </a:solidFill>
          </a:ln>
          <a:scene3d>
            <a:camera prst="orthographicFront">
              <a:rot lat="0" lon="9600000" rev="10200000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72" name="Picture 71"/>
          <p:cNvPicPr>
            <a:picLocks noChangeAspect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45852" y="5172353"/>
            <a:ext cx="1381865" cy="15781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565904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6</Words>
  <Application>Microsoft Office PowerPoint</Application>
  <PresentationFormat>On-screen Show (4:3)</PresentationFormat>
  <Paragraphs>6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Microlab</dc:creator>
  <cp:lastModifiedBy>Peter Taylor</cp:lastModifiedBy>
  <cp:revision>1</cp:revision>
  <dcterms:created xsi:type="dcterms:W3CDTF">2014-06-20T10:44:47Z</dcterms:created>
  <dcterms:modified xsi:type="dcterms:W3CDTF">2014-06-20T13:08:49Z</dcterms:modified>
</cp:coreProperties>
</file>