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-1368" y="-120"/>
      </p:cViewPr>
      <p:guideLst>
        <p:guide orient="horz" pos="288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932A-0F5D-D048-AABB-611247ABCC8B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593B6-908C-BA48-A51B-77D67F913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8C025A-3E90-7243-A24F-771C3F399992}" type="slidenum">
              <a:rPr lang="en-US" smtClean="0">
                <a:ea typeface="ＭＳ Ｐゴシック" pitchFamily="1" charset="-128"/>
                <a:cs typeface="ＭＳ Ｐゴシック" pitchFamily="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AEB4-06F9-BF40-96FB-FD5C347EC06A}" type="datetimeFigureOut">
              <a:rPr lang="en-US" smtClean="0"/>
              <a:pPr/>
              <a:t>5/30/14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39876-C571-EC4F-BB34-49485CCBEB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/>
          <p:cNvGrpSpPr/>
          <p:nvPr/>
        </p:nvGrpSpPr>
        <p:grpSpPr>
          <a:xfrm>
            <a:off x="4924999" y="591096"/>
            <a:ext cx="1370293" cy="1660142"/>
            <a:chOff x="4924999" y="591096"/>
            <a:chExt cx="1370293" cy="1660142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4924999" y="868557"/>
              <a:ext cx="5016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4"/>
            <p:cNvSpPr txBox="1">
              <a:spLocks noChangeArrowheads="1"/>
            </p:cNvSpPr>
            <p:nvPr/>
          </p:nvSpPr>
          <p:spPr bwMode="auto">
            <a:xfrm>
              <a:off x="5150831" y="591096"/>
              <a:ext cx="1144461" cy="507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7142" tIns="68570" rIns="137142" bIns="6857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 smtClean="0">
                  <a:latin typeface="Times New Roman"/>
                  <a:cs typeface="Times New Roman"/>
                </a:rPr>
                <a:t>RNA </a:t>
              </a:r>
              <a:r>
                <a:rPr lang="en-US" sz="1200" dirty="0" smtClean="0">
                  <a:latin typeface="Times New Roman"/>
                  <a:cs typeface="Times New Roman"/>
                </a:rPr>
                <a:t>extraction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4939430" y="2025738"/>
              <a:ext cx="5016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5267893" y="1743427"/>
              <a:ext cx="998537" cy="507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7142" tIns="68570" rIns="137142" bIns="6857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 smtClean="0">
                  <a:latin typeface="Times New Roman"/>
                  <a:cs typeface="Times New Roman"/>
                </a:rPr>
                <a:t>RNA </a:t>
              </a:r>
              <a:r>
                <a:rPr lang="en-US" sz="1200" dirty="0" smtClean="0">
                  <a:latin typeface="Times New Roman"/>
                  <a:cs typeface="Times New Roman"/>
                </a:rPr>
                <a:t>extraction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49965" y="680823"/>
            <a:ext cx="1560313" cy="1495889"/>
            <a:chOff x="6049965" y="680823"/>
            <a:chExt cx="1560313" cy="1495889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6049965" y="871704"/>
              <a:ext cx="5016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6463400" y="680823"/>
              <a:ext cx="1132447" cy="32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7142" tIns="68570" rIns="137142" bIns="6857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 smtClean="0">
                  <a:latin typeface="Times New Roman"/>
                  <a:cs typeface="Times New Roman"/>
                </a:rPr>
                <a:t>Sequencing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6136551" y="2030045"/>
              <a:ext cx="5016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4"/>
            <p:cNvSpPr txBox="1">
              <a:spLocks noChangeArrowheads="1"/>
            </p:cNvSpPr>
            <p:nvPr/>
          </p:nvSpPr>
          <p:spPr bwMode="auto">
            <a:xfrm>
              <a:off x="6540620" y="1853567"/>
              <a:ext cx="1069658" cy="32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7142" tIns="68570" rIns="137142" bIns="6857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 smtClean="0">
                  <a:latin typeface="Times New Roman"/>
                  <a:cs typeface="Times New Roman"/>
                </a:rPr>
                <a:t>Sequencing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-101017" y="86580"/>
            <a:ext cx="5103473" cy="2920611"/>
            <a:chOff x="-101017" y="86580"/>
            <a:chExt cx="5103473" cy="2920611"/>
          </a:xfrm>
        </p:grpSpPr>
        <p:grpSp>
          <p:nvGrpSpPr>
            <p:cNvPr id="2" name="Group 34"/>
            <p:cNvGrpSpPr/>
            <p:nvPr/>
          </p:nvGrpSpPr>
          <p:grpSpPr>
            <a:xfrm>
              <a:off x="-101017" y="86580"/>
              <a:ext cx="5002457" cy="2920611"/>
              <a:chOff x="644234" y="1348804"/>
              <a:chExt cx="7503681" cy="4380915"/>
            </a:xfrm>
          </p:grpSpPr>
          <p:pic>
            <p:nvPicPr>
              <p:cNvPr id="22564" name="Picture 10" descr="SD_circle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62567" y="2196422"/>
                <a:ext cx="1028639" cy="1028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65" name="TextBox 29"/>
              <p:cNvSpPr txBox="1">
                <a:spLocks noChangeArrowheads="1"/>
              </p:cNvSpPr>
              <p:nvPr/>
            </p:nvSpPr>
            <p:spPr bwMode="auto">
              <a:xfrm>
                <a:off x="1739160" y="1693633"/>
                <a:ext cx="2446650" cy="484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37142" tIns="68570" rIns="137142" bIns="6857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latin typeface="Times New Roman"/>
                    <a:cs typeface="Times New Roman"/>
                  </a:rPr>
                  <a:t>8h L: 16h D</a:t>
                </a:r>
              </a:p>
            </p:txBody>
          </p:sp>
          <p:sp>
            <p:nvSpPr>
              <p:cNvPr id="22566" name="TextBox 32"/>
              <p:cNvSpPr txBox="1">
                <a:spLocks noChangeArrowheads="1"/>
              </p:cNvSpPr>
              <p:nvPr/>
            </p:nvSpPr>
            <p:spPr bwMode="auto">
              <a:xfrm>
                <a:off x="961878" y="1772102"/>
                <a:ext cx="1608921" cy="1592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37142" tIns="68570" rIns="137142" bIns="6857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>
                    <a:latin typeface="Times New Roman"/>
                    <a:cs typeface="Times New Roman"/>
                  </a:rPr>
                  <a:t>L</a:t>
                </a:r>
                <a:r>
                  <a:rPr lang="en-US" sz="1200" b="1" dirty="0" smtClean="0">
                    <a:latin typeface="Times New Roman"/>
                    <a:cs typeface="Times New Roman"/>
                  </a:rPr>
                  <a:t>D </a:t>
                </a:r>
                <a:r>
                  <a:rPr lang="en-US" sz="1200" b="1" dirty="0">
                    <a:latin typeface="Times New Roman"/>
                    <a:cs typeface="Times New Roman"/>
                  </a:rPr>
                  <a:t>photoperiod </a:t>
                </a:r>
                <a:r>
                  <a:rPr lang="en-US" sz="1200" dirty="0" smtClean="0">
                    <a:latin typeface="Times New Roman"/>
                    <a:cs typeface="Times New Roman"/>
                  </a:rPr>
                  <a:t>(Non-Diapause</a:t>
                </a:r>
                <a:r>
                  <a:rPr lang="en-US" sz="1200" dirty="0">
                    <a:latin typeface="Times New Roman"/>
                    <a:cs typeface="Times New Roman"/>
                  </a:rPr>
                  <a:t>-inducing)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4363558" y="1806122"/>
                <a:ext cx="3756986" cy="23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56" name="TextBox 16"/>
              <p:cNvSpPr txBox="1">
                <a:spLocks noChangeArrowheads="1"/>
              </p:cNvSpPr>
              <p:nvPr/>
            </p:nvSpPr>
            <p:spPr bwMode="auto">
              <a:xfrm>
                <a:off x="5564845" y="5245002"/>
                <a:ext cx="1274302" cy="484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37142" tIns="68570" rIns="137142" bIns="6857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latin typeface="Times New Roman"/>
                    <a:cs typeface="Times New Roman"/>
                  </a:rPr>
                  <a:t>Diapause</a:t>
                </a:r>
              </a:p>
            </p:txBody>
          </p:sp>
          <p:pic>
            <p:nvPicPr>
              <p:cNvPr id="22540" name="Picture 11" descr="LD_circle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84213" y="4173732"/>
                <a:ext cx="1028630" cy="1011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1" name="TextBox 30"/>
              <p:cNvSpPr txBox="1">
                <a:spLocks noChangeArrowheads="1"/>
              </p:cNvSpPr>
              <p:nvPr/>
            </p:nvSpPr>
            <p:spPr bwMode="auto">
              <a:xfrm>
                <a:off x="644234" y="3704928"/>
                <a:ext cx="4749797" cy="484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37142" tIns="68570" rIns="137142" bIns="6857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latin typeface="Times New Roman"/>
                    <a:cs typeface="Times New Roman"/>
                  </a:rPr>
                  <a:t>16h L: 8h D</a:t>
                </a:r>
              </a:p>
            </p:txBody>
          </p:sp>
          <p:pic>
            <p:nvPicPr>
              <p:cNvPr id="50" name="Picture 49" descr="DSC_0096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7028" y="2035012"/>
                <a:ext cx="1440181" cy="1137742"/>
              </a:xfrm>
              <a:prstGeom prst="rect">
                <a:avLst/>
              </a:prstGeom>
            </p:spPr>
          </p:pic>
          <p:pic>
            <p:nvPicPr>
              <p:cNvPr id="51" name="Picture 50" descr="DSC_0096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00922" y="3834798"/>
                <a:ext cx="1440181" cy="1137742"/>
              </a:xfrm>
              <a:prstGeom prst="rect">
                <a:avLst/>
              </a:prstGeom>
            </p:spPr>
          </p:pic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4300921" y="5271708"/>
                <a:ext cx="3752345" cy="23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14"/>
              <p:cNvSpPr txBox="1">
                <a:spLocks noChangeArrowheads="1"/>
              </p:cNvSpPr>
              <p:nvPr/>
            </p:nvSpPr>
            <p:spPr bwMode="auto">
              <a:xfrm>
                <a:off x="4300922" y="1348804"/>
                <a:ext cx="3846993" cy="484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37142" tIns="68570" rIns="137142" bIns="6857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dirty="0">
                    <a:latin typeface="Times New Roman"/>
                    <a:cs typeface="Times New Roman"/>
                  </a:rPr>
                  <a:t>Direct Development</a:t>
                </a:r>
              </a:p>
            </p:txBody>
          </p:sp>
          <p:sp>
            <p:nvSpPr>
              <p:cNvPr id="54" name="TextBox 32"/>
              <p:cNvSpPr txBox="1">
                <a:spLocks noChangeArrowheads="1"/>
              </p:cNvSpPr>
              <p:nvPr/>
            </p:nvSpPr>
            <p:spPr bwMode="auto">
              <a:xfrm>
                <a:off x="961878" y="3977639"/>
                <a:ext cx="1608921" cy="1315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37142" tIns="68570" rIns="137142" bIns="6857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Times New Roman"/>
                    <a:cs typeface="Times New Roman"/>
                  </a:rPr>
                  <a:t>SD </a:t>
                </a:r>
                <a:r>
                  <a:rPr lang="en-US" sz="1200" b="1" dirty="0">
                    <a:latin typeface="Times New Roman"/>
                    <a:cs typeface="Times New Roman"/>
                  </a:rPr>
                  <a:t>photoperiod </a:t>
                </a:r>
                <a:r>
                  <a:rPr lang="en-US" sz="12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1200" dirty="0">
                    <a:latin typeface="Times New Roman"/>
                    <a:cs typeface="Times New Roman"/>
                  </a:rPr>
                  <a:t>D</a:t>
                </a:r>
                <a:r>
                  <a:rPr lang="en-US" sz="1200" dirty="0" smtClean="0">
                    <a:latin typeface="Times New Roman"/>
                    <a:cs typeface="Times New Roman"/>
                  </a:rPr>
                  <a:t>iapause</a:t>
                </a:r>
                <a:r>
                  <a:rPr lang="en-US" sz="1200" dirty="0">
                    <a:latin typeface="Times New Roman"/>
                    <a:cs typeface="Times New Roman"/>
                  </a:rPr>
                  <a:t>-inducing)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497" y="2262250"/>
                <a:ext cx="2106683" cy="484717"/>
              </a:xfrm>
              <a:prstGeom prst="rect">
                <a:avLst/>
              </a:prstGeom>
              <a:noFill/>
            </p:spPr>
            <p:txBody>
              <a:bodyPr wrap="square" lIns="137142" tIns="68570" rIns="137142" bIns="68570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/>
                    <a:cs typeface="Times New Roman"/>
                  </a:rPr>
                  <a:t>3x</a:t>
                </a:r>
              </a:p>
            </p:txBody>
          </p:sp>
          <p:sp>
            <p:nvSpPr>
              <p:cNvPr id="27" name="Left Bracket 26"/>
              <p:cNvSpPr/>
              <p:nvPr/>
            </p:nvSpPr>
            <p:spPr>
              <a:xfrm>
                <a:off x="4185810" y="1806122"/>
                <a:ext cx="68578" cy="1558693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lIns="137142" tIns="68570" rIns="137142" bIns="68570" rtlCol="0" anchor="ctr"/>
              <a:lstStyle/>
              <a:p>
                <a:pPr algn="ctr"/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95497" y="4173732"/>
                <a:ext cx="2106683" cy="484717"/>
              </a:xfrm>
              <a:prstGeom prst="rect">
                <a:avLst/>
              </a:prstGeom>
              <a:noFill/>
            </p:spPr>
            <p:txBody>
              <a:bodyPr wrap="square" lIns="137142" tIns="68570" rIns="137142" bIns="68570" rtlCol="0">
                <a:spAutoFit/>
              </a:bodyPr>
              <a:lstStyle/>
              <a:p>
                <a:pPr algn="ctr"/>
                <a:r>
                  <a:rPr lang="en-US" sz="1200" dirty="0">
                    <a:latin typeface="Times New Roman"/>
                    <a:cs typeface="Times New Roman"/>
                  </a:rPr>
                  <a:t>3x</a:t>
                </a:r>
              </a:p>
            </p:txBody>
          </p:sp>
        </p:grpSp>
        <p:pic>
          <p:nvPicPr>
            <p:cNvPr id="32" name="Picture 31" descr="albo eggs 1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4177" y="535854"/>
              <a:ext cx="1038279" cy="830623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 bwMode="auto">
            <a:xfrm>
              <a:off x="3426275" y="993050"/>
              <a:ext cx="5016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albo eggs 1.t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9746" y="1667761"/>
              <a:ext cx="1038279" cy="830623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 bwMode="auto">
            <a:xfrm>
              <a:off x="3411844" y="2124775"/>
              <a:ext cx="50163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eft Bracket 43"/>
            <p:cNvSpPr/>
            <p:nvPr/>
          </p:nvSpPr>
          <p:spPr>
            <a:xfrm>
              <a:off x="2260035" y="1657330"/>
              <a:ext cx="45719" cy="1039129"/>
            </a:xfrm>
            <a:prstGeom prst="lef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137142" tIns="68570" rIns="137142" bIns="68570" rtlCol="0" anchor="ctr"/>
            <a:lstStyle/>
            <a:p>
              <a:pPr algn="ctr"/>
              <a:endParaRPr lang="en-US" sz="12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79213" y="4938712"/>
            <a:ext cx="7032353" cy="1878801"/>
            <a:chOff x="879213" y="4938712"/>
            <a:chExt cx="7032353" cy="1878801"/>
          </a:xfrm>
        </p:grpSpPr>
        <p:grpSp>
          <p:nvGrpSpPr>
            <p:cNvPr id="69" name="Group 64"/>
            <p:cNvGrpSpPr/>
            <p:nvPr/>
          </p:nvGrpSpPr>
          <p:grpSpPr>
            <a:xfrm>
              <a:off x="879213" y="4938712"/>
              <a:ext cx="7032353" cy="1878801"/>
              <a:chOff x="611336" y="393498"/>
              <a:chExt cx="8711428" cy="6617349"/>
            </a:xfrm>
          </p:grpSpPr>
          <p:grpSp>
            <p:nvGrpSpPr>
              <p:cNvPr id="70" name="Group 62"/>
              <p:cNvGrpSpPr/>
              <p:nvPr/>
            </p:nvGrpSpPr>
            <p:grpSpPr>
              <a:xfrm>
                <a:off x="611336" y="393498"/>
                <a:ext cx="8639924" cy="6617349"/>
                <a:chOff x="598636" y="126798"/>
                <a:chExt cx="8639924" cy="6617349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7855401" y="1023799"/>
                  <a:ext cx="1383159" cy="1626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Annotated </a:t>
                  </a:r>
                  <a:r>
                    <a:rPr lang="en-US" sz="1200" dirty="0" err="1" smtClean="0">
                      <a:latin typeface="Times New Roman"/>
                      <a:cs typeface="Times New Roman"/>
                    </a:rPr>
                    <a:t>Contig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060899" y="1879549"/>
                  <a:ext cx="6642471" cy="1588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1033694" y="126798"/>
                  <a:ext cx="3746929" cy="1626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Times New Roman"/>
                      <a:cs typeface="Times New Roman"/>
                    </a:rPr>
                    <a:t>Map reads to assembly, calculate differential expression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791840" y="4350043"/>
                  <a:ext cx="28956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944240" y="4083176"/>
                  <a:ext cx="49403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096641" y="3867130"/>
                  <a:ext cx="28956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4700511" y="4781192"/>
                  <a:ext cx="28956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537840" y="5060689"/>
                  <a:ext cx="37592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598636" y="2599797"/>
                  <a:ext cx="1120393" cy="162603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Diapause reads 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5538298" y="5118111"/>
                  <a:ext cx="1415298" cy="1626036"/>
                </a:xfrm>
                <a:prstGeom prst="rect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Non-diapause reads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7876105" y="3717767"/>
                <a:ext cx="1446659" cy="975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Individual reads</a:t>
                </a:r>
              </a:p>
            </p:txBody>
          </p:sp>
        </p:grpSp>
        <p:cxnSp>
          <p:nvCxnSpPr>
            <p:cNvPr id="82" name="Straight Connector 81"/>
            <p:cNvCxnSpPr/>
            <p:nvPr/>
          </p:nvCxnSpPr>
          <p:spPr>
            <a:xfrm>
              <a:off x="1836863" y="5504463"/>
              <a:ext cx="2337490" cy="9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625183" y="5575027"/>
              <a:ext cx="2337490" cy="9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253863" y="5727427"/>
              <a:ext cx="2337490" cy="9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905663" y="5791622"/>
              <a:ext cx="2337490" cy="9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078909" y="5647179"/>
              <a:ext cx="2337490" cy="9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058063" y="5855817"/>
              <a:ext cx="2337490" cy="9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846383" y="5926381"/>
              <a:ext cx="2337490" cy="9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 bwMode="auto">
            <a:xfrm rot="5400000">
              <a:off x="4034126" y="5207025"/>
              <a:ext cx="36576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1255447" y="842396"/>
            <a:ext cx="6642472" cy="4296336"/>
            <a:chOff x="1255447" y="842396"/>
            <a:chExt cx="6642472" cy="4296336"/>
          </a:xfrm>
        </p:grpSpPr>
        <p:grpSp>
          <p:nvGrpSpPr>
            <p:cNvPr id="45" name="Group 52"/>
            <p:cNvGrpSpPr/>
            <p:nvPr/>
          </p:nvGrpSpPr>
          <p:grpSpPr>
            <a:xfrm>
              <a:off x="1255447" y="3564106"/>
              <a:ext cx="6642471" cy="461665"/>
              <a:chOff x="927100" y="1052512"/>
              <a:chExt cx="8228459" cy="1146942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7763610" y="1052512"/>
                <a:ext cx="1391949" cy="114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Individual reads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765300" y="1152743"/>
                <a:ext cx="2895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917700" y="1241643"/>
                <a:ext cx="49403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070100" y="1330543"/>
                <a:ext cx="2895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673971" y="1408331"/>
                <a:ext cx="2895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11300" y="1484531"/>
                <a:ext cx="3759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378200" y="1571843"/>
                <a:ext cx="20447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927100" y="1646455"/>
                <a:ext cx="28956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4"/>
            <p:cNvGrpSpPr/>
            <p:nvPr/>
          </p:nvGrpSpPr>
          <p:grpSpPr>
            <a:xfrm>
              <a:off x="1255447" y="3945070"/>
              <a:ext cx="6137415" cy="617519"/>
              <a:chOff x="927100" y="1067543"/>
              <a:chExt cx="7602813" cy="1534137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2942174" y="1067543"/>
                <a:ext cx="2441868" cy="688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latin typeface="Times New Roman"/>
                    <a:cs typeface="Times New Roman"/>
                  </a:rPr>
                  <a:t>De novo </a:t>
                </a:r>
                <a:r>
                  <a:rPr lang="en-US" sz="1200" dirty="0">
                    <a:latin typeface="Times New Roman"/>
                    <a:cs typeface="Times New Roman"/>
                  </a:rPr>
                  <a:t>a</a:t>
                </a:r>
                <a:r>
                  <a:rPr lang="en-US" sz="1200" dirty="0" smtClean="0">
                    <a:latin typeface="Times New Roman"/>
                    <a:cs typeface="Times New Roman"/>
                  </a:rPr>
                  <a:t>ssembly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61" name="Group 53"/>
              <p:cNvGrpSpPr/>
              <p:nvPr/>
            </p:nvGrpSpPr>
            <p:grpSpPr>
              <a:xfrm>
                <a:off x="927100" y="1913515"/>
                <a:ext cx="7602813" cy="688165"/>
                <a:chOff x="927100" y="1913515"/>
                <a:chExt cx="7602813" cy="688165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7742057" y="1913515"/>
                  <a:ext cx="787856" cy="688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 smtClean="0">
                      <a:latin typeface="Times New Roman"/>
                      <a:cs typeface="Times New Roman"/>
                    </a:rPr>
                    <a:t>Contig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927100" y="2168743"/>
                  <a:ext cx="6642471" cy="158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Group 57"/>
            <p:cNvGrpSpPr/>
            <p:nvPr/>
          </p:nvGrpSpPr>
          <p:grpSpPr>
            <a:xfrm>
              <a:off x="1255447" y="4496719"/>
              <a:ext cx="6642472" cy="642013"/>
              <a:chOff x="927100" y="1823390"/>
              <a:chExt cx="8228460" cy="1594988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2721467" y="1823390"/>
                <a:ext cx="2645891" cy="688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  <a:cs typeface="Times New Roman"/>
                  </a:rPr>
                  <a:t>Annotation via </a:t>
                </a:r>
                <a:r>
                  <a:rPr lang="en-US" sz="1200" dirty="0" err="1" smtClean="0">
                    <a:latin typeface="Times New Roman"/>
                    <a:cs typeface="Times New Roman"/>
                  </a:rPr>
                  <a:t>blastx</a:t>
                </a:r>
                <a:endParaRPr lang="en-US" sz="1200" dirty="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66" name="Group 55"/>
              <p:cNvGrpSpPr/>
              <p:nvPr/>
            </p:nvGrpSpPr>
            <p:grpSpPr>
              <a:xfrm>
                <a:off x="927100" y="2271434"/>
                <a:ext cx="8228460" cy="1146944"/>
                <a:chOff x="927100" y="2271434"/>
                <a:chExt cx="8228460" cy="1146944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7759700" y="2271434"/>
                  <a:ext cx="1395860" cy="1146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Annotated </a:t>
                  </a:r>
                  <a:r>
                    <a:rPr lang="en-US" sz="1200" dirty="0" err="1" smtClean="0">
                      <a:latin typeface="Times New Roman"/>
                      <a:cs typeface="Times New Roman"/>
                    </a:rPr>
                    <a:t>Contig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27100" y="2919869"/>
                  <a:ext cx="6642471" cy="1588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9" name="Straight Arrow Connector 88"/>
            <p:cNvCxnSpPr/>
            <p:nvPr/>
          </p:nvCxnSpPr>
          <p:spPr bwMode="auto">
            <a:xfrm rot="5400000">
              <a:off x="4032377" y="4123005"/>
              <a:ext cx="36576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 bwMode="auto">
            <a:xfrm rot="5400000">
              <a:off x="4040467" y="4708305"/>
              <a:ext cx="36576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urved Connector 92"/>
            <p:cNvCxnSpPr>
              <a:stCxn id="37" idx="3"/>
              <a:endCxn id="46" idx="0"/>
            </p:cNvCxnSpPr>
            <p:nvPr/>
          </p:nvCxnSpPr>
          <p:spPr>
            <a:xfrm flipH="1">
              <a:off x="7336089" y="842396"/>
              <a:ext cx="259758" cy="2721710"/>
            </a:xfrm>
            <a:prstGeom prst="curvedConnector4">
              <a:avLst>
                <a:gd name="adj1" fmla="val -88005"/>
                <a:gd name="adj2" fmla="val 52968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endCxn id="46" idx="0"/>
            </p:cNvCxnSpPr>
            <p:nvPr/>
          </p:nvCxnSpPr>
          <p:spPr>
            <a:xfrm rot="16200000" flipH="1">
              <a:off x="6568913" y="2796930"/>
              <a:ext cx="1312868" cy="2214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</Words>
  <Application>Microsoft Macintosh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Georgetown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Poelchau</dc:creator>
  <cp:lastModifiedBy>Monica Poelchau</cp:lastModifiedBy>
  <cp:revision>9</cp:revision>
  <dcterms:created xsi:type="dcterms:W3CDTF">2014-05-30T23:06:58Z</dcterms:created>
  <dcterms:modified xsi:type="dcterms:W3CDTF">2014-05-30T23:39:15Z</dcterms:modified>
</cp:coreProperties>
</file>