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2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F99-9C4E-5D46-A4C5-E6D04211D2C7}" type="datetimeFigureOut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F5C8-30C4-AF49-B288-050437FD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3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F99-9C4E-5D46-A4C5-E6D04211D2C7}" type="datetimeFigureOut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F5C8-30C4-AF49-B288-050437FD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5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F99-9C4E-5D46-A4C5-E6D04211D2C7}" type="datetimeFigureOut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F5C8-30C4-AF49-B288-050437FD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6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F99-9C4E-5D46-A4C5-E6D04211D2C7}" type="datetimeFigureOut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F5C8-30C4-AF49-B288-050437FD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2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F99-9C4E-5D46-A4C5-E6D04211D2C7}" type="datetimeFigureOut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F5C8-30C4-AF49-B288-050437FD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7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F99-9C4E-5D46-A4C5-E6D04211D2C7}" type="datetimeFigureOut">
              <a:rPr lang="en-US" smtClean="0"/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F5C8-30C4-AF49-B288-050437FD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2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F99-9C4E-5D46-A4C5-E6D04211D2C7}" type="datetimeFigureOut">
              <a:rPr lang="en-US" smtClean="0"/>
              <a:t>5/9/14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F5C8-30C4-AF49-B288-050437FD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6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F99-9C4E-5D46-A4C5-E6D04211D2C7}" type="datetimeFigureOut">
              <a:rPr lang="en-US" smtClean="0"/>
              <a:t>5/9/14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F5C8-30C4-AF49-B288-050437FD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5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F99-9C4E-5D46-A4C5-E6D04211D2C7}" type="datetimeFigureOut">
              <a:rPr lang="en-US" smtClean="0"/>
              <a:t>5/9/14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F5C8-30C4-AF49-B288-050437FD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2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F99-9C4E-5D46-A4C5-E6D04211D2C7}" type="datetimeFigureOut">
              <a:rPr lang="en-US" smtClean="0"/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F5C8-30C4-AF49-B288-050437FD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F99-9C4E-5D46-A4C5-E6D04211D2C7}" type="datetimeFigureOut">
              <a:rPr lang="en-US" smtClean="0"/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F5C8-30C4-AF49-B288-050437FD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4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C4F99-9C4E-5D46-A4C5-E6D04211D2C7}" type="datetimeFigureOut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3F5C8-30C4-AF49-B288-050437FD7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4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210" y="569232"/>
            <a:ext cx="2519780" cy="16611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Documents and Settings\Administrator\Desktop\Matt\OR War Analysis\War Task\card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555" y="912325"/>
            <a:ext cx="614352" cy="923234"/>
          </a:xfrm>
          <a:prstGeom prst="rect">
            <a:avLst/>
          </a:prstGeom>
          <a:noFill/>
        </p:spPr>
      </p:pic>
      <p:pic>
        <p:nvPicPr>
          <p:cNvPr id="7" name="Picture 3" descr="C:\Documents and Settings\Administrator\Desktop\Matt\OR War Analysis\War Task\Bo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2335" y="912325"/>
            <a:ext cx="614352" cy="923234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3302768" y="1227263"/>
            <a:ext cx="1568915" cy="2774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08822" y="2358480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pic>
        <p:nvPicPr>
          <p:cNvPr id="10" name="Picture 9" descr="Subject006_UNEXPWIN_REWARD_Z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55" y="294018"/>
            <a:ext cx="2086247" cy="2421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53698" y="2849385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 flipV="1">
            <a:off x="4259689" y="3368735"/>
            <a:ext cx="1472859" cy="285834"/>
          </a:xfrm>
          <a:prstGeom prst="leftArrow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JOVE_Figure(New_Dashed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47" y="4017962"/>
            <a:ext cx="3543878" cy="2211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9221" y="6306959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pic>
        <p:nvPicPr>
          <p:cNvPr id="2" name="Picture 1" descr="EEG_JoV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119" y="306387"/>
            <a:ext cx="1868033" cy="24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03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Clevelan Clinic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Matthew</dc:creator>
  <cp:lastModifiedBy>Johnson, Matthew</cp:lastModifiedBy>
  <cp:revision>3</cp:revision>
  <dcterms:created xsi:type="dcterms:W3CDTF">2014-05-09T11:43:43Z</dcterms:created>
  <dcterms:modified xsi:type="dcterms:W3CDTF">2014-05-09T16:48:07Z</dcterms:modified>
</cp:coreProperties>
</file>