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2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3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1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2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0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4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3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6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F3ADB-DA1B-4B6E-A595-ED98B1FC280D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7698C-989E-41BF-A6F0-E6DDDCE56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5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79" y="4549676"/>
            <a:ext cx="8534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Final Schematic Text: </a:t>
            </a:r>
            <a:r>
              <a:rPr lang="en-US" dirty="0"/>
              <a:t>(Intro) In this procedure, </a:t>
            </a:r>
            <a:r>
              <a:rPr lang="en-US" dirty="0" smtClean="0"/>
              <a:t>trace explosive vapors are quantitated using programmed temperature desorption Gas Chromatography with an Electron Capture Detector. </a:t>
            </a:r>
            <a:r>
              <a:rPr lang="en-US" dirty="0"/>
              <a:t>(P1) First, </a:t>
            </a:r>
            <a:r>
              <a:rPr lang="en-US" dirty="0" smtClean="0"/>
              <a:t>the instrument is prepared for analysis. (P2) Solution standards are prepared and deposited onto absorbent filled sample tubes. (P3) The sample tubes are run on the TDS-GC-ECD to establish a calibration curve for quantitation. </a:t>
            </a:r>
            <a:r>
              <a:rPr lang="en-US" dirty="0"/>
              <a:t>(</a:t>
            </a:r>
            <a:r>
              <a:rPr lang="en-US" dirty="0" smtClean="0"/>
              <a:t>P4) Trace explosive vapor samples are collected on sample tubes.</a:t>
            </a:r>
            <a:r>
              <a:rPr lang="en-US" dirty="0"/>
              <a:t> (</a:t>
            </a:r>
            <a:r>
              <a:rPr lang="en-US" dirty="0" smtClean="0"/>
              <a:t>P5) The unknown explosive vapor samples are analyzed with the TDS-GC-ECD instrumentation. (P6) The calibration curve is used to quantitate the trace explosive vapor samples.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765075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28692" y="17526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(P2)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367286" y="1765075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(P3)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57361" y="3994666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(P5)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67286" y="3994666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(P6)</a:t>
            </a:r>
            <a:endParaRPr lang="en-US" dirty="0"/>
          </a:p>
        </p:txBody>
      </p:sp>
      <p:pic>
        <p:nvPicPr>
          <p:cNvPr id="1026" name="Picture 2" descr="C:\Users\christopher_field\Desktop\Working Files\Direct Liquid Deposition JoVE\Submission\Video Production\Images\DSC_0367 (Small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264" y="255910"/>
            <a:ext cx="2185416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opher_field\Desktop\Working Files\Direct Liquid Deposition JoVE\Submission\Video Production\Images\DSC_0388 (Small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79" y="2517292"/>
            <a:ext cx="2185416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ocuments\NRL\Publications\Presentations\Employment Seminar\Images\TDS-CIS-GC-EC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748" y="2523780"/>
            <a:ext cx="186126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990600" y="3994666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(P4)</a:t>
            </a:r>
            <a:endParaRPr lang="en-US" dirty="0"/>
          </a:p>
        </p:txBody>
      </p:sp>
      <p:pic>
        <p:nvPicPr>
          <p:cNvPr id="1029" name="Picture 5" descr="C:\Users\christopher_field\Desktop\Working Files\Direct Liquid Deposition JoVE\Submission\Video Production\Images\DSC_0366 (Small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79" y="275979"/>
            <a:ext cx="2185416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>
            <a:off x="2667000" y="891614"/>
            <a:ext cx="533400" cy="231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638800" y="871545"/>
            <a:ext cx="533400" cy="231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2667000" y="3139415"/>
            <a:ext cx="533400" cy="231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638800" y="3132927"/>
            <a:ext cx="533400" cy="231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C:\Users\christopher_field\Desktop\Working Files\Direct Liquid Deposition JoVE\Submission\Video Production\Images\51938_Field_Figure_2.t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082" y="2531626"/>
            <a:ext cx="173178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648" y="275979"/>
            <a:ext cx="1444797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03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R. Field</dc:creator>
  <cp:lastModifiedBy>Christopher R. Field</cp:lastModifiedBy>
  <cp:revision>8</cp:revision>
  <dcterms:created xsi:type="dcterms:W3CDTF">2014-05-14T08:31:16Z</dcterms:created>
  <dcterms:modified xsi:type="dcterms:W3CDTF">2014-05-21T08:22:19Z</dcterms:modified>
</cp:coreProperties>
</file>