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-112" y="-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7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36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308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9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4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7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9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8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8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99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D226C-30AE-D247-877B-60E013246D8C}" type="datetimeFigureOut">
              <a:rPr lang="en-US" smtClean="0"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FDE1B-01CA-4C4A-BE39-BE7C7BDF70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8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 descr="Screen Shot 2014-03-17 at 14.30.4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004" y="1879342"/>
            <a:ext cx="1967561" cy="1604988"/>
          </a:xfrm>
          <a:prstGeom prst="rect">
            <a:avLst/>
          </a:prstGeom>
        </p:spPr>
      </p:pic>
      <p:cxnSp>
        <p:nvCxnSpPr>
          <p:cNvPr id="37" name="Straight Arrow Connector 36"/>
          <p:cNvCxnSpPr>
            <a:stCxn id="23" idx="3"/>
            <a:endCxn id="33" idx="1"/>
          </p:cNvCxnSpPr>
          <p:nvPr/>
        </p:nvCxnSpPr>
        <p:spPr>
          <a:xfrm flipV="1">
            <a:off x="6750691" y="2681836"/>
            <a:ext cx="314313" cy="121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Screen Shot 2014-03-17 at 14.06.3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90" y="3642628"/>
            <a:ext cx="1147493" cy="1380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1361" y="5047221"/>
            <a:ext cx="215490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T1-weighted structural MR scan</a:t>
            </a:r>
            <a:endParaRPr lang="en-US" sz="1600" dirty="0"/>
          </a:p>
        </p:txBody>
      </p:sp>
      <p:cxnSp>
        <p:nvCxnSpPr>
          <p:cNvPr id="8" name="Straight Arrow Connector 7"/>
          <p:cNvCxnSpPr>
            <a:stCxn id="4" idx="3"/>
          </p:cNvCxnSpPr>
          <p:nvPr/>
        </p:nvCxnSpPr>
        <p:spPr>
          <a:xfrm>
            <a:off x="1986983" y="4332637"/>
            <a:ext cx="84798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655180" y="5039028"/>
            <a:ext cx="2286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Segmentation and surface reconstruction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172534" y="1957688"/>
            <a:ext cx="2286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Continuous EEG recording</a:t>
            </a:r>
            <a:endParaRPr lang="en-US" sz="1600" dirty="0"/>
          </a:p>
        </p:txBody>
      </p:sp>
      <p:pic>
        <p:nvPicPr>
          <p:cNvPr id="11" name="Picture 10" descr="Screen Shot 2014-03-17 at 14.13.0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594" y="3612680"/>
            <a:ext cx="1251973" cy="1359049"/>
          </a:xfrm>
          <a:prstGeom prst="rect">
            <a:avLst/>
          </a:prstGeom>
        </p:spPr>
      </p:pic>
      <p:cxnSp>
        <p:nvCxnSpPr>
          <p:cNvPr id="13" name="Straight Arrow Connector 12"/>
          <p:cNvCxnSpPr>
            <a:stCxn id="16" idx="3"/>
          </p:cNvCxnSpPr>
          <p:nvPr/>
        </p:nvCxnSpPr>
        <p:spPr>
          <a:xfrm flipV="1">
            <a:off x="1986983" y="1219201"/>
            <a:ext cx="847985" cy="65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Screen Shot 2014-03-17 at 14.19.27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63" y="493822"/>
            <a:ext cx="1388520" cy="1463866"/>
          </a:xfrm>
          <a:prstGeom prst="rect">
            <a:avLst/>
          </a:prstGeom>
        </p:spPr>
      </p:pic>
      <p:pic>
        <p:nvPicPr>
          <p:cNvPr id="17" name="Picture 16" descr="Screen Shot 2014-03-17 at 14.22.11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968" y="456204"/>
            <a:ext cx="1439396" cy="1550546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2511503" y="1957688"/>
            <a:ext cx="2286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err="1" smtClean="0"/>
              <a:t>Artefact</a:t>
            </a:r>
            <a:r>
              <a:rPr lang="en-US" sz="1600" dirty="0"/>
              <a:t> </a:t>
            </a:r>
            <a:r>
              <a:rPr lang="en-US" sz="1600" dirty="0" smtClean="0"/>
              <a:t>correction, Averaging</a:t>
            </a:r>
            <a:endParaRPr lang="en-US" sz="1600" dirty="0"/>
          </a:p>
        </p:txBody>
      </p:sp>
      <p:pic>
        <p:nvPicPr>
          <p:cNvPr id="23" name="Picture 22" descr="Screen Shot 2014-03-17 at 14.27.21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42" y="1892787"/>
            <a:ext cx="1964349" cy="1602367"/>
          </a:xfrm>
          <a:prstGeom prst="rect">
            <a:avLst/>
          </a:prstGeom>
        </p:spPr>
      </p:pic>
      <p:cxnSp>
        <p:nvCxnSpPr>
          <p:cNvPr id="24" name="Straight Arrow Connector 23"/>
          <p:cNvCxnSpPr>
            <a:stCxn id="17" idx="3"/>
          </p:cNvCxnSpPr>
          <p:nvPr/>
        </p:nvCxnSpPr>
        <p:spPr>
          <a:xfrm>
            <a:off x="4274364" y="1231477"/>
            <a:ext cx="791417" cy="7752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3"/>
          </p:cNvCxnSpPr>
          <p:nvPr/>
        </p:nvCxnSpPr>
        <p:spPr>
          <a:xfrm flipV="1">
            <a:off x="4141567" y="3275669"/>
            <a:ext cx="924214" cy="10165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4619211" y="3467082"/>
            <a:ext cx="228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Co-registration of EEG channel locations and head model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6858000" y="3463321"/>
            <a:ext cx="22860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Calculation of inverse solution</a:t>
            </a:r>
            <a:endParaRPr lang="en-US" sz="1600" dirty="0"/>
          </a:p>
        </p:txBody>
      </p:sp>
      <p:sp>
        <p:nvSpPr>
          <p:cNvPr id="3" name="Rounded Rectangle 2"/>
          <p:cNvSpPr/>
          <p:nvPr/>
        </p:nvSpPr>
        <p:spPr>
          <a:xfrm>
            <a:off x="241361" y="200507"/>
            <a:ext cx="485862" cy="25569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P1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241361" y="5631997"/>
            <a:ext cx="485862" cy="25569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6662280" y="1420506"/>
            <a:ext cx="485862" cy="25569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420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34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UCL Institute of Child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Johannes Bathelt</dc:creator>
  <cp:lastModifiedBy>Johannes Bathelt</cp:lastModifiedBy>
  <cp:revision>6</cp:revision>
  <dcterms:created xsi:type="dcterms:W3CDTF">2014-03-17T13:56:36Z</dcterms:created>
  <dcterms:modified xsi:type="dcterms:W3CDTF">2014-04-07T09:20:20Z</dcterms:modified>
</cp:coreProperties>
</file>