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5" d="100"/>
          <a:sy n="65" d="100"/>
        </p:scale>
        <p:origin x="-1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62277-F6C2-5D46-B26F-4AF436E1CB51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AC294-C815-8C4B-8153-B307416D77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3443354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pic>
        <p:nvPicPr>
          <p:cNvPr id="38" name="Picture 37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321980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pic>
        <p:nvPicPr>
          <p:cNvPr id="39" name="Picture 38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299625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pic>
        <p:nvPicPr>
          <p:cNvPr id="9" name="Picture 8" descr="COMPUTER_CLIPAR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949" y="2417342"/>
            <a:ext cx="2513994" cy="1971677"/>
          </a:xfrm>
          <a:prstGeom prst="rect">
            <a:avLst/>
          </a:prstGeom>
        </p:spPr>
      </p:pic>
      <p:sp>
        <p:nvSpPr>
          <p:cNvPr id="17" name="Curved Down Arrow 16"/>
          <p:cNvSpPr/>
          <p:nvPr/>
        </p:nvSpPr>
        <p:spPr>
          <a:xfrm>
            <a:off x="1634599" y="1256921"/>
            <a:ext cx="2073396" cy="723977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Down Arrow 18"/>
          <p:cNvSpPr/>
          <p:nvPr/>
        </p:nvSpPr>
        <p:spPr>
          <a:xfrm>
            <a:off x="4583034" y="1256922"/>
            <a:ext cx="2073396" cy="723977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" name="Picture 19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277270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pic>
        <p:nvPicPr>
          <p:cNvPr id="21" name="Picture 20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254915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pic>
        <p:nvPicPr>
          <p:cNvPr id="22" name="Picture 21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232560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  <p:grpSp>
        <p:nvGrpSpPr>
          <p:cNvPr id="28" name="Group 27"/>
          <p:cNvGrpSpPr/>
          <p:nvPr/>
        </p:nvGrpSpPr>
        <p:grpSpPr>
          <a:xfrm>
            <a:off x="5473434" y="2160597"/>
            <a:ext cx="2365992" cy="2554312"/>
            <a:chOff x="5040956" y="2183340"/>
            <a:chExt cx="3531472" cy="3489610"/>
          </a:xfrm>
        </p:grpSpPr>
        <p:pic>
          <p:nvPicPr>
            <p:cNvPr id="24" name="Picture 23" descr="Screen Shot 2014-05-20 at 8.46.41 AM.png"/>
            <p:cNvPicPr>
              <a:picLocks noChangeAspect="1"/>
            </p:cNvPicPr>
            <p:nvPr/>
          </p:nvPicPr>
          <p:blipFill>
            <a:blip r:embed="rId4"/>
            <a:srcRect l="4645" t="4737" r="6039" b="4737"/>
            <a:stretch>
              <a:fillRect/>
            </a:stretch>
          </p:blipFill>
          <p:spPr>
            <a:xfrm>
              <a:off x="5040956" y="2183340"/>
              <a:ext cx="1758176" cy="1747520"/>
            </a:xfrm>
            <a:prstGeom prst="rect">
              <a:avLst/>
            </a:prstGeom>
          </p:spPr>
        </p:pic>
        <p:pic>
          <p:nvPicPr>
            <p:cNvPr id="25" name="Picture 24" descr="Screen Shot 2014-05-20 at 8.46.22 AM.png"/>
            <p:cNvPicPr>
              <a:picLocks noChangeAspect="1"/>
            </p:cNvPicPr>
            <p:nvPr/>
          </p:nvPicPr>
          <p:blipFill>
            <a:blip r:embed="rId5"/>
            <a:srcRect l="4768" t="4737" r="4768" b="4737"/>
            <a:stretch>
              <a:fillRect/>
            </a:stretch>
          </p:blipFill>
          <p:spPr>
            <a:xfrm>
              <a:off x="6826564" y="2192267"/>
              <a:ext cx="1734821" cy="1747520"/>
            </a:xfrm>
            <a:prstGeom prst="rect">
              <a:avLst/>
            </a:prstGeom>
          </p:spPr>
        </p:pic>
        <p:pic>
          <p:nvPicPr>
            <p:cNvPr id="26" name="Picture 25" descr="Screen Shot 2014-05-20 at 8.46.11 AM.png"/>
            <p:cNvPicPr>
              <a:picLocks noChangeAspect="1"/>
            </p:cNvPicPr>
            <p:nvPr/>
          </p:nvPicPr>
          <p:blipFill>
            <a:blip r:embed="rId6"/>
            <a:srcRect l="4737" t="4800" r="4737" b="4800"/>
            <a:stretch>
              <a:fillRect/>
            </a:stretch>
          </p:blipFill>
          <p:spPr>
            <a:xfrm>
              <a:off x="5055302" y="3950830"/>
              <a:ext cx="1747520" cy="1722120"/>
            </a:xfrm>
            <a:prstGeom prst="rect">
              <a:avLst/>
            </a:prstGeom>
          </p:spPr>
        </p:pic>
        <p:pic>
          <p:nvPicPr>
            <p:cNvPr id="27" name="Picture 26" descr="Screen Shot 2014-05-20 at 8.45.58 AM.png"/>
            <p:cNvPicPr>
              <a:picLocks noChangeAspect="1"/>
            </p:cNvPicPr>
            <p:nvPr/>
          </p:nvPicPr>
          <p:blipFill>
            <a:blip r:embed="rId7"/>
            <a:srcRect l="4737" t="4832" r="4737" b="4832"/>
            <a:stretch>
              <a:fillRect/>
            </a:stretch>
          </p:blipFill>
          <p:spPr>
            <a:xfrm>
              <a:off x="6824908" y="3950830"/>
              <a:ext cx="1747520" cy="1709421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3523141" y="2160597"/>
            <a:ext cx="1355967" cy="1362076"/>
            <a:chOff x="1333425" y="5171861"/>
            <a:chExt cx="1193524" cy="1177820"/>
          </a:xfrm>
          <a:scene3d>
            <a:camera prst="orthographicFront">
              <a:rot lat="1200000" lon="360000" rev="21000000"/>
            </a:camera>
            <a:lightRig rig="threePt" dir="t"/>
          </a:scene3d>
        </p:grpSpPr>
        <p:pic>
          <p:nvPicPr>
            <p:cNvPr id="29" name="Picture 28" descr="Screen Shot 2014-05-06 at 3.52.01 PM.png"/>
            <p:cNvPicPr>
              <a:picLocks noChangeAspect="1"/>
            </p:cNvPicPr>
            <p:nvPr/>
          </p:nvPicPr>
          <p:blipFill>
            <a:blip r:embed="rId2">
              <a:lum contrast="54000"/>
            </a:blip>
            <a:stretch>
              <a:fillRect/>
            </a:stretch>
          </p:blipFill>
          <p:spPr>
            <a:xfrm>
              <a:off x="1333425" y="5171861"/>
              <a:ext cx="1193524" cy="1147970"/>
            </a:xfrm>
            <a:prstGeom prst="rect">
              <a:avLst/>
            </a:prstGeom>
            <a:ln w="38100" cmpd="sng">
              <a:solidFill>
                <a:schemeClr val="tx1"/>
              </a:solidFill>
            </a:ln>
          </p:spPr>
        </p:pic>
        <p:pic>
          <p:nvPicPr>
            <p:cNvPr id="31" name="Picture 30" descr="Screen Shot 2014-05-20 at 8.46.11 AM.png"/>
            <p:cNvPicPr>
              <a:picLocks noChangeAspect="1"/>
            </p:cNvPicPr>
            <p:nvPr/>
          </p:nvPicPr>
          <p:blipFill>
            <a:blip r:embed="rId6">
              <a:alphaModFix amt="33000"/>
            </a:blip>
            <a:stretch>
              <a:fillRect/>
            </a:stretch>
          </p:blipFill>
          <p:spPr>
            <a:xfrm>
              <a:off x="1333425" y="5171861"/>
              <a:ext cx="1193524" cy="1177820"/>
            </a:xfrm>
            <a:prstGeom prst="rect">
              <a:avLst/>
            </a:prstGeom>
          </p:spPr>
        </p:pic>
      </p:grpSp>
      <p:pic>
        <p:nvPicPr>
          <p:cNvPr id="33" name="Picture 32" descr="Screen Shot 2014-05-06 at 3.52.01 PM.png"/>
          <p:cNvPicPr>
            <a:picLocks noChangeAspect="1"/>
          </p:cNvPicPr>
          <p:nvPr/>
        </p:nvPicPr>
        <p:blipFill>
          <a:blip r:embed="rId2">
            <a:lum contrast="54000"/>
          </a:blip>
          <a:stretch>
            <a:fillRect/>
          </a:stretch>
        </p:blipFill>
        <p:spPr>
          <a:xfrm>
            <a:off x="984531" y="2102052"/>
            <a:ext cx="1193524" cy="1147970"/>
          </a:xfrm>
          <a:prstGeom prst="rect">
            <a:avLst/>
          </a:prstGeom>
          <a:ln w="38100" cmpd="sng">
            <a:solidFill>
              <a:schemeClr val="tx1"/>
            </a:solidFill>
          </a:ln>
          <a:scene3d>
            <a:camera prst="orthographicFront">
              <a:rot lat="3600000" lon="19200000" rev="19800000"/>
            </a:camera>
            <a:lightRig rig="threePt" dir="t"/>
          </a:scene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EBI-LBL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Manfred Auer</dc:creator>
  <cp:lastModifiedBy>Brigid</cp:lastModifiedBy>
  <cp:revision>3</cp:revision>
  <dcterms:created xsi:type="dcterms:W3CDTF">2014-05-20T15:43:38Z</dcterms:created>
  <dcterms:modified xsi:type="dcterms:W3CDTF">2014-05-20T17:46:46Z</dcterms:modified>
</cp:coreProperties>
</file>