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5" r:id="rId7"/>
    <p:sldId id="266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00FFFF"/>
    <a:srgbClr val="000000"/>
    <a:srgbClr val="D7E5F5"/>
    <a:srgbClr val="391107"/>
    <a:srgbClr val="7F7F7F"/>
    <a:srgbClr val="BFBFBF"/>
    <a:srgbClr val="B2B2B2"/>
    <a:srgbClr val="B0B0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702" y="480"/>
      </p:cViewPr>
      <p:guideLst>
        <p:guide orient="horz" pos="2738"/>
        <p:guide pos="25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057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646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928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76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459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799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3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948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53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29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1F3A-78DF-3546-8163-FD79D31B091A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13EDB-FB69-644B-AA85-B1D1A0166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93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lip+art+free+soil+pile&amp;rlz=2C2FLDB_enUS0537US0537&amp;tbm=isch&amp;tbo=u&amp;source=univ&amp;sa=X&amp;ei=dafFUt7dB8jIkAewv4DoAg&amp;ved=0CCwQsAQ&amp;biw=1440&amp;bih=79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mPlotsSetup"/>
          <p:cNvPicPr>
            <a:picLocks noChangeAspect="1" noChangeArrowheads="1"/>
          </p:cNvPicPr>
          <p:nvPr/>
        </p:nvPicPr>
        <p:blipFill>
          <a:blip r:embed="rId2"/>
          <a:srcRect l="12758" r="22427" b="14815"/>
          <a:stretch>
            <a:fillRect/>
          </a:stretch>
        </p:blipFill>
        <p:spPr bwMode="auto">
          <a:xfrm flipH="1">
            <a:off x="1029665" y="345941"/>
            <a:ext cx="7428535" cy="650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1830516" y="1052657"/>
            <a:ext cx="1578820" cy="881027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830516" y="1933686"/>
            <a:ext cx="0" cy="3581320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54963" y="2130425"/>
            <a:ext cx="0" cy="326068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30516" y="1933686"/>
            <a:ext cx="3427284" cy="276114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97761" y="1616964"/>
            <a:ext cx="3714553" cy="31672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97686" y="1071402"/>
            <a:ext cx="4210397" cy="461815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09336" y="5801053"/>
            <a:ext cx="4198747" cy="44575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7592543" y="1533219"/>
            <a:ext cx="15540" cy="4267834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13483" y="1071402"/>
            <a:ext cx="0" cy="517540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18866" y="5515006"/>
            <a:ext cx="1594617" cy="731798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42260" y="1533217"/>
            <a:ext cx="2365823" cy="676583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928120" y="5391110"/>
            <a:ext cx="3314140" cy="149009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42260" y="5391110"/>
            <a:ext cx="2365823" cy="335439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76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57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Step: Conduct a rainfall simulation and collect soil runoff for analysis.</a:t>
            </a:r>
            <a:r>
              <a:rPr lang="en-US" b="1" dirty="0" smtClean="0"/>
              <a:t> 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675151" y="1363505"/>
            <a:ext cx="4050017" cy="4503174"/>
            <a:chOff x="2675151" y="1363505"/>
            <a:chExt cx="4050017" cy="4503174"/>
          </a:xfrm>
        </p:grpSpPr>
        <p:sp>
          <p:nvSpPr>
            <p:cNvPr id="24" name="Isosceles Triangle 23"/>
            <p:cNvSpPr/>
            <p:nvPr/>
          </p:nvSpPr>
          <p:spPr>
            <a:xfrm>
              <a:off x="3151088" y="1629927"/>
              <a:ext cx="3171151" cy="3362039"/>
            </a:xfrm>
            <a:prstGeom prst="triangle">
              <a:avLst>
                <a:gd name="adj" fmla="val 4684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/>
            <p:cNvSpPr/>
            <p:nvPr/>
          </p:nvSpPr>
          <p:spPr>
            <a:xfrm>
              <a:off x="3141319" y="4336892"/>
              <a:ext cx="3180920" cy="152978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264934" y="4084745"/>
              <a:ext cx="3004796" cy="1359664"/>
              <a:chOff x="3264934" y="4084745"/>
              <a:chExt cx="3004796" cy="1359664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20000">
                <a:off x="3720741" y="4084745"/>
                <a:ext cx="2032960" cy="36576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20000">
                <a:off x="3586166" y="4262383"/>
                <a:ext cx="2388728" cy="429768"/>
              </a:xfrm>
              <a:prstGeom prst="rect">
                <a:avLst/>
              </a:prstGeom>
            </p:spPr>
          </p:pic>
          <p:grpSp>
            <p:nvGrpSpPr>
              <p:cNvPr id="57" name="Group 8"/>
              <p:cNvGrpSpPr/>
              <p:nvPr/>
            </p:nvGrpSpPr>
            <p:grpSpPr>
              <a:xfrm rot="120000">
                <a:off x="3357515" y="4638675"/>
                <a:ext cx="2519409" cy="752475"/>
                <a:chOff x="2548728" y="3515686"/>
                <a:chExt cx="4050018" cy="1151563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2548728" y="3527680"/>
                  <a:ext cx="560606" cy="32411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 flipV="1">
                  <a:off x="5992396" y="3527681"/>
                  <a:ext cx="606350" cy="32412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2548729" y="4271530"/>
                  <a:ext cx="4050017" cy="153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109334" y="3533838"/>
                  <a:ext cx="288306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 64"/>
                <p:cNvSpPr/>
                <p:nvPr/>
              </p:nvSpPr>
              <p:spPr>
                <a:xfrm>
                  <a:off x="2548729" y="3851800"/>
                  <a:ext cx="4050017" cy="815449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rapezoid 65"/>
                <p:cNvSpPr/>
                <p:nvPr/>
              </p:nvSpPr>
              <p:spPr>
                <a:xfrm>
                  <a:off x="2548730" y="3533838"/>
                  <a:ext cx="4050016" cy="310266"/>
                </a:xfrm>
                <a:prstGeom prst="trapezoid">
                  <a:avLst>
                    <a:gd name="adj" fmla="val 179902"/>
                  </a:avLst>
                </a:prstGeom>
                <a:blipFill>
                  <a:blip r:embed="rId4"/>
                  <a:tile tx="0" ty="0" sx="100000" sy="100000" flip="none" algn="tl"/>
                </a:blip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rapezoid 66"/>
                <p:cNvSpPr/>
                <p:nvPr/>
              </p:nvSpPr>
              <p:spPr>
                <a:xfrm>
                  <a:off x="2548729" y="3515686"/>
                  <a:ext cx="4050017" cy="328418"/>
                </a:xfrm>
                <a:prstGeom prst="trapezoid">
                  <a:avLst>
                    <a:gd name="adj" fmla="val 17990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20000">
                <a:off x="3264934" y="4519030"/>
                <a:ext cx="3004796" cy="457200"/>
              </a:xfrm>
              <a:prstGeom prst="rect">
                <a:avLst/>
              </a:prstGeom>
            </p:spPr>
          </p:pic>
          <p:cxnSp>
            <p:nvCxnSpPr>
              <p:cNvPr id="59" name="Straight Connector 58"/>
              <p:cNvCxnSpPr/>
              <p:nvPr/>
            </p:nvCxnSpPr>
            <p:spPr>
              <a:xfrm flipH="1">
                <a:off x="3353825" y="4902364"/>
                <a:ext cx="9924" cy="53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59"/>
              <p:cNvSpPr/>
              <p:nvPr/>
            </p:nvSpPr>
            <p:spPr>
              <a:xfrm>
                <a:off x="3363747" y="5305425"/>
                <a:ext cx="2508304" cy="138984"/>
              </a:xfrm>
              <a:custGeom>
                <a:avLst/>
                <a:gdLst>
                  <a:gd name="connsiteX0" fmla="*/ 0 w 2059406"/>
                  <a:gd name="connsiteY0" fmla="*/ 139714 h 139714"/>
                  <a:gd name="connsiteX1" fmla="*/ 1029703 w 2059406"/>
                  <a:gd name="connsiteY1" fmla="*/ 0 h 139714"/>
                  <a:gd name="connsiteX2" fmla="*/ 2059406 w 2059406"/>
                  <a:gd name="connsiteY2" fmla="*/ 139714 h 139714"/>
                  <a:gd name="connsiteX3" fmla="*/ 0 w 2059406"/>
                  <a:gd name="connsiteY3" fmla="*/ 139714 h 139714"/>
                  <a:gd name="connsiteX0" fmla="*/ 34217 w 2093623"/>
                  <a:gd name="connsiteY0" fmla="*/ 139714 h 139714"/>
                  <a:gd name="connsiteX1" fmla="*/ 0 w 2093623"/>
                  <a:gd name="connsiteY1" fmla="*/ 0 h 139714"/>
                  <a:gd name="connsiteX2" fmla="*/ 2093623 w 2093623"/>
                  <a:gd name="connsiteY2" fmla="*/ 139714 h 139714"/>
                  <a:gd name="connsiteX3" fmla="*/ 34217 w 2093623"/>
                  <a:gd name="connsiteY3" fmla="*/ 139714 h 139714"/>
                  <a:gd name="connsiteX0" fmla="*/ 15444 w 2074850"/>
                  <a:gd name="connsiteY0" fmla="*/ 139714 h 139714"/>
                  <a:gd name="connsiteX1" fmla="*/ 0 w 2074850"/>
                  <a:gd name="connsiteY1" fmla="*/ 0 h 139714"/>
                  <a:gd name="connsiteX2" fmla="*/ 2074850 w 2074850"/>
                  <a:gd name="connsiteY2" fmla="*/ 139714 h 139714"/>
                  <a:gd name="connsiteX3" fmla="*/ 15444 w 2074850"/>
                  <a:gd name="connsiteY3" fmla="*/ 139714 h 139714"/>
                  <a:gd name="connsiteX0" fmla="*/ 15444 w 2074850"/>
                  <a:gd name="connsiteY0" fmla="*/ 139714 h 139714"/>
                  <a:gd name="connsiteX1" fmla="*/ 0 w 2074850"/>
                  <a:gd name="connsiteY1" fmla="*/ 0 h 139714"/>
                  <a:gd name="connsiteX2" fmla="*/ 2074850 w 2074850"/>
                  <a:gd name="connsiteY2" fmla="*/ 139714 h 139714"/>
                  <a:gd name="connsiteX3" fmla="*/ 15444 w 2074850"/>
                  <a:gd name="connsiteY3" fmla="*/ 139714 h 139714"/>
                  <a:gd name="connsiteX0" fmla="*/ 0 w 2074850"/>
                  <a:gd name="connsiteY0" fmla="*/ 139714 h 139714"/>
                  <a:gd name="connsiteX1" fmla="*/ 0 w 2074850"/>
                  <a:gd name="connsiteY1" fmla="*/ 0 h 139714"/>
                  <a:gd name="connsiteX2" fmla="*/ 2074850 w 2074850"/>
                  <a:gd name="connsiteY2" fmla="*/ 139714 h 139714"/>
                  <a:gd name="connsiteX3" fmla="*/ 0 w 2074850"/>
                  <a:gd name="connsiteY3" fmla="*/ 139714 h 139714"/>
                  <a:gd name="connsiteX0" fmla="*/ 188 w 2075038"/>
                  <a:gd name="connsiteY0" fmla="*/ 139714 h 139714"/>
                  <a:gd name="connsiteX1" fmla="*/ 0 w 2075038"/>
                  <a:gd name="connsiteY1" fmla="*/ 0 h 139714"/>
                  <a:gd name="connsiteX2" fmla="*/ 2075038 w 2075038"/>
                  <a:gd name="connsiteY2" fmla="*/ 139714 h 139714"/>
                  <a:gd name="connsiteX3" fmla="*/ 188 w 2075038"/>
                  <a:gd name="connsiteY3" fmla="*/ 139714 h 139714"/>
                  <a:gd name="connsiteX0" fmla="*/ 188 w 2075038"/>
                  <a:gd name="connsiteY0" fmla="*/ 139714 h 139714"/>
                  <a:gd name="connsiteX1" fmla="*/ 0 w 2075038"/>
                  <a:gd name="connsiteY1" fmla="*/ 0 h 139714"/>
                  <a:gd name="connsiteX2" fmla="*/ 2075038 w 2075038"/>
                  <a:gd name="connsiteY2" fmla="*/ 139714 h 139714"/>
                  <a:gd name="connsiteX3" fmla="*/ 188 w 2075038"/>
                  <a:gd name="connsiteY3" fmla="*/ 139714 h 13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038" h="139714">
                    <a:moveTo>
                      <a:pt x="188" y="139714"/>
                    </a:moveTo>
                    <a:cubicBezTo>
                      <a:pt x="125" y="93143"/>
                      <a:pt x="63" y="46571"/>
                      <a:pt x="0" y="0"/>
                    </a:cubicBezTo>
                    <a:lnTo>
                      <a:pt x="2075038" y="139714"/>
                    </a:lnTo>
                    <a:lnTo>
                      <a:pt x="188" y="139714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>
              <a:endCxn id="32" idx="1"/>
            </p:cNvCxnSpPr>
            <p:nvPr/>
          </p:nvCxnSpPr>
          <p:spPr>
            <a:xfrm flipV="1">
              <a:off x="2675151" y="1374947"/>
              <a:ext cx="549164" cy="343251"/>
            </a:xfrm>
            <a:prstGeom prst="line">
              <a:avLst/>
            </a:prstGeom>
            <a:ln w="5715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32" idx="2"/>
            </p:cNvCxnSpPr>
            <p:nvPr/>
          </p:nvCxnSpPr>
          <p:spPr>
            <a:xfrm flipH="1" flipV="1">
              <a:off x="6130260" y="1363505"/>
              <a:ext cx="594908" cy="354693"/>
            </a:xfrm>
            <a:prstGeom prst="line">
              <a:avLst/>
            </a:pr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n 30"/>
            <p:cNvSpPr/>
            <p:nvPr/>
          </p:nvSpPr>
          <p:spPr>
            <a:xfrm flipV="1">
              <a:off x="4567863" y="1483686"/>
              <a:ext cx="146242" cy="146241"/>
            </a:xfrm>
            <a:prstGeom prst="can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24315" y="1363505"/>
              <a:ext cx="2905945" cy="281471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36" name="Straight Connector 35"/>
            <p:cNvCxnSpPr>
              <a:stCxn id="31" idx="1"/>
            </p:cNvCxnSpPr>
            <p:nvPr/>
          </p:nvCxnSpPr>
          <p:spPr>
            <a:xfrm flipH="1">
              <a:off x="3368675" y="1629927"/>
              <a:ext cx="1272309" cy="3362039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1"/>
            </p:cNvCxnSpPr>
            <p:nvPr/>
          </p:nvCxnSpPr>
          <p:spPr>
            <a:xfrm flipH="1">
              <a:off x="3505200" y="1629927"/>
              <a:ext cx="1135784" cy="3589773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640984" y="1718197"/>
              <a:ext cx="1369291" cy="363706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822796" y="1678172"/>
              <a:ext cx="762770" cy="331379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1" idx="1"/>
            </p:cNvCxnSpPr>
            <p:nvPr/>
          </p:nvCxnSpPr>
          <p:spPr>
            <a:xfrm>
              <a:off x="4640984" y="1629927"/>
              <a:ext cx="1489276" cy="3362039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640984" y="1718197"/>
              <a:ext cx="873991" cy="380851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640984" y="1718197"/>
              <a:ext cx="378691" cy="380851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952875" y="1718197"/>
              <a:ext cx="688111" cy="380851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2675151" y="1718197"/>
              <a:ext cx="4050017" cy="405079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45" name="Straight Connector 44"/>
            <p:cNvCxnSpPr>
              <a:stCxn id="31" idx="1"/>
            </p:cNvCxnSpPr>
            <p:nvPr/>
          </p:nvCxnSpPr>
          <p:spPr>
            <a:xfrm flipH="1">
              <a:off x="4429125" y="1629927"/>
              <a:ext cx="211859" cy="389678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276725" y="1594372"/>
              <a:ext cx="364262" cy="339759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50512" y="1575322"/>
              <a:ext cx="63593" cy="3044303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650512" y="1575322"/>
              <a:ext cx="502513" cy="341664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642716" y="1554347"/>
              <a:ext cx="986559" cy="3437619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991225" y="5087606"/>
              <a:ext cx="276225" cy="362881"/>
              <a:chOff x="7867650" y="4725656"/>
              <a:chExt cx="276225" cy="362881"/>
            </a:xfr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</p:grpSpPr>
          <p:sp>
            <p:nvSpPr>
              <p:cNvPr id="50" name="Can 49"/>
              <p:cNvSpPr/>
              <p:nvPr/>
            </p:nvSpPr>
            <p:spPr>
              <a:xfrm>
                <a:off x="7867650" y="4826607"/>
                <a:ext cx="276225" cy="261930"/>
              </a:xfrm>
              <a:prstGeom prst="can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7943850" y="4725656"/>
                <a:ext cx="114300" cy="128836"/>
              </a:xfrm>
              <a:prstGeom prst="can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0" y="6286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Schematic Overview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45660" y="1129207"/>
            <a:ext cx="3425438" cy="5240875"/>
            <a:chOff x="2745660" y="1129207"/>
            <a:chExt cx="3425438" cy="5240875"/>
          </a:xfrm>
        </p:grpSpPr>
        <p:sp>
          <p:nvSpPr>
            <p:cNvPr id="47" name="TextBox 46"/>
            <p:cNvSpPr txBox="1"/>
            <p:nvPr/>
          </p:nvSpPr>
          <p:spPr>
            <a:xfrm>
              <a:off x="4150439" y="2114550"/>
              <a:ext cx="640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(P1)</a:t>
              </a:r>
              <a:endParaRPr lang="en-US" dirty="0"/>
            </a:p>
          </p:txBody>
        </p:sp>
        <p:pic>
          <p:nvPicPr>
            <p:cNvPr id="96" name="Picture 95" descr="P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1775" y="2579562"/>
              <a:ext cx="1378663" cy="1511953"/>
            </a:xfrm>
            <a:prstGeom prst="rect">
              <a:avLst/>
            </a:prstGeom>
          </p:spPr>
        </p:pic>
        <p:pic>
          <p:nvPicPr>
            <p:cNvPr id="97" name="Picture 96" descr="P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250" y="1129207"/>
              <a:ext cx="3333750" cy="1102645"/>
            </a:xfrm>
            <a:prstGeom prst="rect">
              <a:avLst/>
            </a:prstGeom>
          </p:spPr>
        </p:pic>
        <p:pic>
          <p:nvPicPr>
            <p:cNvPr id="98" name="Picture 97" descr="P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1125" y="2570036"/>
              <a:ext cx="1375750" cy="1508760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5172076" y="4133850"/>
              <a:ext cx="62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(P3)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161081" y="4133850"/>
              <a:ext cx="620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(P2)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61081" y="6000750"/>
              <a:ext cx="620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(P4)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180381" y="6000750"/>
              <a:ext cx="620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(P5)</a:t>
              </a:r>
              <a:endParaRPr lang="en-US" dirty="0"/>
            </a:p>
          </p:txBody>
        </p:sp>
        <p:pic>
          <p:nvPicPr>
            <p:cNvPr id="14" name="Picture 13" descr="P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5660" y="4561900"/>
              <a:ext cx="1405337" cy="1508760"/>
            </a:xfrm>
            <a:prstGeom prst="rect">
              <a:avLst/>
            </a:prstGeom>
          </p:spPr>
        </p:pic>
        <p:pic>
          <p:nvPicPr>
            <p:cNvPr id="15" name="Picture 14" descr="P5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3535" y="4554284"/>
              <a:ext cx="1377563" cy="1508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64850" y="617864"/>
            <a:ext cx="99225" cy="1029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08476" y="1727723"/>
            <a:ext cx="4050017" cy="40507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4" idx="3"/>
          </p:cNvCxnSpPr>
          <p:nvPr/>
        </p:nvCxnSpPr>
        <p:spPr>
          <a:xfrm flipV="1">
            <a:off x="2608476" y="705760"/>
            <a:ext cx="1970905" cy="1021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4" idx="5"/>
          </p:cNvCxnSpPr>
          <p:nvPr/>
        </p:nvCxnSpPr>
        <p:spPr>
          <a:xfrm flipH="1" flipV="1">
            <a:off x="4649544" y="705760"/>
            <a:ext cx="2008949" cy="1021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169082" y="1403605"/>
            <a:ext cx="2883062" cy="27726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endCxn id="4" idx="4"/>
          </p:cNvCxnSpPr>
          <p:nvPr/>
        </p:nvCxnSpPr>
        <p:spPr>
          <a:xfrm flipV="1">
            <a:off x="2608476" y="720841"/>
            <a:ext cx="2005987" cy="5057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5"/>
          </p:cNvCxnSpPr>
          <p:nvPr/>
        </p:nvCxnSpPr>
        <p:spPr>
          <a:xfrm flipH="1" flipV="1">
            <a:off x="4649544" y="705760"/>
            <a:ext cx="2008949" cy="50727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0387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141922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Empty Soil Box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2691604" y="3074507"/>
            <a:ext cx="4301688" cy="774514"/>
            <a:chOff x="2691604" y="3074507"/>
            <a:chExt cx="4301688" cy="774514"/>
          </a:xfrm>
        </p:grpSpPr>
        <p:sp>
          <p:nvSpPr>
            <p:cNvPr id="52" name="Rectangle 51"/>
            <p:cNvSpPr/>
            <p:nvPr/>
          </p:nvSpPr>
          <p:spPr>
            <a:xfrm rot="1703485">
              <a:off x="6038623" y="3224391"/>
              <a:ext cx="614685" cy="3966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1703485">
              <a:off x="6006629" y="3281127"/>
              <a:ext cx="456171" cy="39664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9720603">
              <a:off x="2778253" y="3208413"/>
              <a:ext cx="695724" cy="49378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3286714" y="3074507"/>
              <a:ext cx="0" cy="124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691604" y="3833627"/>
              <a:ext cx="4050017" cy="15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160089" y="3077783"/>
              <a:ext cx="0" cy="124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286714" y="3077783"/>
              <a:ext cx="2873375" cy="327092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154191" y="3074508"/>
              <a:ext cx="839101" cy="339387"/>
            </a:xfrm>
            <a:custGeom>
              <a:avLst/>
              <a:gdLst>
                <a:gd name="connsiteX0" fmla="*/ 0 w 838274"/>
                <a:gd name="connsiteY0" fmla="*/ 4191 h 360451"/>
                <a:gd name="connsiteX1" fmla="*/ 188611 w 838274"/>
                <a:gd name="connsiteY1" fmla="*/ 0 h 360451"/>
                <a:gd name="connsiteX2" fmla="*/ 838274 w 838274"/>
                <a:gd name="connsiteY2" fmla="*/ 360451 h 360451"/>
                <a:gd name="connsiteX3" fmla="*/ 578409 w 838274"/>
                <a:gd name="connsiteY3" fmla="*/ 343686 h 360451"/>
                <a:gd name="connsiteX4" fmla="*/ 0 w 838274"/>
                <a:gd name="connsiteY4" fmla="*/ 4191 h 360451"/>
                <a:gd name="connsiteX0" fmla="*/ 0 w 838274"/>
                <a:gd name="connsiteY0" fmla="*/ 4191 h 360451"/>
                <a:gd name="connsiteX1" fmla="*/ 188611 w 838274"/>
                <a:gd name="connsiteY1" fmla="*/ 0 h 360451"/>
                <a:gd name="connsiteX2" fmla="*/ 838274 w 838274"/>
                <a:gd name="connsiteY2" fmla="*/ 360451 h 360451"/>
                <a:gd name="connsiteX3" fmla="*/ 582752 w 838274"/>
                <a:gd name="connsiteY3" fmla="*/ 356849 h 360451"/>
                <a:gd name="connsiteX4" fmla="*/ 0 w 838274"/>
                <a:gd name="connsiteY4" fmla="*/ 4191 h 360451"/>
                <a:gd name="connsiteX0" fmla="*/ 0 w 807869"/>
                <a:gd name="connsiteY0" fmla="*/ 4191 h 356849"/>
                <a:gd name="connsiteX1" fmla="*/ 188611 w 807869"/>
                <a:gd name="connsiteY1" fmla="*/ 0 h 356849"/>
                <a:gd name="connsiteX2" fmla="*/ 807869 w 807869"/>
                <a:gd name="connsiteY2" fmla="*/ 347288 h 356849"/>
                <a:gd name="connsiteX3" fmla="*/ 582752 w 807869"/>
                <a:gd name="connsiteY3" fmla="*/ 356849 h 356849"/>
                <a:gd name="connsiteX4" fmla="*/ 0 w 807869"/>
                <a:gd name="connsiteY4" fmla="*/ 4191 h 356849"/>
                <a:gd name="connsiteX0" fmla="*/ 0 w 807869"/>
                <a:gd name="connsiteY0" fmla="*/ 4191 h 356849"/>
                <a:gd name="connsiteX1" fmla="*/ 188611 w 807869"/>
                <a:gd name="connsiteY1" fmla="*/ 0 h 356849"/>
                <a:gd name="connsiteX2" fmla="*/ 807869 w 807869"/>
                <a:gd name="connsiteY2" fmla="*/ 347288 h 356849"/>
                <a:gd name="connsiteX3" fmla="*/ 608814 w 807869"/>
                <a:gd name="connsiteY3" fmla="*/ 356849 h 356849"/>
                <a:gd name="connsiteX4" fmla="*/ 0 w 807869"/>
                <a:gd name="connsiteY4" fmla="*/ 4191 h 356849"/>
                <a:gd name="connsiteX0" fmla="*/ 0 w 825242"/>
                <a:gd name="connsiteY0" fmla="*/ 4191 h 356849"/>
                <a:gd name="connsiteX1" fmla="*/ 188611 w 825242"/>
                <a:gd name="connsiteY1" fmla="*/ 0 h 356849"/>
                <a:gd name="connsiteX2" fmla="*/ 825242 w 825242"/>
                <a:gd name="connsiteY2" fmla="*/ 342901 h 356849"/>
                <a:gd name="connsiteX3" fmla="*/ 608814 w 825242"/>
                <a:gd name="connsiteY3" fmla="*/ 356849 h 356849"/>
                <a:gd name="connsiteX4" fmla="*/ 0 w 825242"/>
                <a:gd name="connsiteY4" fmla="*/ 4191 h 356849"/>
                <a:gd name="connsiteX0" fmla="*/ 0 w 825242"/>
                <a:gd name="connsiteY0" fmla="*/ 4191 h 360451"/>
                <a:gd name="connsiteX1" fmla="*/ 188611 w 825242"/>
                <a:gd name="connsiteY1" fmla="*/ 0 h 360451"/>
                <a:gd name="connsiteX2" fmla="*/ 825242 w 825242"/>
                <a:gd name="connsiteY2" fmla="*/ 360451 h 360451"/>
                <a:gd name="connsiteX3" fmla="*/ 608814 w 825242"/>
                <a:gd name="connsiteY3" fmla="*/ 356849 h 360451"/>
                <a:gd name="connsiteX4" fmla="*/ 0 w 825242"/>
                <a:gd name="connsiteY4" fmla="*/ 4191 h 360451"/>
                <a:gd name="connsiteX0" fmla="*/ 0 w 825242"/>
                <a:gd name="connsiteY0" fmla="*/ 1 h 356261"/>
                <a:gd name="connsiteX1" fmla="*/ 235817 w 825242"/>
                <a:gd name="connsiteY1" fmla="*/ 10246 h 356261"/>
                <a:gd name="connsiteX2" fmla="*/ 825242 w 825242"/>
                <a:gd name="connsiteY2" fmla="*/ 356261 h 356261"/>
                <a:gd name="connsiteX3" fmla="*/ 608814 w 825242"/>
                <a:gd name="connsiteY3" fmla="*/ 352659 h 356261"/>
                <a:gd name="connsiteX4" fmla="*/ 0 w 825242"/>
                <a:gd name="connsiteY4" fmla="*/ 1 h 356261"/>
                <a:gd name="connsiteX0" fmla="*/ 0 w 825242"/>
                <a:gd name="connsiteY0" fmla="*/ 0 h 362213"/>
                <a:gd name="connsiteX1" fmla="*/ 235817 w 825242"/>
                <a:gd name="connsiteY1" fmla="*/ 10245 h 362213"/>
                <a:gd name="connsiteX2" fmla="*/ 825242 w 825242"/>
                <a:gd name="connsiteY2" fmla="*/ 362213 h 362213"/>
                <a:gd name="connsiteX3" fmla="*/ 608814 w 825242"/>
                <a:gd name="connsiteY3" fmla="*/ 352658 h 362213"/>
                <a:gd name="connsiteX4" fmla="*/ 0 w 825242"/>
                <a:gd name="connsiteY4" fmla="*/ 0 h 362213"/>
                <a:gd name="connsiteX0" fmla="*/ 0 w 825242"/>
                <a:gd name="connsiteY0" fmla="*/ 0 h 362213"/>
                <a:gd name="connsiteX1" fmla="*/ 235817 w 825242"/>
                <a:gd name="connsiteY1" fmla="*/ 10245 h 362213"/>
                <a:gd name="connsiteX2" fmla="*/ 825242 w 825242"/>
                <a:gd name="connsiteY2" fmla="*/ 362213 h 362213"/>
                <a:gd name="connsiteX3" fmla="*/ 608814 w 825242"/>
                <a:gd name="connsiteY3" fmla="*/ 352658 h 362213"/>
                <a:gd name="connsiteX4" fmla="*/ 0 w 825242"/>
                <a:gd name="connsiteY4" fmla="*/ 0 h 362213"/>
                <a:gd name="connsiteX0" fmla="*/ 0 w 869553"/>
                <a:gd name="connsiteY0" fmla="*/ 0 h 362213"/>
                <a:gd name="connsiteX1" fmla="*/ 235817 w 869553"/>
                <a:gd name="connsiteY1" fmla="*/ 10245 h 362213"/>
                <a:gd name="connsiteX2" fmla="*/ 869553 w 869553"/>
                <a:gd name="connsiteY2" fmla="*/ 362213 h 362213"/>
                <a:gd name="connsiteX3" fmla="*/ 608814 w 869553"/>
                <a:gd name="connsiteY3" fmla="*/ 352658 h 362213"/>
                <a:gd name="connsiteX4" fmla="*/ 0 w 869553"/>
                <a:gd name="connsiteY4" fmla="*/ 0 h 36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53" h="362213">
                  <a:moveTo>
                    <a:pt x="0" y="0"/>
                  </a:moveTo>
                  <a:lnTo>
                    <a:pt x="235817" y="10245"/>
                  </a:lnTo>
                  <a:lnTo>
                    <a:pt x="869553" y="362213"/>
                  </a:lnTo>
                  <a:lnTo>
                    <a:pt x="608814" y="35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>
                <a:alpha val="48000"/>
              </a:srgbClr>
            </a:solidFill>
            <a:ln w="952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41622" y="3413895"/>
              <a:ext cx="97144" cy="435126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2700603" y="3077783"/>
              <a:ext cx="586111" cy="3361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691604" y="3413895"/>
              <a:ext cx="4050017" cy="435126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5970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ezoid 25"/>
          <p:cNvSpPr/>
          <p:nvPr/>
        </p:nvSpPr>
        <p:spPr>
          <a:xfrm>
            <a:off x="2691604" y="1991933"/>
            <a:ext cx="4050017" cy="328418"/>
          </a:xfrm>
          <a:prstGeom prst="trapezoid">
            <a:avLst>
              <a:gd name="adj" fmla="val 1799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286714" y="1988657"/>
            <a:ext cx="0" cy="124793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691604" y="2747777"/>
            <a:ext cx="4050017" cy="15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91604" y="2328045"/>
            <a:ext cx="4050017" cy="435126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ezoid 29"/>
          <p:cNvSpPr/>
          <p:nvPr/>
        </p:nvSpPr>
        <p:spPr>
          <a:xfrm>
            <a:off x="2920661" y="2116625"/>
            <a:ext cx="3603964" cy="203726"/>
          </a:xfrm>
          <a:prstGeom prst="trapezoid">
            <a:avLst>
              <a:gd name="adj" fmla="val 179902"/>
            </a:avLst>
          </a:prstGeom>
          <a:solidFill>
            <a:srgbClr val="4B1F0B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60089" y="1991933"/>
            <a:ext cx="0" cy="124793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86714" y="1991933"/>
            <a:ext cx="2873375" cy="121517"/>
          </a:xfrm>
          <a:prstGeom prst="rect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695052" y="1991933"/>
            <a:ext cx="590983" cy="327092"/>
          </a:xfrm>
          <a:custGeom>
            <a:avLst/>
            <a:gdLst>
              <a:gd name="connsiteX0" fmla="*/ 586792 w 590983"/>
              <a:gd name="connsiteY0" fmla="*/ 0 h 335303"/>
              <a:gd name="connsiteX1" fmla="*/ 0 w 590983"/>
              <a:gd name="connsiteY1" fmla="*/ 335303 h 335303"/>
              <a:gd name="connsiteX2" fmla="*/ 230525 w 590983"/>
              <a:gd name="connsiteY2" fmla="*/ 326920 h 335303"/>
              <a:gd name="connsiteX3" fmla="*/ 590983 w 590983"/>
              <a:gd name="connsiteY3" fmla="*/ 121547 h 33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983" h="335303">
                <a:moveTo>
                  <a:pt x="586792" y="0"/>
                </a:moveTo>
                <a:lnTo>
                  <a:pt x="0" y="335303"/>
                </a:lnTo>
                <a:lnTo>
                  <a:pt x="230525" y="326920"/>
                </a:lnTo>
                <a:lnTo>
                  <a:pt x="590983" y="121547"/>
                </a:lnTo>
              </a:path>
            </a:pathLst>
          </a:custGeom>
          <a:solidFill>
            <a:schemeClr val="bg1">
              <a:lumMod val="50000"/>
            </a:schemeClr>
          </a:solidFill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144666" y="1988658"/>
            <a:ext cx="839101" cy="339387"/>
          </a:xfrm>
          <a:custGeom>
            <a:avLst/>
            <a:gdLst>
              <a:gd name="connsiteX0" fmla="*/ 0 w 838274"/>
              <a:gd name="connsiteY0" fmla="*/ 4191 h 360451"/>
              <a:gd name="connsiteX1" fmla="*/ 188611 w 838274"/>
              <a:gd name="connsiteY1" fmla="*/ 0 h 360451"/>
              <a:gd name="connsiteX2" fmla="*/ 838274 w 838274"/>
              <a:gd name="connsiteY2" fmla="*/ 360451 h 360451"/>
              <a:gd name="connsiteX3" fmla="*/ 578409 w 838274"/>
              <a:gd name="connsiteY3" fmla="*/ 343686 h 360451"/>
              <a:gd name="connsiteX4" fmla="*/ 0 w 838274"/>
              <a:gd name="connsiteY4" fmla="*/ 4191 h 360451"/>
              <a:gd name="connsiteX0" fmla="*/ 0 w 838274"/>
              <a:gd name="connsiteY0" fmla="*/ 4191 h 360451"/>
              <a:gd name="connsiteX1" fmla="*/ 188611 w 838274"/>
              <a:gd name="connsiteY1" fmla="*/ 0 h 360451"/>
              <a:gd name="connsiteX2" fmla="*/ 838274 w 838274"/>
              <a:gd name="connsiteY2" fmla="*/ 360451 h 360451"/>
              <a:gd name="connsiteX3" fmla="*/ 582752 w 838274"/>
              <a:gd name="connsiteY3" fmla="*/ 356849 h 360451"/>
              <a:gd name="connsiteX4" fmla="*/ 0 w 838274"/>
              <a:gd name="connsiteY4" fmla="*/ 4191 h 360451"/>
              <a:gd name="connsiteX0" fmla="*/ 0 w 807869"/>
              <a:gd name="connsiteY0" fmla="*/ 4191 h 356849"/>
              <a:gd name="connsiteX1" fmla="*/ 188611 w 807869"/>
              <a:gd name="connsiteY1" fmla="*/ 0 h 356849"/>
              <a:gd name="connsiteX2" fmla="*/ 807869 w 807869"/>
              <a:gd name="connsiteY2" fmla="*/ 347288 h 356849"/>
              <a:gd name="connsiteX3" fmla="*/ 582752 w 807869"/>
              <a:gd name="connsiteY3" fmla="*/ 356849 h 356849"/>
              <a:gd name="connsiteX4" fmla="*/ 0 w 807869"/>
              <a:gd name="connsiteY4" fmla="*/ 4191 h 356849"/>
              <a:gd name="connsiteX0" fmla="*/ 0 w 807869"/>
              <a:gd name="connsiteY0" fmla="*/ 4191 h 356849"/>
              <a:gd name="connsiteX1" fmla="*/ 188611 w 807869"/>
              <a:gd name="connsiteY1" fmla="*/ 0 h 356849"/>
              <a:gd name="connsiteX2" fmla="*/ 807869 w 807869"/>
              <a:gd name="connsiteY2" fmla="*/ 347288 h 356849"/>
              <a:gd name="connsiteX3" fmla="*/ 608814 w 807869"/>
              <a:gd name="connsiteY3" fmla="*/ 356849 h 356849"/>
              <a:gd name="connsiteX4" fmla="*/ 0 w 807869"/>
              <a:gd name="connsiteY4" fmla="*/ 4191 h 356849"/>
              <a:gd name="connsiteX0" fmla="*/ 0 w 825242"/>
              <a:gd name="connsiteY0" fmla="*/ 4191 h 356849"/>
              <a:gd name="connsiteX1" fmla="*/ 188611 w 825242"/>
              <a:gd name="connsiteY1" fmla="*/ 0 h 356849"/>
              <a:gd name="connsiteX2" fmla="*/ 825242 w 825242"/>
              <a:gd name="connsiteY2" fmla="*/ 342901 h 356849"/>
              <a:gd name="connsiteX3" fmla="*/ 608814 w 825242"/>
              <a:gd name="connsiteY3" fmla="*/ 356849 h 356849"/>
              <a:gd name="connsiteX4" fmla="*/ 0 w 825242"/>
              <a:gd name="connsiteY4" fmla="*/ 4191 h 356849"/>
              <a:gd name="connsiteX0" fmla="*/ 0 w 825242"/>
              <a:gd name="connsiteY0" fmla="*/ 4191 h 360451"/>
              <a:gd name="connsiteX1" fmla="*/ 188611 w 825242"/>
              <a:gd name="connsiteY1" fmla="*/ 0 h 360451"/>
              <a:gd name="connsiteX2" fmla="*/ 825242 w 825242"/>
              <a:gd name="connsiteY2" fmla="*/ 360451 h 360451"/>
              <a:gd name="connsiteX3" fmla="*/ 608814 w 825242"/>
              <a:gd name="connsiteY3" fmla="*/ 356849 h 360451"/>
              <a:gd name="connsiteX4" fmla="*/ 0 w 825242"/>
              <a:gd name="connsiteY4" fmla="*/ 4191 h 360451"/>
              <a:gd name="connsiteX0" fmla="*/ 0 w 825242"/>
              <a:gd name="connsiteY0" fmla="*/ 1 h 356261"/>
              <a:gd name="connsiteX1" fmla="*/ 235817 w 825242"/>
              <a:gd name="connsiteY1" fmla="*/ 10246 h 356261"/>
              <a:gd name="connsiteX2" fmla="*/ 825242 w 825242"/>
              <a:gd name="connsiteY2" fmla="*/ 356261 h 356261"/>
              <a:gd name="connsiteX3" fmla="*/ 608814 w 825242"/>
              <a:gd name="connsiteY3" fmla="*/ 352659 h 356261"/>
              <a:gd name="connsiteX4" fmla="*/ 0 w 825242"/>
              <a:gd name="connsiteY4" fmla="*/ 1 h 356261"/>
              <a:gd name="connsiteX0" fmla="*/ 0 w 825242"/>
              <a:gd name="connsiteY0" fmla="*/ 0 h 362213"/>
              <a:gd name="connsiteX1" fmla="*/ 235817 w 825242"/>
              <a:gd name="connsiteY1" fmla="*/ 10245 h 362213"/>
              <a:gd name="connsiteX2" fmla="*/ 825242 w 825242"/>
              <a:gd name="connsiteY2" fmla="*/ 362213 h 362213"/>
              <a:gd name="connsiteX3" fmla="*/ 608814 w 825242"/>
              <a:gd name="connsiteY3" fmla="*/ 352658 h 362213"/>
              <a:gd name="connsiteX4" fmla="*/ 0 w 825242"/>
              <a:gd name="connsiteY4" fmla="*/ 0 h 362213"/>
              <a:gd name="connsiteX0" fmla="*/ 0 w 825242"/>
              <a:gd name="connsiteY0" fmla="*/ 0 h 362213"/>
              <a:gd name="connsiteX1" fmla="*/ 235817 w 825242"/>
              <a:gd name="connsiteY1" fmla="*/ 10245 h 362213"/>
              <a:gd name="connsiteX2" fmla="*/ 825242 w 825242"/>
              <a:gd name="connsiteY2" fmla="*/ 362213 h 362213"/>
              <a:gd name="connsiteX3" fmla="*/ 608814 w 825242"/>
              <a:gd name="connsiteY3" fmla="*/ 352658 h 362213"/>
              <a:gd name="connsiteX4" fmla="*/ 0 w 825242"/>
              <a:gd name="connsiteY4" fmla="*/ 0 h 362213"/>
              <a:gd name="connsiteX0" fmla="*/ 0 w 869553"/>
              <a:gd name="connsiteY0" fmla="*/ 0 h 362213"/>
              <a:gd name="connsiteX1" fmla="*/ 235817 w 869553"/>
              <a:gd name="connsiteY1" fmla="*/ 10245 h 362213"/>
              <a:gd name="connsiteX2" fmla="*/ 869553 w 869553"/>
              <a:gd name="connsiteY2" fmla="*/ 362213 h 362213"/>
              <a:gd name="connsiteX3" fmla="*/ 608814 w 869553"/>
              <a:gd name="connsiteY3" fmla="*/ 352658 h 362213"/>
              <a:gd name="connsiteX4" fmla="*/ 0 w 869553"/>
              <a:gd name="connsiteY4" fmla="*/ 0 h 3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53" h="362213">
                <a:moveTo>
                  <a:pt x="0" y="0"/>
                </a:moveTo>
                <a:lnTo>
                  <a:pt x="235817" y="10245"/>
                </a:lnTo>
                <a:lnTo>
                  <a:pt x="869553" y="362213"/>
                </a:lnTo>
                <a:lnTo>
                  <a:pt x="608814" y="352658"/>
                </a:lnTo>
                <a:lnTo>
                  <a:pt x="0" y="0"/>
                </a:lnTo>
                <a:close/>
              </a:path>
            </a:pathLst>
          </a:custGeom>
          <a:solidFill>
            <a:srgbClr val="A6A6A6">
              <a:alpha val="48000"/>
            </a:srgbClr>
          </a:solidFill>
          <a:ln w="952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41622" y="2328045"/>
            <a:ext cx="97144" cy="435126"/>
          </a:xfrm>
          <a:prstGeom prst="rect">
            <a:avLst/>
          </a:prstGeom>
          <a:solidFill>
            <a:srgbClr val="BFBFB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0" y="9715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Packed Soil Box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91604" y="3074507"/>
            <a:ext cx="4292163" cy="774514"/>
            <a:chOff x="2691604" y="4750907"/>
            <a:chExt cx="4292163" cy="774514"/>
          </a:xfrm>
        </p:grpSpPr>
        <p:sp>
          <p:nvSpPr>
            <p:cNvPr id="13" name="Trapezoid 12"/>
            <p:cNvSpPr/>
            <p:nvPr/>
          </p:nvSpPr>
          <p:spPr>
            <a:xfrm>
              <a:off x="2691604" y="4754183"/>
              <a:ext cx="4050017" cy="328418"/>
            </a:xfrm>
            <a:prstGeom prst="trapezoid">
              <a:avLst>
                <a:gd name="adj" fmla="val 17990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286714" y="4750907"/>
              <a:ext cx="0" cy="124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691604" y="5510027"/>
              <a:ext cx="4050017" cy="15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691604" y="5090295"/>
              <a:ext cx="4050017" cy="435126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2920661" y="4878875"/>
              <a:ext cx="3603964" cy="203726"/>
            </a:xfrm>
            <a:prstGeom prst="trapezoid">
              <a:avLst>
                <a:gd name="adj" fmla="val 179902"/>
              </a:avLst>
            </a:prstGeom>
            <a:solidFill>
              <a:srgbClr val="4B1F0B">
                <a:alpha val="8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6160089" y="4754183"/>
              <a:ext cx="0" cy="124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286714" y="4754183"/>
              <a:ext cx="2873375" cy="121517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95052" y="4754183"/>
              <a:ext cx="590983" cy="327092"/>
            </a:xfrm>
            <a:custGeom>
              <a:avLst/>
              <a:gdLst>
                <a:gd name="connsiteX0" fmla="*/ 586792 w 590983"/>
                <a:gd name="connsiteY0" fmla="*/ 0 h 335303"/>
                <a:gd name="connsiteX1" fmla="*/ 0 w 590983"/>
                <a:gd name="connsiteY1" fmla="*/ 335303 h 335303"/>
                <a:gd name="connsiteX2" fmla="*/ 230525 w 590983"/>
                <a:gd name="connsiteY2" fmla="*/ 326920 h 335303"/>
                <a:gd name="connsiteX3" fmla="*/ 590983 w 590983"/>
                <a:gd name="connsiteY3" fmla="*/ 121547 h 33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983" h="335303">
                  <a:moveTo>
                    <a:pt x="586792" y="0"/>
                  </a:moveTo>
                  <a:lnTo>
                    <a:pt x="0" y="335303"/>
                  </a:lnTo>
                  <a:lnTo>
                    <a:pt x="230525" y="326920"/>
                  </a:lnTo>
                  <a:lnTo>
                    <a:pt x="590983" y="121547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144666" y="4750908"/>
              <a:ext cx="839101" cy="339387"/>
            </a:xfrm>
            <a:custGeom>
              <a:avLst/>
              <a:gdLst>
                <a:gd name="connsiteX0" fmla="*/ 0 w 838274"/>
                <a:gd name="connsiteY0" fmla="*/ 4191 h 360451"/>
                <a:gd name="connsiteX1" fmla="*/ 188611 w 838274"/>
                <a:gd name="connsiteY1" fmla="*/ 0 h 360451"/>
                <a:gd name="connsiteX2" fmla="*/ 838274 w 838274"/>
                <a:gd name="connsiteY2" fmla="*/ 360451 h 360451"/>
                <a:gd name="connsiteX3" fmla="*/ 578409 w 838274"/>
                <a:gd name="connsiteY3" fmla="*/ 343686 h 360451"/>
                <a:gd name="connsiteX4" fmla="*/ 0 w 838274"/>
                <a:gd name="connsiteY4" fmla="*/ 4191 h 360451"/>
                <a:gd name="connsiteX0" fmla="*/ 0 w 838274"/>
                <a:gd name="connsiteY0" fmla="*/ 4191 h 360451"/>
                <a:gd name="connsiteX1" fmla="*/ 188611 w 838274"/>
                <a:gd name="connsiteY1" fmla="*/ 0 h 360451"/>
                <a:gd name="connsiteX2" fmla="*/ 838274 w 838274"/>
                <a:gd name="connsiteY2" fmla="*/ 360451 h 360451"/>
                <a:gd name="connsiteX3" fmla="*/ 582752 w 838274"/>
                <a:gd name="connsiteY3" fmla="*/ 356849 h 360451"/>
                <a:gd name="connsiteX4" fmla="*/ 0 w 838274"/>
                <a:gd name="connsiteY4" fmla="*/ 4191 h 360451"/>
                <a:gd name="connsiteX0" fmla="*/ 0 w 807869"/>
                <a:gd name="connsiteY0" fmla="*/ 4191 h 356849"/>
                <a:gd name="connsiteX1" fmla="*/ 188611 w 807869"/>
                <a:gd name="connsiteY1" fmla="*/ 0 h 356849"/>
                <a:gd name="connsiteX2" fmla="*/ 807869 w 807869"/>
                <a:gd name="connsiteY2" fmla="*/ 347288 h 356849"/>
                <a:gd name="connsiteX3" fmla="*/ 582752 w 807869"/>
                <a:gd name="connsiteY3" fmla="*/ 356849 h 356849"/>
                <a:gd name="connsiteX4" fmla="*/ 0 w 807869"/>
                <a:gd name="connsiteY4" fmla="*/ 4191 h 356849"/>
                <a:gd name="connsiteX0" fmla="*/ 0 w 807869"/>
                <a:gd name="connsiteY0" fmla="*/ 4191 h 356849"/>
                <a:gd name="connsiteX1" fmla="*/ 188611 w 807869"/>
                <a:gd name="connsiteY1" fmla="*/ 0 h 356849"/>
                <a:gd name="connsiteX2" fmla="*/ 807869 w 807869"/>
                <a:gd name="connsiteY2" fmla="*/ 347288 h 356849"/>
                <a:gd name="connsiteX3" fmla="*/ 608814 w 807869"/>
                <a:gd name="connsiteY3" fmla="*/ 356849 h 356849"/>
                <a:gd name="connsiteX4" fmla="*/ 0 w 807869"/>
                <a:gd name="connsiteY4" fmla="*/ 4191 h 356849"/>
                <a:gd name="connsiteX0" fmla="*/ 0 w 825242"/>
                <a:gd name="connsiteY0" fmla="*/ 4191 h 356849"/>
                <a:gd name="connsiteX1" fmla="*/ 188611 w 825242"/>
                <a:gd name="connsiteY1" fmla="*/ 0 h 356849"/>
                <a:gd name="connsiteX2" fmla="*/ 825242 w 825242"/>
                <a:gd name="connsiteY2" fmla="*/ 342901 h 356849"/>
                <a:gd name="connsiteX3" fmla="*/ 608814 w 825242"/>
                <a:gd name="connsiteY3" fmla="*/ 356849 h 356849"/>
                <a:gd name="connsiteX4" fmla="*/ 0 w 825242"/>
                <a:gd name="connsiteY4" fmla="*/ 4191 h 356849"/>
                <a:gd name="connsiteX0" fmla="*/ 0 w 825242"/>
                <a:gd name="connsiteY0" fmla="*/ 4191 h 360451"/>
                <a:gd name="connsiteX1" fmla="*/ 188611 w 825242"/>
                <a:gd name="connsiteY1" fmla="*/ 0 h 360451"/>
                <a:gd name="connsiteX2" fmla="*/ 825242 w 825242"/>
                <a:gd name="connsiteY2" fmla="*/ 360451 h 360451"/>
                <a:gd name="connsiteX3" fmla="*/ 608814 w 825242"/>
                <a:gd name="connsiteY3" fmla="*/ 356849 h 360451"/>
                <a:gd name="connsiteX4" fmla="*/ 0 w 825242"/>
                <a:gd name="connsiteY4" fmla="*/ 4191 h 360451"/>
                <a:gd name="connsiteX0" fmla="*/ 0 w 825242"/>
                <a:gd name="connsiteY0" fmla="*/ 1 h 356261"/>
                <a:gd name="connsiteX1" fmla="*/ 235817 w 825242"/>
                <a:gd name="connsiteY1" fmla="*/ 10246 h 356261"/>
                <a:gd name="connsiteX2" fmla="*/ 825242 w 825242"/>
                <a:gd name="connsiteY2" fmla="*/ 356261 h 356261"/>
                <a:gd name="connsiteX3" fmla="*/ 608814 w 825242"/>
                <a:gd name="connsiteY3" fmla="*/ 352659 h 356261"/>
                <a:gd name="connsiteX4" fmla="*/ 0 w 825242"/>
                <a:gd name="connsiteY4" fmla="*/ 1 h 356261"/>
                <a:gd name="connsiteX0" fmla="*/ 0 w 825242"/>
                <a:gd name="connsiteY0" fmla="*/ 0 h 362213"/>
                <a:gd name="connsiteX1" fmla="*/ 235817 w 825242"/>
                <a:gd name="connsiteY1" fmla="*/ 10245 h 362213"/>
                <a:gd name="connsiteX2" fmla="*/ 825242 w 825242"/>
                <a:gd name="connsiteY2" fmla="*/ 362213 h 362213"/>
                <a:gd name="connsiteX3" fmla="*/ 608814 w 825242"/>
                <a:gd name="connsiteY3" fmla="*/ 352658 h 362213"/>
                <a:gd name="connsiteX4" fmla="*/ 0 w 825242"/>
                <a:gd name="connsiteY4" fmla="*/ 0 h 362213"/>
                <a:gd name="connsiteX0" fmla="*/ 0 w 825242"/>
                <a:gd name="connsiteY0" fmla="*/ 0 h 362213"/>
                <a:gd name="connsiteX1" fmla="*/ 235817 w 825242"/>
                <a:gd name="connsiteY1" fmla="*/ 10245 h 362213"/>
                <a:gd name="connsiteX2" fmla="*/ 825242 w 825242"/>
                <a:gd name="connsiteY2" fmla="*/ 362213 h 362213"/>
                <a:gd name="connsiteX3" fmla="*/ 608814 w 825242"/>
                <a:gd name="connsiteY3" fmla="*/ 352658 h 362213"/>
                <a:gd name="connsiteX4" fmla="*/ 0 w 825242"/>
                <a:gd name="connsiteY4" fmla="*/ 0 h 362213"/>
                <a:gd name="connsiteX0" fmla="*/ 0 w 869553"/>
                <a:gd name="connsiteY0" fmla="*/ 0 h 362213"/>
                <a:gd name="connsiteX1" fmla="*/ 235817 w 869553"/>
                <a:gd name="connsiteY1" fmla="*/ 10245 h 362213"/>
                <a:gd name="connsiteX2" fmla="*/ 869553 w 869553"/>
                <a:gd name="connsiteY2" fmla="*/ 362213 h 362213"/>
                <a:gd name="connsiteX3" fmla="*/ 608814 w 869553"/>
                <a:gd name="connsiteY3" fmla="*/ 352658 h 362213"/>
                <a:gd name="connsiteX4" fmla="*/ 0 w 869553"/>
                <a:gd name="connsiteY4" fmla="*/ 0 h 36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553" h="362213">
                  <a:moveTo>
                    <a:pt x="0" y="0"/>
                  </a:moveTo>
                  <a:lnTo>
                    <a:pt x="235817" y="10245"/>
                  </a:lnTo>
                  <a:lnTo>
                    <a:pt x="869553" y="362213"/>
                  </a:lnTo>
                  <a:lnTo>
                    <a:pt x="608814" y="352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>
                <a:alpha val="48000"/>
              </a:srgbClr>
            </a:solidFill>
            <a:ln w="952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41622" y="5090295"/>
              <a:ext cx="97144" cy="435126"/>
            </a:xfrm>
            <a:prstGeom prst="rect">
              <a:avLst/>
            </a:prstGeom>
            <a:solidFill>
              <a:srgbClr val="BFBFB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057" y="4412857"/>
            <a:ext cx="4417338" cy="863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70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608476" y="1373030"/>
            <a:ext cx="4050017" cy="4405484"/>
            <a:chOff x="2608476" y="1373030"/>
            <a:chExt cx="4050017" cy="4405484"/>
          </a:xfrm>
        </p:grpSpPr>
        <p:cxnSp>
          <p:nvCxnSpPr>
            <p:cNvPr id="7" name="Straight Connector 6"/>
            <p:cNvCxnSpPr>
              <a:endCxn id="14" idx="1"/>
            </p:cNvCxnSpPr>
            <p:nvPr/>
          </p:nvCxnSpPr>
          <p:spPr>
            <a:xfrm flipV="1">
              <a:off x="2608476" y="1384472"/>
              <a:ext cx="549164" cy="343251"/>
            </a:xfrm>
            <a:prstGeom prst="line">
              <a:avLst/>
            </a:prstGeom>
            <a:ln w="5715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14" idx="2"/>
            </p:cNvCxnSpPr>
            <p:nvPr/>
          </p:nvCxnSpPr>
          <p:spPr>
            <a:xfrm flipH="1" flipV="1">
              <a:off x="6063585" y="1373030"/>
              <a:ext cx="594908" cy="354693"/>
            </a:xfrm>
            <a:prstGeom prst="line">
              <a:avLst/>
            </a:pr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n 20"/>
            <p:cNvSpPr/>
            <p:nvPr/>
          </p:nvSpPr>
          <p:spPr>
            <a:xfrm flipV="1">
              <a:off x="4501188" y="1493211"/>
              <a:ext cx="146242" cy="146241"/>
            </a:xfrm>
            <a:prstGeom prst="can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157640" y="1373030"/>
              <a:ext cx="2905945" cy="281471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608476" y="1727722"/>
              <a:ext cx="4050017" cy="405079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0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Rainfall Simulator Frame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366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52525" y="1724025"/>
            <a:ext cx="5448300" cy="1787582"/>
            <a:chOff x="1152525" y="1724025"/>
            <a:chExt cx="5448300" cy="1787582"/>
          </a:xfrm>
        </p:grpSpPr>
        <p:pic>
          <p:nvPicPr>
            <p:cNvPr id="1026" name="Picture 2" descr="http://us.cdn2.123rf.com/168nwm/usersam2007/usersam20071204/usersam2007120400048/13421884-pile-of-soil-for-plant-isolated-on-white-backgroun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2525" y="2274886"/>
              <a:ext cx="2098675" cy="1236721"/>
            </a:xfrm>
            <a:prstGeom prst="rect">
              <a:avLst/>
            </a:prstGeom>
            <a:noFill/>
          </p:spPr>
        </p:pic>
        <p:sp>
          <p:nvSpPr>
            <p:cNvPr id="3" name="Curved Down Arrow 2"/>
            <p:cNvSpPr/>
            <p:nvPr/>
          </p:nvSpPr>
          <p:spPr>
            <a:xfrm>
              <a:off x="2562225" y="1724025"/>
              <a:ext cx="2562225" cy="552450"/>
            </a:xfrm>
            <a:prstGeom prst="curvedDownArrow">
              <a:avLst/>
            </a:prstGeom>
            <a:solidFill>
              <a:srgbClr val="39110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596479" y="2636357"/>
              <a:ext cx="3004346" cy="535468"/>
              <a:chOff x="2691604" y="3074507"/>
              <a:chExt cx="4301688" cy="774514"/>
            </a:xfrm>
          </p:grpSpPr>
          <p:sp>
            <p:nvSpPr>
              <p:cNvPr id="5" name="Rectangle 4"/>
              <p:cNvSpPr/>
              <p:nvPr/>
            </p:nvSpPr>
            <p:spPr>
              <a:xfrm rot="1703485">
                <a:off x="6038623" y="3224391"/>
                <a:ext cx="614685" cy="39664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703485">
                <a:off x="6006629" y="3281127"/>
                <a:ext cx="456171" cy="396649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9720603">
                <a:off x="2778253" y="3208413"/>
                <a:ext cx="695724" cy="493787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3286714" y="3074507"/>
                <a:ext cx="0" cy="12479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2691604" y="3833627"/>
                <a:ext cx="4050017" cy="153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6160089" y="3077783"/>
                <a:ext cx="0" cy="12479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3286714" y="3077783"/>
                <a:ext cx="2873375" cy="327092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154191" y="3074508"/>
                <a:ext cx="839101" cy="339387"/>
              </a:xfrm>
              <a:custGeom>
                <a:avLst/>
                <a:gdLst>
                  <a:gd name="connsiteX0" fmla="*/ 0 w 838274"/>
                  <a:gd name="connsiteY0" fmla="*/ 4191 h 360451"/>
                  <a:gd name="connsiteX1" fmla="*/ 188611 w 838274"/>
                  <a:gd name="connsiteY1" fmla="*/ 0 h 360451"/>
                  <a:gd name="connsiteX2" fmla="*/ 838274 w 838274"/>
                  <a:gd name="connsiteY2" fmla="*/ 360451 h 360451"/>
                  <a:gd name="connsiteX3" fmla="*/ 578409 w 838274"/>
                  <a:gd name="connsiteY3" fmla="*/ 343686 h 360451"/>
                  <a:gd name="connsiteX4" fmla="*/ 0 w 838274"/>
                  <a:gd name="connsiteY4" fmla="*/ 4191 h 360451"/>
                  <a:gd name="connsiteX0" fmla="*/ 0 w 838274"/>
                  <a:gd name="connsiteY0" fmla="*/ 4191 h 360451"/>
                  <a:gd name="connsiteX1" fmla="*/ 188611 w 838274"/>
                  <a:gd name="connsiteY1" fmla="*/ 0 h 360451"/>
                  <a:gd name="connsiteX2" fmla="*/ 838274 w 838274"/>
                  <a:gd name="connsiteY2" fmla="*/ 360451 h 360451"/>
                  <a:gd name="connsiteX3" fmla="*/ 582752 w 838274"/>
                  <a:gd name="connsiteY3" fmla="*/ 356849 h 360451"/>
                  <a:gd name="connsiteX4" fmla="*/ 0 w 838274"/>
                  <a:gd name="connsiteY4" fmla="*/ 4191 h 360451"/>
                  <a:gd name="connsiteX0" fmla="*/ 0 w 807869"/>
                  <a:gd name="connsiteY0" fmla="*/ 4191 h 356849"/>
                  <a:gd name="connsiteX1" fmla="*/ 188611 w 807869"/>
                  <a:gd name="connsiteY1" fmla="*/ 0 h 356849"/>
                  <a:gd name="connsiteX2" fmla="*/ 807869 w 807869"/>
                  <a:gd name="connsiteY2" fmla="*/ 347288 h 356849"/>
                  <a:gd name="connsiteX3" fmla="*/ 582752 w 807869"/>
                  <a:gd name="connsiteY3" fmla="*/ 356849 h 356849"/>
                  <a:gd name="connsiteX4" fmla="*/ 0 w 807869"/>
                  <a:gd name="connsiteY4" fmla="*/ 4191 h 356849"/>
                  <a:gd name="connsiteX0" fmla="*/ 0 w 807869"/>
                  <a:gd name="connsiteY0" fmla="*/ 4191 h 356849"/>
                  <a:gd name="connsiteX1" fmla="*/ 188611 w 807869"/>
                  <a:gd name="connsiteY1" fmla="*/ 0 h 356849"/>
                  <a:gd name="connsiteX2" fmla="*/ 807869 w 807869"/>
                  <a:gd name="connsiteY2" fmla="*/ 347288 h 356849"/>
                  <a:gd name="connsiteX3" fmla="*/ 608814 w 807869"/>
                  <a:gd name="connsiteY3" fmla="*/ 356849 h 356849"/>
                  <a:gd name="connsiteX4" fmla="*/ 0 w 807869"/>
                  <a:gd name="connsiteY4" fmla="*/ 4191 h 356849"/>
                  <a:gd name="connsiteX0" fmla="*/ 0 w 825242"/>
                  <a:gd name="connsiteY0" fmla="*/ 4191 h 356849"/>
                  <a:gd name="connsiteX1" fmla="*/ 188611 w 825242"/>
                  <a:gd name="connsiteY1" fmla="*/ 0 h 356849"/>
                  <a:gd name="connsiteX2" fmla="*/ 825242 w 825242"/>
                  <a:gd name="connsiteY2" fmla="*/ 342901 h 356849"/>
                  <a:gd name="connsiteX3" fmla="*/ 608814 w 825242"/>
                  <a:gd name="connsiteY3" fmla="*/ 356849 h 356849"/>
                  <a:gd name="connsiteX4" fmla="*/ 0 w 825242"/>
                  <a:gd name="connsiteY4" fmla="*/ 4191 h 356849"/>
                  <a:gd name="connsiteX0" fmla="*/ 0 w 825242"/>
                  <a:gd name="connsiteY0" fmla="*/ 4191 h 360451"/>
                  <a:gd name="connsiteX1" fmla="*/ 188611 w 825242"/>
                  <a:gd name="connsiteY1" fmla="*/ 0 h 360451"/>
                  <a:gd name="connsiteX2" fmla="*/ 825242 w 825242"/>
                  <a:gd name="connsiteY2" fmla="*/ 360451 h 360451"/>
                  <a:gd name="connsiteX3" fmla="*/ 608814 w 825242"/>
                  <a:gd name="connsiteY3" fmla="*/ 356849 h 360451"/>
                  <a:gd name="connsiteX4" fmla="*/ 0 w 825242"/>
                  <a:gd name="connsiteY4" fmla="*/ 4191 h 360451"/>
                  <a:gd name="connsiteX0" fmla="*/ 0 w 825242"/>
                  <a:gd name="connsiteY0" fmla="*/ 1 h 356261"/>
                  <a:gd name="connsiteX1" fmla="*/ 235817 w 825242"/>
                  <a:gd name="connsiteY1" fmla="*/ 10246 h 356261"/>
                  <a:gd name="connsiteX2" fmla="*/ 825242 w 825242"/>
                  <a:gd name="connsiteY2" fmla="*/ 356261 h 356261"/>
                  <a:gd name="connsiteX3" fmla="*/ 608814 w 825242"/>
                  <a:gd name="connsiteY3" fmla="*/ 352659 h 356261"/>
                  <a:gd name="connsiteX4" fmla="*/ 0 w 825242"/>
                  <a:gd name="connsiteY4" fmla="*/ 1 h 356261"/>
                  <a:gd name="connsiteX0" fmla="*/ 0 w 825242"/>
                  <a:gd name="connsiteY0" fmla="*/ 0 h 362213"/>
                  <a:gd name="connsiteX1" fmla="*/ 235817 w 825242"/>
                  <a:gd name="connsiteY1" fmla="*/ 10245 h 362213"/>
                  <a:gd name="connsiteX2" fmla="*/ 825242 w 825242"/>
                  <a:gd name="connsiteY2" fmla="*/ 362213 h 362213"/>
                  <a:gd name="connsiteX3" fmla="*/ 608814 w 825242"/>
                  <a:gd name="connsiteY3" fmla="*/ 352658 h 362213"/>
                  <a:gd name="connsiteX4" fmla="*/ 0 w 825242"/>
                  <a:gd name="connsiteY4" fmla="*/ 0 h 362213"/>
                  <a:gd name="connsiteX0" fmla="*/ 0 w 825242"/>
                  <a:gd name="connsiteY0" fmla="*/ 0 h 362213"/>
                  <a:gd name="connsiteX1" fmla="*/ 235817 w 825242"/>
                  <a:gd name="connsiteY1" fmla="*/ 10245 h 362213"/>
                  <a:gd name="connsiteX2" fmla="*/ 825242 w 825242"/>
                  <a:gd name="connsiteY2" fmla="*/ 362213 h 362213"/>
                  <a:gd name="connsiteX3" fmla="*/ 608814 w 825242"/>
                  <a:gd name="connsiteY3" fmla="*/ 352658 h 362213"/>
                  <a:gd name="connsiteX4" fmla="*/ 0 w 825242"/>
                  <a:gd name="connsiteY4" fmla="*/ 0 h 362213"/>
                  <a:gd name="connsiteX0" fmla="*/ 0 w 869553"/>
                  <a:gd name="connsiteY0" fmla="*/ 0 h 362213"/>
                  <a:gd name="connsiteX1" fmla="*/ 235817 w 869553"/>
                  <a:gd name="connsiteY1" fmla="*/ 10245 h 362213"/>
                  <a:gd name="connsiteX2" fmla="*/ 869553 w 869553"/>
                  <a:gd name="connsiteY2" fmla="*/ 362213 h 362213"/>
                  <a:gd name="connsiteX3" fmla="*/ 608814 w 869553"/>
                  <a:gd name="connsiteY3" fmla="*/ 352658 h 362213"/>
                  <a:gd name="connsiteX4" fmla="*/ 0 w 869553"/>
                  <a:gd name="connsiteY4" fmla="*/ 0 h 362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553" h="362213">
                    <a:moveTo>
                      <a:pt x="0" y="0"/>
                    </a:moveTo>
                    <a:lnTo>
                      <a:pt x="235817" y="10245"/>
                    </a:lnTo>
                    <a:lnTo>
                      <a:pt x="869553" y="362213"/>
                    </a:lnTo>
                    <a:lnTo>
                      <a:pt x="608814" y="3526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>
                  <a:alpha val="48000"/>
                </a:srgbClr>
              </a:solidFill>
              <a:ln w="952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741622" y="3413895"/>
                <a:ext cx="97144" cy="435126"/>
              </a:xfrm>
              <a:prstGeom prst="rect">
                <a:avLst/>
              </a:prstGeom>
              <a:solidFill>
                <a:srgbClr val="BFBFB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2700603" y="3077783"/>
                <a:ext cx="586111" cy="33611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2691604" y="3413895"/>
                <a:ext cx="4050017" cy="435126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0" y="6286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1: Pack soil boxes to uniform density.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1525" y="4143375"/>
            <a:ext cx="75152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 TO EDITOR: Soil Image located at</a:t>
            </a:r>
            <a:r>
              <a:rPr lang="en-US" sz="1000" dirty="0" smtClean="0"/>
              <a:t>: </a:t>
            </a:r>
            <a:r>
              <a:rPr lang="en-US" sz="1000" dirty="0" smtClean="0">
                <a:hlinkClick r:id="rId3"/>
              </a:rPr>
              <a:t>https://www.google.com/search?q=clip+art+free+soil+pile&amp;rlz=2C2FLDB_enUS0537US0537&amp;tbm=isch&amp;tbo=u&amp;source=univ&amp;sa=X&amp;ei=dafFUt7dB8jIkAewv4DoAg&amp;ved=0CCwQsAQ&amp;biw=1440&amp;bih=798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457200"/>
            <a:ext cx="679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Adjust rainfall simulator controls to achieve the approximate pressure and flow rate for the selected nozzle.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08476" y="1373030"/>
            <a:ext cx="4050017" cy="4503174"/>
            <a:chOff x="2608476" y="1373030"/>
            <a:chExt cx="4050017" cy="4503174"/>
          </a:xfrm>
        </p:grpSpPr>
        <p:sp>
          <p:nvSpPr>
            <p:cNvPr id="4" name="Isosceles Triangle 3"/>
            <p:cNvSpPr/>
            <p:nvPr/>
          </p:nvSpPr>
          <p:spPr>
            <a:xfrm>
              <a:off x="3084413" y="1639452"/>
              <a:ext cx="3171151" cy="3362039"/>
            </a:xfrm>
            <a:prstGeom prst="triangle">
              <a:avLst>
                <a:gd name="adj" fmla="val 46845"/>
              </a:avLst>
            </a:prstGeom>
            <a:gradFill flip="none" rotWithShape="1">
              <a:gsLst>
                <a:gs pos="12000">
                  <a:schemeClr val="tx2">
                    <a:lumMod val="60000"/>
                    <a:lumOff val="40000"/>
                  </a:schemeClr>
                </a:gs>
                <a:gs pos="50000">
                  <a:srgbClr val="D7E5F5">
                    <a:shade val="67500"/>
                    <a:satMod val="115000"/>
                  </a:srgbClr>
                </a:gs>
                <a:gs pos="100000">
                  <a:srgbClr val="D7E5F5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074644" y="4346417"/>
              <a:ext cx="3180920" cy="152978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342668" y="4762989"/>
              <a:ext cx="1681728" cy="77324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alpha val="11000"/>
                  </a:schemeClr>
                </a:gs>
                <a:gs pos="100000">
                  <a:schemeClr val="accent1">
                    <a:lumMod val="60000"/>
                    <a:lumOff val="40000"/>
                    <a:alpha val="70000"/>
                  </a:schemeClr>
                </a:gs>
                <a:gs pos="44000">
                  <a:schemeClr val="accent1">
                    <a:lumMod val="75000"/>
                    <a:alpha val="70000"/>
                  </a:schemeClr>
                </a:gs>
                <a:gs pos="79000">
                  <a:schemeClr val="tx2">
                    <a:lumMod val="75000"/>
                    <a:alpha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endCxn id="10" idx="1"/>
            </p:cNvCxnSpPr>
            <p:nvPr/>
          </p:nvCxnSpPr>
          <p:spPr>
            <a:xfrm flipV="1">
              <a:off x="2608476" y="1384472"/>
              <a:ext cx="549164" cy="343251"/>
            </a:xfrm>
            <a:prstGeom prst="line">
              <a:avLst/>
            </a:prstGeom>
            <a:ln w="5715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endCxn id="10" idx="2"/>
            </p:cNvCxnSpPr>
            <p:nvPr/>
          </p:nvCxnSpPr>
          <p:spPr>
            <a:xfrm flipH="1" flipV="1">
              <a:off x="6063585" y="1373030"/>
              <a:ext cx="594908" cy="354693"/>
            </a:xfrm>
            <a:prstGeom prst="line">
              <a:avLst/>
            </a:pr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n 8"/>
            <p:cNvSpPr/>
            <p:nvPr/>
          </p:nvSpPr>
          <p:spPr>
            <a:xfrm flipV="1">
              <a:off x="4501188" y="1493211"/>
              <a:ext cx="146242" cy="146241"/>
            </a:xfrm>
            <a:prstGeom prst="can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157640" y="1373030"/>
              <a:ext cx="2905945" cy="281471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9" idx="1"/>
            </p:cNvCxnSpPr>
            <p:nvPr/>
          </p:nvCxnSpPr>
          <p:spPr>
            <a:xfrm flipH="1">
              <a:off x="3302000" y="1639452"/>
              <a:ext cx="1272309" cy="3249817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1"/>
            </p:cNvCxnSpPr>
            <p:nvPr/>
          </p:nvCxnSpPr>
          <p:spPr>
            <a:xfrm flipH="1">
              <a:off x="3302000" y="1639452"/>
              <a:ext cx="1272309" cy="372533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4309" y="1727722"/>
              <a:ext cx="1489276" cy="363706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756121" y="1687697"/>
              <a:ext cx="762770" cy="3201572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1"/>
            </p:cNvCxnSpPr>
            <p:nvPr/>
          </p:nvCxnSpPr>
          <p:spPr>
            <a:xfrm>
              <a:off x="4574309" y="1639452"/>
              <a:ext cx="1489276" cy="3249817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74309" y="1727722"/>
              <a:ext cx="990600" cy="3161547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1"/>
            </p:cNvCxnSpPr>
            <p:nvPr/>
          </p:nvCxnSpPr>
          <p:spPr>
            <a:xfrm>
              <a:off x="4574309" y="1639452"/>
              <a:ext cx="73121" cy="336203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4309" y="1727722"/>
              <a:ext cx="736600" cy="3930128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74309" y="1833569"/>
              <a:ext cx="521566" cy="3055700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895725" y="1727722"/>
              <a:ext cx="678586" cy="380851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74309" y="1727722"/>
              <a:ext cx="397741" cy="3637066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74309" y="1727722"/>
              <a:ext cx="936721" cy="3637066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1"/>
            </p:cNvCxnSpPr>
            <p:nvPr/>
          </p:nvCxnSpPr>
          <p:spPr>
            <a:xfrm>
              <a:off x="4574309" y="1639452"/>
              <a:ext cx="1121641" cy="336203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2608476" y="1727722"/>
              <a:ext cx="4050017" cy="405079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9" idx="1"/>
            </p:cNvCxnSpPr>
            <p:nvPr/>
          </p:nvCxnSpPr>
          <p:spPr>
            <a:xfrm flipH="1">
              <a:off x="4342668" y="1639452"/>
              <a:ext cx="231641" cy="389678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210050" y="1603897"/>
              <a:ext cx="364261" cy="3577703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8476" y="1373030"/>
            <a:ext cx="4050017" cy="4503174"/>
            <a:chOff x="2608476" y="1373030"/>
            <a:chExt cx="4050017" cy="4503174"/>
          </a:xfrm>
        </p:grpSpPr>
        <p:sp>
          <p:nvSpPr>
            <p:cNvPr id="3" name="Isosceles Triangle 2"/>
            <p:cNvSpPr/>
            <p:nvPr/>
          </p:nvSpPr>
          <p:spPr>
            <a:xfrm>
              <a:off x="3084413" y="1639452"/>
              <a:ext cx="3171151" cy="3362039"/>
            </a:xfrm>
            <a:prstGeom prst="triangle">
              <a:avLst>
                <a:gd name="adj" fmla="val 4684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" name="Oval 3"/>
            <p:cNvSpPr/>
            <p:nvPr/>
          </p:nvSpPr>
          <p:spPr>
            <a:xfrm>
              <a:off x="3074644" y="4346417"/>
              <a:ext cx="3180920" cy="152978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5" name="Straight Connector 4"/>
            <p:cNvCxnSpPr>
              <a:endCxn id="8" idx="1"/>
            </p:cNvCxnSpPr>
            <p:nvPr/>
          </p:nvCxnSpPr>
          <p:spPr>
            <a:xfrm flipV="1">
              <a:off x="2608476" y="1384472"/>
              <a:ext cx="549164" cy="343251"/>
            </a:xfrm>
            <a:prstGeom prst="line">
              <a:avLst/>
            </a:prstGeom>
            <a:ln w="5715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8" idx="2"/>
            </p:cNvCxnSpPr>
            <p:nvPr/>
          </p:nvCxnSpPr>
          <p:spPr>
            <a:xfrm flipH="1" flipV="1">
              <a:off x="6063585" y="1373030"/>
              <a:ext cx="594908" cy="354693"/>
            </a:xfrm>
            <a:prstGeom prst="line">
              <a:avLst/>
            </a:pr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n 6"/>
            <p:cNvSpPr/>
            <p:nvPr/>
          </p:nvSpPr>
          <p:spPr>
            <a:xfrm flipV="1">
              <a:off x="4501188" y="1493211"/>
              <a:ext cx="146242" cy="146241"/>
            </a:xfrm>
            <a:prstGeom prst="can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8" name="Freeform 7"/>
            <p:cNvSpPr/>
            <p:nvPr/>
          </p:nvSpPr>
          <p:spPr>
            <a:xfrm>
              <a:off x="3157640" y="1373030"/>
              <a:ext cx="2905945" cy="281471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9" name="Straight Connector 8"/>
            <p:cNvCxnSpPr>
              <a:stCxn id="7" idx="1"/>
            </p:cNvCxnSpPr>
            <p:nvPr/>
          </p:nvCxnSpPr>
          <p:spPr>
            <a:xfrm flipH="1">
              <a:off x="3302000" y="1639452"/>
              <a:ext cx="1272309" cy="3362039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1"/>
            </p:cNvCxnSpPr>
            <p:nvPr/>
          </p:nvCxnSpPr>
          <p:spPr>
            <a:xfrm flipH="1">
              <a:off x="3438525" y="1639452"/>
              <a:ext cx="1135784" cy="3589773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4309" y="1727722"/>
              <a:ext cx="1369291" cy="363706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756121" y="1687697"/>
              <a:ext cx="762770" cy="331379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1"/>
            </p:cNvCxnSpPr>
            <p:nvPr/>
          </p:nvCxnSpPr>
          <p:spPr>
            <a:xfrm>
              <a:off x="4574309" y="1639452"/>
              <a:ext cx="1489276" cy="3362039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4309" y="1727722"/>
              <a:ext cx="873991" cy="380851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4309" y="1727722"/>
              <a:ext cx="378691" cy="380851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886200" y="1727722"/>
              <a:ext cx="688111" cy="380851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2608476" y="1727722"/>
              <a:ext cx="4050017" cy="405079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8" name="Straight Connector 17"/>
            <p:cNvCxnSpPr>
              <a:stCxn id="7" idx="1"/>
            </p:cNvCxnSpPr>
            <p:nvPr/>
          </p:nvCxnSpPr>
          <p:spPr>
            <a:xfrm flipH="1">
              <a:off x="4362450" y="1639452"/>
              <a:ext cx="211859" cy="3896786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210050" y="1603897"/>
              <a:ext cx="364262" cy="339759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83837" y="1584847"/>
              <a:ext cx="63593" cy="3044303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583837" y="1584847"/>
              <a:ext cx="502513" cy="3416644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76041" y="1563872"/>
              <a:ext cx="986559" cy="3437619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52500" y="457200"/>
            <a:ext cx="679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3: Calibrate the rainfall simulator to achieve the exact flow rate for the selected nozzle and a uniform distribution of raindrops across the target area.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57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4: Position the soil boxes in the target area on a platform adjusted to a uniform slope.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608476" y="1373030"/>
            <a:ext cx="4050017" cy="4405484"/>
            <a:chOff x="2608476" y="1373030"/>
            <a:chExt cx="4050017" cy="4405484"/>
          </a:xfrm>
        </p:grpSpPr>
        <p:cxnSp>
          <p:nvCxnSpPr>
            <p:cNvPr id="3" name="Straight Connector 2"/>
            <p:cNvCxnSpPr>
              <a:endCxn id="6" idx="1"/>
            </p:cNvCxnSpPr>
            <p:nvPr/>
          </p:nvCxnSpPr>
          <p:spPr>
            <a:xfrm flipV="1">
              <a:off x="2608476" y="1384472"/>
              <a:ext cx="549164" cy="343251"/>
            </a:xfrm>
            <a:prstGeom prst="line">
              <a:avLst/>
            </a:prstGeom>
            <a:ln w="5715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endCxn id="6" idx="2"/>
            </p:cNvCxnSpPr>
            <p:nvPr/>
          </p:nvCxnSpPr>
          <p:spPr>
            <a:xfrm flipH="1" flipV="1">
              <a:off x="6063585" y="1373030"/>
              <a:ext cx="594908" cy="354693"/>
            </a:xfrm>
            <a:prstGeom prst="line">
              <a:avLst/>
            </a:pr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an 4"/>
            <p:cNvSpPr/>
            <p:nvPr/>
          </p:nvSpPr>
          <p:spPr>
            <a:xfrm flipV="1">
              <a:off x="4501188" y="1493211"/>
              <a:ext cx="146242" cy="146241"/>
            </a:xfrm>
            <a:prstGeom prst="can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157640" y="1373030"/>
              <a:ext cx="2905945" cy="281471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57150" cmpd="sng">
              <a:solidFill>
                <a:srgbClr val="40404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08476" y="1727722"/>
              <a:ext cx="4050017" cy="4050792"/>
            </a:xfrm>
            <a:custGeom>
              <a:avLst/>
              <a:gdLst>
                <a:gd name="connsiteX0" fmla="*/ 22882 w 2905945"/>
                <a:gd name="connsiteY0" fmla="*/ 2803270 h 2814712"/>
                <a:gd name="connsiteX1" fmla="*/ 0 w 2905945"/>
                <a:gd name="connsiteY1" fmla="*/ 11442 h 2814712"/>
                <a:gd name="connsiteX2" fmla="*/ 2905945 w 2905945"/>
                <a:gd name="connsiteY2" fmla="*/ 0 h 2814712"/>
                <a:gd name="connsiteX3" fmla="*/ 2894504 w 2905945"/>
                <a:gd name="connsiteY3" fmla="*/ 2814712 h 281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945" h="2814712">
                  <a:moveTo>
                    <a:pt x="22882" y="2803270"/>
                  </a:moveTo>
                  <a:lnTo>
                    <a:pt x="0" y="11442"/>
                  </a:lnTo>
                  <a:lnTo>
                    <a:pt x="2905945" y="0"/>
                  </a:lnTo>
                  <a:cubicBezTo>
                    <a:pt x="2902131" y="938237"/>
                    <a:pt x="2898318" y="1876475"/>
                    <a:pt x="2894504" y="2814712"/>
                  </a:cubicBezTo>
                </a:path>
              </a:pathLst>
            </a:cu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64934" y="4084745"/>
            <a:ext cx="3004796" cy="1359664"/>
            <a:chOff x="3264934" y="4084745"/>
            <a:chExt cx="3004796" cy="135966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0000">
              <a:off x="3720741" y="4084745"/>
              <a:ext cx="2032960" cy="36576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0000">
              <a:off x="3586166" y="4262383"/>
              <a:ext cx="2388728" cy="42976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 rot="120000">
              <a:off x="3357515" y="4638675"/>
              <a:ext cx="2519409" cy="752475"/>
              <a:chOff x="2548728" y="3515686"/>
              <a:chExt cx="4050018" cy="1151563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548728" y="3527680"/>
                <a:ext cx="560606" cy="32411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 flipV="1">
                <a:off x="5992396" y="3527681"/>
                <a:ext cx="606350" cy="3241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548729" y="4271530"/>
                <a:ext cx="4050017" cy="153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109334" y="3533838"/>
                <a:ext cx="288306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2548729" y="3851800"/>
                <a:ext cx="4050017" cy="81544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rapezoid 14"/>
              <p:cNvSpPr/>
              <p:nvPr/>
            </p:nvSpPr>
            <p:spPr>
              <a:xfrm>
                <a:off x="2548730" y="3533838"/>
                <a:ext cx="4050016" cy="310266"/>
              </a:xfrm>
              <a:prstGeom prst="trapezoid">
                <a:avLst>
                  <a:gd name="adj" fmla="val 179902"/>
                </a:avLst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apezoid 15"/>
              <p:cNvSpPr/>
              <p:nvPr/>
            </p:nvSpPr>
            <p:spPr>
              <a:xfrm>
                <a:off x="2548729" y="3515686"/>
                <a:ext cx="4050017" cy="328418"/>
              </a:xfrm>
              <a:prstGeom prst="trapezoid">
                <a:avLst>
                  <a:gd name="adj" fmla="val 17990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0000">
              <a:off x="3264934" y="4519030"/>
              <a:ext cx="3004796" cy="457200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3353825" y="4902364"/>
              <a:ext cx="9924" cy="532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3363747" y="5305425"/>
              <a:ext cx="2508304" cy="138984"/>
            </a:xfrm>
            <a:custGeom>
              <a:avLst/>
              <a:gdLst>
                <a:gd name="connsiteX0" fmla="*/ 0 w 2059406"/>
                <a:gd name="connsiteY0" fmla="*/ 139714 h 139714"/>
                <a:gd name="connsiteX1" fmla="*/ 1029703 w 2059406"/>
                <a:gd name="connsiteY1" fmla="*/ 0 h 139714"/>
                <a:gd name="connsiteX2" fmla="*/ 2059406 w 2059406"/>
                <a:gd name="connsiteY2" fmla="*/ 139714 h 139714"/>
                <a:gd name="connsiteX3" fmla="*/ 0 w 2059406"/>
                <a:gd name="connsiteY3" fmla="*/ 139714 h 139714"/>
                <a:gd name="connsiteX0" fmla="*/ 34217 w 2093623"/>
                <a:gd name="connsiteY0" fmla="*/ 139714 h 139714"/>
                <a:gd name="connsiteX1" fmla="*/ 0 w 2093623"/>
                <a:gd name="connsiteY1" fmla="*/ 0 h 139714"/>
                <a:gd name="connsiteX2" fmla="*/ 2093623 w 2093623"/>
                <a:gd name="connsiteY2" fmla="*/ 139714 h 139714"/>
                <a:gd name="connsiteX3" fmla="*/ 34217 w 2093623"/>
                <a:gd name="connsiteY3" fmla="*/ 139714 h 139714"/>
                <a:gd name="connsiteX0" fmla="*/ 15444 w 2074850"/>
                <a:gd name="connsiteY0" fmla="*/ 139714 h 139714"/>
                <a:gd name="connsiteX1" fmla="*/ 0 w 2074850"/>
                <a:gd name="connsiteY1" fmla="*/ 0 h 139714"/>
                <a:gd name="connsiteX2" fmla="*/ 2074850 w 2074850"/>
                <a:gd name="connsiteY2" fmla="*/ 139714 h 139714"/>
                <a:gd name="connsiteX3" fmla="*/ 15444 w 2074850"/>
                <a:gd name="connsiteY3" fmla="*/ 139714 h 139714"/>
                <a:gd name="connsiteX0" fmla="*/ 15444 w 2074850"/>
                <a:gd name="connsiteY0" fmla="*/ 139714 h 139714"/>
                <a:gd name="connsiteX1" fmla="*/ 0 w 2074850"/>
                <a:gd name="connsiteY1" fmla="*/ 0 h 139714"/>
                <a:gd name="connsiteX2" fmla="*/ 2074850 w 2074850"/>
                <a:gd name="connsiteY2" fmla="*/ 139714 h 139714"/>
                <a:gd name="connsiteX3" fmla="*/ 15444 w 2074850"/>
                <a:gd name="connsiteY3" fmla="*/ 139714 h 139714"/>
                <a:gd name="connsiteX0" fmla="*/ 0 w 2074850"/>
                <a:gd name="connsiteY0" fmla="*/ 139714 h 139714"/>
                <a:gd name="connsiteX1" fmla="*/ 0 w 2074850"/>
                <a:gd name="connsiteY1" fmla="*/ 0 h 139714"/>
                <a:gd name="connsiteX2" fmla="*/ 2074850 w 2074850"/>
                <a:gd name="connsiteY2" fmla="*/ 139714 h 139714"/>
                <a:gd name="connsiteX3" fmla="*/ 0 w 2074850"/>
                <a:gd name="connsiteY3" fmla="*/ 139714 h 139714"/>
                <a:gd name="connsiteX0" fmla="*/ 188 w 2075038"/>
                <a:gd name="connsiteY0" fmla="*/ 139714 h 139714"/>
                <a:gd name="connsiteX1" fmla="*/ 0 w 2075038"/>
                <a:gd name="connsiteY1" fmla="*/ 0 h 139714"/>
                <a:gd name="connsiteX2" fmla="*/ 2075038 w 2075038"/>
                <a:gd name="connsiteY2" fmla="*/ 139714 h 139714"/>
                <a:gd name="connsiteX3" fmla="*/ 188 w 2075038"/>
                <a:gd name="connsiteY3" fmla="*/ 139714 h 139714"/>
                <a:gd name="connsiteX0" fmla="*/ 188 w 2075038"/>
                <a:gd name="connsiteY0" fmla="*/ 139714 h 139714"/>
                <a:gd name="connsiteX1" fmla="*/ 0 w 2075038"/>
                <a:gd name="connsiteY1" fmla="*/ 0 h 139714"/>
                <a:gd name="connsiteX2" fmla="*/ 2075038 w 2075038"/>
                <a:gd name="connsiteY2" fmla="*/ 139714 h 139714"/>
                <a:gd name="connsiteX3" fmla="*/ 188 w 2075038"/>
                <a:gd name="connsiteY3" fmla="*/ 139714 h 13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5038" h="139714">
                  <a:moveTo>
                    <a:pt x="188" y="139714"/>
                  </a:moveTo>
                  <a:cubicBezTo>
                    <a:pt x="125" y="93143"/>
                    <a:pt x="63" y="46571"/>
                    <a:pt x="0" y="0"/>
                  </a:cubicBezTo>
                  <a:lnTo>
                    <a:pt x="2075038" y="139714"/>
                  </a:lnTo>
                  <a:lnTo>
                    <a:pt x="188" y="139714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130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USDA Agricultural Research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Kleinman</dc:creator>
  <cp:lastModifiedBy>Ray B Bryant</cp:lastModifiedBy>
  <cp:revision>44</cp:revision>
  <dcterms:created xsi:type="dcterms:W3CDTF">2014-01-02T15:17:31Z</dcterms:created>
  <dcterms:modified xsi:type="dcterms:W3CDTF">2014-01-03T14:26:21Z</dcterms:modified>
</cp:coreProperties>
</file>