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58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D378D-BE0D-48A3-B5C2-82464DA15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2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A20D-B60E-47A7-BAB5-3799F4A91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65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4AA6B-3312-481A-91C6-9088641A2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57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AEE60-DA59-4A69-B0B8-ED2E0585B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20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B94B0-4DBC-4C11-BE98-3F2284182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9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84ACB-657B-4A99-B400-6B1B7280E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3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99215-82F1-4694-9D89-72EB5693F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84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39669-FA6C-494C-8E86-B82C81CE5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1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9E8D-51D1-44CA-BAC4-CD0C59FFE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0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0CD-2720-4B52-8F90-293C2E106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2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B6618-2F23-49F8-892A-37090BA63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87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4BBBEC-65D5-4FD0-8DFB-8D3989EA8A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P1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1816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P2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876800" cy="47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P3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695450"/>
            <a:ext cx="29146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P4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5334000" cy="51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P5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162800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Default Design</vt:lpstr>
      <vt:lpstr>P1</vt:lpstr>
      <vt:lpstr>P2</vt:lpstr>
      <vt:lpstr>P3</vt:lpstr>
      <vt:lpstr>P4</vt:lpstr>
      <vt:lpstr>P5</vt:lpstr>
    </vt:vector>
  </TitlesOfParts>
  <Company>Upstate Medical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Villwock</dc:creator>
  <cp:lastModifiedBy>Mark Villwock</cp:lastModifiedBy>
  <cp:revision>8</cp:revision>
  <dcterms:created xsi:type="dcterms:W3CDTF">2014-03-10T13:54:37Z</dcterms:created>
  <dcterms:modified xsi:type="dcterms:W3CDTF">2015-04-30T16:14:44Z</dcterms:modified>
</cp:coreProperties>
</file>