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FF"/>
    <a:srgbClr val="CC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818" autoAdjust="0"/>
    <p:restoredTop sz="94660"/>
  </p:normalViewPr>
  <p:slideViewPr>
    <p:cSldViewPr>
      <p:cViewPr>
        <p:scale>
          <a:sx n="100" d="100"/>
          <a:sy n="100" d="100"/>
        </p:scale>
        <p:origin x="-630" y="582"/>
      </p:cViewPr>
      <p:guideLst>
        <p:guide orient="horz" pos="4110"/>
        <p:guide pos="48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SHELION-LAB9\moshelion-public\Arava\jove%20article\12%2024%20graph%20result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SHELION-LAB9\moshelion-public\Arava\&#1504;&#1497;&#1514;&#1493;&#1495;%20&#1508;&#1512;&#1493;&#1496;&#1493;&#1508;&#1500;&#1505;&#1496;&#1497;&#1501;\pFiT\1mlmin%202Aug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MOSHELION-LAB9\moshelion-public\Arava\jove%20article\12%2024%20graph%20result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e-IL"/>
  <c:chart>
    <c:plotArea>
      <c:layout/>
      <c:scatterChart>
        <c:scatterStyle val="smoothMarker"/>
        <c:ser>
          <c:idx val="0"/>
          <c:order val="0"/>
          <c:tx>
            <c:strRef>
              <c:f>'result new (2)'!$B$5</c:f>
              <c:strCache>
                <c:ptCount val="1"/>
                <c:pt idx="0">
                  <c:v>control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'result new (2)'!$F$6:$F$95</c:f>
                <c:numCache>
                  <c:formatCode>General</c:formatCode>
                  <c:ptCount val="90"/>
                  <c:pt idx="0">
                    <c:v>5.4663823183511318E-2</c:v>
                  </c:pt>
                  <c:pt idx="1">
                    <c:v>3.3136383988185782E-2</c:v>
                  </c:pt>
                  <c:pt idx="2">
                    <c:v>2.7527256391783401E-2</c:v>
                  </c:pt>
                  <c:pt idx="3">
                    <c:v>2.7948441316090786E-2</c:v>
                  </c:pt>
                  <c:pt idx="4">
                    <c:v>2.6269363863332555E-2</c:v>
                  </c:pt>
                  <c:pt idx="5">
                    <c:v>2.3043150615060987E-2</c:v>
                  </c:pt>
                  <c:pt idx="6">
                    <c:v>2.3431863600826625E-2</c:v>
                  </c:pt>
                  <c:pt idx="7">
                    <c:v>2.386042874812545E-2</c:v>
                  </c:pt>
                  <c:pt idx="8">
                    <c:v>2.0108075221121492E-2</c:v>
                  </c:pt>
                  <c:pt idx="9">
                    <c:v>2.6230382583634096E-2</c:v>
                  </c:pt>
                  <c:pt idx="10">
                    <c:v>2.5706249520541284E-2</c:v>
                  </c:pt>
                  <c:pt idx="11">
                    <c:v>2.3659465705702862E-2</c:v>
                  </c:pt>
                  <c:pt idx="12">
                    <c:v>2.0608726620204052E-2</c:v>
                  </c:pt>
                  <c:pt idx="13">
                    <c:v>2.5995548578943688E-2</c:v>
                  </c:pt>
                  <c:pt idx="14">
                    <c:v>3.0216243950238756E-2</c:v>
                  </c:pt>
                  <c:pt idx="15">
                    <c:v>4.4527151231253323E-2</c:v>
                  </c:pt>
                  <c:pt idx="16">
                    <c:v>3.168934166561984E-2</c:v>
                  </c:pt>
                  <c:pt idx="17">
                    <c:v>4.1288366758063348E-2</c:v>
                  </c:pt>
                  <c:pt idx="18">
                    <c:v>4.2750779935216136E-2</c:v>
                  </c:pt>
                  <c:pt idx="19">
                    <c:v>3.8822241259449219E-2</c:v>
                  </c:pt>
                  <c:pt idx="20">
                    <c:v>4.2341926115803813E-2</c:v>
                  </c:pt>
                  <c:pt idx="21">
                    <c:v>4.8549849463208637E-2</c:v>
                  </c:pt>
                  <c:pt idx="22">
                    <c:v>4.9130904690403938E-2</c:v>
                  </c:pt>
                  <c:pt idx="23">
                    <c:v>4.9360373983380876E-2</c:v>
                  </c:pt>
                  <c:pt idx="24">
                    <c:v>5.54954994005422E-2</c:v>
                  </c:pt>
                  <c:pt idx="25">
                    <c:v>5.6271416214405172E-2</c:v>
                  </c:pt>
                  <c:pt idx="26">
                    <c:v>5.6095640269013834E-2</c:v>
                  </c:pt>
                  <c:pt idx="27">
                    <c:v>6.4246755748540413E-2</c:v>
                  </c:pt>
                  <c:pt idx="28">
                    <c:v>6.3540394891018967E-2</c:v>
                  </c:pt>
                  <c:pt idx="29">
                    <c:v>6.1471374020269726E-2</c:v>
                  </c:pt>
                  <c:pt idx="30">
                    <c:v>5.6816164811711735E-2</c:v>
                  </c:pt>
                  <c:pt idx="31">
                    <c:v>6.2915757649192341E-2</c:v>
                  </c:pt>
                  <c:pt idx="32">
                    <c:v>5.5119705983221932E-2</c:v>
                  </c:pt>
                  <c:pt idx="33">
                    <c:v>6.7489140673530859E-2</c:v>
                  </c:pt>
                  <c:pt idx="34">
                    <c:v>7.3787670069676556E-2</c:v>
                  </c:pt>
                  <c:pt idx="35">
                    <c:v>7.8440013525968411E-2</c:v>
                  </c:pt>
                  <c:pt idx="36">
                    <c:v>7.546283649208782E-2</c:v>
                  </c:pt>
                  <c:pt idx="37">
                    <c:v>8.799608347077853E-2</c:v>
                  </c:pt>
                  <c:pt idx="38">
                    <c:v>9.4132129022788294E-2</c:v>
                  </c:pt>
                  <c:pt idx="39">
                    <c:v>0.10951061958982528</c:v>
                  </c:pt>
                  <c:pt idx="40">
                    <c:v>0.12100083722397342</c:v>
                  </c:pt>
                  <c:pt idx="41">
                    <c:v>0.13479550564840151</c:v>
                  </c:pt>
                  <c:pt idx="42">
                    <c:v>0.15345590767109327</c:v>
                  </c:pt>
                  <c:pt idx="43">
                    <c:v>0.16984564855984396</c:v>
                  </c:pt>
                  <c:pt idx="44">
                    <c:v>0.17412853985735421</c:v>
                  </c:pt>
                  <c:pt idx="45">
                    <c:v>0.20294516041079483</c:v>
                  </c:pt>
                  <c:pt idx="46">
                    <c:v>0.21267191592441417</c:v>
                  </c:pt>
                  <c:pt idx="47">
                    <c:v>0.22172058847450971</c:v>
                  </c:pt>
                  <c:pt idx="48">
                    <c:v>0.23601626175026524</c:v>
                  </c:pt>
                  <c:pt idx="49">
                    <c:v>0.25137025071974933</c:v>
                  </c:pt>
                  <c:pt idx="50">
                    <c:v>0.2682328108542858</c:v>
                  </c:pt>
                  <c:pt idx="51">
                    <c:v>0.27601051619931138</c:v>
                  </c:pt>
                  <c:pt idx="52">
                    <c:v>0.28396766666477807</c:v>
                  </c:pt>
                  <c:pt idx="53">
                    <c:v>0.30195664777727438</c:v>
                  </c:pt>
                  <c:pt idx="54">
                    <c:v>0.30960602130584047</c:v>
                  </c:pt>
                  <c:pt idx="55">
                    <c:v>0.32116703055153711</c:v>
                  </c:pt>
                  <c:pt idx="56">
                    <c:v>0.33117459368622737</c:v>
                  </c:pt>
                  <c:pt idx="57">
                    <c:v>0.34094610510247153</c:v>
                  </c:pt>
                  <c:pt idx="58">
                    <c:v>0.34692764745688587</c:v>
                  </c:pt>
                  <c:pt idx="59">
                    <c:v>0.3575538572770654</c:v>
                  </c:pt>
                  <c:pt idx="60">
                    <c:v>0.36605610743004524</c:v>
                  </c:pt>
                  <c:pt idx="61">
                    <c:v>0.37377683024732589</c:v>
                  </c:pt>
                  <c:pt idx="62">
                    <c:v>0.38554344028897541</c:v>
                  </c:pt>
                  <c:pt idx="63">
                    <c:v>0.39403011695677731</c:v>
                  </c:pt>
                  <c:pt idx="64">
                    <c:v>0.40411742296955455</c:v>
                  </c:pt>
                  <c:pt idx="65">
                    <c:v>0.41438474802921044</c:v>
                  </c:pt>
                  <c:pt idx="66">
                    <c:v>0.42068540846929181</c:v>
                  </c:pt>
                  <c:pt idx="67">
                    <c:v>0.42999366354134266</c:v>
                  </c:pt>
                  <c:pt idx="68">
                    <c:v>0.4418125029202235</c:v>
                  </c:pt>
                  <c:pt idx="69">
                    <c:v>0.45438854764173697</c:v>
                  </c:pt>
                  <c:pt idx="70">
                    <c:v>0.45812660157386248</c:v>
                  </c:pt>
                  <c:pt idx="71">
                    <c:v>0.46405818251585623</c:v>
                  </c:pt>
                  <c:pt idx="72">
                    <c:v>0.46957027417073932</c:v>
                  </c:pt>
                  <c:pt idx="73">
                    <c:v>0.46494926036689832</c:v>
                  </c:pt>
                  <c:pt idx="74">
                    <c:v>0.46757962583861068</c:v>
                  </c:pt>
                  <c:pt idx="75">
                    <c:v>0.46055370314527738</c:v>
                  </c:pt>
                  <c:pt idx="76">
                    <c:v>0.45656817109183989</c:v>
                  </c:pt>
                  <c:pt idx="77">
                    <c:v>0.45696917850098678</c:v>
                  </c:pt>
                  <c:pt idx="78">
                    <c:v>0.45400915145972676</c:v>
                  </c:pt>
                  <c:pt idx="79">
                    <c:v>0.46197652729594235</c:v>
                  </c:pt>
                  <c:pt idx="80">
                    <c:v>0.45322444977262882</c:v>
                  </c:pt>
                  <c:pt idx="81">
                    <c:v>0.44687539286210526</c:v>
                  </c:pt>
                  <c:pt idx="82">
                    <c:v>0.45204072279749807</c:v>
                  </c:pt>
                  <c:pt idx="83">
                    <c:v>0.45186173756697662</c:v>
                  </c:pt>
                  <c:pt idx="84">
                    <c:v>0.44908026443103782</c:v>
                  </c:pt>
                  <c:pt idx="85">
                    <c:v>0.44126516024965245</c:v>
                  </c:pt>
                  <c:pt idx="86">
                    <c:v>0.43861510695928585</c:v>
                  </c:pt>
                  <c:pt idx="87">
                    <c:v>0.44847128382482093</c:v>
                  </c:pt>
                  <c:pt idx="88">
                    <c:v>0.44357284264472524</c:v>
                  </c:pt>
                  <c:pt idx="89">
                    <c:v>0.44969948882485994</c:v>
                  </c:pt>
                </c:numCache>
              </c:numRef>
            </c:plus>
            <c:minus>
              <c:numRef>
                <c:f>'result new (2)'!$F$6:$F$95</c:f>
                <c:numCache>
                  <c:formatCode>General</c:formatCode>
                  <c:ptCount val="90"/>
                  <c:pt idx="0">
                    <c:v>5.4663823183511318E-2</c:v>
                  </c:pt>
                  <c:pt idx="1">
                    <c:v>3.3136383988185782E-2</c:v>
                  </c:pt>
                  <c:pt idx="2">
                    <c:v>2.7527256391783401E-2</c:v>
                  </c:pt>
                  <c:pt idx="3">
                    <c:v>2.7948441316090786E-2</c:v>
                  </c:pt>
                  <c:pt idx="4">
                    <c:v>2.6269363863332555E-2</c:v>
                  </c:pt>
                  <c:pt idx="5">
                    <c:v>2.3043150615060987E-2</c:v>
                  </c:pt>
                  <c:pt idx="6">
                    <c:v>2.3431863600826625E-2</c:v>
                  </c:pt>
                  <c:pt idx="7">
                    <c:v>2.386042874812545E-2</c:v>
                  </c:pt>
                  <c:pt idx="8">
                    <c:v>2.0108075221121492E-2</c:v>
                  </c:pt>
                  <c:pt idx="9">
                    <c:v>2.6230382583634096E-2</c:v>
                  </c:pt>
                  <c:pt idx="10">
                    <c:v>2.5706249520541284E-2</c:v>
                  </c:pt>
                  <c:pt idx="11">
                    <c:v>2.3659465705702862E-2</c:v>
                  </c:pt>
                  <c:pt idx="12">
                    <c:v>2.0608726620204052E-2</c:v>
                  </c:pt>
                  <c:pt idx="13">
                    <c:v>2.5995548578943688E-2</c:v>
                  </c:pt>
                  <c:pt idx="14">
                    <c:v>3.0216243950238756E-2</c:v>
                  </c:pt>
                  <c:pt idx="15">
                    <c:v>4.4527151231253323E-2</c:v>
                  </c:pt>
                  <c:pt idx="16">
                    <c:v>3.168934166561984E-2</c:v>
                  </c:pt>
                  <c:pt idx="17">
                    <c:v>4.1288366758063348E-2</c:v>
                  </c:pt>
                  <c:pt idx="18">
                    <c:v>4.2750779935216136E-2</c:v>
                  </c:pt>
                  <c:pt idx="19">
                    <c:v>3.8822241259449219E-2</c:v>
                  </c:pt>
                  <c:pt idx="20">
                    <c:v>4.2341926115803813E-2</c:v>
                  </c:pt>
                  <c:pt idx="21">
                    <c:v>4.8549849463208637E-2</c:v>
                  </c:pt>
                  <c:pt idx="22">
                    <c:v>4.9130904690403938E-2</c:v>
                  </c:pt>
                  <c:pt idx="23">
                    <c:v>4.9360373983380876E-2</c:v>
                  </c:pt>
                  <c:pt idx="24">
                    <c:v>5.54954994005422E-2</c:v>
                  </c:pt>
                  <c:pt idx="25">
                    <c:v>5.6271416214405172E-2</c:v>
                  </c:pt>
                  <c:pt idx="26">
                    <c:v>5.6095640269013834E-2</c:v>
                  </c:pt>
                  <c:pt idx="27">
                    <c:v>6.4246755748540413E-2</c:v>
                  </c:pt>
                  <c:pt idx="28">
                    <c:v>6.3540394891018967E-2</c:v>
                  </c:pt>
                  <c:pt idx="29">
                    <c:v>6.1471374020269726E-2</c:v>
                  </c:pt>
                  <c:pt idx="30">
                    <c:v>5.6816164811711735E-2</c:v>
                  </c:pt>
                  <c:pt idx="31">
                    <c:v>6.2915757649192341E-2</c:v>
                  </c:pt>
                  <c:pt idx="32">
                    <c:v>5.5119705983221932E-2</c:v>
                  </c:pt>
                  <c:pt idx="33">
                    <c:v>6.7489140673530859E-2</c:v>
                  </c:pt>
                  <c:pt idx="34">
                    <c:v>7.3787670069676556E-2</c:v>
                  </c:pt>
                  <c:pt idx="35">
                    <c:v>7.8440013525968411E-2</c:v>
                  </c:pt>
                  <c:pt idx="36">
                    <c:v>7.546283649208782E-2</c:v>
                  </c:pt>
                  <c:pt idx="37">
                    <c:v>8.799608347077853E-2</c:v>
                  </c:pt>
                  <c:pt idx="38">
                    <c:v>9.4132129022788294E-2</c:v>
                  </c:pt>
                  <c:pt idx="39">
                    <c:v>0.10951061958982528</c:v>
                  </c:pt>
                  <c:pt idx="40">
                    <c:v>0.12100083722397342</c:v>
                  </c:pt>
                  <c:pt idx="41">
                    <c:v>0.13479550564840151</c:v>
                  </c:pt>
                  <c:pt idx="42">
                    <c:v>0.15345590767109327</c:v>
                  </c:pt>
                  <c:pt idx="43">
                    <c:v>0.16984564855984396</c:v>
                  </c:pt>
                  <c:pt idx="44">
                    <c:v>0.17412853985735421</c:v>
                  </c:pt>
                  <c:pt idx="45">
                    <c:v>0.20294516041079483</c:v>
                  </c:pt>
                  <c:pt idx="46">
                    <c:v>0.21267191592441417</c:v>
                  </c:pt>
                  <c:pt idx="47">
                    <c:v>0.22172058847450971</c:v>
                  </c:pt>
                  <c:pt idx="48">
                    <c:v>0.23601626175026524</c:v>
                  </c:pt>
                  <c:pt idx="49">
                    <c:v>0.25137025071974933</c:v>
                  </c:pt>
                  <c:pt idx="50">
                    <c:v>0.2682328108542858</c:v>
                  </c:pt>
                  <c:pt idx="51">
                    <c:v>0.27601051619931138</c:v>
                  </c:pt>
                  <c:pt idx="52">
                    <c:v>0.28396766666477807</c:v>
                  </c:pt>
                  <c:pt idx="53">
                    <c:v>0.30195664777727438</c:v>
                  </c:pt>
                  <c:pt idx="54">
                    <c:v>0.30960602130584047</c:v>
                  </c:pt>
                  <c:pt idx="55">
                    <c:v>0.32116703055153711</c:v>
                  </c:pt>
                  <c:pt idx="56">
                    <c:v>0.33117459368622737</c:v>
                  </c:pt>
                  <c:pt idx="57">
                    <c:v>0.34094610510247153</c:v>
                  </c:pt>
                  <c:pt idx="58">
                    <c:v>0.34692764745688587</c:v>
                  </c:pt>
                  <c:pt idx="59">
                    <c:v>0.3575538572770654</c:v>
                  </c:pt>
                  <c:pt idx="60">
                    <c:v>0.36605610743004524</c:v>
                  </c:pt>
                  <c:pt idx="61">
                    <c:v>0.37377683024732589</c:v>
                  </c:pt>
                  <c:pt idx="62">
                    <c:v>0.38554344028897541</c:v>
                  </c:pt>
                  <c:pt idx="63">
                    <c:v>0.39403011695677731</c:v>
                  </c:pt>
                  <c:pt idx="64">
                    <c:v>0.40411742296955455</c:v>
                  </c:pt>
                  <c:pt idx="65">
                    <c:v>0.41438474802921044</c:v>
                  </c:pt>
                  <c:pt idx="66">
                    <c:v>0.42068540846929181</c:v>
                  </c:pt>
                  <c:pt idx="67">
                    <c:v>0.42999366354134266</c:v>
                  </c:pt>
                  <c:pt idx="68">
                    <c:v>0.4418125029202235</c:v>
                  </c:pt>
                  <c:pt idx="69">
                    <c:v>0.45438854764173697</c:v>
                  </c:pt>
                  <c:pt idx="70">
                    <c:v>0.45812660157386248</c:v>
                  </c:pt>
                  <c:pt idx="71">
                    <c:v>0.46405818251585623</c:v>
                  </c:pt>
                  <c:pt idx="72">
                    <c:v>0.46957027417073932</c:v>
                  </c:pt>
                  <c:pt idx="73">
                    <c:v>0.46494926036689832</c:v>
                  </c:pt>
                  <c:pt idx="74">
                    <c:v>0.46757962583861068</c:v>
                  </c:pt>
                  <c:pt idx="75">
                    <c:v>0.46055370314527738</c:v>
                  </c:pt>
                  <c:pt idx="76">
                    <c:v>0.45656817109183989</c:v>
                  </c:pt>
                  <c:pt idx="77">
                    <c:v>0.45696917850098678</c:v>
                  </c:pt>
                  <c:pt idx="78">
                    <c:v>0.45400915145972676</c:v>
                  </c:pt>
                  <c:pt idx="79">
                    <c:v>0.46197652729594235</c:v>
                  </c:pt>
                  <c:pt idx="80">
                    <c:v>0.45322444977262882</c:v>
                  </c:pt>
                  <c:pt idx="81">
                    <c:v>0.44687539286210526</c:v>
                  </c:pt>
                  <c:pt idx="82">
                    <c:v>0.45204072279749807</c:v>
                  </c:pt>
                  <c:pt idx="83">
                    <c:v>0.45186173756697662</c:v>
                  </c:pt>
                  <c:pt idx="84">
                    <c:v>0.44908026443103782</c:v>
                  </c:pt>
                  <c:pt idx="85">
                    <c:v>0.44126516024965245</c:v>
                  </c:pt>
                  <c:pt idx="86">
                    <c:v>0.43861510695928585</c:v>
                  </c:pt>
                  <c:pt idx="87">
                    <c:v>0.44847128382482093</c:v>
                  </c:pt>
                  <c:pt idx="88">
                    <c:v>0.44357284264472524</c:v>
                  </c:pt>
                  <c:pt idx="89">
                    <c:v>0.44969948882485994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(2)'!$B$6:$B$95</c:f>
              <c:numCache>
                <c:formatCode>General</c:formatCode>
                <c:ptCount val="90"/>
                <c:pt idx="0">
                  <c:v>99.752070746110618</c:v>
                </c:pt>
                <c:pt idx="1">
                  <c:v>99.914610833460699</c:v>
                </c:pt>
                <c:pt idx="2">
                  <c:v>99.903509243946004</c:v>
                </c:pt>
                <c:pt idx="3">
                  <c:v>99.941792996089148</c:v>
                </c:pt>
                <c:pt idx="4">
                  <c:v>99.985912485737927</c:v>
                </c:pt>
                <c:pt idx="5">
                  <c:v>100.00319414953812</c:v>
                </c:pt>
                <c:pt idx="6">
                  <c:v>99.994798044853908</c:v>
                </c:pt>
                <c:pt idx="7">
                  <c:v>100.01464829178802</c:v>
                </c:pt>
                <c:pt idx="8">
                  <c:v>100.01290737945956</c:v>
                </c:pt>
                <c:pt idx="9">
                  <c:v>100.03789627117989</c:v>
                </c:pt>
                <c:pt idx="10">
                  <c:v>100.04815158249868</c:v>
                </c:pt>
                <c:pt idx="11">
                  <c:v>100.08191827766345</c:v>
                </c:pt>
                <c:pt idx="12">
                  <c:v>100.06808035022443</c:v>
                </c:pt>
                <c:pt idx="13">
                  <c:v>100.02793962550822</c:v>
                </c:pt>
                <c:pt idx="14">
                  <c:v>100.02473566702295</c:v>
                </c:pt>
                <c:pt idx="15">
                  <c:v>100.04117724752138</c:v>
                </c:pt>
                <c:pt idx="16">
                  <c:v>99.976162354182279</c:v>
                </c:pt>
                <c:pt idx="17">
                  <c:v>100.00874957190364</c:v>
                </c:pt>
                <c:pt idx="18">
                  <c:v>100.05450853305554</c:v>
                </c:pt>
                <c:pt idx="19">
                  <c:v>100.00332646140744</c:v>
                </c:pt>
                <c:pt idx="20">
                  <c:v>100.09214769893829</c:v>
                </c:pt>
                <c:pt idx="21">
                  <c:v>100.02997353754327</c:v>
                </c:pt>
                <c:pt idx="22">
                  <c:v>100.02463759823554</c:v>
                </c:pt>
                <c:pt idx="23">
                  <c:v>100.03824543798558</c:v>
                </c:pt>
                <c:pt idx="24">
                  <c:v>100.05896728485465</c:v>
                </c:pt>
                <c:pt idx="25">
                  <c:v>100.05418577480896</c:v>
                </c:pt>
                <c:pt idx="26">
                  <c:v>100.06481821195865</c:v>
                </c:pt>
                <c:pt idx="27">
                  <c:v>100.05160519014693</c:v>
                </c:pt>
                <c:pt idx="28">
                  <c:v>100.04003101836474</c:v>
                </c:pt>
                <c:pt idx="29">
                  <c:v>100.07930859770188</c:v>
                </c:pt>
                <c:pt idx="30">
                  <c:v>100.07271859908369</c:v>
                </c:pt>
                <c:pt idx="31">
                  <c:v>100.1323524937405</c:v>
                </c:pt>
                <c:pt idx="32">
                  <c:v>100.07725330652076</c:v>
                </c:pt>
                <c:pt idx="33">
                  <c:v>100.11453239014821</c:v>
                </c:pt>
                <c:pt idx="34">
                  <c:v>100.14907805587652</c:v>
                </c:pt>
                <c:pt idx="35">
                  <c:v>100.17967890853734</c:v>
                </c:pt>
                <c:pt idx="36">
                  <c:v>100.24183156480126</c:v>
                </c:pt>
                <c:pt idx="37">
                  <c:v>100.28800129719845</c:v>
                </c:pt>
                <c:pt idx="38">
                  <c:v>100.28369827709118</c:v>
                </c:pt>
                <c:pt idx="39">
                  <c:v>100.36884097807418</c:v>
                </c:pt>
                <c:pt idx="40">
                  <c:v>100.39456453802092</c:v>
                </c:pt>
                <c:pt idx="41">
                  <c:v>100.47165820973019</c:v>
                </c:pt>
                <c:pt idx="42">
                  <c:v>100.48755118461494</c:v>
                </c:pt>
                <c:pt idx="43">
                  <c:v>100.57984373428295</c:v>
                </c:pt>
                <c:pt idx="44">
                  <c:v>100.65718147271375</c:v>
                </c:pt>
                <c:pt idx="45">
                  <c:v>100.7754843765354</c:v>
                </c:pt>
                <c:pt idx="46">
                  <c:v>100.87741164578367</c:v>
                </c:pt>
                <c:pt idx="47">
                  <c:v>100.89346373002226</c:v>
                </c:pt>
                <c:pt idx="48">
                  <c:v>100.978076600976</c:v>
                </c:pt>
                <c:pt idx="49">
                  <c:v>101.10301234251745</c:v>
                </c:pt>
                <c:pt idx="50">
                  <c:v>101.15386867004727</c:v>
                </c:pt>
                <c:pt idx="51">
                  <c:v>101.26179781818468</c:v>
                </c:pt>
                <c:pt idx="52">
                  <c:v>101.36184201670198</c:v>
                </c:pt>
                <c:pt idx="53">
                  <c:v>101.45399270561846</c:v>
                </c:pt>
                <c:pt idx="54">
                  <c:v>101.62947768716018</c:v>
                </c:pt>
                <c:pt idx="55">
                  <c:v>101.74023750567468</c:v>
                </c:pt>
                <c:pt idx="56">
                  <c:v>101.83635121972642</c:v>
                </c:pt>
                <c:pt idx="57">
                  <c:v>101.95161188445917</c:v>
                </c:pt>
                <c:pt idx="58">
                  <c:v>102.06519398883972</c:v>
                </c:pt>
                <c:pt idx="59">
                  <c:v>102.18182799820832</c:v>
                </c:pt>
                <c:pt idx="60">
                  <c:v>102.35479049706611</c:v>
                </c:pt>
                <c:pt idx="61">
                  <c:v>102.48804326921505</c:v>
                </c:pt>
                <c:pt idx="62">
                  <c:v>102.6009730800756</c:v>
                </c:pt>
                <c:pt idx="63">
                  <c:v>102.73711926578159</c:v>
                </c:pt>
                <c:pt idx="64">
                  <c:v>102.88464827665823</c:v>
                </c:pt>
                <c:pt idx="65">
                  <c:v>103.00393353620335</c:v>
                </c:pt>
                <c:pt idx="66">
                  <c:v>103.15978520569554</c:v>
                </c:pt>
                <c:pt idx="67">
                  <c:v>103.29441034014734</c:v>
                </c:pt>
                <c:pt idx="68">
                  <c:v>103.46658822042727</c:v>
                </c:pt>
                <c:pt idx="69">
                  <c:v>103.59597955308057</c:v>
                </c:pt>
                <c:pt idx="70">
                  <c:v>103.72631718941398</c:v>
                </c:pt>
                <c:pt idx="71">
                  <c:v>103.83682451125844</c:v>
                </c:pt>
                <c:pt idx="72">
                  <c:v>103.97882821620655</c:v>
                </c:pt>
                <c:pt idx="73">
                  <c:v>103.9156173547079</c:v>
                </c:pt>
                <c:pt idx="74">
                  <c:v>104.11219164374236</c:v>
                </c:pt>
                <c:pt idx="75">
                  <c:v>104.06113616690291</c:v>
                </c:pt>
                <c:pt idx="76">
                  <c:v>104.14001238795406</c:v>
                </c:pt>
                <c:pt idx="77">
                  <c:v>104.26029821701978</c:v>
                </c:pt>
                <c:pt idx="78">
                  <c:v>104.28275855930954</c:v>
                </c:pt>
                <c:pt idx="79">
                  <c:v>104.37643631958818</c:v>
                </c:pt>
                <c:pt idx="80">
                  <c:v>104.4099299661945</c:v>
                </c:pt>
                <c:pt idx="81">
                  <c:v>104.46409445048641</c:v>
                </c:pt>
                <c:pt idx="82">
                  <c:v>104.47112244622819</c:v>
                </c:pt>
                <c:pt idx="83">
                  <c:v>104.53362013286655</c:v>
                </c:pt>
                <c:pt idx="84">
                  <c:v>104.54140738081836</c:v>
                </c:pt>
                <c:pt idx="85">
                  <c:v>104.55228345575161</c:v>
                </c:pt>
                <c:pt idx="86">
                  <c:v>104.60449981586007</c:v>
                </c:pt>
                <c:pt idx="87">
                  <c:v>104.6116176466284</c:v>
                </c:pt>
                <c:pt idx="88">
                  <c:v>104.65959420319165</c:v>
                </c:pt>
                <c:pt idx="89">
                  <c:v>104.56703136221988</c:v>
                </c:pt>
              </c:numCache>
            </c:numRef>
          </c:yVal>
          <c:smooth val="1"/>
        </c:ser>
        <c:ser>
          <c:idx val="1"/>
          <c:order val="1"/>
          <c:tx>
            <c:strRef>
              <c:f>'result new (2)'!$C$5</c:f>
              <c:strCache>
                <c:ptCount val="1"/>
                <c:pt idx="0">
                  <c:v>atpip21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'result new (2)'!$G$6:$G$95</c:f>
                <c:numCache>
                  <c:formatCode>General</c:formatCode>
                  <c:ptCount val="90"/>
                  <c:pt idx="0">
                    <c:v>8.9696134513429615E-2</c:v>
                  </c:pt>
                  <c:pt idx="1">
                    <c:v>5.0339651361026014E-2</c:v>
                  </c:pt>
                  <c:pt idx="2">
                    <c:v>5.0274222616857857E-2</c:v>
                  </c:pt>
                  <c:pt idx="3">
                    <c:v>5.1569764888876504E-2</c:v>
                  </c:pt>
                  <c:pt idx="4">
                    <c:v>4.2184212854194124E-2</c:v>
                  </c:pt>
                  <c:pt idx="5">
                    <c:v>4.4408873366569269E-2</c:v>
                  </c:pt>
                  <c:pt idx="6">
                    <c:v>4.2805844965276854E-2</c:v>
                  </c:pt>
                  <c:pt idx="7">
                    <c:v>5.0509646983566484E-2</c:v>
                  </c:pt>
                  <c:pt idx="8">
                    <c:v>3.0757867556038408E-2</c:v>
                  </c:pt>
                  <c:pt idx="9">
                    <c:v>3.6411173029192306E-2</c:v>
                  </c:pt>
                  <c:pt idx="10">
                    <c:v>2.7802127955845999E-2</c:v>
                  </c:pt>
                  <c:pt idx="11">
                    <c:v>4.5603548144703403E-2</c:v>
                  </c:pt>
                  <c:pt idx="12">
                    <c:v>4.9045668774095545E-2</c:v>
                  </c:pt>
                  <c:pt idx="13">
                    <c:v>6.0827119495101993E-2</c:v>
                  </c:pt>
                  <c:pt idx="14">
                    <c:v>5.7207728342897002E-2</c:v>
                  </c:pt>
                  <c:pt idx="15">
                    <c:v>5.5716570830767718E-2</c:v>
                  </c:pt>
                  <c:pt idx="16">
                    <c:v>8.8871100015310525E-2</c:v>
                  </c:pt>
                  <c:pt idx="17">
                    <c:v>0.11447363205531177</c:v>
                  </c:pt>
                  <c:pt idx="18">
                    <c:v>9.9436690263563707E-2</c:v>
                  </c:pt>
                  <c:pt idx="19">
                    <c:v>8.3143289127939626E-2</c:v>
                  </c:pt>
                  <c:pt idx="20">
                    <c:v>0.11215775329484001</c:v>
                  </c:pt>
                  <c:pt idx="21">
                    <c:v>0.12721657246589221</c:v>
                  </c:pt>
                  <c:pt idx="22">
                    <c:v>0.13061775789729552</c:v>
                  </c:pt>
                  <c:pt idx="23">
                    <c:v>0.1262082643211169</c:v>
                  </c:pt>
                  <c:pt idx="24">
                    <c:v>0.12256807340873717</c:v>
                  </c:pt>
                  <c:pt idx="25">
                    <c:v>0.12253459575977342</c:v>
                  </c:pt>
                  <c:pt idx="26">
                    <c:v>0.12635058573192501</c:v>
                  </c:pt>
                  <c:pt idx="27">
                    <c:v>0.10972496094643175</c:v>
                  </c:pt>
                  <c:pt idx="28">
                    <c:v>8.848602490017185E-2</c:v>
                  </c:pt>
                  <c:pt idx="29">
                    <c:v>9.3702983092691663E-2</c:v>
                  </c:pt>
                  <c:pt idx="30">
                    <c:v>8.6985822195929693E-2</c:v>
                  </c:pt>
                  <c:pt idx="31">
                    <c:v>0.10327644943718012</c:v>
                  </c:pt>
                  <c:pt idx="32">
                    <c:v>7.5004778023809823E-2</c:v>
                  </c:pt>
                  <c:pt idx="33">
                    <c:v>9.2292772083355193E-2</c:v>
                  </c:pt>
                  <c:pt idx="34">
                    <c:v>8.5023993621851215E-2</c:v>
                  </c:pt>
                  <c:pt idx="35">
                    <c:v>0.10252085571218279</c:v>
                  </c:pt>
                  <c:pt idx="36">
                    <c:v>9.1657988497436269E-2</c:v>
                  </c:pt>
                  <c:pt idx="37">
                    <c:v>0.10715227492365599</c:v>
                  </c:pt>
                  <c:pt idx="38">
                    <c:v>0.13481410593577295</c:v>
                  </c:pt>
                  <c:pt idx="39">
                    <c:v>0.12886764192068667</c:v>
                  </c:pt>
                  <c:pt idx="40">
                    <c:v>0.15685331380338124</c:v>
                  </c:pt>
                  <c:pt idx="41">
                    <c:v>0.17977745133183001</c:v>
                  </c:pt>
                  <c:pt idx="42">
                    <c:v>0.20651282293938905</c:v>
                  </c:pt>
                  <c:pt idx="43">
                    <c:v>0.26537108575532836</c:v>
                  </c:pt>
                  <c:pt idx="44">
                    <c:v>0.30673560743079525</c:v>
                  </c:pt>
                  <c:pt idx="45">
                    <c:v>0.38284249680820787</c:v>
                  </c:pt>
                  <c:pt idx="46">
                    <c:v>0.45720772268861076</c:v>
                  </c:pt>
                  <c:pt idx="47">
                    <c:v>0.5323968917844808</c:v>
                  </c:pt>
                  <c:pt idx="48">
                    <c:v>0.60423871211155422</c:v>
                  </c:pt>
                  <c:pt idx="49">
                    <c:v>0.72399060469790977</c:v>
                  </c:pt>
                  <c:pt idx="50">
                    <c:v>0.79112220484402751</c:v>
                  </c:pt>
                  <c:pt idx="51">
                    <c:v>0.87555230966378195</c:v>
                  </c:pt>
                  <c:pt idx="52">
                    <c:v>0.95583879957961582</c:v>
                  </c:pt>
                  <c:pt idx="53">
                    <c:v>1.0235249012297978</c:v>
                  </c:pt>
                  <c:pt idx="54">
                    <c:v>1.1080939018804321</c:v>
                  </c:pt>
                  <c:pt idx="55">
                    <c:v>1.1916889598154501</c:v>
                  </c:pt>
                  <c:pt idx="56">
                    <c:v>1.2653810022008039</c:v>
                  </c:pt>
                  <c:pt idx="57">
                    <c:v>1.3482253016335821</c:v>
                  </c:pt>
                  <c:pt idx="58">
                    <c:v>1.416827625008299</c:v>
                  </c:pt>
                  <c:pt idx="59">
                    <c:v>1.487448169029344</c:v>
                  </c:pt>
                  <c:pt idx="60">
                    <c:v>1.5575807575916898</c:v>
                  </c:pt>
                  <c:pt idx="61">
                    <c:v>1.6152659453631346</c:v>
                  </c:pt>
                  <c:pt idx="62">
                    <c:v>1.659709059418671</c:v>
                  </c:pt>
                  <c:pt idx="63">
                    <c:v>1.7204442038372281</c:v>
                  </c:pt>
                  <c:pt idx="64">
                    <c:v>1.7450584434752356</c:v>
                  </c:pt>
                  <c:pt idx="65">
                    <c:v>1.8058403401850578</c:v>
                  </c:pt>
                  <c:pt idx="66">
                    <c:v>1.8374882096278693</c:v>
                  </c:pt>
                  <c:pt idx="67">
                    <c:v>1.8380472165963266</c:v>
                  </c:pt>
                  <c:pt idx="68">
                    <c:v>1.8798639666079362</c:v>
                  </c:pt>
                  <c:pt idx="69">
                    <c:v>1.9210285223715182</c:v>
                  </c:pt>
                  <c:pt idx="70">
                    <c:v>1.8990455745702477</c:v>
                  </c:pt>
                  <c:pt idx="71">
                    <c:v>1.9507696439371522</c:v>
                  </c:pt>
                  <c:pt idx="72">
                    <c:v>1.9532872825102858</c:v>
                  </c:pt>
                  <c:pt idx="73">
                    <c:v>1.9615271610591078</c:v>
                  </c:pt>
                  <c:pt idx="74">
                    <c:v>2.0110857128094541</c:v>
                  </c:pt>
                  <c:pt idx="75">
                    <c:v>2.0348341347427175</c:v>
                  </c:pt>
                  <c:pt idx="76">
                    <c:v>2.031595143341995</c:v>
                  </c:pt>
                  <c:pt idx="77">
                    <c:v>2.0608995897013602</c:v>
                  </c:pt>
                  <c:pt idx="78">
                    <c:v>2.0475003090068151</c:v>
                  </c:pt>
                  <c:pt idx="79">
                    <c:v>2.0682617406297772</c:v>
                  </c:pt>
                  <c:pt idx="80">
                    <c:v>2.0878228087568291</c:v>
                  </c:pt>
                  <c:pt idx="81">
                    <c:v>2.1888934491079395</c:v>
                  </c:pt>
                  <c:pt idx="82">
                    <c:v>2.0994392213010071</c:v>
                  </c:pt>
                  <c:pt idx="83">
                    <c:v>2.1144864569103889</c:v>
                  </c:pt>
                  <c:pt idx="84">
                    <c:v>2.1347137493289612</c:v>
                  </c:pt>
                  <c:pt idx="85">
                    <c:v>2.1118015597123492</c:v>
                  </c:pt>
                  <c:pt idx="86">
                    <c:v>2.1095562413918212</c:v>
                  </c:pt>
                  <c:pt idx="87">
                    <c:v>2.1325165558434804</c:v>
                  </c:pt>
                  <c:pt idx="88">
                    <c:v>2.1144276545956266</c:v>
                  </c:pt>
                  <c:pt idx="89">
                    <c:v>2.1236534160940828</c:v>
                  </c:pt>
                </c:numCache>
              </c:numRef>
            </c:plus>
            <c:minus>
              <c:numRef>
                <c:f>'result new (2)'!$G$6:$G$95</c:f>
                <c:numCache>
                  <c:formatCode>General</c:formatCode>
                  <c:ptCount val="90"/>
                  <c:pt idx="0">
                    <c:v>8.9696134513429615E-2</c:v>
                  </c:pt>
                  <c:pt idx="1">
                    <c:v>5.0339651361026014E-2</c:v>
                  </c:pt>
                  <c:pt idx="2">
                    <c:v>5.0274222616857857E-2</c:v>
                  </c:pt>
                  <c:pt idx="3">
                    <c:v>5.1569764888876504E-2</c:v>
                  </c:pt>
                  <c:pt idx="4">
                    <c:v>4.2184212854194124E-2</c:v>
                  </c:pt>
                  <c:pt idx="5">
                    <c:v>4.4408873366569269E-2</c:v>
                  </c:pt>
                  <c:pt idx="6">
                    <c:v>4.2805844965276854E-2</c:v>
                  </c:pt>
                  <c:pt idx="7">
                    <c:v>5.0509646983566484E-2</c:v>
                  </c:pt>
                  <c:pt idx="8">
                    <c:v>3.0757867556038408E-2</c:v>
                  </c:pt>
                  <c:pt idx="9">
                    <c:v>3.6411173029192306E-2</c:v>
                  </c:pt>
                  <c:pt idx="10">
                    <c:v>2.7802127955845999E-2</c:v>
                  </c:pt>
                  <c:pt idx="11">
                    <c:v>4.5603548144703403E-2</c:v>
                  </c:pt>
                  <c:pt idx="12">
                    <c:v>4.9045668774095545E-2</c:v>
                  </c:pt>
                  <c:pt idx="13">
                    <c:v>6.0827119495101993E-2</c:v>
                  </c:pt>
                  <c:pt idx="14">
                    <c:v>5.7207728342897002E-2</c:v>
                  </c:pt>
                  <c:pt idx="15">
                    <c:v>5.5716570830767718E-2</c:v>
                  </c:pt>
                  <c:pt idx="16">
                    <c:v>8.8871100015310525E-2</c:v>
                  </c:pt>
                  <c:pt idx="17">
                    <c:v>0.11447363205531177</c:v>
                  </c:pt>
                  <c:pt idx="18">
                    <c:v>9.9436690263563707E-2</c:v>
                  </c:pt>
                  <c:pt idx="19">
                    <c:v>8.3143289127939626E-2</c:v>
                  </c:pt>
                  <c:pt idx="20">
                    <c:v>0.11215775329484001</c:v>
                  </c:pt>
                  <c:pt idx="21">
                    <c:v>0.12721657246589221</c:v>
                  </c:pt>
                  <c:pt idx="22">
                    <c:v>0.13061775789729552</c:v>
                  </c:pt>
                  <c:pt idx="23">
                    <c:v>0.1262082643211169</c:v>
                  </c:pt>
                  <c:pt idx="24">
                    <c:v>0.12256807340873717</c:v>
                  </c:pt>
                  <c:pt idx="25">
                    <c:v>0.12253459575977342</c:v>
                  </c:pt>
                  <c:pt idx="26">
                    <c:v>0.12635058573192501</c:v>
                  </c:pt>
                  <c:pt idx="27">
                    <c:v>0.10972496094643175</c:v>
                  </c:pt>
                  <c:pt idx="28">
                    <c:v>8.848602490017185E-2</c:v>
                  </c:pt>
                  <c:pt idx="29">
                    <c:v>9.3702983092691663E-2</c:v>
                  </c:pt>
                  <c:pt idx="30">
                    <c:v>8.6985822195929693E-2</c:v>
                  </c:pt>
                  <c:pt idx="31">
                    <c:v>0.10327644943718012</c:v>
                  </c:pt>
                  <c:pt idx="32">
                    <c:v>7.5004778023809823E-2</c:v>
                  </c:pt>
                  <c:pt idx="33">
                    <c:v>9.2292772083355193E-2</c:v>
                  </c:pt>
                  <c:pt idx="34">
                    <c:v>8.5023993621851215E-2</c:v>
                  </c:pt>
                  <c:pt idx="35">
                    <c:v>0.10252085571218279</c:v>
                  </c:pt>
                  <c:pt idx="36">
                    <c:v>9.1657988497436269E-2</c:v>
                  </c:pt>
                  <c:pt idx="37">
                    <c:v>0.10715227492365599</c:v>
                  </c:pt>
                  <c:pt idx="38">
                    <c:v>0.13481410593577295</c:v>
                  </c:pt>
                  <c:pt idx="39">
                    <c:v>0.12886764192068667</c:v>
                  </c:pt>
                  <c:pt idx="40">
                    <c:v>0.15685331380338124</c:v>
                  </c:pt>
                  <c:pt idx="41">
                    <c:v>0.17977745133183001</c:v>
                  </c:pt>
                  <c:pt idx="42">
                    <c:v>0.20651282293938905</c:v>
                  </c:pt>
                  <c:pt idx="43">
                    <c:v>0.26537108575532836</c:v>
                  </c:pt>
                  <c:pt idx="44">
                    <c:v>0.30673560743079525</c:v>
                  </c:pt>
                  <c:pt idx="45">
                    <c:v>0.38284249680820787</c:v>
                  </c:pt>
                  <c:pt idx="46">
                    <c:v>0.45720772268861076</c:v>
                  </c:pt>
                  <c:pt idx="47">
                    <c:v>0.5323968917844808</c:v>
                  </c:pt>
                  <c:pt idx="48">
                    <c:v>0.60423871211155422</c:v>
                  </c:pt>
                  <c:pt idx="49">
                    <c:v>0.72399060469790977</c:v>
                  </c:pt>
                  <c:pt idx="50">
                    <c:v>0.79112220484402751</c:v>
                  </c:pt>
                  <c:pt idx="51">
                    <c:v>0.87555230966378195</c:v>
                  </c:pt>
                  <c:pt idx="52">
                    <c:v>0.95583879957961582</c:v>
                  </c:pt>
                  <c:pt idx="53">
                    <c:v>1.0235249012297978</c:v>
                  </c:pt>
                  <c:pt idx="54">
                    <c:v>1.1080939018804321</c:v>
                  </c:pt>
                  <c:pt idx="55">
                    <c:v>1.1916889598154501</c:v>
                  </c:pt>
                  <c:pt idx="56">
                    <c:v>1.2653810022008039</c:v>
                  </c:pt>
                  <c:pt idx="57">
                    <c:v>1.3482253016335821</c:v>
                  </c:pt>
                  <c:pt idx="58">
                    <c:v>1.416827625008299</c:v>
                  </c:pt>
                  <c:pt idx="59">
                    <c:v>1.487448169029344</c:v>
                  </c:pt>
                  <c:pt idx="60">
                    <c:v>1.5575807575916898</c:v>
                  </c:pt>
                  <c:pt idx="61">
                    <c:v>1.6152659453631346</c:v>
                  </c:pt>
                  <c:pt idx="62">
                    <c:v>1.659709059418671</c:v>
                  </c:pt>
                  <c:pt idx="63">
                    <c:v>1.7204442038372281</c:v>
                  </c:pt>
                  <c:pt idx="64">
                    <c:v>1.7450584434752356</c:v>
                  </c:pt>
                  <c:pt idx="65">
                    <c:v>1.8058403401850578</c:v>
                  </c:pt>
                  <c:pt idx="66">
                    <c:v>1.8374882096278693</c:v>
                  </c:pt>
                  <c:pt idx="67">
                    <c:v>1.8380472165963266</c:v>
                  </c:pt>
                  <c:pt idx="68">
                    <c:v>1.8798639666079362</c:v>
                  </c:pt>
                  <c:pt idx="69">
                    <c:v>1.9210285223715182</c:v>
                  </c:pt>
                  <c:pt idx="70">
                    <c:v>1.8990455745702477</c:v>
                  </c:pt>
                  <c:pt idx="71">
                    <c:v>1.9507696439371522</c:v>
                  </c:pt>
                  <c:pt idx="72">
                    <c:v>1.9532872825102858</c:v>
                  </c:pt>
                  <c:pt idx="73">
                    <c:v>1.9615271610591078</c:v>
                  </c:pt>
                  <c:pt idx="74">
                    <c:v>2.0110857128094541</c:v>
                  </c:pt>
                  <c:pt idx="75">
                    <c:v>2.0348341347427175</c:v>
                  </c:pt>
                  <c:pt idx="76">
                    <c:v>2.031595143341995</c:v>
                  </c:pt>
                  <c:pt idx="77">
                    <c:v>2.0608995897013602</c:v>
                  </c:pt>
                  <c:pt idx="78">
                    <c:v>2.0475003090068151</c:v>
                  </c:pt>
                  <c:pt idx="79">
                    <c:v>2.0682617406297772</c:v>
                  </c:pt>
                  <c:pt idx="80">
                    <c:v>2.0878228087568291</c:v>
                  </c:pt>
                  <c:pt idx="81">
                    <c:v>2.1888934491079395</c:v>
                  </c:pt>
                  <c:pt idx="82">
                    <c:v>2.0994392213010071</c:v>
                  </c:pt>
                  <c:pt idx="83">
                    <c:v>2.1144864569103889</c:v>
                  </c:pt>
                  <c:pt idx="84">
                    <c:v>2.1347137493289612</c:v>
                  </c:pt>
                  <c:pt idx="85">
                    <c:v>2.1118015597123492</c:v>
                  </c:pt>
                  <c:pt idx="86">
                    <c:v>2.1095562413918212</c:v>
                  </c:pt>
                  <c:pt idx="87">
                    <c:v>2.1325165558434804</c:v>
                  </c:pt>
                  <c:pt idx="88">
                    <c:v>2.1144276545956266</c:v>
                  </c:pt>
                  <c:pt idx="89">
                    <c:v>2.1236534160940828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(2)'!$C$6:$C$95</c:f>
              <c:numCache>
                <c:formatCode>General</c:formatCode>
                <c:ptCount val="90"/>
                <c:pt idx="0">
                  <c:v>99.761470890108868</c:v>
                </c:pt>
                <c:pt idx="1">
                  <c:v>99.886387076376465</c:v>
                </c:pt>
                <c:pt idx="2">
                  <c:v>99.88391066180229</c:v>
                </c:pt>
                <c:pt idx="3">
                  <c:v>99.835149330397513</c:v>
                </c:pt>
                <c:pt idx="4">
                  <c:v>99.925838835088456</c:v>
                </c:pt>
                <c:pt idx="5">
                  <c:v>99.976060056164343</c:v>
                </c:pt>
                <c:pt idx="6">
                  <c:v>99.985647232464189</c:v>
                </c:pt>
                <c:pt idx="7">
                  <c:v>100.00443098384424</c:v>
                </c:pt>
                <c:pt idx="8">
                  <c:v>100.00151779734293</c:v>
                </c:pt>
                <c:pt idx="9">
                  <c:v>100.04135196360302</c:v>
                </c:pt>
                <c:pt idx="10">
                  <c:v>100.0240699645173</c:v>
                </c:pt>
                <c:pt idx="11">
                  <c:v>100.12143872518095</c:v>
                </c:pt>
                <c:pt idx="12">
                  <c:v>100.0758133459787</c:v>
                </c:pt>
                <c:pt idx="13">
                  <c:v>100.10429184391033</c:v>
                </c:pt>
                <c:pt idx="14">
                  <c:v>100.07288637067188</c:v>
                </c:pt>
                <c:pt idx="15">
                  <c:v>100.06842185504131</c:v>
                </c:pt>
                <c:pt idx="16">
                  <c:v>100.13029774956621</c:v>
                </c:pt>
                <c:pt idx="17">
                  <c:v>100.1367209626456</c:v>
                </c:pt>
                <c:pt idx="18">
                  <c:v>100.08574491198637</c:v>
                </c:pt>
                <c:pt idx="19">
                  <c:v>100.13740020578571</c:v>
                </c:pt>
                <c:pt idx="20">
                  <c:v>100.12945354867344</c:v>
                </c:pt>
                <c:pt idx="21">
                  <c:v>100.12437893577705</c:v>
                </c:pt>
                <c:pt idx="22">
                  <c:v>100.12237649958622</c:v>
                </c:pt>
                <c:pt idx="23">
                  <c:v>100.11494160225934</c:v>
                </c:pt>
                <c:pt idx="24">
                  <c:v>100.11733159310855</c:v>
                </c:pt>
                <c:pt idx="25">
                  <c:v>100.04002889742738</c:v>
                </c:pt>
                <c:pt idx="26">
                  <c:v>100.05066191367561</c:v>
                </c:pt>
                <c:pt idx="27">
                  <c:v>100.00411295651161</c:v>
                </c:pt>
                <c:pt idx="28">
                  <c:v>100.01240276126002</c:v>
                </c:pt>
                <c:pt idx="29">
                  <c:v>99.979673597133498</c:v>
                </c:pt>
                <c:pt idx="30">
                  <c:v>99.982190038339468</c:v>
                </c:pt>
                <c:pt idx="31">
                  <c:v>100.01122545760992</c:v>
                </c:pt>
                <c:pt idx="32">
                  <c:v>100.01644856851181</c:v>
                </c:pt>
                <c:pt idx="33">
                  <c:v>100.05673853435266</c:v>
                </c:pt>
                <c:pt idx="34">
                  <c:v>100.15522787034357</c:v>
                </c:pt>
                <c:pt idx="35">
                  <c:v>100.17265307355439</c:v>
                </c:pt>
                <c:pt idx="36">
                  <c:v>100.18463508862871</c:v>
                </c:pt>
                <c:pt idx="37">
                  <c:v>100.18711084905067</c:v>
                </c:pt>
                <c:pt idx="38">
                  <c:v>100.30149049634549</c:v>
                </c:pt>
                <c:pt idx="39">
                  <c:v>100.36656341937912</c:v>
                </c:pt>
                <c:pt idx="40">
                  <c:v>100.43611789773384</c:v>
                </c:pt>
                <c:pt idx="41">
                  <c:v>100.55887167527935</c:v>
                </c:pt>
                <c:pt idx="42">
                  <c:v>100.69193442138156</c:v>
                </c:pt>
                <c:pt idx="43">
                  <c:v>100.90499095564738</c:v>
                </c:pt>
                <c:pt idx="44">
                  <c:v>101.10466455834093</c:v>
                </c:pt>
                <c:pt idx="45">
                  <c:v>101.38963567631663</c:v>
                </c:pt>
                <c:pt idx="46">
                  <c:v>101.61759659574892</c:v>
                </c:pt>
                <c:pt idx="47">
                  <c:v>101.78671878210665</c:v>
                </c:pt>
                <c:pt idx="48">
                  <c:v>102.09160659786919</c:v>
                </c:pt>
                <c:pt idx="49">
                  <c:v>102.57343280516069</c:v>
                </c:pt>
                <c:pt idx="50">
                  <c:v>102.65848153524655</c:v>
                </c:pt>
                <c:pt idx="51">
                  <c:v>102.98948450986846</c:v>
                </c:pt>
                <c:pt idx="52">
                  <c:v>103.37772363901526</c:v>
                </c:pt>
                <c:pt idx="53">
                  <c:v>103.77606688482476</c:v>
                </c:pt>
                <c:pt idx="54">
                  <c:v>104.16873219785919</c:v>
                </c:pt>
                <c:pt idx="55">
                  <c:v>104.58695798694649</c:v>
                </c:pt>
                <c:pt idx="56">
                  <c:v>104.84073269638601</c:v>
                </c:pt>
                <c:pt idx="57">
                  <c:v>105.20341159664828</c:v>
                </c:pt>
                <c:pt idx="58">
                  <c:v>105.60302977999254</c:v>
                </c:pt>
                <c:pt idx="59">
                  <c:v>105.96066174852299</c:v>
                </c:pt>
                <c:pt idx="60">
                  <c:v>106.260700437154</c:v>
                </c:pt>
                <c:pt idx="61">
                  <c:v>106.665549183227</c:v>
                </c:pt>
                <c:pt idx="62">
                  <c:v>107.00094684953737</c:v>
                </c:pt>
                <c:pt idx="63">
                  <c:v>107.26044454375901</c:v>
                </c:pt>
                <c:pt idx="64">
                  <c:v>107.54243764880613</c:v>
                </c:pt>
                <c:pt idx="65">
                  <c:v>107.84807996184747</c:v>
                </c:pt>
                <c:pt idx="66">
                  <c:v>108.15230035659052</c:v>
                </c:pt>
                <c:pt idx="67">
                  <c:v>108.34175112355449</c:v>
                </c:pt>
                <c:pt idx="68">
                  <c:v>108.73877117580371</c:v>
                </c:pt>
                <c:pt idx="69">
                  <c:v>108.99183240929264</c:v>
                </c:pt>
                <c:pt idx="70">
                  <c:v>109.3397792914047</c:v>
                </c:pt>
                <c:pt idx="71">
                  <c:v>109.62998452134036</c:v>
                </c:pt>
                <c:pt idx="72">
                  <c:v>109.87720359083249</c:v>
                </c:pt>
                <c:pt idx="73">
                  <c:v>110.09422210156946</c:v>
                </c:pt>
                <c:pt idx="74">
                  <c:v>110.35907095919755</c:v>
                </c:pt>
                <c:pt idx="75">
                  <c:v>110.70739114645488</c:v>
                </c:pt>
                <c:pt idx="76">
                  <c:v>110.98262856373374</c:v>
                </c:pt>
                <c:pt idx="77">
                  <c:v>111.31979767803195</c:v>
                </c:pt>
                <c:pt idx="78">
                  <c:v>111.42145331018216</c:v>
                </c:pt>
                <c:pt idx="79">
                  <c:v>111.71631229118769</c:v>
                </c:pt>
                <c:pt idx="80">
                  <c:v>112.02289312812134</c:v>
                </c:pt>
                <c:pt idx="81">
                  <c:v>112.90896249269828</c:v>
                </c:pt>
                <c:pt idx="82">
                  <c:v>112.45859486898206</c:v>
                </c:pt>
                <c:pt idx="83">
                  <c:v>112.72789952116162</c:v>
                </c:pt>
                <c:pt idx="84">
                  <c:v>112.94893818533536</c:v>
                </c:pt>
                <c:pt idx="85">
                  <c:v>113.17187680489855</c:v>
                </c:pt>
                <c:pt idx="86">
                  <c:v>113.37216657768867</c:v>
                </c:pt>
                <c:pt idx="87">
                  <c:v>113.59125150439064</c:v>
                </c:pt>
                <c:pt idx="88">
                  <c:v>113.79940649289263</c:v>
                </c:pt>
                <c:pt idx="89">
                  <c:v>114.03917513870248</c:v>
                </c:pt>
              </c:numCache>
            </c:numRef>
          </c:yVal>
          <c:smooth val="1"/>
        </c:ser>
        <c:ser>
          <c:idx val="2"/>
          <c:order val="2"/>
          <c:tx>
            <c:strRef>
              <c:f>'result new (2)'!$D$5</c:f>
              <c:strCache>
                <c:ptCount val="1"/>
                <c:pt idx="0">
                  <c:v>1:2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'result new (2)'!$H$6:$H$95</c:f>
                <c:numCache>
                  <c:formatCode>General</c:formatCode>
                  <c:ptCount val="90"/>
                  <c:pt idx="0">
                    <c:v>0.13600946960443541</c:v>
                  </c:pt>
                  <c:pt idx="1">
                    <c:v>4.9485300699181403E-2</c:v>
                  </c:pt>
                  <c:pt idx="2">
                    <c:v>4.9598932074363125E-2</c:v>
                  </c:pt>
                  <c:pt idx="3">
                    <c:v>4.5027756025911615E-2</c:v>
                  </c:pt>
                  <c:pt idx="4">
                    <c:v>3.9347129883801082E-2</c:v>
                  </c:pt>
                  <c:pt idx="5">
                    <c:v>3.9151386950928617E-2</c:v>
                  </c:pt>
                  <c:pt idx="6">
                    <c:v>2.47062685306122E-2</c:v>
                  </c:pt>
                  <c:pt idx="7">
                    <c:v>2.7088430793307059E-2</c:v>
                  </c:pt>
                  <c:pt idx="8">
                    <c:v>2.2855004942787291E-2</c:v>
                  </c:pt>
                  <c:pt idx="9">
                    <c:v>3.5064184431125585E-2</c:v>
                  </c:pt>
                  <c:pt idx="10">
                    <c:v>3.4218234356234972E-2</c:v>
                  </c:pt>
                  <c:pt idx="11">
                    <c:v>5.2639567203986423E-2</c:v>
                  </c:pt>
                  <c:pt idx="12">
                    <c:v>4.2414314254442177E-2</c:v>
                  </c:pt>
                  <c:pt idx="13">
                    <c:v>4.1040657851355751E-2</c:v>
                  </c:pt>
                  <c:pt idx="14">
                    <c:v>6.0067845921043896E-2</c:v>
                  </c:pt>
                  <c:pt idx="15">
                    <c:v>3.8281982467125546E-2</c:v>
                  </c:pt>
                  <c:pt idx="16">
                    <c:v>4.4738854389989563E-2</c:v>
                  </c:pt>
                  <c:pt idx="17">
                    <c:v>5.1684247921507734E-2</c:v>
                  </c:pt>
                  <c:pt idx="18">
                    <c:v>5.5030106817244816E-2</c:v>
                  </c:pt>
                  <c:pt idx="19">
                    <c:v>5.8921242445590209E-2</c:v>
                  </c:pt>
                  <c:pt idx="20">
                    <c:v>5.0447993289052112E-2</c:v>
                  </c:pt>
                  <c:pt idx="21">
                    <c:v>5.4697470011264793E-2</c:v>
                  </c:pt>
                  <c:pt idx="22">
                    <c:v>4.4880164157128116E-2</c:v>
                  </c:pt>
                  <c:pt idx="23">
                    <c:v>7.4095919092844673E-2</c:v>
                  </c:pt>
                  <c:pt idx="24">
                    <c:v>4.7158422630878903E-2</c:v>
                  </c:pt>
                  <c:pt idx="25">
                    <c:v>4.1046795752054908E-2</c:v>
                  </c:pt>
                  <c:pt idx="26">
                    <c:v>4.9011073408698438E-2</c:v>
                  </c:pt>
                  <c:pt idx="27">
                    <c:v>8.368678383123157E-2</c:v>
                  </c:pt>
                  <c:pt idx="28">
                    <c:v>4.4589001347967804E-2</c:v>
                  </c:pt>
                  <c:pt idx="29">
                    <c:v>6.065872408067139E-2</c:v>
                  </c:pt>
                  <c:pt idx="30">
                    <c:v>7.4959272537577323E-2</c:v>
                  </c:pt>
                  <c:pt idx="31">
                    <c:v>5.112122591799631E-2</c:v>
                  </c:pt>
                  <c:pt idx="32">
                    <c:v>4.4224800285766336E-2</c:v>
                  </c:pt>
                  <c:pt idx="33">
                    <c:v>5.7937550310615933E-2</c:v>
                  </c:pt>
                  <c:pt idx="34">
                    <c:v>4.9030878614099167E-2</c:v>
                  </c:pt>
                  <c:pt idx="35">
                    <c:v>5.8462887689304834E-2</c:v>
                  </c:pt>
                  <c:pt idx="36">
                    <c:v>5.9365499180453196E-2</c:v>
                  </c:pt>
                  <c:pt idx="37">
                    <c:v>7.8120672472711414E-2</c:v>
                  </c:pt>
                  <c:pt idx="38">
                    <c:v>9.1522006900231767E-2</c:v>
                  </c:pt>
                  <c:pt idx="39">
                    <c:v>0.11881820900203112</c:v>
                  </c:pt>
                  <c:pt idx="40">
                    <c:v>0.14464376344487997</c:v>
                  </c:pt>
                  <c:pt idx="41">
                    <c:v>0.17262962853050787</c:v>
                  </c:pt>
                  <c:pt idx="42">
                    <c:v>0.21137404474440041</c:v>
                  </c:pt>
                  <c:pt idx="43">
                    <c:v>0.24573381598529151</c:v>
                  </c:pt>
                  <c:pt idx="44">
                    <c:v>0.28820066824543789</c:v>
                  </c:pt>
                  <c:pt idx="45">
                    <c:v>0.32767049157646566</c:v>
                  </c:pt>
                  <c:pt idx="46">
                    <c:v>0.38013349205024882</c:v>
                  </c:pt>
                  <c:pt idx="47">
                    <c:v>0.42600575339201452</c:v>
                  </c:pt>
                  <c:pt idx="48">
                    <c:v>0.45760315325093626</c:v>
                  </c:pt>
                  <c:pt idx="49">
                    <c:v>0.49554673148547868</c:v>
                  </c:pt>
                  <c:pt idx="50">
                    <c:v>0.54768879649303603</c:v>
                  </c:pt>
                  <c:pt idx="51">
                    <c:v>0.57723097247092192</c:v>
                  </c:pt>
                  <c:pt idx="52">
                    <c:v>0.61528540201776805</c:v>
                  </c:pt>
                  <c:pt idx="53">
                    <c:v>0.63590728996948265</c:v>
                  </c:pt>
                  <c:pt idx="54">
                    <c:v>0.6803981164760593</c:v>
                  </c:pt>
                  <c:pt idx="55">
                    <c:v>0.71286461276991364</c:v>
                  </c:pt>
                  <c:pt idx="56">
                    <c:v>0.726670784468324</c:v>
                  </c:pt>
                  <c:pt idx="57">
                    <c:v>0.76668882651376502</c:v>
                  </c:pt>
                  <c:pt idx="58">
                    <c:v>0.77866409802418579</c:v>
                  </c:pt>
                  <c:pt idx="59">
                    <c:v>0.8174710352314577</c:v>
                  </c:pt>
                  <c:pt idx="60">
                    <c:v>0.82468227637188518</c:v>
                  </c:pt>
                  <c:pt idx="61">
                    <c:v>0.82429117878327685</c:v>
                  </c:pt>
                  <c:pt idx="62">
                    <c:v>0.84068941185086565</c:v>
                  </c:pt>
                  <c:pt idx="63">
                    <c:v>0.83672259287230233</c:v>
                  </c:pt>
                  <c:pt idx="64">
                    <c:v>0.85073328845171869</c:v>
                  </c:pt>
                  <c:pt idx="65">
                    <c:v>0.85798583236142212</c:v>
                  </c:pt>
                  <c:pt idx="66">
                    <c:v>0.85901103984102878</c:v>
                  </c:pt>
                  <c:pt idx="67">
                    <c:v>0.86796040830434562</c:v>
                  </c:pt>
                  <c:pt idx="68">
                    <c:v>0.87025560208676433</c:v>
                  </c:pt>
                  <c:pt idx="69">
                    <c:v>0.89635139075556169</c:v>
                  </c:pt>
                  <c:pt idx="70">
                    <c:v>0.87939517452360882</c:v>
                  </c:pt>
                  <c:pt idx="71">
                    <c:v>0.90956517251633806</c:v>
                  </c:pt>
                  <c:pt idx="72">
                    <c:v>0.90016115124477369</c:v>
                  </c:pt>
                  <c:pt idx="73">
                    <c:v>0.90580538839732239</c:v>
                  </c:pt>
                  <c:pt idx="74">
                    <c:v>0.89655803323107475</c:v>
                  </c:pt>
                  <c:pt idx="75">
                    <c:v>0.9160357217919094</c:v>
                  </c:pt>
                  <c:pt idx="76">
                    <c:v>0.89134594131460454</c:v>
                  </c:pt>
                  <c:pt idx="77">
                    <c:v>0.84190841480890122</c:v>
                  </c:pt>
                  <c:pt idx="78">
                    <c:v>0.7919452185432666</c:v>
                  </c:pt>
                  <c:pt idx="79">
                    <c:v>0.7716663589941215</c:v>
                  </c:pt>
                  <c:pt idx="80">
                    <c:v>0.65395512781856169</c:v>
                  </c:pt>
                  <c:pt idx="81">
                    <c:v>0.6793900361178552</c:v>
                  </c:pt>
                  <c:pt idx="82">
                    <c:v>0.62812750859434663</c:v>
                  </c:pt>
                  <c:pt idx="83">
                    <c:v>0.62032972092748573</c:v>
                  </c:pt>
                  <c:pt idx="84">
                    <c:v>0.60389947319511084</c:v>
                  </c:pt>
                  <c:pt idx="85">
                    <c:v>0.6893170638081676</c:v>
                  </c:pt>
                  <c:pt idx="86">
                    <c:v>0.65792852460843698</c:v>
                  </c:pt>
                  <c:pt idx="87">
                    <c:v>0.68127735720437776</c:v>
                  </c:pt>
                  <c:pt idx="88">
                    <c:v>0.68365630021889112</c:v>
                  </c:pt>
                  <c:pt idx="89">
                    <c:v>0.7184800475199401</c:v>
                  </c:pt>
                </c:numCache>
              </c:numRef>
            </c:plus>
            <c:minus>
              <c:numRef>
                <c:f>'result new (2)'!$H$6:$H$95</c:f>
                <c:numCache>
                  <c:formatCode>General</c:formatCode>
                  <c:ptCount val="90"/>
                  <c:pt idx="0">
                    <c:v>0.13600946960443541</c:v>
                  </c:pt>
                  <c:pt idx="1">
                    <c:v>4.9485300699181403E-2</c:v>
                  </c:pt>
                  <c:pt idx="2">
                    <c:v>4.9598932074363125E-2</c:v>
                  </c:pt>
                  <c:pt idx="3">
                    <c:v>4.5027756025911615E-2</c:v>
                  </c:pt>
                  <c:pt idx="4">
                    <c:v>3.9347129883801082E-2</c:v>
                  </c:pt>
                  <c:pt idx="5">
                    <c:v>3.9151386950928617E-2</c:v>
                  </c:pt>
                  <c:pt idx="6">
                    <c:v>2.47062685306122E-2</c:v>
                  </c:pt>
                  <c:pt idx="7">
                    <c:v>2.7088430793307059E-2</c:v>
                  </c:pt>
                  <c:pt idx="8">
                    <c:v>2.2855004942787291E-2</c:v>
                  </c:pt>
                  <c:pt idx="9">
                    <c:v>3.5064184431125585E-2</c:v>
                  </c:pt>
                  <c:pt idx="10">
                    <c:v>3.4218234356234972E-2</c:v>
                  </c:pt>
                  <c:pt idx="11">
                    <c:v>5.2639567203986423E-2</c:v>
                  </c:pt>
                  <c:pt idx="12">
                    <c:v>4.2414314254442177E-2</c:v>
                  </c:pt>
                  <c:pt idx="13">
                    <c:v>4.1040657851355751E-2</c:v>
                  </c:pt>
                  <c:pt idx="14">
                    <c:v>6.0067845921043896E-2</c:v>
                  </c:pt>
                  <c:pt idx="15">
                    <c:v>3.8281982467125546E-2</c:v>
                  </c:pt>
                  <c:pt idx="16">
                    <c:v>4.4738854389989563E-2</c:v>
                  </c:pt>
                  <c:pt idx="17">
                    <c:v>5.1684247921507734E-2</c:v>
                  </c:pt>
                  <c:pt idx="18">
                    <c:v>5.5030106817244816E-2</c:v>
                  </c:pt>
                  <c:pt idx="19">
                    <c:v>5.8921242445590209E-2</c:v>
                  </c:pt>
                  <c:pt idx="20">
                    <c:v>5.0447993289052112E-2</c:v>
                  </c:pt>
                  <c:pt idx="21">
                    <c:v>5.4697470011264793E-2</c:v>
                  </c:pt>
                  <c:pt idx="22">
                    <c:v>4.4880164157128116E-2</c:v>
                  </c:pt>
                  <c:pt idx="23">
                    <c:v>7.4095919092844673E-2</c:v>
                  </c:pt>
                  <c:pt idx="24">
                    <c:v>4.7158422630878903E-2</c:v>
                  </c:pt>
                  <c:pt idx="25">
                    <c:v>4.1046795752054908E-2</c:v>
                  </c:pt>
                  <c:pt idx="26">
                    <c:v>4.9011073408698438E-2</c:v>
                  </c:pt>
                  <c:pt idx="27">
                    <c:v>8.368678383123157E-2</c:v>
                  </c:pt>
                  <c:pt idx="28">
                    <c:v>4.4589001347967804E-2</c:v>
                  </c:pt>
                  <c:pt idx="29">
                    <c:v>6.065872408067139E-2</c:v>
                  </c:pt>
                  <c:pt idx="30">
                    <c:v>7.4959272537577323E-2</c:v>
                  </c:pt>
                  <c:pt idx="31">
                    <c:v>5.112122591799631E-2</c:v>
                  </c:pt>
                  <c:pt idx="32">
                    <c:v>4.4224800285766336E-2</c:v>
                  </c:pt>
                  <c:pt idx="33">
                    <c:v>5.7937550310615933E-2</c:v>
                  </c:pt>
                  <c:pt idx="34">
                    <c:v>4.9030878614099167E-2</c:v>
                  </c:pt>
                  <c:pt idx="35">
                    <c:v>5.8462887689304834E-2</c:v>
                  </c:pt>
                  <c:pt idx="36">
                    <c:v>5.9365499180453196E-2</c:v>
                  </c:pt>
                  <c:pt idx="37">
                    <c:v>7.8120672472711414E-2</c:v>
                  </c:pt>
                  <c:pt idx="38">
                    <c:v>9.1522006900231767E-2</c:v>
                  </c:pt>
                  <c:pt idx="39">
                    <c:v>0.11881820900203112</c:v>
                  </c:pt>
                  <c:pt idx="40">
                    <c:v>0.14464376344487997</c:v>
                  </c:pt>
                  <c:pt idx="41">
                    <c:v>0.17262962853050787</c:v>
                  </c:pt>
                  <c:pt idx="42">
                    <c:v>0.21137404474440041</c:v>
                  </c:pt>
                  <c:pt idx="43">
                    <c:v>0.24573381598529151</c:v>
                  </c:pt>
                  <c:pt idx="44">
                    <c:v>0.28820066824543789</c:v>
                  </c:pt>
                  <c:pt idx="45">
                    <c:v>0.32767049157646566</c:v>
                  </c:pt>
                  <c:pt idx="46">
                    <c:v>0.38013349205024882</c:v>
                  </c:pt>
                  <c:pt idx="47">
                    <c:v>0.42600575339201452</c:v>
                  </c:pt>
                  <c:pt idx="48">
                    <c:v>0.45760315325093626</c:v>
                  </c:pt>
                  <c:pt idx="49">
                    <c:v>0.49554673148547868</c:v>
                  </c:pt>
                  <c:pt idx="50">
                    <c:v>0.54768879649303603</c:v>
                  </c:pt>
                  <c:pt idx="51">
                    <c:v>0.57723097247092192</c:v>
                  </c:pt>
                  <c:pt idx="52">
                    <c:v>0.61528540201776805</c:v>
                  </c:pt>
                  <c:pt idx="53">
                    <c:v>0.63590728996948265</c:v>
                  </c:pt>
                  <c:pt idx="54">
                    <c:v>0.6803981164760593</c:v>
                  </c:pt>
                  <c:pt idx="55">
                    <c:v>0.71286461276991364</c:v>
                  </c:pt>
                  <c:pt idx="56">
                    <c:v>0.726670784468324</c:v>
                  </c:pt>
                  <c:pt idx="57">
                    <c:v>0.76668882651376502</c:v>
                  </c:pt>
                  <c:pt idx="58">
                    <c:v>0.77866409802418579</c:v>
                  </c:pt>
                  <c:pt idx="59">
                    <c:v>0.8174710352314577</c:v>
                  </c:pt>
                  <c:pt idx="60">
                    <c:v>0.82468227637188518</c:v>
                  </c:pt>
                  <c:pt idx="61">
                    <c:v>0.82429117878327685</c:v>
                  </c:pt>
                  <c:pt idx="62">
                    <c:v>0.84068941185086565</c:v>
                  </c:pt>
                  <c:pt idx="63">
                    <c:v>0.83672259287230233</c:v>
                  </c:pt>
                  <c:pt idx="64">
                    <c:v>0.85073328845171869</c:v>
                  </c:pt>
                  <c:pt idx="65">
                    <c:v>0.85798583236142212</c:v>
                  </c:pt>
                  <c:pt idx="66">
                    <c:v>0.85901103984102878</c:v>
                  </c:pt>
                  <c:pt idx="67">
                    <c:v>0.86796040830434562</c:v>
                  </c:pt>
                  <c:pt idx="68">
                    <c:v>0.87025560208676433</c:v>
                  </c:pt>
                  <c:pt idx="69">
                    <c:v>0.89635139075556169</c:v>
                  </c:pt>
                  <c:pt idx="70">
                    <c:v>0.87939517452360882</c:v>
                  </c:pt>
                  <c:pt idx="71">
                    <c:v>0.90956517251633806</c:v>
                  </c:pt>
                  <c:pt idx="72">
                    <c:v>0.90016115124477369</c:v>
                  </c:pt>
                  <c:pt idx="73">
                    <c:v>0.90580538839732239</c:v>
                  </c:pt>
                  <c:pt idx="74">
                    <c:v>0.89655803323107475</c:v>
                  </c:pt>
                  <c:pt idx="75">
                    <c:v>0.9160357217919094</c:v>
                  </c:pt>
                  <c:pt idx="76">
                    <c:v>0.89134594131460454</c:v>
                  </c:pt>
                  <c:pt idx="77">
                    <c:v>0.84190841480890122</c:v>
                  </c:pt>
                  <c:pt idx="78">
                    <c:v>0.7919452185432666</c:v>
                  </c:pt>
                  <c:pt idx="79">
                    <c:v>0.7716663589941215</c:v>
                  </c:pt>
                  <c:pt idx="80">
                    <c:v>0.65395512781856169</c:v>
                  </c:pt>
                  <c:pt idx="81">
                    <c:v>0.6793900361178552</c:v>
                  </c:pt>
                  <c:pt idx="82">
                    <c:v>0.62812750859434663</c:v>
                  </c:pt>
                  <c:pt idx="83">
                    <c:v>0.62032972092748573</c:v>
                  </c:pt>
                  <c:pt idx="84">
                    <c:v>0.60389947319511084</c:v>
                  </c:pt>
                  <c:pt idx="85">
                    <c:v>0.6893170638081676</c:v>
                  </c:pt>
                  <c:pt idx="86">
                    <c:v>0.65792852460843698</c:v>
                  </c:pt>
                  <c:pt idx="87">
                    <c:v>0.68127735720437776</c:v>
                  </c:pt>
                  <c:pt idx="88">
                    <c:v>0.68365630021889112</c:v>
                  </c:pt>
                  <c:pt idx="89">
                    <c:v>0.7184800475199401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(2)'!$D$6:$D$95</c:f>
              <c:numCache>
                <c:formatCode>General</c:formatCode>
                <c:ptCount val="90"/>
                <c:pt idx="0">
                  <c:v>99.718473637498448</c:v>
                </c:pt>
                <c:pt idx="1">
                  <c:v>99.950695372270303</c:v>
                </c:pt>
                <c:pt idx="2">
                  <c:v>100.0167291584974</c:v>
                </c:pt>
                <c:pt idx="3">
                  <c:v>99.98306563681129</c:v>
                </c:pt>
                <c:pt idx="4">
                  <c:v>99.970699672957267</c:v>
                </c:pt>
                <c:pt idx="5">
                  <c:v>100.00280410894848</c:v>
                </c:pt>
                <c:pt idx="6">
                  <c:v>99.96159725348835</c:v>
                </c:pt>
                <c:pt idx="7">
                  <c:v>99.976679358764414</c:v>
                </c:pt>
                <c:pt idx="8">
                  <c:v>99.999312612519219</c:v>
                </c:pt>
                <c:pt idx="9">
                  <c:v>100.0718866241518</c:v>
                </c:pt>
                <c:pt idx="10">
                  <c:v>100.02539978437346</c:v>
                </c:pt>
                <c:pt idx="11">
                  <c:v>100.02879364860749</c:v>
                </c:pt>
                <c:pt idx="12">
                  <c:v>100.01412441837699</c:v>
                </c:pt>
                <c:pt idx="13">
                  <c:v>100.0217318101724</c:v>
                </c:pt>
                <c:pt idx="14">
                  <c:v>100.00344574924436</c:v>
                </c:pt>
                <c:pt idx="15">
                  <c:v>100.05822112694948</c:v>
                </c:pt>
                <c:pt idx="16">
                  <c:v>100.02184231022454</c:v>
                </c:pt>
                <c:pt idx="17">
                  <c:v>100.04095081054473</c:v>
                </c:pt>
                <c:pt idx="18">
                  <c:v>100.02151366778052</c:v>
                </c:pt>
                <c:pt idx="19">
                  <c:v>100.06074066750071</c:v>
                </c:pt>
                <c:pt idx="20">
                  <c:v>100.09167080308865</c:v>
                </c:pt>
                <c:pt idx="21">
                  <c:v>99.986064955875378</c:v>
                </c:pt>
                <c:pt idx="22">
                  <c:v>100.02223287117731</c:v>
                </c:pt>
                <c:pt idx="23">
                  <c:v>100.05188317886748</c:v>
                </c:pt>
                <c:pt idx="24">
                  <c:v>100.06728716235831</c:v>
                </c:pt>
                <c:pt idx="25">
                  <c:v>100.12096750882361</c:v>
                </c:pt>
                <c:pt idx="26">
                  <c:v>100.12061904058351</c:v>
                </c:pt>
                <c:pt idx="27">
                  <c:v>100.14446280591726</c:v>
                </c:pt>
                <c:pt idx="28">
                  <c:v>100.14743713926605</c:v>
                </c:pt>
                <c:pt idx="29">
                  <c:v>100.09962788560063</c:v>
                </c:pt>
                <c:pt idx="30">
                  <c:v>100.15071547337898</c:v>
                </c:pt>
                <c:pt idx="31">
                  <c:v>100.15464509300206</c:v>
                </c:pt>
                <c:pt idx="32">
                  <c:v>100.18306460110696</c:v>
                </c:pt>
                <c:pt idx="33">
                  <c:v>100.15851416337048</c:v>
                </c:pt>
                <c:pt idx="34">
                  <c:v>100.24516876416234</c:v>
                </c:pt>
                <c:pt idx="35">
                  <c:v>100.37143295801134</c:v>
                </c:pt>
                <c:pt idx="36">
                  <c:v>100.43938110241793</c:v>
                </c:pt>
                <c:pt idx="37">
                  <c:v>100.5334437581391</c:v>
                </c:pt>
                <c:pt idx="38">
                  <c:v>100.62492948556358</c:v>
                </c:pt>
                <c:pt idx="39">
                  <c:v>100.77769194590743</c:v>
                </c:pt>
                <c:pt idx="40">
                  <c:v>100.92651397150382</c:v>
                </c:pt>
                <c:pt idx="41">
                  <c:v>101.07359931685787</c:v>
                </c:pt>
                <c:pt idx="42">
                  <c:v>101.24121575652266</c:v>
                </c:pt>
                <c:pt idx="43">
                  <c:v>101.44726166505984</c:v>
                </c:pt>
                <c:pt idx="44">
                  <c:v>101.70879009164788</c:v>
                </c:pt>
                <c:pt idx="45">
                  <c:v>102.02180249061145</c:v>
                </c:pt>
                <c:pt idx="46">
                  <c:v>102.30734764680408</c:v>
                </c:pt>
                <c:pt idx="47">
                  <c:v>102.56696119626065</c:v>
                </c:pt>
                <c:pt idx="48">
                  <c:v>102.78152661957071</c:v>
                </c:pt>
                <c:pt idx="49">
                  <c:v>103.11734942424583</c:v>
                </c:pt>
                <c:pt idx="50">
                  <c:v>103.37567189243994</c:v>
                </c:pt>
                <c:pt idx="51">
                  <c:v>103.70312979570298</c:v>
                </c:pt>
                <c:pt idx="52">
                  <c:v>103.92127920428129</c:v>
                </c:pt>
                <c:pt idx="53">
                  <c:v>104.18242244144938</c:v>
                </c:pt>
                <c:pt idx="54">
                  <c:v>104.37623012033028</c:v>
                </c:pt>
                <c:pt idx="55">
                  <c:v>104.6064373042275</c:v>
                </c:pt>
                <c:pt idx="56">
                  <c:v>104.77195887506645</c:v>
                </c:pt>
                <c:pt idx="57">
                  <c:v>105.16078321555842</c:v>
                </c:pt>
                <c:pt idx="58">
                  <c:v>105.32028958741654</c:v>
                </c:pt>
                <c:pt idx="59">
                  <c:v>105.59602548158976</c:v>
                </c:pt>
                <c:pt idx="60">
                  <c:v>105.75369492156059</c:v>
                </c:pt>
                <c:pt idx="61">
                  <c:v>105.97572842230831</c:v>
                </c:pt>
                <c:pt idx="62">
                  <c:v>106.15111410167782</c:v>
                </c:pt>
                <c:pt idx="63">
                  <c:v>106.28027426456948</c:v>
                </c:pt>
                <c:pt idx="64">
                  <c:v>106.46664478388567</c:v>
                </c:pt>
                <c:pt idx="65">
                  <c:v>106.68492123022328</c:v>
                </c:pt>
                <c:pt idx="66">
                  <c:v>106.81418202439853</c:v>
                </c:pt>
                <c:pt idx="67">
                  <c:v>106.93182254455866</c:v>
                </c:pt>
                <c:pt idx="68">
                  <c:v>107.08894225439643</c:v>
                </c:pt>
                <c:pt idx="69">
                  <c:v>107.20071844838584</c:v>
                </c:pt>
                <c:pt idx="70">
                  <c:v>107.3423091906507</c:v>
                </c:pt>
                <c:pt idx="71">
                  <c:v>107.17840262053022</c:v>
                </c:pt>
                <c:pt idx="72">
                  <c:v>107.08715758678311</c:v>
                </c:pt>
                <c:pt idx="73">
                  <c:v>107.11939300183722</c:v>
                </c:pt>
                <c:pt idx="74">
                  <c:v>107.19977821739958</c:v>
                </c:pt>
                <c:pt idx="75">
                  <c:v>106.49726084376734</c:v>
                </c:pt>
                <c:pt idx="76">
                  <c:v>106.50718927881672</c:v>
                </c:pt>
                <c:pt idx="77">
                  <c:v>106.20628338141341</c:v>
                </c:pt>
                <c:pt idx="78">
                  <c:v>105.83956210615372</c:v>
                </c:pt>
                <c:pt idx="79">
                  <c:v>105.83698562383695</c:v>
                </c:pt>
                <c:pt idx="80">
                  <c:v>104.96123716269338</c:v>
                </c:pt>
                <c:pt idx="81">
                  <c:v>105.25320961343729</c:v>
                </c:pt>
                <c:pt idx="82">
                  <c:v>104.97553741347343</c:v>
                </c:pt>
                <c:pt idx="83">
                  <c:v>104.99269113873891</c:v>
                </c:pt>
                <c:pt idx="84">
                  <c:v>104.81666117492045</c:v>
                </c:pt>
                <c:pt idx="85">
                  <c:v>105.13776114190753</c:v>
                </c:pt>
                <c:pt idx="86">
                  <c:v>104.99951689054981</c:v>
                </c:pt>
                <c:pt idx="87">
                  <c:v>105.06592908913345</c:v>
                </c:pt>
                <c:pt idx="88">
                  <c:v>105.06623858458657</c:v>
                </c:pt>
                <c:pt idx="89">
                  <c:v>105.12671689130354</c:v>
                </c:pt>
              </c:numCache>
            </c:numRef>
          </c:yVal>
          <c:smooth val="1"/>
        </c:ser>
        <c:ser>
          <c:idx val="3"/>
          <c:order val="3"/>
          <c:tx>
            <c:strRef>
              <c:f>'result new (2)'!$E$5</c:f>
              <c:strCache>
                <c:ptCount val="1"/>
                <c:pt idx="0">
                  <c:v>2:4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circle"/>
            <c:size val="7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plus>
              <c:numRef>
                <c:f>'result new (2)'!$I$6:$I$95</c:f>
                <c:numCache>
                  <c:formatCode>General</c:formatCode>
                  <c:ptCount val="90"/>
                  <c:pt idx="0">
                    <c:v>9.9698924979590292E-2</c:v>
                  </c:pt>
                  <c:pt idx="1">
                    <c:v>4.6382013480406534E-2</c:v>
                  </c:pt>
                  <c:pt idx="2">
                    <c:v>3.9676893954258899E-2</c:v>
                  </c:pt>
                  <c:pt idx="3">
                    <c:v>3.3880964221541396E-2</c:v>
                  </c:pt>
                  <c:pt idx="4">
                    <c:v>4.0538248767325362E-2</c:v>
                  </c:pt>
                  <c:pt idx="5">
                    <c:v>4.1219312171862997E-2</c:v>
                  </c:pt>
                  <c:pt idx="6">
                    <c:v>3.1257816126704009E-2</c:v>
                  </c:pt>
                  <c:pt idx="7">
                    <c:v>2.8819742948296194E-2</c:v>
                  </c:pt>
                  <c:pt idx="8">
                    <c:v>3.8435234256220037E-2</c:v>
                  </c:pt>
                  <c:pt idx="9">
                    <c:v>2.5295289175541521E-2</c:v>
                  </c:pt>
                  <c:pt idx="10">
                    <c:v>5.1819006197762474E-2</c:v>
                  </c:pt>
                  <c:pt idx="11">
                    <c:v>3.5186863711658002E-2</c:v>
                  </c:pt>
                  <c:pt idx="12">
                    <c:v>3.8534727567015592E-2</c:v>
                  </c:pt>
                  <c:pt idx="13">
                    <c:v>4.406108367597681E-2</c:v>
                  </c:pt>
                  <c:pt idx="14">
                    <c:v>4.2072037414268799E-2</c:v>
                  </c:pt>
                  <c:pt idx="15">
                    <c:v>4.5687376899983312E-2</c:v>
                  </c:pt>
                  <c:pt idx="16">
                    <c:v>5.1552160764689305E-2</c:v>
                  </c:pt>
                  <c:pt idx="17">
                    <c:v>4.5006090093000599E-2</c:v>
                  </c:pt>
                  <c:pt idx="18">
                    <c:v>5.3283750324332864E-2</c:v>
                  </c:pt>
                  <c:pt idx="19">
                    <c:v>4.0196039869649175E-2</c:v>
                  </c:pt>
                  <c:pt idx="20">
                    <c:v>4.0710992133866898E-2</c:v>
                  </c:pt>
                  <c:pt idx="21">
                    <c:v>5.007176091922691E-2</c:v>
                  </c:pt>
                  <c:pt idx="22">
                    <c:v>4.2640787181856023E-2</c:v>
                  </c:pt>
                  <c:pt idx="23">
                    <c:v>4.5289732521139284E-2</c:v>
                  </c:pt>
                  <c:pt idx="24">
                    <c:v>4.9587063132993763E-2</c:v>
                  </c:pt>
                  <c:pt idx="25">
                    <c:v>5.502151883939025E-2</c:v>
                  </c:pt>
                  <c:pt idx="26">
                    <c:v>6.5184794924645253E-2</c:v>
                  </c:pt>
                  <c:pt idx="27">
                    <c:v>6.7834894861723949E-2</c:v>
                  </c:pt>
                  <c:pt idx="28">
                    <c:v>7.0603432998709095E-2</c:v>
                  </c:pt>
                  <c:pt idx="29">
                    <c:v>0.10118198855185399</c:v>
                  </c:pt>
                  <c:pt idx="30">
                    <c:v>0.11345185105735149</c:v>
                  </c:pt>
                  <c:pt idx="31">
                    <c:v>0.13937708780755428</c:v>
                  </c:pt>
                  <c:pt idx="32">
                    <c:v>0.15870390272916163</c:v>
                  </c:pt>
                  <c:pt idx="33">
                    <c:v>0.1840837024581905</c:v>
                  </c:pt>
                  <c:pt idx="34">
                    <c:v>0.2082206706794355</c:v>
                  </c:pt>
                  <c:pt idx="35">
                    <c:v>0.25386434940095631</c:v>
                  </c:pt>
                  <c:pt idx="36">
                    <c:v>0.29554979586423974</c:v>
                  </c:pt>
                  <c:pt idx="37">
                    <c:v>0.33684333555872481</c:v>
                  </c:pt>
                  <c:pt idx="38">
                    <c:v>0.39120582082306032</c:v>
                  </c:pt>
                  <c:pt idx="39">
                    <c:v>0.41934885179200504</c:v>
                  </c:pt>
                  <c:pt idx="40">
                    <c:v>0.46131323437493282</c:v>
                  </c:pt>
                  <c:pt idx="41">
                    <c:v>0.50511838276422105</c:v>
                  </c:pt>
                  <c:pt idx="42">
                    <c:v>0.52781609452970923</c:v>
                  </c:pt>
                  <c:pt idx="43">
                    <c:v>0.56739777805472469</c:v>
                  </c:pt>
                  <c:pt idx="44">
                    <c:v>0.60321185474314765</c:v>
                  </c:pt>
                  <c:pt idx="45">
                    <c:v>0.61888346201155575</c:v>
                  </c:pt>
                  <c:pt idx="46">
                    <c:v>0.63453556053422322</c:v>
                  </c:pt>
                  <c:pt idx="47">
                    <c:v>0.66021724246668601</c:v>
                  </c:pt>
                  <c:pt idx="48">
                    <c:v>0.67826418271882472</c:v>
                  </c:pt>
                  <c:pt idx="49">
                    <c:v>0.70564587845895577</c:v>
                  </c:pt>
                  <c:pt idx="50">
                    <c:v>0.71767838485813862</c:v>
                  </c:pt>
                  <c:pt idx="51">
                    <c:v>0.7545624069807495</c:v>
                  </c:pt>
                  <c:pt idx="52">
                    <c:v>0.76518891431214264</c:v>
                  </c:pt>
                  <c:pt idx="53">
                    <c:v>0.76790571162858035</c:v>
                  </c:pt>
                  <c:pt idx="54">
                    <c:v>0.79458434448416149</c:v>
                  </c:pt>
                  <c:pt idx="55">
                    <c:v>0.82920167525269162</c:v>
                  </c:pt>
                  <c:pt idx="56">
                    <c:v>0.84086123564386939</c:v>
                  </c:pt>
                  <c:pt idx="57">
                    <c:v>0.87453350692414666</c:v>
                  </c:pt>
                  <c:pt idx="58">
                    <c:v>0.89880081046434768</c:v>
                  </c:pt>
                  <c:pt idx="59">
                    <c:v>0.90144119135668566</c:v>
                  </c:pt>
                  <c:pt idx="60">
                    <c:v>0.91755044982446765</c:v>
                  </c:pt>
                  <c:pt idx="61">
                    <c:v>0.92536794883083917</c:v>
                  </c:pt>
                  <c:pt idx="62">
                    <c:v>0.93149323263658246</c:v>
                  </c:pt>
                  <c:pt idx="63">
                    <c:v>0.95771596340512133</c:v>
                  </c:pt>
                  <c:pt idx="64">
                    <c:v>0.95848709221602013</c:v>
                  </c:pt>
                  <c:pt idx="65">
                    <c:v>0.95464420754713852</c:v>
                  </c:pt>
                  <c:pt idx="66">
                    <c:v>0.95735486283051663</c:v>
                  </c:pt>
                  <c:pt idx="67">
                    <c:v>0.95076787077294656</c:v>
                  </c:pt>
                  <c:pt idx="68">
                    <c:v>0.93983233237644015</c:v>
                  </c:pt>
                  <c:pt idx="69">
                    <c:v>0.91800210126504056</c:v>
                  </c:pt>
                  <c:pt idx="70">
                    <c:v>0.93079954759635863</c:v>
                  </c:pt>
                  <c:pt idx="71">
                    <c:v>1.0009403394654854</c:v>
                  </c:pt>
                  <c:pt idx="72">
                    <c:v>0.94920581856684494</c:v>
                  </c:pt>
                  <c:pt idx="73">
                    <c:v>0.92865352763003262</c:v>
                  </c:pt>
                  <c:pt idx="74">
                    <c:v>0.86634930433553614</c:v>
                  </c:pt>
                  <c:pt idx="75">
                    <c:v>0.94546915759684313</c:v>
                  </c:pt>
                  <c:pt idx="76">
                    <c:v>0.84318576165042503</c:v>
                  </c:pt>
                  <c:pt idx="77">
                    <c:v>0.83234042729348789</c:v>
                  </c:pt>
                  <c:pt idx="78">
                    <c:v>0.86034615936503178</c:v>
                  </c:pt>
                  <c:pt idx="79">
                    <c:v>0.85687220902899464</c:v>
                  </c:pt>
                  <c:pt idx="80">
                    <c:v>0.73212180470486965</c:v>
                  </c:pt>
                  <c:pt idx="81">
                    <c:v>0.70548411798855992</c:v>
                  </c:pt>
                  <c:pt idx="82">
                    <c:v>0.67996259866497644</c:v>
                  </c:pt>
                  <c:pt idx="83">
                    <c:v>0.69049692284971664</c:v>
                  </c:pt>
                  <c:pt idx="84">
                    <c:v>0.69803787032574705</c:v>
                  </c:pt>
                  <c:pt idx="85">
                    <c:v>0.7625435939258316</c:v>
                  </c:pt>
                  <c:pt idx="86">
                    <c:v>0.67062031555676804</c:v>
                  </c:pt>
                  <c:pt idx="87">
                    <c:v>0.64815853429669146</c:v>
                  </c:pt>
                  <c:pt idx="88">
                    <c:v>0.648524466571608</c:v>
                  </c:pt>
                  <c:pt idx="89">
                    <c:v>0.70483439913301993</c:v>
                  </c:pt>
                </c:numCache>
              </c:numRef>
            </c:plus>
            <c:minus>
              <c:numRef>
                <c:f>'result new (2)'!$I$6:$I$95</c:f>
                <c:numCache>
                  <c:formatCode>General</c:formatCode>
                  <c:ptCount val="90"/>
                  <c:pt idx="0">
                    <c:v>9.9698924979590292E-2</c:v>
                  </c:pt>
                  <c:pt idx="1">
                    <c:v>4.6382013480406534E-2</c:v>
                  </c:pt>
                  <c:pt idx="2">
                    <c:v>3.9676893954258899E-2</c:v>
                  </c:pt>
                  <c:pt idx="3">
                    <c:v>3.3880964221541396E-2</c:v>
                  </c:pt>
                  <c:pt idx="4">
                    <c:v>4.0538248767325362E-2</c:v>
                  </c:pt>
                  <c:pt idx="5">
                    <c:v>4.1219312171862997E-2</c:v>
                  </c:pt>
                  <c:pt idx="6">
                    <c:v>3.1257816126704009E-2</c:v>
                  </c:pt>
                  <c:pt idx="7">
                    <c:v>2.8819742948296194E-2</c:v>
                  </c:pt>
                  <c:pt idx="8">
                    <c:v>3.8435234256220037E-2</c:v>
                  </c:pt>
                  <c:pt idx="9">
                    <c:v>2.5295289175541521E-2</c:v>
                  </c:pt>
                  <c:pt idx="10">
                    <c:v>5.1819006197762474E-2</c:v>
                  </c:pt>
                  <c:pt idx="11">
                    <c:v>3.5186863711658002E-2</c:v>
                  </c:pt>
                  <c:pt idx="12">
                    <c:v>3.8534727567015592E-2</c:v>
                  </c:pt>
                  <c:pt idx="13">
                    <c:v>4.406108367597681E-2</c:v>
                  </c:pt>
                  <c:pt idx="14">
                    <c:v>4.2072037414268799E-2</c:v>
                  </c:pt>
                  <c:pt idx="15">
                    <c:v>4.5687376899983312E-2</c:v>
                  </c:pt>
                  <c:pt idx="16">
                    <c:v>5.1552160764689305E-2</c:v>
                  </c:pt>
                  <c:pt idx="17">
                    <c:v>4.5006090093000599E-2</c:v>
                  </c:pt>
                  <c:pt idx="18">
                    <c:v>5.3283750324332864E-2</c:v>
                  </c:pt>
                  <c:pt idx="19">
                    <c:v>4.0196039869649175E-2</c:v>
                  </c:pt>
                  <c:pt idx="20">
                    <c:v>4.0710992133866898E-2</c:v>
                  </c:pt>
                  <c:pt idx="21">
                    <c:v>5.007176091922691E-2</c:v>
                  </c:pt>
                  <c:pt idx="22">
                    <c:v>4.2640787181856023E-2</c:v>
                  </c:pt>
                  <c:pt idx="23">
                    <c:v>4.5289732521139284E-2</c:v>
                  </c:pt>
                  <c:pt idx="24">
                    <c:v>4.9587063132993763E-2</c:v>
                  </c:pt>
                  <c:pt idx="25">
                    <c:v>5.502151883939025E-2</c:v>
                  </c:pt>
                  <c:pt idx="26">
                    <c:v>6.5184794924645253E-2</c:v>
                  </c:pt>
                  <c:pt idx="27">
                    <c:v>6.7834894861723949E-2</c:v>
                  </c:pt>
                  <c:pt idx="28">
                    <c:v>7.0603432998709095E-2</c:v>
                  </c:pt>
                  <c:pt idx="29">
                    <c:v>0.10118198855185399</c:v>
                  </c:pt>
                  <c:pt idx="30">
                    <c:v>0.11345185105735149</c:v>
                  </c:pt>
                  <c:pt idx="31">
                    <c:v>0.13937708780755428</c:v>
                  </c:pt>
                  <c:pt idx="32">
                    <c:v>0.15870390272916163</c:v>
                  </c:pt>
                  <c:pt idx="33">
                    <c:v>0.1840837024581905</c:v>
                  </c:pt>
                  <c:pt idx="34">
                    <c:v>0.2082206706794355</c:v>
                  </c:pt>
                  <c:pt idx="35">
                    <c:v>0.25386434940095631</c:v>
                  </c:pt>
                  <c:pt idx="36">
                    <c:v>0.29554979586423974</c:v>
                  </c:pt>
                  <c:pt idx="37">
                    <c:v>0.33684333555872481</c:v>
                  </c:pt>
                  <c:pt idx="38">
                    <c:v>0.39120582082306032</c:v>
                  </c:pt>
                  <c:pt idx="39">
                    <c:v>0.41934885179200504</c:v>
                  </c:pt>
                  <c:pt idx="40">
                    <c:v>0.46131323437493282</c:v>
                  </c:pt>
                  <c:pt idx="41">
                    <c:v>0.50511838276422105</c:v>
                  </c:pt>
                  <c:pt idx="42">
                    <c:v>0.52781609452970923</c:v>
                  </c:pt>
                  <c:pt idx="43">
                    <c:v>0.56739777805472469</c:v>
                  </c:pt>
                  <c:pt idx="44">
                    <c:v>0.60321185474314765</c:v>
                  </c:pt>
                  <c:pt idx="45">
                    <c:v>0.61888346201155575</c:v>
                  </c:pt>
                  <c:pt idx="46">
                    <c:v>0.63453556053422322</c:v>
                  </c:pt>
                  <c:pt idx="47">
                    <c:v>0.66021724246668601</c:v>
                  </c:pt>
                  <c:pt idx="48">
                    <c:v>0.67826418271882472</c:v>
                  </c:pt>
                  <c:pt idx="49">
                    <c:v>0.70564587845895577</c:v>
                  </c:pt>
                  <c:pt idx="50">
                    <c:v>0.71767838485813862</c:v>
                  </c:pt>
                  <c:pt idx="51">
                    <c:v>0.7545624069807495</c:v>
                  </c:pt>
                  <c:pt idx="52">
                    <c:v>0.76518891431214264</c:v>
                  </c:pt>
                  <c:pt idx="53">
                    <c:v>0.76790571162858035</c:v>
                  </c:pt>
                  <c:pt idx="54">
                    <c:v>0.79458434448416149</c:v>
                  </c:pt>
                  <c:pt idx="55">
                    <c:v>0.82920167525269162</c:v>
                  </c:pt>
                  <c:pt idx="56">
                    <c:v>0.84086123564386939</c:v>
                  </c:pt>
                  <c:pt idx="57">
                    <c:v>0.87453350692414666</c:v>
                  </c:pt>
                  <c:pt idx="58">
                    <c:v>0.89880081046434768</c:v>
                  </c:pt>
                  <c:pt idx="59">
                    <c:v>0.90144119135668566</c:v>
                  </c:pt>
                  <c:pt idx="60">
                    <c:v>0.91755044982446765</c:v>
                  </c:pt>
                  <c:pt idx="61">
                    <c:v>0.92536794883083917</c:v>
                  </c:pt>
                  <c:pt idx="62">
                    <c:v>0.93149323263658246</c:v>
                  </c:pt>
                  <c:pt idx="63">
                    <c:v>0.95771596340512133</c:v>
                  </c:pt>
                  <c:pt idx="64">
                    <c:v>0.95848709221602013</c:v>
                  </c:pt>
                  <c:pt idx="65">
                    <c:v>0.95464420754713852</c:v>
                  </c:pt>
                  <c:pt idx="66">
                    <c:v>0.95735486283051663</c:v>
                  </c:pt>
                  <c:pt idx="67">
                    <c:v>0.95076787077294656</c:v>
                  </c:pt>
                  <c:pt idx="68">
                    <c:v>0.93983233237644015</c:v>
                  </c:pt>
                  <c:pt idx="69">
                    <c:v>0.91800210126504056</c:v>
                  </c:pt>
                  <c:pt idx="70">
                    <c:v>0.93079954759635863</c:v>
                  </c:pt>
                  <c:pt idx="71">
                    <c:v>1.0009403394654854</c:v>
                  </c:pt>
                  <c:pt idx="72">
                    <c:v>0.94920581856684494</c:v>
                  </c:pt>
                  <c:pt idx="73">
                    <c:v>0.92865352763003262</c:v>
                  </c:pt>
                  <c:pt idx="74">
                    <c:v>0.86634930433553614</c:v>
                  </c:pt>
                  <c:pt idx="75">
                    <c:v>0.94546915759684313</c:v>
                  </c:pt>
                  <c:pt idx="76">
                    <c:v>0.84318576165042503</c:v>
                  </c:pt>
                  <c:pt idx="77">
                    <c:v>0.83234042729348789</c:v>
                  </c:pt>
                  <c:pt idx="78">
                    <c:v>0.86034615936503178</c:v>
                  </c:pt>
                  <c:pt idx="79">
                    <c:v>0.85687220902899464</c:v>
                  </c:pt>
                  <c:pt idx="80">
                    <c:v>0.73212180470486965</c:v>
                  </c:pt>
                  <c:pt idx="81">
                    <c:v>0.70548411798855992</c:v>
                  </c:pt>
                  <c:pt idx="82">
                    <c:v>0.67996259866497644</c:v>
                  </c:pt>
                  <c:pt idx="83">
                    <c:v>0.69049692284971664</c:v>
                  </c:pt>
                  <c:pt idx="84">
                    <c:v>0.69803787032574705</c:v>
                  </c:pt>
                  <c:pt idx="85">
                    <c:v>0.7625435939258316</c:v>
                  </c:pt>
                  <c:pt idx="86">
                    <c:v>0.67062031555676804</c:v>
                  </c:pt>
                  <c:pt idx="87">
                    <c:v>0.64815853429669146</c:v>
                  </c:pt>
                  <c:pt idx="88">
                    <c:v>0.648524466571608</c:v>
                  </c:pt>
                  <c:pt idx="89">
                    <c:v>0.70483439913301993</c:v>
                  </c:pt>
                </c:numCache>
              </c:numRef>
            </c:minus>
            <c:spPr>
              <a:ln>
                <a:solidFill>
                  <a:schemeClr val="bg1">
                    <a:lumMod val="65000"/>
                  </a:schemeClr>
                </a:solidFill>
              </a:ln>
            </c:spPr>
          </c:errBars>
          <c:errBars>
            <c:errDir val="x"/>
            <c:errBarType val="both"/>
            <c:errValType val="fixedVal"/>
            <c:val val="1"/>
          </c:errBars>
          <c:xVal>
            <c:numRef>
              <c:f>'result new (2)'!$A$6:$A$95</c:f>
              <c:numCache>
                <c:formatCode>General</c:formatCode>
                <c:ptCount val="9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13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17</c:v>
                </c:pt>
                <c:pt idx="17">
                  <c:v>18</c:v>
                </c:pt>
                <c:pt idx="18">
                  <c:v>19</c:v>
                </c:pt>
                <c:pt idx="19">
                  <c:v>20</c:v>
                </c:pt>
                <c:pt idx="20">
                  <c:v>21</c:v>
                </c:pt>
                <c:pt idx="21">
                  <c:v>22</c:v>
                </c:pt>
                <c:pt idx="22">
                  <c:v>23</c:v>
                </c:pt>
                <c:pt idx="23">
                  <c:v>24</c:v>
                </c:pt>
                <c:pt idx="24">
                  <c:v>25</c:v>
                </c:pt>
                <c:pt idx="25">
                  <c:v>26</c:v>
                </c:pt>
                <c:pt idx="26">
                  <c:v>27</c:v>
                </c:pt>
                <c:pt idx="27">
                  <c:v>28</c:v>
                </c:pt>
                <c:pt idx="28">
                  <c:v>29</c:v>
                </c:pt>
                <c:pt idx="29">
                  <c:v>30</c:v>
                </c:pt>
                <c:pt idx="30">
                  <c:v>31</c:v>
                </c:pt>
                <c:pt idx="31">
                  <c:v>32</c:v>
                </c:pt>
                <c:pt idx="32">
                  <c:v>33</c:v>
                </c:pt>
                <c:pt idx="33">
                  <c:v>34</c:v>
                </c:pt>
                <c:pt idx="34">
                  <c:v>35</c:v>
                </c:pt>
                <c:pt idx="35">
                  <c:v>36</c:v>
                </c:pt>
                <c:pt idx="36">
                  <c:v>37</c:v>
                </c:pt>
                <c:pt idx="37">
                  <c:v>38</c:v>
                </c:pt>
                <c:pt idx="38">
                  <c:v>39</c:v>
                </c:pt>
                <c:pt idx="39">
                  <c:v>40</c:v>
                </c:pt>
                <c:pt idx="40">
                  <c:v>41</c:v>
                </c:pt>
                <c:pt idx="41">
                  <c:v>42</c:v>
                </c:pt>
                <c:pt idx="42">
                  <c:v>43</c:v>
                </c:pt>
                <c:pt idx="43">
                  <c:v>44</c:v>
                </c:pt>
                <c:pt idx="44">
                  <c:v>45</c:v>
                </c:pt>
                <c:pt idx="45">
                  <c:v>46</c:v>
                </c:pt>
                <c:pt idx="46">
                  <c:v>47</c:v>
                </c:pt>
                <c:pt idx="47">
                  <c:v>48</c:v>
                </c:pt>
                <c:pt idx="48">
                  <c:v>49</c:v>
                </c:pt>
                <c:pt idx="49">
                  <c:v>50</c:v>
                </c:pt>
                <c:pt idx="50">
                  <c:v>51</c:v>
                </c:pt>
                <c:pt idx="51">
                  <c:v>52</c:v>
                </c:pt>
                <c:pt idx="52">
                  <c:v>53</c:v>
                </c:pt>
                <c:pt idx="53">
                  <c:v>54</c:v>
                </c:pt>
                <c:pt idx="54">
                  <c:v>55</c:v>
                </c:pt>
                <c:pt idx="55">
                  <c:v>56</c:v>
                </c:pt>
                <c:pt idx="56">
                  <c:v>57</c:v>
                </c:pt>
                <c:pt idx="57">
                  <c:v>58</c:v>
                </c:pt>
                <c:pt idx="58">
                  <c:v>59</c:v>
                </c:pt>
                <c:pt idx="59">
                  <c:v>60</c:v>
                </c:pt>
                <c:pt idx="60">
                  <c:v>61</c:v>
                </c:pt>
                <c:pt idx="61">
                  <c:v>62</c:v>
                </c:pt>
                <c:pt idx="62">
                  <c:v>63</c:v>
                </c:pt>
                <c:pt idx="63">
                  <c:v>64</c:v>
                </c:pt>
                <c:pt idx="64">
                  <c:v>65</c:v>
                </c:pt>
                <c:pt idx="65">
                  <c:v>66</c:v>
                </c:pt>
                <c:pt idx="66">
                  <c:v>67</c:v>
                </c:pt>
                <c:pt idx="67">
                  <c:v>68</c:v>
                </c:pt>
                <c:pt idx="68">
                  <c:v>69</c:v>
                </c:pt>
                <c:pt idx="69">
                  <c:v>70</c:v>
                </c:pt>
                <c:pt idx="70">
                  <c:v>71</c:v>
                </c:pt>
                <c:pt idx="71">
                  <c:v>72</c:v>
                </c:pt>
                <c:pt idx="72">
                  <c:v>73</c:v>
                </c:pt>
                <c:pt idx="73">
                  <c:v>74</c:v>
                </c:pt>
                <c:pt idx="74">
                  <c:v>75</c:v>
                </c:pt>
                <c:pt idx="75">
                  <c:v>76</c:v>
                </c:pt>
                <c:pt idx="76">
                  <c:v>77</c:v>
                </c:pt>
                <c:pt idx="77">
                  <c:v>78</c:v>
                </c:pt>
                <c:pt idx="78">
                  <c:v>79</c:v>
                </c:pt>
                <c:pt idx="79">
                  <c:v>80</c:v>
                </c:pt>
                <c:pt idx="80">
                  <c:v>81</c:v>
                </c:pt>
                <c:pt idx="81">
                  <c:v>82</c:v>
                </c:pt>
                <c:pt idx="82">
                  <c:v>83</c:v>
                </c:pt>
                <c:pt idx="83">
                  <c:v>84</c:v>
                </c:pt>
                <c:pt idx="84">
                  <c:v>85</c:v>
                </c:pt>
                <c:pt idx="85">
                  <c:v>86</c:v>
                </c:pt>
                <c:pt idx="86">
                  <c:v>87</c:v>
                </c:pt>
                <c:pt idx="87">
                  <c:v>88</c:v>
                </c:pt>
                <c:pt idx="88">
                  <c:v>89</c:v>
                </c:pt>
                <c:pt idx="89">
                  <c:v>90</c:v>
                </c:pt>
              </c:numCache>
            </c:numRef>
          </c:xVal>
          <c:yVal>
            <c:numRef>
              <c:f>'result new (2)'!$E$6:$E$95</c:f>
              <c:numCache>
                <c:formatCode>General</c:formatCode>
                <c:ptCount val="90"/>
                <c:pt idx="0">
                  <c:v>99.682344421415451</c:v>
                </c:pt>
                <c:pt idx="1">
                  <c:v>100.0038380885557</c:v>
                </c:pt>
                <c:pt idx="2">
                  <c:v>100.03875428051398</c:v>
                </c:pt>
                <c:pt idx="3">
                  <c:v>100.05565229406207</c:v>
                </c:pt>
                <c:pt idx="4">
                  <c:v>99.998439063454285</c:v>
                </c:pt>
                <c:pt idx="5">
                  <c:v>100.03411969246791</c:v>
                </c:pt>
                <c:pt idx="6">
                  <c:v>100.05305436988024</c:v>
                </c:pt>
                <c:pt idx="7">
                  <c:v>100.03808043730025</c:v>
                </c:pt>
                <c:pt idx="8">
                  <c:v>100.03366310497395</c:v>
                </c:pt>
                <c:pt idx="9">
                  <c:v>99.985461338476384</c:v>
                </c:pt>
                <c:pt idx="10">
                  <c:v>100.02883598150468</c:v>
                </c:pt>
                <c:pt idx="11">
                  <c:v>99.947573059829821</c:v>
                </c:pt>
                <c:pt idx="12">
                  <c:v>100.01064038211699</c:v>
                </c:pt>
                <c:pt idx="13">
                  <c:v>100.00498767892216</c:v>
                </c:pt>
                <c:pt idx="14">
                  <c:v>99.936381757929183</c:v>
                </c:pt>
                <c:pt idx="15">
                  <c:v>99.959056054984558</c:v>
                </c:pt>
                <c:pt idx="16">
                  <c:v>100.03230342116289</c:v>
                </c:pt>
                <c:pt idx="17">
                  <c:v>100.00792922798873</c:v>
                </c:pt>
                <c:pt idx="18">
                  <c:v>100.0349314142038</c:v>
                </c:pt>
                <c:pt idx="19">
                  <c:v>99.984918094867666</c:v>
                </c:pt>
                <c:pt idx="20">
                  <c:v>99.950133470320893</c:v>
                </c:pt>
                <c:pt idx="21">
                  <c:v>99.994047634471812</c:v>
                </c:pt>
                <c:pt idx="22">
                  <c:v>99.917950753180392</c:v>
                </c:pt>
                <c:pt idx="23">
                  <c:v>99.926909349826673</c:v>
                </c:pt>
                <c:pt idx="24">
                  <c:v>99.919788906209888</c:v>
                </c:pt>
                <c:pt idx="25">
                  <c:v>99.917087632736951</c:v>
                </c:pt>
                <c:pt idx="26">
                  <c:v>99.959599161895724</c:v>
                </c:pt>
                <c:pt idx="27">
                  <c:v>99.955663642057786</c:v>
                </c:pt>
                <c:pt idx="28">
                  <c:v>99.980645472893968</c:v>
                </c:pt>
                <c:pt idx="29">
                  <c:v>100.0326535065107</c:v>
                </c:pt>
                <c:pt idx="30">
                  <c:v>100.1266839511059</c:v>
                </c:pt>
                <c:pt idx="31">
                  <c:v>100.28189092941032</c:v>
                </c:pt>
                <c:pt idx="32">
                  <c:v>100.28508209763696</c:v>
                </c:pt>
                <c:pt idx="33">
                  <c:v>100.43540870810851</c:v>
                </c:pt>
                <c:pt idx="34">
                  <c:v>100.53616427864264</c:v>
                </c:pt>
                <c:pt idx="35">
                  <c:v>100.72891439985641</c:v>
                </c:pt>
                <c:pt idx="36">
                  <c:v>100.81139310516579</c:v>
                </c:pt>
                <c:pt idx="37">
                  <c:v>101.02120230496573</c:v>
                </c:pt>
                <c:pt idx="38">
                  <c:v>101.12527124342061</c:v>
                </c:pt>
                <c:pt idx="39">
                  <c:v>101.36666110829583</c:v>
                </c:pt>
                <c:pt idx="40">
                  <c:v>101.67799620092794</c:v>
                </c:pt>
                <c:pt idx="41">
                  <c:v>102.00116176623524</c:v>
                </c:pt>
                <c:pt idx="42">
                  <c:v>102.21423786087632</c:v>
                </c:pt>
                <c:pt idx="43">
                  <c:v>102.48258484848336</c:v>
                </c:pt>
                <c:pt idx="44">
                  <c:v>102.80926666817415</c:v>
                </c:pt>
                <c:pt idx="45">
                  <c:v>103.25560508841963</c:v>
                </c:pt>
                <c:pt idx="46">
                  <c:v>103.55186346078669</c:v>
                </c:pt>
                <c:pt idx="47">
                  <c:v>103.85713426847529</c:v>
                </c:pt>
                <c:pt idx="48">
                  <c:v>104.18935631424422</c:v>
                </c:pt>
                <c:pt idx="49">
                  <c:v>104.56950300041512</c:v>
                </c:pt>
                <c:pt idx="50">
                  <c:v>104.8800585828747</c:v>
                </c:pt>
                <c:pt idx="51">
                  <c:v>105.29779646662341</c:v>
                </c:pt>
                <c:pt idx="52">
                  <c:v>105.65494393609424</c:v>
                </c:pt>
                <c:pt idx="53">
                  <c:v>106.07224107840285</c:v>
                </c:pt>
                <c:pt idx="54">
                  <c:v>106.47892534825924</c:v>
                </c:pt>
                <c:pt idx="55">
                  <c:v>106.77769154524429</c:v>
                </c:pt>
                <c:pt idx="56">
                  <c:v>107.20365078423156</c:v>
                </c:pt>
                <c:pt idx="57">
                  <c:v>107.60343829687501</c:v>
                </c:pt>
                <c:pt idx="58">
                  <c:v>108.00162091308688</c:v>
                </c:pt>
                <c:pt idx="59">
                  <c:v>108.29096023981982</c:v>
                </c:pt>
                <c:pt idx="60">
                  <c:v>108.65914711398793</c:v>
                </c:pt>
                <c:pt idx="61">
                  <c:v>108.88547000368575</c:v>
                </c:pt>
                <c:pt idx="62">
                  <c:v>109.25940522080066</c:v>
                </c:pt>
                <c:pt idx="63">
                  <c:v>109.51473583110739</c:v>
                </c:pt>
                <c:pt idx="64">
                  <c:v>109.78974933002725</c:v>
                </c:pt>
                <c:pt idx="65">
                  <c:v>110.0487453898739</c:v>
                </c:pt>
                <c:pt idx="66">
                  <c:v>110.23240174730641</c:v>
                </c:pt>
                <c:pt idx="67">
                  <c:v>110.54395075222716</c:v>
                </c:pt>
                <c:pt idx="68">
                  <c:v>110.84610038494162</c:v>
                </c:pt>
                <c:pt idx="69">
                  <c:v>110.84011960903842</c:v>
                </c:pt>
                <c:pt idx="70">
                  <c:v>110.88106012824753</c:v>
                </c:pt>
                <c:pt idx="71">
                  <c:v>110.88124775408095</c:v>
                </c:pt>
                <c:pt idx="72">
                  <c:v>110.18853642873215</c:v>
                </c:pt>
                <c:pt idx="73">
                  <c:v>109.93736374377224</c:v>
                </c:pt>
                <c:pt idx="74">
                  <c:v>109.45238052609837</c:v>
                </c:pt>
                <c:pt idx="75">
                  <c:v>109.25845333159411</c:v>
                </c:pt>
                <c:pt idx="76">
                  <c:v>108.85323023605544</c:v>
                </c:pt>
                <c:pt idx="77">
                  <c:v>108.63146585935424</c:v>
                </c:pt>
                <c:pt idx="78">
                  <c:v>107.93229968034956</c:v>
                </c:pt>
                <c:pt idx="79">
                  <c:v>107.98641402042549</c:v>
                </c:pt>
                <c:pt idx="80">
                  <c:v>107.18573326412408</c:v>
                </c:pt>
                <c:pt idx="81">
                  <c:v>107.18031492214438</c:v>
                </c:pt>
                <c:pt idx="82">
                  <c:v>107.00757862577488</c:v>
                </c:pt>
                <c:pt idx="83">
                  <c:v>106.77969395656258</c:v>
                </c:pt>
                <c:pt idx="84">
                  <c:v>106.5363949176097</c:v>
                </c:pt>
                <c:pt idx="85">
                  <c:v>106.38072125701994</c:v>
                </c:pt>
                <c:pt idx="86">
                  <c:v>105.98954192539522</c:v>
                </c:pt>
                <c:pt idx="87">
                  <c:v>105.98129181351464</c:v>
                </c:pt>
                <c:pt idx="88">
                  <c:v>105.86137426607506</c:v>
                </c:pt>
                <c:pt idx="89">
                  <c:v>106.01611891666889</c:v>
                </c:pt>
              </c:numCache>
            </c:numRef>
          </c:yVal>
          <c:smooth val="1"/>
        </c:ser>
        <c:dLbls/>
        <c:axId val="63926656"/>
        <c:axId val="63928192"/>
      </c:scatterChart>
      <c:valAx>
        <c:axId val="63926656"/>
        <c:scaling>
          <c:orientation val="minMax"/>
          <c:max val="60"/>
        </c:scaling>
        <c:axPos val="b"/>
        <c:numFmt formatCode="General" sourceLinked="1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he-IL"/>
          </a:p>
        </c:txPr>
        <c:crossAx val="63928192"/>
        <c:crosses val="autoZero"/>
        <c:crossBetween val="midCat"/>
        <c:majorUnit val="15"/>
      </c:valAx>
      <c:valAx>
        <c:axId val="63928192"/>
        <c:scaling>
          <c:orientation val="minMax"/>
          <c:max val="109"/>
          <c:min val="99"/>
        </c:scaling>
        <c:axPos val="l"/>
        <c:numFmt formatCode="General" sourceLinked="1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he-IL"/>
          </a:p>
        </c:txPr>
        <c:crossAx val="63926656"/>
        <c:crosses val="autoZero"/>
        <c:crossBetween val="midCat"/>
        <c:majorUnit val="5"/>
      </c:valAx>
    </c:plotArea>
    <c:plotVisOnly val="1"/>
    <c:dispBlanksAs val="gap"/>
  </c:chart>
  <c:spPr>
    <a:ln>
      <a:noFill/>
    </a:ln>
  </c:sp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e-IL"/>
  <c:chart>
    <c:title>
      <c:layout/>
      <c:txPr>
        <a:bodyPr/>
        <a:lstStyle/>
        <a:p>
          <a:pPr>
            <a:defRPr lang="en-US"/>
          </a:pPr>
          <a:endParaRPr lang="he-IL"/>
        </a:p>
      </c:txPr>
    </c:title>
    <c:plotArea>
      <c:layout>
        <c:manualLayout>
          <c:layoutTarget val="inner"/>
          <c:xMode val="edge"/>
          <c:yMode val="edge"/>
          <c:x val="3.8168033774734045E-2"/>
          <c:y val="0.10791404814680806"/>
          <c:w val="0.92621095293354661"/>
          <c:h val="0.79136968640992589"/>
        </c:manualLayout>
      </c:layout>
      <c:scatterChart>
        <c:scatterStyle val="smoothMarker"/>
        <c:ser>
          <c:idx val="0"/>
          <c:order val="0"/>
          <c:tx>
            <c:strRef>
              <c:f>Sheet1!$M$1</c:f>
              <c:strCache>
                <c:ptCount val="1"/>
              </c:strCache>
            </c:strRef>
          </c:tx>
          <c:spPr>
            <a:ln w="25400">
              <a:solidFill>
                <a:srgbClr val="000000"/>
              </a:solidFill>
              <a:prstDash val="solid"/>
            </a:ln>
          </c:spPr>
          <c:marker>
            <c:symbol val="square"/>
            <c:size val="8"/>
            <c:spPr>
              <a:noFill/>
              <a:ln w="9525">
                <a:noFill/>
              </a:ln>
            </c:spPr>
          </c:marker>
          <c:xVal>
            <c:numRef>
              <c:f>Sheet1!$B$2:$B$1789</c:f>
              <c:numCache>
                <c:formatCode>General</c:formatCode>
                <c:ptCount val="1788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</c:v>
                </c:pt>
                <c:pt idx="101">
                  <c:v>101</c:v>
                </c:pt>
                <c:pt idx="102">
                  <c:v>102</c:v>
                </c:pt>
                <c:pt idx="103">
                  <c:v>103</c:v>
                </c:pt>
                <c:pt idx="104">
                  <c:v>104</c:v>
                </c:pt>
                <c:pt idx="105">
                  <c:v>105</c:v>
                </c:pt>
                <c:pt idx="106">
                  <c:v>106</c:v>
                </c:pt>
                <c:pt idx="107">
                  <c:v>107</c:v>
                </c:pt>
                <c:pt idx="108">
                  <c:v>108</c:v>
                </c:pt>
                <c:pt idx="109">
                  <c:v>109</c:v>
                </c:pt>
                <c:pt idx="110">
                  <c:v>110</c:v>
                </c:pt>
                <c:pt idx="111">
                  <c:v>111</c:v>
                </c:pt>
                <c:pt idx="112">
                  <c:v>112</c:v>
                </c:pt>
                <c:pt idx="113">
                  <c:v>113</c:v>
                </c:pt>
                <c:pt idx="114">
                  <c:v>114</c:v>
                </c:pt>
                <c:pt idx="115">
                  <c:v>115</c:v>
                </c:pt>
                <c:pt idx="116">
                  <c:v>116</c:v>
                </c:pt>
                <c:pt idx="117">
                  <c:v>117</c:v>
                </c:pt>
                <c:pt idx="118">
                  <c:v>118</c:v>
                </c:pt>
                <c:pt idx="119">
                  <c:v>119</c:v>
                </c:pt>
                <c:pt idx="120">
                  <c:v>120</c:v>
                </c:pt>
                <c:pt idx="121">
                  <c:v>121</c:v>
                </c:pt>
                <c:pt idx="122">
                  <c:v>122</c:v>
                </c:pt>
                <c:pt idx="123">
                  <c:v>123</c:v>
                </c:pt>
                <c:pt idx="124">
                  <c:v>124</c:v>
                </c:pt>
                <c:pt idx="125">
                  <c:v>125</c:v>
                </c:pt>
                <c:pt idx="126">
                  <c:v>126</c:v>
                </c:pt>
                <c:pt idx="127">
                  <c:v>127</c:v>
                </c:pt>
                <c:pt idx="128">
                  <c:v>128</c:v>
                </c:pt>
                <c:pt idx="129">
                  <c:v>129</c:v>
                </c:pt>
                <c:pt idx="130">
                  <c:v>130</c:v>
                </c:pt>
                <c:pt idx="131">
                  <c:v>131</c:v>
                </c:pt>
                <c:pt idx="132">
                  <c:v>132</c:v>
                </c:pt>
                <c:pt idx="133">
                  <c:v>133</c:v>
                </c:pt>
                <c:pt idx="134">
                  <c:v>134</c:v>
                </c:pt>
                <c:pt idx="135">
                  <c:v>135</c:v>
                </c:pt>
                <c:pt idx="136">
                  <c:v>136</c:v>
                </c:pt>
                <c:pt idx="137">
                  <c:v>137</c:v>
                </c:pt>
                <c:pt idx="138">
                  <c:v>138</c:v>
                </c:pt>
                <c:pt idx="139">
                  <c:v>139</c:v>
                </c:pt>
                <c:pt idx="140">
                  <c:v>140</c:v>
                </c:pt>
                <c:pt idx="141">
                  <c:v>141</c:v>
                </c:pt>
                <c:pt idx="142">
                  <c:v>142</c:v>
                </c:pt>
                <c:pt idx="143">
                  <c:v>143</c:v>
                </c:pt>
                <c:pt idx="144">
                  <c:v>144</c:v>
                </c:pt>
                <c:pt idx="145">
                  <c:v>145</c:v>
                </c:pt>
                <c:pt idx="146">
                  <c:v>146</c:v>
                </c:pt>
                <c:pt idx="147">
                  <c:v>147</c:v>
                </c:pt>
                <c:pt idx="148">
                  <c:v>148</c:v>
                </c:pt>
                <c:pt idx="149">
                  <c:v>149</c:v>
                </c:pt>
                <c:pt idx="150">
                  <c:v>150</c:v>
                </c:pt>
                <c:pt idx="151">
                  <c:v>151</c:v>
                </c:pt>
                <c:pt idx="152">
                  <c:v>152</c:v>
                </c:pt>
                <c:pt idx="153">
                  <c:v>153</c:v>
                </c:pt>
                <c:pt idx="154">
                  <c:v>154</c:v>
                </c:pt>
                <c:pt idx="155">
                  <c:v>155</c:v>
                </c:pt>
                <c:pt idx="156">
                  <c:v>156</c:v>
                </c:pt>
                <c:pt idx="157">
                  <c:v>157</c:v>
                </c:pt>
                <c:pt idx="158">
                  <c:v>158</c:v>
                </c:pt>
                <c:pt idx="159">
                  <c:v>159</c:v>
                </c:pt>
                <c:pt idx="160">
                  <c:v>160</c:v>
                </c:pt>
                <c:pt idx="161">
                  <c:v>161</c:v>
                </c:pt>
                <c:pt idx="162">
                  <c:v>162</c:v>
                </c:pt>
                <c:pt idx="163">
                  <c:v>163</c:v>
                </c:pt>
                <c:pt idx="164">
                  <c:v>164</c:v>
                </c:pt>
                <c:pt idx="165">
                  <c:v>165</c:v>
                </c:pt>
                <c:pt idx="166">
                  <c:v>166</c:v>
                </c:pt>
                <c:pt idx="167">
                  <c:v>167</c:v>
                </c:pt>
                <c:pt idx="168">
                  <c:v>168</c:v>
                </c:pt>
                <c:pt idx="169">
                  <c:v>169</c:v>
                </c:pt>
                <c:pt idx="170">
                  <c:v>170</c:v>
                </c:pt>
                <c:pt idx="171">
                  <c:v>171</c:v>
                </c:pt>
                <c:pt idx="172">
                  <c:v>172</c:v>
                </c:pt>
                <c:pt idx="173">
                  <c:v>173</c:v>
                </c:pt>
                <c:pt idx="174">
                  <c:v>174</c:v>
                </c:pt>
                <c:pt idx="175">
                  <c:v>175</c:v>
                </c:pt>
                <c:pt idx="176">
                  <c:v>176</c:v>
                </c:pt>
                <c:pt idx="177">
                  <c:v>177</c:v>
                </c:pt>
                <c:pt idx="178">
                  <c:v>178</c:v>
                </c:pt>
                <c:pt idx="179">
                  <c:v>179</c:v>
                </c:pt>
                <c:pt idx="180">
                  <c:v>180</c:v>
                </c:pt>
                <c:pt idx="181">
                  <c:v>181</c:v>
                </c:pt>
                <c:pt idx="182">
                  <c:v>182</c:v>
                </c:pt>
                <c:pt idx="183">
                  <c:v>183</c:v>
                </c:pt>
                <c:pt idx="184">
                  <c:v>184</c:v>
                </c:pt>
                <c:pt idx="185">
                  <c:v>185</c:v>
                </c:pt>
                <c:pt idx="186">
                  <c:v>186</c:v>
                </c:pt>
                <c:pt idx="187">
                  <c:v>187</c:v>
                </c:pt>
                <c:pt idx="188">
                  <c:v>188</c:v>
                </c:pt>
                <c:pt idx="189">
                  <c:v>189</c:v>
                </c:pt>
                <c:pt idx="190">
                  <c:v>190</c:v>
                </c:pt>
                <c:pt idx="191">
                  <c:v>191</c:v>
                </c:pt>
                <c:pt idx="192">
                  <c:v>192</c:v>
                </c:pt>
                <c:pt idx="193">
                  <c:v>193</c:v>
                </c:pt>
                <c:pt idx="194">
                  <c:v>194</c:v>
                </c:pt>
                <c:pt idx="195">
                  <c:v>195</c:v>
                </c:pt>
                <c:pt idx="196">
                  <c:v>196</c:v>
                </c:pt>
                <c:pt idx="197">
                  <c:v>197</c:v>
                </c:pt>
                <c:pt idx="198">
                  <c:v>198</c:v>
                </c:pt>
                <c:pt idx="199">
                  <c:v>199</c:v>
                </c:pt>
                <c:pt idx="200">
                  <c:v>200</c:v>
                </c:pt>
                <c:pt idx="201">
                  <c:v>201</c:v>
                </c:pt>
                <c:pt idx="202">
                  <c:v>202</c:v>
                </c:pt>
                <c:pt idx="203">
                  <c:v>203</c:v>
                </c:pt>
                <c:pt idx="204">
                  <c:v>204</c:v>
                </c:pt>
                <c:pt idx="205">
                  <c:v>205</c:v>
                </c:pt>
                <c:pt idx="206">
                  <c:v>206</c:v>
                </c:pt>
                <c:pt idx="207">
                  <c:v>207</c:v>
                </c:pt>
                <c:pt idx="208">
                  <c:v>208</c:v>
                </c:pt>
                <c:pt idx="209">
                  <c:v>209</c:v>
                </c:pt>
                <c:pt idx="210">
                  <c:v>210</c:v>
                </c:pt>
                <c:pt idx="211">
                  <c:v>211</c:v>
                </c:pt>
                <c:pt idx="212">
                  <c:v>212</c:v>
                </c:pt>
                <c:pt idx="213">
                  <c:v>213</c:v>
                </c:pt>
                <c:pt idx="214">
                  <c:v>214</c:v>
                </c:pt>
                <c:pt idx="215">
                  <c:v>215</c:v>
                </c:pt>
                <c:pt idx="216">
                  <c:v>216</c:v>
                </c:pt>
                <c:pt idx="217">
                  <c:v>217</c:v>
                </c:pt>
                <c:pt idx="218">
                  <c:v>218</c:v>
                </c:pt>
                <c:pt idx="219">
                  <c:v>219</c:v>
                </c:pt>
                <c:pt idx="220">
                  <c:v>220</c:v>
                </c:pt>
                <c:pt idx="221">
                  <c:v>221</c:v>
                </c:pt>
                <c:pt idx="222">
                  <c:v>222</c:v>
                </c:pt>
                <c:pt idx="223">
                  <c:v>223</c:v>
                </c:pt>
                <c:pt idx="224">
                  <c:v>224</c:v>
                </c:pt>
                <c:pt idx="225">
                  <c:v>225</c:v>
                </c:pt>
                <c:pt idx="226">
                  <c:v>226</c:v>
                </c:pt>
                <c:pt idx="227">
                  <c:v>227</c:v>
                </c:pt>
                <c:pt idx="228">
                  <c:v>228</c:v>
                </c:pt>
                <c:pt idx="229">
                  <c:v>229</c:v>
                </c:pt>
                <c:pt idx="230">
                  <c:v>230</c:v>
                </c:pt>
                <c:pt idx="231">
                  <c:v>231</c:v>
                </c:pt>
                <c:pt idx="232">
                  <c:v>232</c:v>
                </c:pt>
                <c:pt idx="233">
                  <c:v>233</c:v>
                </c:pt>
                <c:pt idx="234">
                  <c:v>234</c:v>
                </c:pt>
                <c:pt idx="235">
                  <c:v>235</c:v>
                </c:pt>
                <c:pt idx="236">
                  <c:v>236</c:v>
                </c:pt>
                <c:pt idx="237">
                  <c:v>237</c:v>
                </c:pt>
                <c:pt idx="238">
                  <c:v>238</c:v>
                </c:pt>
                <c:pt idx="239">
                  <c:v>239</c:v>
                </c:pt>
                <c:pt idx="240">
                  <c:v>240</c:v>
                </c:pt>
                <c:pt idx="241">
                  <c:v>241</c:v>
                </c:pt>
                <c:pt idx="242">
                  <c:v>242</c:v>
                </c:pt>
                <c:pt idx="243">
                  <c:v>243</c:v>
                </c:pt>
                <c:pt idx="244">
                  <c:v>244</c:v>
                </c:pt>
                <c:pt idx="245">
                  <c:v>245</c:v>
                </c:pt>
                <c:pt idx="246">
                  <c:v>246</c:v>
                </c:pt>
                <c:pt idx="247">
                  <c:v>247</c:v>
                </c:pt>
                <c:pt idx="248">
                  <c:v>248</c:v>
                </c:pt>
                <c:pt idx="249">
                  <c:v>249</c:v>
                </c:pt>
                <c:pt idx="250">
                  <c:v>250</c:v>
                </c:pt>
                <c:pt idx="251">
                  <c:v>251</c:v>
                </c:pt>
                <c:pt idx="252">
                  <c:v>252</c:v>
                </c:pt>
                <c:pt idx="253">
                  <c:v>253</c:v>
                </c:pt>
                <c:pt idx="254">
                  <c:v>254</c:v>
                </c:pt>
                <c:pt idx="255">
                  <c:v>255</c:v>
                </c:pt>
                <c:pt idx="256">
                  <c:v>256</c:v>
                </c:pt>
                <c:pt idx="257">
                  <c:v>257</c:v>
                </c:pt>
                <c:pt idx="258">
                  <c:v>258</c:v>
                </c:pt>
                <c:pt idx="259">
                  <c:v>259</c:v>
                </c:pt>
                <c:pt idx="260">
                  <c:v>260</c:v>
                </c:pt>
                <c:pt idx="261">
                  <c:v>261</c:v>
                </c:pt>
                <c:pt idx="262">
                  <c:v>262</c:v>
                </c:pt>
                <c:pt idx="263">
                  <c:v>263</c:v>
                </c:pt>
                <c:pt idx="264">
                  <c:v>264</c:v>
                </c:pt>
                <c:pt idx="265">
                  <c:v>265</c:v>
                </c:pt>
                <c:pt idx="266">
                  <c:v>266</c:v>
                </c:pt>
                <c:pt idx="267">
                  <c:v>267</c:v>
                </c:pt>
                <c:pt idx="268">
                  <c:v>268</c:v>
                </c:pt>
                <c:pt idx="269">
                  <c:v>269</c:v>
                </c:pt>
                <c:pt idx="270">
                  <c:v>270</c:v>
                </c:pt>
                <c:pt idx="271">
                  <c:v>271</c:v>
                </c:pt>
                <c:pt idx="272">
                  <c:v>272</c:v>
                </c:pt>
                <c:pt idx="273">
                  <c:v>273</c:v>
                </c:pt>
                <c:pt idx="274">
                  <c:v>274</c:v>
                </c:pt>
                <c:pt idx="275">
                  <c:v>275</c:v>
                </c:pt>
                <c:pt idx="276">
                  <c:v>276</c:v>
                </c:pt>
                <c:pt idx="277">
                  <c:v>277</c:v>
                </c:pt>
                <c:pt idx="278">
                  <c:v>278</c:v>
                </c:pt>
                <c:pt idx="279">
                  <c:v>279</c:v>
                </c:pt>
                <c:pt idx="280">
                  <c:v>280</c:v>
                </c:pt>
                <c:pt idx="281">
                  <c:v>281</c:v>
                </c:pt>
                <c:pt idx="282">
                  <c:v>282</c:v>
                </c:pt>
                <c:pt idx="283">
                  <c:v>283</c:v>
                </c:pt>
                <c:pt idx="284">
                  <c:v>284</c:v>
                </c:pt>
                <c:pt idx="285">
                  <c:v>285</c:v>
                </c:pt>
                <c:pt idx="286">
                  <c:v>286</c:v>
                </c:pt>
                <c:pt idx="287">
                  <c:v>287</c:v>
                </c:pt>
                <c:pt idx="288">
                  <c:v>288</c:v>
                </c:pt>
                <c:pt idx="289">
                  <c:v>289</c:v>
                </c:pt>
                <c:pt idx="290">
                  <c:v>290</c:v>
                </c:pt>
                <c:pt idx="291">
                  <c:v>291</c:v>
                </c:pt>
                <c:pt idx="292">
                  <c:v>292</c:v>
                </c:pt>
                <c:pt idx="293">
                  <c:v>293</c:v>
                </c:pt>
                <c:pt idx="294">
                  <c:v>294</c:v>
                </c:pt>
                <c:pt idx="295">
                  <c:v>295</c:v>
                </c:pt>
                <c:pt idx="296">
                  <c:v>296</c:v>
                </c:pt>
                <c:pt idx="297">
                  <c:v>297</c:v>
                </c:pt>
                <c:pt idx="298">
                  <c:v>298</c:v>
                </c:pt>
                <c:pt idx="299">
                  <c:v>299</c:v>
                </c:pt>
                <c:pt idx="300">
                  <c:v>300</c:v>
                </c:pt>
                <c:pt idx="301">
                  <c:v>301</c:v>
                </c:pt>
                <c:pt idx="302">
                  <c:v>302</c:v>
                </c:pt>
                <c:pt idx="303">
                  <c:v>303</c:v>
                </c:pt>
                <c:pt idx="304">
                  <c:v>304</c:v>
                </c:pt>
                <c:pt idx="305">
                  <c:v>305</c:v>
                </c:pt>
                <c:pt idx="306">
                  <c:v>306</c:v>
                </c:pt>
                <c:pt idx="307">
                  <c:v>307</c:v>
                </c:pt>
                <c:pt idx="308">
                  <c:v>308</c:v>
                </c:pt>
                <c:pt idx="309">
                  <c:v>309</c:v>
                </c:pt>
                <c:pt idx="310">
                  <c:v>310</c:v>
                </c:pt>
                <c:pt idx="311">
                  <c:v>311</c:v>
                </c:pt>
                <c:pt idx="312">
                  <c:v>312</c:v>
                </c:pt>
                <c:pt idx="313">
                  <c:v>313</c:v>
                </c:pt>
                <c:pt idx="314">
                  <c:v>314</c:v>
                </c:pt>
                <c:pt idx="315">
                  <c:v>315</c:v>
                </c:pt>
                <c:pt idx="316">
                  <c:v>316</c:v>
                </c:pt>
                <c:pt idx="317">
                  <c:v>317</c:v>
                </c:pt>
                <c:pt idx="318">
                  <c:v>318</c:v>
                </c:pt>
                <c:pt idx="319">
                  <c:v>319</c:v>
                </c:pt>
                <c:pt idx="320">
                  <c:v>320</c:v>
                </c:pt>
                <c:pt idx="321">
                  <c:v>321</c:v>
                </c:pt>
                <c:pt idx="322">
                  <c:v>322</c:v>
                </c:pt>
                <c:pt idx="323">
                  <c:v>323</c:v>
                </c:pt>
                <c:pt idx="324">
                  <c:v>324</c:v>
                </c:pt>
                <c:pt idx="325">
                  <c:v>325</c:v>
                </c:pt>
                <c:pt idx="326">
                  <c:v>326</c:v>
                </c:pt>
                <c:pt idx="327">
                  <c:v>327</c:v>
                </c:pt>
                <c:pt idx="328">
                  <c:v>328</c:v>
                </c:pt>
                <c:pt idx="329">
                  <c:v>329</c:v>
                </c:pt>
                <c:pt idx="330">
                  <c:v>330</c:v>
                </c:pt>
                <c:pt idx="331">
                  <c:v>331</c:v>
                </c:pt>
                <c:pt idx="332">
                  <c:v>332</c:v>
                </c:pt>
                <c:pt idx="333">
                  <c:v>333</c:v>
                </c:pt>
                <c:pt idx="334">
                  <c:v>334</c:v>
                </c:pt>
                <c:pt idx="335">
                  <c:v>335</c:v>
                </c:pt>
                <c:pt idx="336">
                  <c:v>336</c:v>
                </c:pt>
                <c:pt idx="337">
                  <c:v>337</c:v>
                </c:pt>
                <c:pt idx="338">
                  <c:v>338</c:v>
                </c:pt>
                <c:pt idx="339">
                  <c:v>339</c:v>
                </c:pt>
                <c:pt idx="340">
                  <c:v>340</c:v>
                </c:pt>
                <c:pt idx="341">
                  <c:v>341</c:v>
                </c:pt>
                <c:pt idx="342">
                  <c:v>342</c:v>
                </c:pt>
                <c:pt idx="343">
                  <c:v>343</c:v>
                </c:pt>
                <c:pt idx="344">
                  <c:v>344</c:v>
                </c:pt>
                <c:pt idx="345">
                  <c:v>345</c:v>
                </c:pt>
                <c:pt idx="346">
                  <c:v>346</c:v>
                </c:pt>
                <c:pt idx="347">
                  <c:v>347</c:v>
                </c:pt>
                <c:pt idx="348">
                  <c:v>348</c:v>
                </c:pt>
                <c:pt idx="349">
                  <c:v>349</c:v>
                </c:pt>
                <c:pt idx="350">
                  <c:v>350</c:v>
                </c:pt>
                <c:pt idx="351">
                  <c:v>351</c:v>
                </c:pt>
                <c:pt idx="352">
                  <c:v>352</c:v>
                </c:pt>
                <c:pt idx="353">
                  <c:v>353</c:v>
                </c:pt>
                <c:pt idx="354">
                  <c:v>354</c:v>
                </c:pt>
                <c:pt idx="355">
                  <c:v>355</c:v>
                </c:pt>
                <c:pt idx="356">
                  <c:v>356</c:v>
                </c:pt>
                <c:pt idx="357">
                  <c:v>357</c:v>
                </c:pt>
                <c:pt idx="358">
                  <c:v>358</c:v>
                </c:pt>
                <c:pt idx="359">
                  <c:v>359</c:v>
                </c:pt>
                <c:pt idx="360">
                  <c:v>360</c:v>
                </c:pt>
                <c:pt idx="361">
                  <c:v>361</c:v>
                </c:pt>
                <c:pt idx="362">
                  <c:v>362</c:v>
                </c:pt>
                <c:pt idx="363">
                  <c:v>363</c:v>
                </c:pt>
                <c:pt idx="364">
                  <c:v>364</c:v>
                </c:pt>
                <c:pt idx="365">
                  <c:v>365</c:v>
                </c:pt>
                <c:pt idx="366">
                  <c:v>366</c:v>
                </c:pt>
                <c:pt idx="367">
                  <c:v>367</c:v>
                </c:pt>
                <c:pt idx="368">
                  <c:v>368</c:v>
                </c:pt>
                <c:pt idx="369">
                  <c:v>369</c:v>
                </c:pt>
                <c:pt idx="370">
                  <c:v>370</c:v>
                </c:pt>
                <c:pt idx="371">
                  <c:v>371</c:v>
                </c:pt>
                <c:pt idx="372">
                  <c:v>372</c:v>
                </c:pt>
                <c:pt idx="373">
                  <c:v>373</c:v>
                </c:pt>
                <c:pt idx="374">
                  <c:v>374</c:v>
                </c:pt>
                <c:pt idx="375">
                  <c:v>375</c:v>
                </c:pt>
                <c:pt idx="376">
                  <c:v>376</c:v>
                </c:pt>
                <c:pt idx="377">
                  <c:v>377</c:v>
                </c:pt>
                <c:pt idx="378">
                  <c:v>378</c:v>
                </c:pt>
                <c:pt idx="379">
                  <c:v>379</c:v>
                </c:pt>
                <c:pt idx="380">
                  <c:v>380</c:v>
                </c:pt>
                <c:pt idx="381">
                  <c:v>381</c:v>
                </c:pt>
                <c:pt idx="382">
                  <c:v>382</c:v>
                </c:pt>
                <c:pt idx="383">
                  <c:v>383</c:v>
                </c:pt>
                <c:pt idx="384">
                  <c:v>384</c:v>
                </c:pt>
                <c:pt idx="385">
                  <c:v>385</c:v>
                </c:pt>
                <c:pt idx="386">
                  <c:v>386</c:v>
                </c:pt>
                <c:pt idx="387">
                  <c:v>387</c:v>
                </c:pt>
                <c:pt idx="388">
                  <c:v>388</c:v>
                </c:pt>
                <c:pt idx="389">
                  <c:v>389</c:v>
                </c:pt>
                <c:pt idx="390">
                  <c:v>390</c:v>
                </c:pt>
                <c:pt idx="391">
                  <c:v>391</c:v>
                </c:pt>
                <c:pt idx="392">
                  <c:v>392</c:v>
                </c:pt>
                <c:pt idx="393">
                  <c:v>393</c:v>
                </c:pt>
                <c:pt idx="394">
                  <c:v>394</c:v>
                </c:pt>
                <c:pt idx="395">
                  <c:v>395</c:v>
                </c:pt>
                <c:pt idx="396">
                  <c:v>396</c:v>
                </c:pt>
                <c:pt idx="397">
                  <c:v>397</c:v>
                </c:pt>
                <c:pt idx="398">
                  <c:v>398</c:v>
                </c:pt>
                <c:pt idx="399">
                  <c:v>399</c:v>
                </c:pt>
                <c:pt idx="400">
                  <c:v>400</c:v>
                </c:pt>
                <c:pt idx="401">
                  <c:v>401</c:v>
                </c:pt>
                <c:pt idx="402">
                  <c:v>402</c:v>
                </c:pt>
                <c:pt idx="403">
                  <c:v>403</c:v>
                </c:pt>
                <c:pt idx="404">
                  <c:v>404</c:v>
                </c:pt>
                <c:pt idx="405">
                  <c:v>405</c:v>
                </c:pt>
                <c:pt idx="406">
                  <c:v>406</c:v>
                </c:pt>
                <c:pt idx="407">
                  <c:v>407</c:v>
                </c:pt>
                <c:pt idx="408">
                  <c:v>408</c:v>
                </c:pt>
                <c:pt idx="409">
                  <c:v>409</c:v>
                </c:pt>
                <c:pt idx="410">
                  <c:v>410</c:v>
                </c:pt>
                <c:pt idx="411">
                  <c:v>411</c:v>
                </c:pt>
                <c:pt idx="412">
                  <c:v>412</c:v>
                </c:pt>
                <c:pt idx="413">
                  <c:v>413</c:v>
                </c:pt>
                <c:pt idx="414">
                  <c:v>414</c:v>
                </c:pt>
                <c:pt idx="415">
                  <c:v>415</c:v>
                </c:pt>
                <c:pt idx="416">
                  <c:v>416</c:v>
                </c:pt>
                <c:pt idx="417">
                  <c:v>417</c:v>
                </c:pt>
                <c:pt idx="418">
                  <c:v>418</c:v>
                </c:pt>
                <c:pt idx="419">
                  <c:v>419</c:v>
                </c:pt>
                <c:pt idx="420">
                  <c:v>420</c:v>
                </c:pt>
                <c:pt idx="421">
                  <c:v>421</c:v>
                </c:pt>
                <c:pt idx="422">
                  <c:v>422</c:v>
                </c:pt>
                <c:pt idx="423">
                  <c:v>423</c:v>
                </c:pt>
                <c:pt idx="424">
                  <c:v>424</c:v>
                </c:pt>
                <c:pt idx="425">
                  <c:v>425</c:v>
                </c:pt>
                <c:pt idx="426">
                  <c:v>426</c:v>
                </c:pt>
                <c:pt idx="427">
                  <c:v>427</c:v>
                </c:pt>
                <c:pt idx="428">
                  <c:v>428</c:v>
                </c:pt>
                <c:pt idx="429">
                  <c:v>429</c:v>
                </c:pt>
                <c:pt idx="430">
                  <c:v>430</c:v>
                </c:pt>
                <c:pt idx="431">
                  <c:v>431</c:v>
                </c:pt>
                <c:pt idx="432">
                  <c:v>432</c:v>
                </c:pt>
                <c:pt idx="433">
                  <c:v>433</c:v>
                </c:pt>
                <c:pt idx="434">
                  <c:v>434</c:v>
                </c:pt>
                <c:pt idx="435">
                  <c:v>435</c:v>
                </c:pt>
                <c:pt idx="436">
                  <c:v>436</c:v>
                </c:pt>
                <c:pt idx="437">
                  <c:v>437</c:v>
                </c:pt>
                <c:pt idx="438">
                  <c:v>438</c:v>
                </c:pt>
                <c:pt idx="439">
                  <c:v>439</c:v>
                </c:pt>
                <c:pt idx="440">
                  <c:v>440</c:v>
                </c:pt>
                <c:pt idx="441">
                  <c:v>441</c:v>
                </c:pt>
                <c:pt idx="442">
                  <c:v>442</c:v>
                </c:pt>
                <c:pt idx="443">
                  <c:v>443</c:v>
                </c:pt>
                <c:pt idx="444">
                  <c:v>444</c:v>
                </c:pt>
                <c:pt idx="445">
                  <c:v>445</c:v>
                </c:pt>
                <c:pt idx="446">
                  <c:v>446</c:v>
                </c:pt>
                <c:pt idx="447">
                  <c:v>447</c:v>
                </c:pt>
                <c:pt idx="448">
                  <c:v>448</c:v>
                </c:pt>
                <c:pt idx="449">
                  <c:v>449</c:v>
                </c:pt>
                <c:pt idx="450">
                  <c:v>450</c:v>
                </c:pt>
                <c:pt idx="451">
                  <c:v>451</c:v>
                </c:pt>
                <c:pt idx="452">
                  <c:v>452</c:v>
                </c:pt>
                <c:pt idx="453">
                  <c:v>453</c:v>
                </c:pt>
                <c:pt idx="454">
                  <c:v>454</c:v>
                </c:pt>
                <c:pt idx="455">
                  <c:v>455</c:v>
                </c:pt>
                <c:pt idx="456">
                  <c:v>456</c:v>
                </c:pt>
                <c:pt idx="457">
                  <c:v>457</c:v>
                </c:pt>
                <c:pt idx="458">
                  <c:v>458</c:v>
                </c:pt>
                <c:pt idx="459">
                  <c:v>459</c:v>
                </c:pt>
                <c:pt idx="460">
                  <c:v>460</c:v>
                </c:pt>
                <c:pt idx="461">
                  <c:v>461</c:v>
                </c:pt>
                <c:pt idx="462">
                  <c:v>462</c:v>
                </c:pt>
                <c:pt idx="463">
                  <c:v>463</c:v>
                </c:pt>
                <c:pt idx="464">
                  <c:v>464</c:v>
                </c:pt>
                <c:pt idx="465">
                  <c:v>465</c:v>
                </c:pt>
                <c:pt idx="466">
                  <c:v>466</c:v>
                </c:pt>
                <c:pt idx="467">
                  <c:v>467</c:v>
                </c:pt>
                <c:pt idx="468">
                  <c:v>468</c:v>
                </c:pt>
                <c:pt idx="469">
                  <c:v>469</c:v>
                </c:pt>
                <c:pt idx="470">
                  <c:v>470</c:v>
                </c:pt>
                <c:pt idx="471">
                  <c:v>471</c:v>
                </c:pt>
                <c:pt idx="472">
                  <c:v>472</c:v>
                </c:pt>
                <c:pt idx="473">
                  <c:v>473</c:v>
                </c:pt>
                <c:pt idx="474">
                  <c:v>474</c:v>
                </c:pt>
                <c:pt idx="475">
                  <c:v>475</c:v>
                </c:pt>
                <c:pt idx="476">
                  <c:v>476</c:v>
                </c:pt>
                <c:pt idx="477">
                  <c:v>477</c:v>
                </c:pt>
                <c:pt idx="478">
                  <c:v>478</c:v>
                </c:pt>
                <c:pt idx="479">
                  <c:v>479</c:v>
                </c:pt>
                <c:pt idx="480">
                  <c:v>480</c:v>
                </c:pt>
                <c:pt idx="481">
                  <c:v>481</c:v>
                </c:pt>
                <c:pt idx="482">
                  <c:v>482</c:v>
                </c:pt>
                <c:pt idx="483">
                  <c:v>483</c:v>
                </c:pt>
                <c:pt idx="484">
                  <c:v>484</c:v>
                </c:pt>
                <c:pt idx="485">
                  <c:v>485</c:v>
                </c:pt>
                <c:pt idx="486">
                  <c:v>486</c:v>
                </c:pt>
                <c:pt idx="487">
                  <c:v>487</c:v>
                </c:pt>
                <c:pt idx="488">
                  <c:v>488</c:v>
                </c:pt>
                <c:pt idx="489">
                  <c:v>489</c:v>
                </c:pt>
                <c:pt idx="490">
                  <c:v>490</c:v>
                </c:pt>
                <c:pt idx="491">
                  <c:v>491</c:v>
                </c:pt>
                <c:pt idx="492">
                  <c:v>492</c:v>
                </c:pt>
                <c:pt idx="493">
                  <c:v>493</c:v>
                </c:pt>
                <c:pt idx="494">
                  <c:v>494</c:v>
                </c:pt>
                <c:pt idx="495">
                  <c:v>495</c:v>
                </c:pt>
                <c:pt idx="496">
                  <c:v>496</c:v>
                </c:pt>
                <c:pt idx="497">
                  <c:v>497</c:v>
                </c:pt>
                <c:pt idx="498">
                  <c:v>498</c:v>
                </c:pt>
                <c:pt idx="499">
                  <c:v>499</c:v>
                </c:pt>
                <c:pt idx="500">
                  <c:v>500</c:v>
                </c:pt>
                <c:pt idx="501">
                  <c:v>501</c:v>
                </c:pt>
                <c:pt idx="502">
                  <c:v>502</c:v>
                </c:pt>
                <c:pt idx="503">
                  <c:v>503</c:v>
                </c:pt>
                <c:pt idx="504">
                  <c:v>504</c:v>
                </c:pt>
                <c:pt idx="505">
                  <c:v>505</c:v>
                </c:pt>
                <c:pt idx="506">
                  <c:v>506</c:v>
                </c:pt>
                <c:pt idx="507">
                  <c:v>507</c:v>
                </c:pt>
                <c:pt idx="508">
                  <c:v>508</c:v>
                </c:pt>
                <c:pt idx="509">
                  <c:v>509</c:v>
                </c:pt>
                <c:pt idx="510">
                  <c:v>510</c:v>
                </c:pt>
                <c:pt idx="511">
                  <c:v>511</c:v>
                </c:pt>
                <c:pt idx="512">
                  <c:v>512</c:v>
                </c:pt>
                <c:pt idx="513">
                  <c:v>513</c:v>
                </c:pt>
                <c:pt idx="514">
                  <c:v>514</c:v>
                </c:pt>
                <c:pt idx="515">
                  <c:v>515</c:v>
                </c:pt>
                <c:pt idx="516">
                  <c:v>516</c:v>
                </c:pt>
                <c:pt idx="517">
                  <c:v>517</c:v>
                </c:pt>
                <c:pt idx="518">
                  <c:v>518</c:v>
                </c:pt>
                <c:pt idx="519">
                  <c:v>519</c:v>
                </c:pt>
                <c:pt idx="520">
                  <c:v>520</c:v>
                </c:pt>
                <c:pt idx="521">
                  <c:v>521</c:v>
                </c:pt>
                <c:pt idx="522">
                  <c:v>522</c:v>
                </c:pt>
                <c:pt idx="523">
                  <c:v>523</c:v>
                </c:pt>
                <c:pt idx="524">
                  <c:v>524</c:v>
                </c:pt>
                <c:pt idx="525">
                  <c:v>525</c:v>
                </c:pt>
                <c:pt idx="526">
                  <c:v>526</c:v>
                </c:pt>
                <c:pt idx="527">
                  <c:v>527</c:v>
                </c:pt>
                <c:pt idx="528">
                  <c:v>528</c:v>
                </c:pt>
                <c:pt idx="529">
                  <c:v>529</c:v>
                </c:pt>
                <c:pt idx="530">
                  <c:v>530</c:v>
                </c:pt>
                <c:pt idx="531">
                  <c:v>531</c:v>
                </c:pt>
                <c:pt idx="532">
                  <c:v>532</c:v>
                </c:pt>
                <c:pt idx="533">
                  <c:v>533</c:v>
                </c:pt>
                <c:pt idx="534">
                  <c:v>534</c:v>
                </c:pt>
                <c:pt idx="535">
                  <c:v>535</c:v>
                </c:pt>
                <c:pt idx="536">
                  <c:v>536</c:v>
                </c:pt>
                <c:pt idx="537">
                  <c:v>537</c:v>
                </c:pt>
                <c:pt idx="538">
                  <c:v>538</c:v>
                </c:pt>
                <c:pt idx="539">
                  <c:v>539</c:v>
                </c:pt>
                <c:pt idx="540">
                  <c:v>540</c:v>
                </c:pt>
                <c:pt idx="541">
                  <c:v>541</c:v>
                </c:pt>
                <c:pt idx="542">
                  <c:v>542</c:v>
                </c:pt>
                <c:pt idx="543">
                  <c:v>543</c:v>
                </c:pt>
                <c:pt idx="544">
                  <c:v>544</c:v>
                </c:pt>
                <c:pt idx="545">
                  <c:v>545</c:v>
                </c:pt>
                <c:pt idx="546">
                  <c:v>546</c:v>
                </c:pt>
                <c:pt idx="547">
                  <c:v>547</c:v>
                </c:pt>
                <c:pt idx="548">
                  <c:v>548</c:v>
                </c:pt>
                <c:pt idx="549">
                  <c:v>549</c:v>
                </c:pt>
                <c:pt idx="550">
                  <c:v>550</c:v>
                </c:pt>
                <c:pt idx="551">
                  <c:v>551</c:v>
                </c:pt>
                <c:pt idx="552">
                  <c:v>552</c:v>
                </c:pt>
                <c:pt idx="553">
                  <c:v>553</c:v>
                </c:pt>
                <c:pt idx="554">
                  <c:v>554</c:v>
                </c:pt>
                <c:pt idx="555">
                  <c:v>555</c:v>
                </c:pt>
                <c:pt idx="556">
                  <c:v>556</c:v>
                </c:pt>
                <c:pt idx="557">
                  <c:v>557</c:v>
                </c:pt>
                <c:pt idx="558">
                  <c:v>558</c:v>
                </c:pt>
                <c:pt idx="559">
                  <c:v>559</c:v>
                </c:pt>
                <c:pt idx="560">
                  <c:v>560</c:v>
                </c:pt>
                <c:pt idx="561">
                  <c:v>561</c:v>
                </c:pt>
                <c:pt idx="562">
                  <c:v>562</c:v>
                </c:pt>
                <c:pt idx="563">
                  <c:v>563</c:v>
                </c:pt>
                <c:pt idx="564">
                  <c:v>564</c:v>
                </c:pt>
                <c:pt idx="565">
                  <c:v>565</c:v>
                </c:pt>
                <c:pt idx="566">
                  <c:v>566</c:v>
                </c:pt>
                <c:pt idx="567">
                  <c:v>567</c:v>
                </c:pt>
                <c:pt idx="568">
                  <c:v>568</c:v>
                </c:pt>
                <c:pt idx="569">
                  <c:v>569</c:v>
                </c:pt>
                <c:pt idx="570">
                  <c:v>570</c:v>
                </c:pt>
                <c:pt idx="571">
                  <c:v>571</c:v>
                </c:pt>
                <c:pt idx="572">
                  <c:v>572</c:v>
                </c:pt>
                <c:pt idx="573">
                  <c:v>573</c:v>
                </c:pt>
                <c:pt idx="574">
                  <c:v>574</c:v>
                </c:pt>
                <c:pt idx="575">
                  <c:v>575</c:v>
                </c:pt>
                <c:pt idx="576">
                  <c:v>576</c:v>
                </c:pt>
                <c:pt idx="577">
                  <c:v>577</c:v>
                </c:pt>
                <c:pt idx="578">
                  <c:v>578</c:v>
                </c:pt>
                <c:pt idx="579">
                  <c:v>579</c:v>
                </c:pt>
                <c:pt idx="580">
                  <c:v>580</c:v>
                </c:pt>
                <c:pt idx="581">
                  <c:v>581</c:v>
                </c:pt>
                <c:pt idx="582">
                  <c:v>582</c:v>
                </c:pt>
                <c:pt idx="583">
                  <c:v>583</c:v>
                </c:pt>
                <c:pt idx="584">
                  <c:v>584</c:v>
                </c:pt>
                <c:pt idx="585">
                  <c:v>585</c:v>
                </c:pt>
                <c:pt idx="586">
                  <c:v>586</c:v>
                </c:pt>
                <c:pt idx="587">
                  <c:v>587</c:v>
                </c:pt>
                <c:pt idx="588">
                  <c:v>588</c:v>
                </c:pt>
                <c:pt idx="589">
                  <c:v>589</c:v>
                </c:pt>
                <c:pt idx="590">
                  <c:v>590</c:v>
                </c:pt>
                <c:pt idx="591">
                  <c:v>591</c:v>
                </c:pt>
                <c:pt idx="592">
                  <c:v>592</c:v>
                </c:pt>
                <c:pt idx="593">
                  <c:v>593</c:v>
                </c:pt>
                <c:pt idx="594">
                  <c:v>594</c:v>
                </c:pt>
                <c:pt idx="595">
                  <c:v>595</c:v>
                </c:pt>
                <c:pt idx="596">
                  <c:v>596</c:v>
                </c:pt>
                <c:pt idx="597">
                  <c:v>597</c:v>
                </c:pt>
                <c:pt idx="598">
                  <c:v>598</c:v>
                </c:pt>
                <c:pt idx="599">
                  <c:v>599</c:v>
                </c:pt>
                <c:pt idx="600">
                  <c:v>600</c:v>
                </c:pt>
                <c:pt idx="601">
                  <c:v>601</c:v>
                </c:pt>
                <c:pt idx="602">
                  <c:v>602</c:v>
                </c:pt>
                <c:pt idx="603">
                  <c:v>603</c:v>
                </c:pt>
                <c:pt idx="604">
                  <c:v>604</c:v>
                </c:pt>
                <c:pt idx="605">
                  <c:v>605</c:v>
                </c:pt>
                <c:pt idx="606">
                  <c:v>606</c:v>
                </c:pt>
                <c:pt idx="607">
                  <c:v>607</c:v>
                </c:pt>
                <c:pt idx="608">
                  <c:v>608</c:v>
                </c:pt>
                <c:pt idx="609">
                  <c:v>609</c:v>
                </c:pt>
                <c:pt idx="610">
                  <c:v>610</c:v>
                </c:pt>
                <c:pt idx="611">
                  <c:v>611</c:v>
                </c:pt>
                <c:pt idx="612">
                  <c:v>612</c:v>
                </c:pt>
                <c:pt idx="613">
                  <c:v>613</c:v>
                </c:pt>
                <c:pt idx="614">
                  <c:v>614</c:v>
                </c:pt>
                <c:pt idx="615">
                  <c:v>615</c:v>
                </c:pt>
                <c:pt idx="616">
                  <c:v>616</c:v>
                </c:pt>
                <c:pt idx="617">
                  <c:v>617</c:v>
                </c:pt>
                <c:pt idx="618">
                  <c:v>618</c:v>
                </c:pt>
                <c:pt idx="619">
                  <c:v>619</c:v>
                </c:pt>
                <c:pt idx="620">
                  <c:v>620</c:v>
                </c:pt>
                <c:pt idx="621">
                  <c:v>621</c:v>
                </c:pt>
                <c:pt idx="622">
                  <c:v>622</c:v>
                </c:pt>
                <c:pt idx="623">
                  <c:v>623</c:v>
                </c:pt>
                <c:pt idx="624">
                  <c:v>624</c:v>
                </c:pt>
                <c:pt idx="625">
                  <c:v>625</c:v>
                </c:pt>
                <c:pt idx="626">
                  <c:v>626</c:v>
                </c:pt>
                <c:pt idx="627">
                  <c:v>627</c:v>
                </c:pt>
                <c:pt idx="628">
                  <c:v>628</c:v>
                </c:pt>
                <c:pt idx="629">
                  <c:v>629</c:v>
                </c:pt>
                <c:pt idx="630">
                  <c:v>630</c:v>
                </c:pt>
                <c:pt idx="631">
                  <c:v>631</c:v>
                </c:pt>
                <c:pt idx="632">
                  <c:v>632</c:v>
                </c:pt>
                <c:pt idx="633">
                  <c:v>633</c:v>
                </c:pt>
                <c:pt idx="634">
                  <c:v>634</c:v>
                </c:pt>
                <c:pt idx="635">
                  <c:v>635</c:v>
                </c:pt>
                <c:pt idx="636">
                  <c:v>636</c:v>
                </c:pt>
                <c:pt idx="637">
                  <c:v>637</c:v>
                </c:pt>
                <c:pt idx="638">
                  <c:v>638</c:v>
                </c:pt>
                <c:pt idx="639">
                  <c:v>639</c:v>
                </c:pt>
                <c:pt idx="640">
                  <c:v>640</c:v>
                </c:pt>
                <c:pt idx="641">
                  <c:v>641</c:v>
                </c:pt>
                <c:pt idx="642">
                  <c:v>642</c:v>
                </c:pt>
                <c:pt idx="643">
                  <c:v>643</c:v>
                </c:pt>
                <c:pt idx="644">
                  <c:v>644</c:v>
                </c:pt>
                <c:pt idx="645">
                  <c:v>645</c:v>
                </c:pt>
                <c:pt idx="646">
                  <c:v>646</c:v>
                </c:pt>
                <c:pt idx="647">
                  <c:v>647</c:v>
                </c:pt>
                <c:pt idx="648">
                  <c:v>648</c:v>
                </c:pt>
                <c:pt idx="649">
                  <c:v>649</c:v>
                </c:pt>
                <c:pt idx="650">
                  <c:v>650</c:v>
                </c:pt>
                <c:pt idx="651">
                  <c:v>651</c:v>
                </c:pt>
                <c:pt idx="652">
                  <c:v>652</c:v>
                </c:pt>
                <c:pt idx="653">
                  <c:v>653</c:v>
                </c:pt>
                <c:pt idx="654">
                  <c:v>654</c:v>
                </c:pt>
                <c:pt idx="655">
                  <c:v>655</c:v>
                </c:pt>
                <c:pt idx="656">
                  <c:v>656</c:v>
                </c:pt>
                <c:pt idx="657">
                  <c:v>657</c:v>
                </c:pt>
                <c:pt idx="658">
                  <c:v>658</c:v>
                </c:pt>
                <c:pt idx="659">
                  <c:v>659</c:v>
                </c:pt>
                <c:pt idx="660">
                  <c:v>660</c:v>
                </c:pt>
                <c:pt idx="661">
                  <c:v>661</c:v>
                </c:pt>
                <c:pt idx="662">
                  <c:v>662</c:v>
                </c:pt>
                <c:pt idx="663">
                  <c:v>663</c:v>
                </c:pt>
                <c:pt idx="664">
                  <c:v>664</c:v>
                </c:pt>
                <c:pt idx="665">
                  <c:v>665</c:v>
                </c:pt>
                <c:pt idx="666">
                  <c:v>666</c:v>
                </c:pt>
                <c:pt idx="667">
                  <c:v>667</c:v>
                </c:pt>
                <c:pt idx="668">
                  <c:v>668</c:v>
                </c:pt>
                <c:pt idx="669">
                  <c:v>669</c:v>
                </c:pt>
                <c:pt idx="670">
                  <c:v>670</c:v>
                </c:pt>
                <c:pt idx="671">
                  <c:v>671</c:v>
                </c:pt>
                <c:pt idx="672">
                  <c:v>672</c:v>
                </c:pt>
                <c:pt idx="673">
                  <c:v>673</c:v>
                </c:pt>
                <c:pt idx="674">
                  <c:v>674</c:v>
                </c:pt>
                <c:pt idx="675">
                  <c:v>675</c:v>
                </c:pt>
                <c:pt idx="676">
                  <c:v>676</c:v>
                </c:pt>
                <c:pt idx="677">
                  <c:v>677</c:v>
                </c:pt>
                <c:pt idx="678">
                  <c:v>678</c:v>
                </c:pt>
                <c:pt idx="679">
                  <c:v>679</c:v>
                </c:pt>
                <c:pt idx="680">
                  <c:v>680</c:v>
                </c:pt>
                <c:pt idx="681">
                  <c:v>681</c:v>
                </c:pt>
                <c:pt idx="682">
                  <c:v>682</c:v>
                </c:pt>
                <c:pt idx="683">
                  <c:v>683</c:v>
                </c:pt>
                <c:pt idx="684">
                  <c:v>684</c:v>
                </c:pt>
                <c:pt idx="685">
                  <c:v>685</c:v>
                </c:pt>
                <c:pt idx="686">
                  <c:v>686</c:v>
                </c:pt>
                <c:pt idx="687">
                  <c:v>687</c:v>
                </c:pt>
                <c:pt idx="688">
                  <c:v>688</c:v>
                </c:pt>
                <c:pt idx="689">
                  <c:v>689</c:v>
                </c:pt>
                <c:pt idx="690">
                  <c:v>690</c:v>
                </c:pt>
                <c:pt idx="691">
                  <c:v>691</c:v>
                </c:pt>
                <c:pt idx="692">
                  <c:v>692</c:v>
                </c:pt>
                <c:pt idx="693">
                  <c:v>693</c:v>
                </c:pt>
                <c:pt idx="694">
                  <c:v>694</c:v>
                </c:pt>
                <c:pt idx="695">
                  <c:v>695</c:v>
                </c:pt>
                <c:pt idx="696">
                  <c:v>696</c:v>
                </c:pt>
                <c:pt idx="697">
                  <c:v>697</c:v>
                </c:pt>
                <c:pt idx="698">
                  <c:v>698</c:v>
                </c:pt>
                <c:pt idx="699">
                  <c:v>699</c:v>
                </c:pt>
                <c:pt idx="700">
                  <c:v>700</c:v>
                </c:pt>
                <c:pt idx="701">
                  <c:v>701</c:v>
                </c:pt>
                <c:pt idx="702">
                  <c:v>702</c:v>
                </c:pt>
                <c:pt idx="703">
                  <c:v>703</c:v>
                </c:pt>
                <c:pt idx="704">
                  <c:v>704</c:v>
                </c:pt>
                <c:pt idx="705">
                  <c:v>705</c:v>
                </c:pt>
                <c:pt idx="706">
                  <c:v>706</c:v>
                </c:pt>
                <c:pt idx="707">
                  <c:v>707</c:v>
                </c:pt>
                <c:pt idx="708">
                  <c:v>708</c:v>
                </c:pt>
                <c:pt idx="709">
                  <c:v>709</c:v>
                </c:pt>
                <c:pt idx="710">
                  <c:v>710</c:v>
                </c:pt>
                <c:pt idx="711">
                  <c:v>711</c:v>
                </c:pt>
                <c:pt idx="712">
                  <c:v>712</c:v>
                </c:pt>
                <c:pt idx="713">
                  <c:v>713</c:v>
                </c:pt>
                <c:pt idx="714">
                  <c:v>714</c:v>
                </c:pt>
                <c:pt idx="715">
                  <c:v>715</c:v>
                </c:pt>
                <c:pt idx="716">
                  <c:v>716</c:v>
                </c:pt>
                <c:pt idx="717">
                  <c:v>717</c:v>
                </c:pt>
                <c:pt idx="718">
                  <c:v>718</c:v>
                </c:pt>
                <c:pt idx="719">
                  <c:v>719</c:v>
                </c:pt>
                <c:pt idx="720">
                  <c:v>720</c:v>
                </c:pt>
                <c:pt idx="721">
                  <c:v>721</c:v>
                </c:pt>
                <c:pt idx="722">
                  <c:v>722</c:v>
                </c:pt>
                <c:pt idx="723">
                  <c:v>723</c:v>
                </c:pt>
                <c:pt idx="724">
                  <c:v>724</c:v>
                </c:pt>
                <c:pt idx="725">
                  <c:v>725</c:v>
                </c:pt>
                <c:pt idx="726">
                  <c:v>726</c:v>
                </c:pt>
                <c:pt idx="727">
                  <c:v>727</c:v>
                </c:pt>
                <c:pt idx="728">
                  <c:v>728</c:v>
                </c:pt>
                <c:pt idx="729">
                  <c:v>729</c:v>
                </c:pt>
                <c:pt idx="730">
                  <c:v>730</c:v>
                </c:pt>
                <c:pt idx="731">
                  <c:v>731</c:v>
                </c:pt>
                <c:pt idx="732">
                  <c:v>732</c:v>
                </c:pt>
                <c:pt idx="733">
                  <c:v>733</c:v>
                </c:pt>
                <c:pt idx="734">
                  <c:v>734</c:v>
                </c:pt>
                <c:pt idx="735">
                  <c:v>735</c:v>
                </c:pt>
                <c:pt idx="736">
                  <c:v>736</c:v>
                </c:pt>
                <c:pt idx="737">
                  <c:v>737</c:v>
                </c:pt>
                <c:pt idx="738">
                  <c:v>738</c:v>
                </c:pt>
                <c:pt idx="739">
                  <c:v>739</c:v>
                </c:pt>
                <c:pt idx="740">
                  <c:v>740</c:v>
                </c:pt>
                <c:pt idx="741">
                  <c:v>741</c:v>
                </c:pt>
                <c:pt idx="742">
                  <c:v>742</c:v>
                </c:pt>
                <c:pt idx="743">
                  <c:v>743</c:v>
                </c:pt>
                <c:pt idx="744">
                  <c:v>744</c:v>
                </c:pt>
                <c:pt idx="745">
                  <c:v>745</c:v>
                </c:pt>
                <c:pt idx="746">
                  <c:v>746</c:v>
                </c:pt>
                <c:pt idx="747">
                  <c:v>747</c:v>
                </c:pt>
                <c:pt idx="748">
                  <c:v>748</c:v>
                </c:pt>
                <c:pt idx="749">
                  <c:v>749</c:v>
                </c:pt>
                <c:pt idx="750">
                  <c:v>750</c:v>
                </c:pt>
                <c:pt idx="751">
                  <c:v>751</c:v>
                </c:pt>
                <c:pt idx="752">
                  <c:v>752</c:v>
                </c:pt>
                <c:pt idx="753">
                  <c:v>753</c:v>
                </c:pt>
                <c:pt idx="754">
                  <c:v>754</c:v>
                </c:pt>
                <c:pt idx="755">
                  <c:v>755</c:v>
                </c:pt>
                <c:pt idx="756">
                  <c:v>756</c:v>
                </c:pt>
                <c:pt idx="757">
                  <c:v>757</c:v>
                </c:pt>
                <c:pt idx="758">
                  <c:v>758</c:v>
                </c:pt>
                <c:pt idx="759">
                  <c:v>759</c:v>
                </c:pt>
                <c:pt idx="760">
                  <c:v>760</c:v>
                </c:pt>
                <c:pt idx="761">
                  <c:v>761</c:v>
                </c:pt>
                <c:pt idx="762">
                  <c:v>762</c:v>
                </c:pt>
                <c:pt idx="763">
                  <c:v>763</c:v>
                </c:pt>
                <c:pt idx="764">
                  <c:v>764</c:v>
                </c:pt>
                <c:pt idx="765">
                  <c:v>765</c:v>
                </c:pt>
                <c:pt idx="766">
                  <c:v>766</c:v>
                </c:pt>
                <c:pt idx="767">
                  <c:v>767</c:v>
                </c:pt>
                <c:pt idx="768">
                  <c:v>768</c:v>
                </c:pt>
                <c:pt idx="769">
                  <c:v>769</c:v>
                </c:pt>
                <c:pt idx="770">
                  <c:v>770</c:v>
                </c:pt>
                <c:pt idx="771">
                  <c:v>771</c:v>
                </c:pt>
                <c:pt idx="772">
                  <c:v>772</c:v>
                </c:pt>
                <c:pt idx="773">
                  <c:v>773</c:v>
                </c:pt>
                <c:pt idx="774">
                  <c:v>774</c:v>
                </c:pt>
                <c:pt idx="775">
                  <c:v>775</c:v>
                </c:pt>
                <c:pt idx="776">
                  <c:v>776</c:v>
                </c:pt>
                <c:pt idx="777">
                  <c:v>777</c:v>
                </c:pt>
                <c:pt idx="778">
                  <c:v>778</c:v>
                </c:pt>
                <c:pt idx="779">
                  <c:v>779</c:v>
                </c:pt>
                <c:pt idx="780">
                  <c:v>780</c:v>
                </c:pt>
                <c:pt idx="781">
                  <c:v>781</c:v>
                </c:pt>
                <c:pt idx="782">
                  <c:v>782</c:v>
                </c:pt>
                <c:pt idx="783">
                  <c:v>783</c:v>
                </c:pt>
                <c:pt idx="784">
                  <c:v>784</c:v>
                </c:pt>
                <c:pt idx="785">
                  <c:v>785</c:v>
                </c:pt>
                <c:pt idx="786">
                  <c:v>786</c:v>
                </c:pt>
                <c:pt idx="787">
                  <c:v>787</c:v>
                </c:pt>
                <c:pt idx="788">
                  <c:v>788</c:v>
                </c:pt>
                <c:pt idx="789">
                  <c:v>789</c:v>
                </c:pt>
                <c:pt idx="790">
                  <c:v>790</c:v>
                </c:pt>
                <c:pt idx="791">
                  <c:v>791</c:v>
                </c:pt>
                <c:pt idx="792">
                  <c:v>792</c:v>
                </c:pt>
                <c:pt idx="793">
                  <c:v>793</c:v>
                </c:pt>
                <c:pt idx="794">
                  <c:v>794</c:v>
                </c:pt>
                <c:pt idx="795">
                  <c:v>795</c:v>
                </c:pt>
                <c:pt idx="796">
                  <c:v>796</c:v>
                </c:pt>
                <c:pt idx="797">
                  <c:v>797</c:v>
                </c:pt>
                <c:pt idx="798">
                  <c:v>798</c:v>
                </c:pt>
                <c:pt idx="799">
                  <c:v>799</c:v>
                </c:pt>
                <c:pt idx="800">
                  <c:v>800</c:v>
                </c:pt>
                <c:pt idx="801">
                  <c:v>801</c:v>
                </c:pt>
                <c:pt idx="802">
                  <c:v>802</c:v>
                </c:pt>
                <c:pt idx="803">
                  <c:v>803</c:v>
                </c:pt>
                <c:pt idx="804">
                  <c:v>804</c:v>
                </c:pt>
                <c:pt idx="805">
                  <c:v>805</c:v>
                </c:pt>
                <c:pt idx="806">
                  <c:v>806</c:v>
                </c:pt>
                <c:pt idx="807">
                  <c:v>807</c:v>
                </c:pt>
                <c:pt idx="808">
                  <c:v>808</c:v>
                </c:pt>
                <c:pt idx="809">
                  <c:v>809</c:v>
                </c:pt>
                <c:pt idx="810">
                  <c:v>810</c:v>
                </c:pt>
                <c:pt idx="811">
                  <c:v>811</c:v>
                </c:pt>
                <c:pt idx="812">
                  <c:v>812</c:v>
                </c:pt>
                <c:pt idx="813">
                  <c:v>813</c:v>
                </c:pt>
                <c:pt idx="814">
                  <c:v>814</c:v>
                </c:pt>
                <c:pt idx="815">
                  <c:v>815</c:v>
                </c:pt>
                <c:pt idx="816">
                  <c:v>816</c:v>
                </c:pt>
                <c:pt idx="817">
                  <c:v>817</c:v>
                </c:pt>
                <c:pt idx="818">
                  <c:v>818</c:v>
                </c:pt>
                <c:pt idx="819">
                  <c:v>819</c:v>
                </c:pt>
                <c:pt idx="820">
                  <c:v>820</c:v>
                </c:pt>
                <c:pt idx="821">
                  <c:v>821</c:v>
                </c:pt>
                <c:pt idx="822">
                  <c:v>822</c:v>
                </c:pt>
                <c:pt idx="823">
                  <c:v>823</c:v>
                </c:pt>
                <c:pt idx="824">
                  <c:v>824</c:v>
                </c:pt>
                <c:pt idx="825">
                  <c:v>825</c:v>
                </c:pt>
                <c:pt idx="826">
                  <c:v>826</c:v>
                </c:pt>
                <c:pt idx="827">
                  <c:v>827</c:v>
                </c:pt>
                <c:pt idx="828">
                  <c:v>828</c:v>
                </c:pt>
                <c:pt idx="829">
                  <c:v>829</c:v>
                </c:pt>
                <c:pt idx="830">
                  <c:v>830</c:v>
                </c:pt>
                <c:pt idx="831">
                  <c:v>831</c:v>
                </c:pt>
                <c:pt idx="832">
                  <c:v>832</c:v>
                </c:pt>
                <c:pt idx="833">
                  <c:v>833</c:v>
                </c:pt>
                <c:pt idx="834">
                  <c:v>834</c:v>
                </c:pt>
                <c:pt idx="835">
                  <c:v>835</c:v>
                </c:pt>
                <c:pt idx="836">
                  <c:v>836</c:v>
                </c:pt>
                <c:pt idx="837">
                  <c:v>837</c:v>
                </c:pt>
                <c:pt idx="838">
                  <c:v>838</c:v>
                </c:pt>
                <c:pt idx="839">
                  <c:v>839</c:v>
                </c:pt>
                <c:pt idx="840">
                  <c:v>840</c:v>
                </c:pt>
                <c:pt idx="841">
                  <c:v>841</c:v>
                </c:pt>
                <c:pt idx="842">
                  <c:v>842</c:v>
                </c:pt>
                <c:pt idx="843">
                  <c:v>843</c:v>
                </c:pt>
                <c:pt idx="844">
                  <c:v>844</c:v>
                </c:pt>
                <c:pt idx="845">
                  <c:v>845</c:v>
                </c:pt>
                <c:pt idx="846">
                  <c:v>846</c:v>
                </c:pt>
                <c:pt idx="847">
                  <c:v>847</c:v>
                </c:pt>
                <c:pt idx="848">
                  <c:v>848</c:v>
                </c:pt>
                <c:pt idx="849">
                  <c:v>849</c:v>
                </c:pt>
                <c:pt idx="850">
                  <c:v>850</c:v>
                </c:pt>
                <c:pt idx="851">
                  <c:v>851</c:v>
                </c:pt>
                <c:pt idx="852">
                  <c:v>852</c:v>
                </c:pt>
                <c:pt idx="853">
                  <c:v>853</c:v>
                </c:pt>
                <c:pt idx="854">
                  <c:v>854</c:v>
                </c:pt>
                <c:pt idx="855">
                  <c:v>855</c:v>
                </c:pt>
                <c:pt idx="856">
                  <c:v>856</c:v>
                </c:pt>
                <c:pt idx="857">
                  <c:v>857</c:v>
                </c:pt>
                <c:pt idx="858">
                  <c:v>858</c:v>
                </c:pt>
                <c:pt idx="859">
                  <c:v>859</c:v>
                </c:pt>
                <c:pt idx="860">
                  <c:v>860</c:v>
                </c:pt>
                <c:pt idx="861">
                  <c:v>861</c:v>
                </c:pt>
                <c:pt idx="862">
                  <c:v>862</c:v>
                </c:pt>
                <c:pt idx="863">
                  <c:v>863</c:v>
                </c:pt>
                <c:pt idx="864">
                  <c:v>864</c:v>
                </c:pt>
                <c:pt idx="865">
                  <c:v>865</c:v>
                </c:pt>
                <c:pt idx="866">
                  <c:v>866</c:v>
                </c:pt>
                <c:pt idx="867">
                  <c:v>867</c:v>
                </c:pt>
                <c:pt idx="868">
                  <c:v>868</c:v>
                </c:pt>
                <c:pt idx="869">
                  <c:v>869</c:v>
                </c:pt>
                <c:pt idx="870">
                  <c:v>870</c:v>
                </c:pt>
                <c:pt idx="871">
                  <c:v>871</c:v>
                </c:pt>
                <c:pt idx="872">
                  <c:v>872</c:v>
                </c:pt>
                <c:pt idx="873">
                  <c:v>873</c:v>
                </c:pt>
                <c:pt idx="874">
                  <c:v>874</c:v>
                </c:pt>
                <c:pt idx="875">
                  <c:v>875</c:v>
                </c:pt>
                <c:pt idx="876">
                  <c:v>876</c:v>
                </c:pt>
                <c:pt idx="877">
                  <c:v>877</c:v>
                </c:pt>
                <c:pt idx="878">
                  <c:v>878</c:v>
                </c:pt>
                <c:pt idx="879">
                  <c:v>879</c:v>
                </c:pt>
                <c:pt idx="880">
                  <c:v>880</c:v>
                </c:pt>
                <c:pt idx="881">
                  <c:v>881</c:v>
                </c:pt>
                <c:pt idx="882">
                  <c:v>882</c:v>
                </c:pt>
                <c:pt idx="883">
                  <c:v>883</c:v>
                </c:pt>
                <c:pt idx="884">
                  <c:v>884</c:v>
                </c:pt>
                <c:pt idx="885">
                  <c:v>885</c:v>
                </c:pt>
                <c:pt idx="886">
                  <c:v>886</c:v>
                </c:pt>
                <c:pt idx="887">
                  <c:v>887</c:v>
                </c:pt>
                <c:pt idx="888">
                  <c:v>888</c:v>
                </c:pt>
                <c:pt idx="889">
                  <c:v>889</c:v>
                </c:pt>
                <c:pt idx="890">
                  <c:v>890</c:v>
                </c:pt>
                <c:pt idx="891">
                  <c:v>891</c:v>
                </c:pt>
                <c:pt idx="892">
                  <c:v>892</c:v>
                </c:pt>
                <c:pt idx="893">
                  <c:v>893</c:v>
                </c:pt>
                <c:pt idx="894">
                  <c:v>894</c:v>
                </c:pt>
                <c:pt idx="895">
                  <c:v>895</c:v>
                </c:pt>
                <c:pt idx="896">
                  <c:v>896</c:v>
                </c:pt>
                <c:pt idx="897">
                  <c:v>897</c:v>
                </c:pt>
                <c:pt idx="898">
                  <c:v>898</c:v>
                </c:pt>
                <c:pt idx="899">
                  <c:v>899</c:v>
                </c:pt>
                <c:pt idx="900">
                  <c:v>900</c:v>
                </c:pt>
                <c:pt idx="901">
                  <c:v>901</c:v>
                </c:pt>
                <c:pt idx="902">
                  <c:v>902</c:v>
                </c:pt>
                <c:pt idx="903">
                  <c:v>903</c:v>
                </c:pt>
                <c:pt idx="904">
                  <c:v>904</c:v>
                </c:pt>
                <c:pt idx="905">
                  <c:v>905</c:v>
                </c:pt>
                <c:pt idx="906">
                  <c:v>906</c:v>
                </c:pt>
                <c:pt idx="907">
                  <c:v>907</c:v>
                </c:pt>
                <c:pt idx="908">
                  <c:v>908</c:v>
                </c:pt>
                <c:pt idx="909">
                  <c:v>909</c:v>
                </c:pt>
                <c:pt idx="910">
                  <c:v>910</c:v>
                </c:pt>
                <c:pt idx="911">
                  <c:v>911</c:v>
                </c:pt>
                <c:pt idx="912">
                  <c:v>912</c:v>
                </c:pt>
                <c:pt idx="913">
                  <c:v>913</c:v>
                </c:pt>
                <c:pt idx="914">
                  <c:v>914</c:v>
                </c:pt>
                <c:pt idx="915">
                  <c:v>915</c:v>
                </c:pt>
                <c:pt idx="916">
                  <c:v>916</c:v>
                </c:pt>
                <c:pt idx="917">
                  <c:v>917</c:v>
                </c:pt>
                <c:pt idx="918">
                  <c:v>918</c:v>
                </c:pt>
                <c:pt idx="919">
                  <c:v>919</c:v>
                </c:pt>
                <c:pt idx="920">
                  <c:v>920</c:v>
                </c:pt>
                <c:pt idx="921">
                  <c:v>921</c:v>
                </c:pt>
                <c:pt idx="922">
                  <c:v>922</c:v>
                </c:pt>
                <c:pt idx="923">
                  <c:v>923</c:v>
                </c:pt>
                <c:pt idx="924">
                  <c:v>924</c:v>
                </c:pt>
                <c:pt idx="925">
                  <c:v>925</c:v>
                </c:pt>
                <c:pt idx="926">
                  <c:v>926</c:v>
                </c:pt>
                <c:pt idx="927">
                  <c:v>927</c:v>
                </c:pt>
                <c:pt idx="928">
                  <c:v>928</c:v>
                </c:pt>
                <c:pt idx="929">
                  <c:v>929</c:v>
                </c:pt>
                <c:pt idx="930">
                  <c:v>930</c:v>
                </c:pt>
                <c:pt idx="931">
                  <c:v>931</c:v>
                </c:pt>
                <c:pt idx="932">
                  <c:v>932</c:v>
                </c:pt>
                <c:pt idx="933">
                  <c:v>933</c:v>
                </c:pt>
                <c:pt idx="934">
                  <c:v>934</c:v>
                </c:pt>
                <c:pt idx="935">
                  <c:v>935</c:v>
                </c:pt>
                <c:pt idx="936">
                  <c:v>936</c:v>
                </c:pt>
                <c:pt idx="937">
                  <c:v>937</c:v>
                </c:pt>
                <c:pt idx="938">
                  <c:v>938</c:v>
                </c:pt>
                <c:pt idx="939">
                  <c:v>939</c:v>
                </c:pt>
                <c:pt idx="940">
                  <c:v>940</c:v>
                </c:pt>
                <c:pt idx="941">
                  <c:v>941</c:v>
                </c:pt>
                <c:pt idx="942">
                  <c:v>942</c:v>
                </c:pt>
                <c:pt idx="943">
                  <c:v>943</c:v>
                </c:pt>
                <c:pt idx="944">
                  <c:v>944</c:v>
                </c:pt>
                <c:pt idx="945">
                  <c:v>945</c:v>
                </c:pt>
                <c:pt idx="946">
                  <c:v>946</c:v>
                </c:pt>
                <c:pt idx="947">
                  <c:v>947</c:v>
                </c:pt>
                <c:pt idx="948">
                  <c:v>948</c:v>
                </c:pt>
                <c:pt idx="949">
                  <c:v>949</c:v>
                </c:pt>
                <c:pt idx="950">
                  <c:v>950</c:v>
                </c:pt>
                <c:pt idx="951">
                  <c:v>951</c:v>
                </c:pt>
                <c:pt idx="952">
                  <c:v>952</c:v>
                </c:pt>
                <c:pt idx="953">
                  <c:v>953</c:v>
                </c:pt>
                <c:pt idx="954">
                  <c:v>954</c:v>
                </c:pt>
                <c:pt idx="955">
                  <c:v>955</c:v>
                </c:pt>
                <c:pt idx="956">
                  <c:v>956</c:v>
                </c:pt>
                <c:pt idx="957">
                  <c:v>957</c:v>
                </c:pt>
                <c:pt idx="958">
                  <c:v>958</c:v>
                </c:pt>
                <c:pt idx="959">
                  <c:v>959</c:v>
                </c:pt>
                <c:pt idx="960">
                  <c:v>960</c:v>
                </c:pt>
                <c:pt idx="961">
                  <c:v>961</c:v>
                </c:pt>
                <c:pt idx="962">
                  <c:v>962</c:v>
                </c:pt>
                <c:pt idx="963">
                  <c:v>963</c:v>
                </c:pt>
                <c:pt idx="964">
                  <c:v>964</c:v>
                </c:pt>
                <c:pt idx="965">
                  <c:v>965</c:v>
                </c:pt>
                <c:pt idx="966">
                  <c:v>966</c:v>
                </c:pt>
                <c:pt idx="967">
                  <c:v>967</c:v>
                </c:pt>
                <c:pt idx="968">
                  <c:v>968</c:v>
                </c:pt>
                <c:pt idx="969">
                  <c:v>969</c:v>
                </c:pt>
                <c:pt idx="970">
                  <c:v>970</c:v>
                </c:pt>
                <c:pt idx="971">
                  <c:v>971</c:v>
                </c:pt>
                <c:pt idx="972">
                  <c:v>972</c:v>
                </c:pt>
                <c:pt idx="973">
                  <c:v>973</c:v>
                </c:pt>
                <c:pt idx="974">
                  <c:v>974</c:v>
                </c:pt>
                <c:pt idx="975">
                  <c:v>975</c:v>
                </c:pt>
                <c:pt idx="976">
                  <c:v>976</c:v>
                </c:pt>
                <c:pt idx="977">
                  <c:v>977</c:v>
                </c:pt>
                <c:pt idx="978">
                  <c:v>978</c:v>
                </c:pt>
                <c:pt idx="979">
                  <c:v>979</c:v>
                </c:pt>
                <c:pt idx="980">
                  <c:v>980</c:v>
                </c:pt>
                <c:pt idx="981">
                  <c:v>981</c:v>
                </c:pt>
                <c:pt idx="982">
                  <c:v>982</c:v>
                </c:pt>
                <c:pt idx="983">
                  <c:v>983</c:v>
                </c:pt>
                <c:pt idx="984">
                  <c:v>984</c:v>
                </c:pt>
                <c:pt idx="985">
                  <c:v>985</c:v>
                </c:pt>
                <c:pt idx="986">
                  <c:v>986</c:v>
                </c:pt>
                <c:pt idx="987">
                  <c:v>987</c:v>
                </c:pt>
                <c:pt idx="988">
                  <c:v>988</c:v>
                </c:pt>
                <c:pt idx="989">
                  <c:v>989</c:v>
                </c:pt>
                <c:pt idx="990">
                  <c:v>990</c:v>
                </c:pt>
                <c:pt idx="991">
                  <c:v>991</c:v>
                </c:pt>
                <c:pt idx="992">
                  <c:v>992</c:v>
                </c:pt>
                <c:pt idx="993">
                  <c:v>993</c:v>
                </c:pt>
                <c:pt idx="994">
                  <c:v>994</c:v>
                </c:pt>
                <c:pt idx="995">
                  <c:v>995</c:v>
                </c:pt>
                <c:pt idx="996">
                  <c:v>996</c:v>
                </c:pt>
                <c:pt idx="997">
                  <c:v>997</c:v>
                </c:pt>
                <c:pt idx="998">
                  <c:v>998</c:v>
                </c:pt>
                <c:pt idx="999">
                  <c:v>999</c:v>
                </c:pt>
                <c:pt idx="1000">
                  <c:v>1000</c:v>
                </c:pt>
                <c:pt idx="1001">
                  <c:v>1001</c:v>
                </c:pt>
                <c:pt idx="1002">
                  <c:v>1002</c:v>
                </c:pt>
                <c:pt idx="1003">
                  <c:v>1003</c:v>
                </c:pt>
                <c:pt idx="1004">
                  <c:v>1004</c:v>
                </c:pt>
                <c:pt idx="1005">
                  <c:v>1005</c:v>
                </c:pt>
                <c:pt idx="1006">
                  <c:v>1006</c:v>
                </c:pt>
                <c:pt idx="1007">
                  <c:v>1007</c:v>
                </c:pt>
                <c:pt idx="1008">
                  <c:v>1008</c:v>
                </c:pt>
                <c:pt idx="1009">
                  <c:v>1009</c:v>
                </c:pt>
                <c:pt idx="1010">
                  <c:v>1010</c:v>
                </c:pt>
                <c:pt idx="1011">
                  <c:v>1011</c:v>
                </c:pt>
                <c:pt idx="1012">
                  <c:v>1012</c:v>
                </c:pt>
                <c:pt idx="1013">
                  <c:v>1013</c:v>
                </c:pt>
                <c:pt idx="1014">
                  <c:v>1014</c:v>
                </c:pt>
                <c:pt idx="1015">
                  <c:v>1015</c:v>
                </c:pt>
                <c:pt idx="1016">
                  <c:v>1016</c:v>
                </c:pt>
                <c:pt idx="1017">
                  <c:v>1017</c:v>
                </c:pt>
                <c:pt idx="1018">
                  <c:v>1018</c:v>
                </c:pt>
                <c:pt idx="1019">
                  <c:v>1019</c:v>
                </c:pt>
                <c:pt idx="1020">
                  <c:v>1020</c:v>
                </c:pt>
                <c:pt idx="1021">
                  <c:v>1021</c:v>
                </c:pt>
                <c:pt idx="1022">
                  <c:v>1022</c:v>
                </c:pt>
                <c:pt idx="1023">
                  <c:v>1023</c:v>
                </c:pt>
                <c:pt idx="1024">
                  <c:v>1024</c:v>
                </c:pt>
                <c:pt idx="1025">
                  <c:v>1025</c:v>
                </c:pt>
                <c:pt idx="1026">
                  <c:v>1026</c:v>
                </c:pt>
                <c:pt idx="1027">
                  <c:v>1027</c:v>
                </c:pt>
                <c:pt idx="1028">
                  <c:v>1028</c:v>
                </c:pt>
                <c:pt idx="1029">
                  <c:v>1029</c:v>
                </c:pt>
                <c:pt idx="1030">
                  <c:v>1030</c:v>
                </c:pt>
                <c:pt idx="1031">
                  <c:v>1031</c:v>
                </c:pt>
                <c:pt idx="1032">
                  <c:v>1032</c:v>
                </c:pt>
                <c:pt idx="1033">
                  <c:v>1033</c:v>
                </c:pt>
                <c:pt idx="1034">
                  <c:v>1034</c:v>
                </c:pt>
                <c:pt idx="1035">
                  <c:v>1035</c:v>
                </c:pt>
                <c:pt idx="1036">
                  <c:v>1036</c:v>
                </c:pt>
                <c:pt idx="1037">
                  <c:v>1037</c:v>
                </c:pt>
                <c:pt idx="1038">
                  <c:v>1038</c:v>
                </c:pt>
                <c:pt idx="1039">
                  <c:v>1039</c:v>
                </c:pt>
                <c:pt idx="1040">
                  <c:v>1040</c:v>
                </c:pt>
                <c:pt idx="1041">
                  <c:v>1041</c:v>
                </c:pt>
                <c:pt idx="1042">
                  <c:v>1042</c:v>
                </c:pt>
                <c:pt idx="1043">
                  <c:v>1043</c:v>
                </c:pt>
                <c:pt idx="1044">
                  <c:v>1044</c:v>
                </c:pt>
                <c:pt idx="1045">
                  <c:v>1045</c:v>
                </c:pt>
                <c:pt idx="1046">
                  <c:v>1046</c:v>
                </c:pt>
                <c:pt idx="1047">
                  <c:v>1047</c:v>
                </c:pt>
                <c:pt idx="1048">
                  <c:v>1048</c:v>
                </c:pt>
                <c:pt idx="1049">
                  <c:v>1049</c:v>
                </c:pt>
                <c:pt idx="1050">
                  <c:v>1050</c:v>
                </c:pt>
                <c:pt idx="1051">
                  <c:v>1051</c:v>
                </c:pt>
                <c:pt idx="1052">
                  <c:v>1052</c:v>
                </c:pt>
                <c:pt idx="1053">
                  <c:v>1053</c:v>
                </c:pt>
                <c:pt idx="1054">
                  <c:v>1054</c:v>
                </c:pt>
                <c:pt idx="1055">
                  <c:v>1055</c:v>
                </c:pt>
                <c:pt idx="1056">
                  <c:v>1056</c:v>
                </c:pt>
                <c:pt idx="1057">
                  <c:v>1057</c:v>
                </c:pt>
                <c:pt idx="1058">
                  <c:v>1058</c:v>
                </c:pt>
                <c:pt idx="1059">
                  <c:v>1059</c:v>
                </c:pt>
                <c:pt idx="1060">
                  <c:v>1060</c:v>
                </c:pt>
                <c:pt idx="1061">
                  <c:v>1061</c:v>
                </c:pt>
                <c:pt idx="1062">
                  <c:v>1062</c:v>
                </c:pt>
                <c:pt idx="1063">
                  <c:v>1063</c:v>
                </c:pt>
                <c:pt idx="1064">
                  <c:v>1064</c:v>
                </c:pt>
                <c:pt idx="1065">
                  <c:v>1065</c:v>
                </c:pt>
                <c:pt idx="1066">
                  <c:v>1066</c:v>
                </c:pt>
                <c:pt idx="1067">
                  <c:v>1067</c:v>
                </c:pt>
                <c:pt idx="1068">
                  <c:v>1068</c:v>
                </c:pt>
                <c:pt idx="1069">
                  <c:v>1069</c:v>
                </c:pt>
                <c:pt idx="1070">
                  <c:v>1070</c:v>
                </c:pt>
                <c:pt idx="1071">
                  <c:v>1071</c:v>
                </c:pt>
                <c:pt idx="1072">
                  <c:v>1072</c:v>
                </c:pt>
                <c:pt idx="1073">
                  <c:v>1073</c:v>
                </c:pt>
                <c:pt idx="1074">
                  <c:v>1074</c:v>
                </c:pt>
                <c:pt idx="1075">
                  <c:v>1075</c:v>
                </c:pt>
                <c:pt idx="1076">
                  <c:v>1076</c:v>
                </c:pt>
                <c:pt idx="1077">
                  <c:v>1077</c:v>
                </c:pt>
                <c:pt idx="1078">
                  <c:v>1078</c:v>
                </c:pt>
                <c:pt idx="1079">
                  <c:v>1079</c:v>
                </c:pt>
                <c:pt idx="1080">
                  <c:v>1080</c:v>
                </c:pt>
                <c:pt idx="1081">
                  <c:v>1081</c:v>
                </c:pt>
                <c:pt idx="1082">
                  <c:v>1082</c:v>
                </c:pt>
                <c:pt idx="1083">
                  <c:v>1083</c:v>
                </c:pt>
                <c:pt idx="1084">
                  <c:v>1084</c:v>
                </c:pt>
                <c:pt idx="1085">
                  <c:v>1085</c:v>
                </c:pt>
                <c:pt idx="1086">
                  <c:v>1086</c:v>
                </c:pt>
                <c:pt idx="1087">
                  <c:v>1087</c:v>
                </c:pt>
                <c:pt idx="1088">
                  <c:v>1088</c:v>
                </c:pt>
                <c:pt idx="1089">
                  <c:v>1089</c:v>
                </c:pt>
                <c:pt idx="1090">
                  <c:v>1090</c:v>
                </c:pt>
                <c:pt idx="1091">
                  <c:v>1091</c:v>
                </c:pt>
                <c:pt idx="1092">
                  <c:v>1092</c:v>
                </c:pt>
                <c:pt idx="1093">
                  <c:v>1093</c:v>
                </c:pt>
                <c:pt idx="1094">
                  <c:v>1094</c:v>
                </c:pt>
                <c:pt idx="1095">
                  <c:v>1095</c:v>
                </c:pt>
                <c:pt idx="1096">
                  <c:v>1096</c:v>
                </c:pt>
                <c:pt idx="1097">
                  <c:v>1097</c:v>
                </c:pt>
                <c:pt idx="1098">
                  <c:v>1098</c:v>
                </c:pt>
                <c:pt idx="1099">
                  <c:v>1099</c:v>
                </c:pt>
                <c:pt idx="1100">
                  <c:v>1100</c:v>
                </c:pt>
                <c:pt idx="1101">
                  <c:v>1101</c:v>
                </c:pt>
                <c:pt idx="1102">
                  <c:v>1102</c:v>
                </c:pt>
                <c:pt idx="1103">
                  <c:v>1103</c:v>
                </c:pt>
                <c:pt idx="1104">
                  <c:v>1104</c:v>
                </c:pt>
                <c:pt idx="1105">
                  <c:v>1105</c:v>
                </c:pt>
                <c:pt idx="1106">
                  <c:v>1106</c:v>
                </c:pt>
                <c:pt idx="1107">
                  <c:v>1107</c:v>
                </c:pt>
                <c:pt idx="1108">
                  <c:v>1108</c:v>
                </c:pt>
                <c:pt idx="1109">
                  <c:v>1109</c:v>
                </c:pt>
                <c:pt idx="1110">
                  <c:v>1110</c:v>
                </c:pt>
                <c:pt idx="1111">
                  <c:v>1111</c:v>
                </c:pt>
                <c:pt idx="1112">
                  <c:v>1112</c:v>
                </c:pt>
                <c:pt idx="1113">
                  <c:v>1113</c:v>
                </c:pt>
                <c:pt idx="1114">
                  <c:v>1114</c:v>
                </c:pt>
                <c:pt idx="1115">
                  <c:v>1115</c:v>
                </c:pt>
                <c:pt idx="1116">
                  <c:v>1116</c:v>
                </c:pt>
                <c:pt idx="1117">
                  <c:v>1117</c:v>
                </c:pt>
                <c:pt idx="1118">
                  <c:v>1118</c:v>
                </c:pt>
                <c:pt idx="1119">
                  <c:v>1119</c:v>
                </c:pt>
                <c:pt idx="1120">
                  <c:v>1120</c:v>
                </c:pt>
                <c:pt idx="1121">
                  <c:v>1121</c:v>
                </c:pt>
                <c:pt idx="1122">
                  <c:v>1122</c:v>
                </c:pt>
                <c:pt idx="1123">
                  <c:v>1123</c:v>
                </c:pt>
                <c:pt idx="1124">
                  <c:v>1124</c:v>
                </c:pt>
                <c:pt idx="1125">
                  <c:v>1125</c:v>
                </c:pt>
                <c:pt idx="1126">
                  <c:v>1126</c:v>
                </c:pt>
                <c:pt idx="1127">
                  <c:v>1127</c:v>
                </c:pt>
                <c:pt idx="1128">
                  <c:v>1128</c:v>
                </c:pt>
                <c:pt idx="1129">
                  <c:v>1129</c:v>
                </c:pt>
                <c:pt idx="1130">
                  <c:v>1130</c:v>
                </c:pt>
                <c:pt idx="1131">
                  <c:v>1131</c:v>
                </c:pt>
                <c:pt idx="1132">
                  <c:v>1132</c:v>
                </c:pt>
                <c:pt idx="1133">
                  <c:v>1133</c:v>
                </c:pt>
                <c:pt idx="1134">
                  <c:v>1134</c:v>
                </c:pt>
                <c:pt idx="1135">
                  <c:v>1135</c:v>
                </c:pt>
                <c:pt idx="1136">
                  <c:v>1136</c:v>
                </c:pt>
                <c:pt idx="1137">
                  <c:v>1137</c:v>
                </c:pt>
                <c:pt idx="1138">
                  <c:v>1138</c:v>
                </c:pt>
                <c:pt idx="1139">
                  <c:v>1139</c:v>
                </c:pt>
                <c:pt idx="1140">
                  <c:v>1140</c:v>
                </c:pt>
                <c:pt idx="1141">
                  <c:v>1141</c:v>
                </c:pt>
                <c:pt idx="1142">
                  <c:v>1142</c:v>
                </c:pt>
                <c:pt idx="1143">
                  <c:v>1143</c:v>
                </c:pt>
                <c:pt idx="1144">
                  <c:v>1144</c:v>
                </c:pt>
                <c:pt idx="1145">
                  <c:v>1145</c:v>
                </c:pt>
                <c:pt idx="1146">
                  <c:v>1146</c:v>
                </c:pt>
                <c:pt idx="1147">
                  <c:v>1147</c:v>
                </c:pt>
                <c:pt idx="1148">
                  <c:v>1148</c:v>
                </c:pt>
                <c:pt idx="1149">
                  <c:v>1149</c:v>
                </c:pt>
                <c:pt idx="1150">
                  <c:v>1150</c:v>
                </c:pt>
                <c:pt idx="1151">
                  <c:v>1151</c:v>
                </c:pt>
                <c:pt idx="1152">
                  <c:v>1152</c:v>
                </c:pt>
                <c:pt idx="1153">
                  <c:v>1153</c:v>
                </c:pt>
                <c:pt idx="1154">
                  <c:v>1154</c:v>
                </c:pt>
                <c:pt idx="1155">
                  <c:v>1155</c:v>
                </c:pt>
                <c:pt idx="1156">
                  <c:v>1156</c:v>
                </c:pt>
                <c:pt idx="1157">
                  <c:v>1157</c:v>
                </c:pt>
                <c:pt idx="1158">
                  <c:v>1158</c:v>
                </c:pt>
                <c:pt idx="1159">
                  <c:v>1159</c:v>
                </c:pt>
                <c:pt idx="1160">
                  <c:v>1160</c:v>
                </c:pt>
                <c:pt idx="1161">
                  <c:v>1161</c:v>
                </c:pt>
                <c:pt idx="1162">
                  <c:v>1162</c:v>
                </c:pt>
                <c:pt idx="1163">
                  <c:v>1163</c:v>
                </c:pt>
                <c:pt idx="1164">
                  <c:v>1164</c:v>
                </c:pt>
                <c:pt idx="1165">
                  <c:v>1165</c:v>
                </c:pt>
                <c:pt idx="1166">
                  <c:v>1166</c:v>
                </c:pt>
                <c:pt idx="1167">
                  <c:v>1167</c:v>
                </c:pt>
                <c:pt idx="1168">
                  <c:v>1168</c:v>
                </c:pt>
                <c:pt idx="1169">
                  <c:v>1169</c:v>
                </c:pt>
                <c:pt idx="1170">
                  <c:v>1170</c:v>
                </c:pt>
                <c:pt idx="1171">
                  <c:v>1171</c:v>
                </c:pt>
                <c:pt idx="1172">
                  <c:v>1172</c:v>
                </c:pt>
                <c:pt idx="1173">
                  <c:v>1173</c:v>
                </c:pt>
                <c:pt idx="1174">
                  <c:v>1174</c:v>
                </c:pt>
                <c:pt idx="1175">
                  <c:v>1175</c:v>
                </c:pt>
                <c:pt idx="1176">
                  <c:v>1176</c:v>
                </c:pt>
                <c:pt idx="1177">
                  <c:v>1177</c:v>
                </c:pt>
                <c:pt idx="1178">
                  <c:v>1178</c:v>
                </c:pt>
                <c:pt idx="1179">
                  <c:v>1179</c:v>
                </c:pt>
                <c:pt idx="1180">
                  <c:v>1180</c:v>
                </c:pt>
                <c:pt idx="1181">
                  <c:v>1181</c:v>
                </c:pt>
                <c:pt idx="1182">
                  <c:v>1182</c:v>
                </c:pt>
                <c:pt idx="1183">
                  <c:v>1183</c:v>
                </c:pt>
                <c:pt idx="1184">
                  <c:v>1184</c:v>
                </c:pt>
                <c:pt idx="1185">
                  <c:v>1185</c:v>
                </c:pt>
                <c:pt idx="1186">
                  <c:v>1186</c:v>
                </c:pt>
                <c:pt idx="1187">
                  <c:v>1187</c:v>
                </c:pt>
                <c:pt idx="1188">
                  <c:v>1188</c:v>
                </c:pt>
                <c:pt idx="1189">
                  <c:v>1189</c:v>
                </c:pt>
                <c:pt idx="1190">
                  <c:v>1190</c:v>
                </c:pt>
                <c:pt idx="1191">
                  <c:v>1191</c:v>
                </c:pt>
                <c:pt idx="1192">
                  <c:v>1192</c:v>
                </c:pt>
                <c:pt idx="1193">
                  <c:v>1193</c:v>
                </c:pt>
                <c:pt idx="1194">
                  <c:v>1194</c:v>
                </c:pt>
                <c:pt idx="1195">
                  <c:v>1195</c:v>
                </c:pt>
                <c:pt idx="1196">
                  <c:v>1196</c:v>
                </c:pt>
                <c:pt idx="1197">
                  <c:v>1197</c:v>
                </c:pt>
                <c:pt idx="1198">
                  <c:v>1198</c:v>
                </c:pt>
                <c:pt idx="1199">
                  <c:v>1199</c:v>
                </c:pt>
                <c:pt idx="1200">
                  <c:v>1200</c:v>
                </c:pt>
                <c:pt idx="1201">
                  <c:v>1201</c:v>
                </c:pt>
                <c:pt idx="1202">
                  <c:v>1202</c:v>
                </c:pt>
                <c:pt idx="1203">
                  <c:v>1203</c:v>
                </c:pt>
                <c:pt idx="1204">
                  <c:v>1204</c:v>
                </c:pt>
                <c:pt idx="1205">
                  <c:v>1205</c:v>
                </c:pt>
                <c:pt idx="1206">
                  <c:v>1206</c:v>
                </c:pt>
                <c:pt idx="1207">
                  <c:v>1207</c:v>
                </c:pt>
                <c:pt idx="1208">
                  <c:v>1208</c:v>
                </c:pt>
                <c:pt idx="1209">
                  <c:v>1209</c:v>
                </c:pt>
                <c:pt idx="1210">
                  <c:v>1210</c:v>
                </c:pt>
                <c:pt idx="1211">
                  <c:v>1211</c:v>
                </c:pt>
                <c:pt idx="1212">
                  <c:v>1212</c:v>
                </c:pt>
                <c:pt idx="1213">
                  <c:v>1213</c:v>
                </c:pt>
                <c:pt idx="1214">
                  <c:v>1214</c:v>
                </c:pt>
                <c:pt idx="1215">
                  <c:v>1215</c:v>
                </c:pt>
                <c:pt idx="1216">
                  <c:v>1216</c:v>
                </c:pt>
                <c:pt idx="1217">
                  <c:v>1217</c:v>
                </c:pt>
                <c:pt idx="1218">
                  <c:v>1218</c:v>
                </c:pt>
                <c:pt idx="1219">
                  <c:v>1219</c:v>
                </c:pt>
                <c:pt idx="1220">
                  <c:v>1220</c:v>
                </c:pt>
                <c:pt idx="1221">
                  <c:v>1221</c:v>
                </c:pt>
                <c:pt idx="1222">
                  <c:v>1222</c:v>
                </c:pt>
                <c:pt idx="1223">
                  <c:v>1223</c:v>
                </c:pt>
                <c:pt idx="1224">
                  <c:v>1224</c:v>
                </c:pt>
                <c:pt idx="1225">
                  <c:v>1225</c:v>
                </c:pt>
                <c:pt idx="1226">
                  <c:v>1226</c:v>
                </c:pt>
                <c:pt idx="1227">
                  <c:v>1227</c:v>
                </c:pt>
                <c:pt idx="1228">
                  <c:v>1228</c:v>
                </c:pt>
                <c:pt idx="1229">
                  <c:v>1229</c:v>
                </c:pt>
                <c:pt idx="1230">
                  <c:v>1230</c:v>
                </c:pt>
                <c:pt idx="1231">
                  <c:v>1231</c:v>
                </c:pt>
                <c:pt idx="1232">
                  <c:v>1232</c:v>
                </c:pt>
                <c:pt idx="1233">
                  <c:v>1233</c:v>
                </c:pt>
                <c:pt idx="1234">
                  <c:v>1234</c:v>
                </c:pt>
                <c:pt idx="1235">
                  <c:v>1235</c:v>
                </c:pt>
                <c:pt idx="1236">
                  <c:v>1236</c:v>
                </c:pt>
                <c:pt idx="1237">
                  <c:v>1237</c:v>
                </c:pt>
                <c:pt idx="1238">
                  <c:v>1238</c:v>
                </c:pt>
                <c:pt idx="1239">
                  <c:v>1239</c:v>
                </c:pt>
                <c:pt idx="1240">
                  <c:v>1240</c:v>
                </c:pt>
                <c:pt idx="1241">
                  <c:v>1241</c:v>
                </c:pt>
                <c:pt idx="1242">
                  <c:v>1242</c:v>
                </c:pt>
                <c:pt idx="1243">
                  <c:v>1243</c:v>
                </c:pt>
                <c:pt idx="1244">
                  <c:v>1244</c:v>
                </c:pt>
                <c:pt idx="1245">
                  <c:v>1245</c:v>
                </c:pt>
                <c:pt idx="1246">
                  <c:v>1246</c:v>
                </c:pt>
                <c:pt idx="1247">
                  <c:v>1247</c:v>
                </c:pt>
                <c:pt idx="1248">
                  <c:v>1248</c:v>
                </c:pt>
                <c:pt idx="1249">
                  <c:v>1249</c:v>
                </c:pt>
                <c:pt idx="1250">
                  <c:v>1250</c:v>
                </c:pt>
                <c:pt idx="1251">
                  <c:v>1251</c:v>
                </c:pt>
                <c:pt idx="1252">
                  <c:v>1252</c:v>
                </c:pt>
                <c:pt idx="1253">
                  <c:v>1253</c:v>
                </c:pt>
                <c:pt idx="1254">
                  <c:v>1254</c:v>
                </c:pt>
                <c:pt idx="1255">
                  <c:v>1255</c:v>
                </c:pt>
                <c:pt idx="1256">
                  <c:v>1256</c:v>
                </c:pt>
                <c:pt idx="1257">
                  <c:v>1257</c:v>
                </c:pt>
                <c:pt idx="1258">
                  <c:v>1258</c:v>
                </c:pt>
                <c:pt idx="1259">
                  <c:v>1259</c:v>
                </c:pt>
                <c:pt idx="1260">
                  <c:v>1260</c:v>
                </c:pt>
                <c:pt idx="1261">
                  <c:v>1261</c:v>
                </c:pt>
                <c:pt idx="1262">
                  <c:v>1262</c:v>
                </c:pt>
                <c:pt idx="1263">
                  <c:v>1263</c:v>
                </c:pt>
                <c:pt idx="1264">
                  <c:v>1264</c:v>
                </c:pt>
                <c:pt idx="1265">
                  <c:v>1265</c:v>
                </c:pt>
                <c:pt idx="1266">
                  <c:v>1266</c:v>
                </c:pt>
                <c:pt idx="1267">
                  <c:v>1267</c:v>
                </c:pt>
                <c:pt idx="1268">
                  <c:v>1268</c:v>
                </c:pt>
                <c:pt idx="1269">
                  <c:v>1269</c:v>
                </c:pt>
                <c:pt idx="1270">
                  <c:v>1270</c:v>
                </c:pt>
                <c:pt idx="1271">
                  <c:v>1271</c:v>
                </c:pt>
                <c:pt idx="1272">
                  <c:v>1272</c:v>
                </c:pt>
                <c:pt idx="1273">
                  <c:v>1273</c:v>
                </c:pt>
                <c:pt idx="1274">
                  <c:v>1274</c:v>
                </c:pt>
                <c:pt idx="1275">
                  <c:v>1275</c:v>
                </c:pt>
                <c:pt idx="1276">
                  <c:v>1276</c:v>
                </c:pt>
                <c:pt idx="1277">
                  <c:v>1277</c:v>
                </c:pt>
                <c:pt idx="1278">
                  <c:v>1278</c:v>
                </c:pt>
                <c:pt idx="1279">
                  <c:v>1279</c:v>
                </c:pt>
                <c:pt idx="1280">
                  <c:v>1280</c:v>
                </c:pt>
                <c:pt idx="1281">
                  <c:v>1281</c:v>
                </c:pt>
                <c:pt idx="1282">
                  <c:v>1282</c:v>
                </c:pt>
                <c:pt idx="1283">
                  <c:v>1283</c:v>
                </c:pt>
                <c:pt idx="1284">
                  <c:v>1284</c:v>
                </c:pt>
                <c:pt idx="1285">
                  <c:v>1285</c:v>
                </c:pt>
                <c:pt idx="1286">
                  <c:v>1286</c:v>
                </c:pt>
                <c:pt idx="1287">
                  <c:v>1287</c:v>
                </c:pt>
                <c:pt idx="1288">
                  <c:v>1288</c:v>
                </c:pt>
                <c:pt idx="1289">
                  <c:v>1289</c:v>
                </c:pt>
                <c:pt idx="1290">
                  <c:v>1290</c:v>
                </c:pt>
                <c:pt idx="1291">
                  <c:v>1291</c:v>
                </c:pt>
                <c:pt idx="1292">
                  <c:v>1292</c:v>
                </c:pt>
                <c:pt idx="1293">
                  <c:v>1293</c:v>
                </c:pt>
                <c:pt idx="1294">
                  <c:v>1294</c:v>
                </c:pt>
                <c:pt idx="1295">
                  <c:v>1295</c:v>
                </c:pt>
                <c:pt idx="1296">
                  <c:v>1296</c:v>
                </c:pt>
                <c:pt idx="1297">
                  <c:v>1297</c:v>
                </c:pt>
                <c:pt idx="1298">
                  <c:v>1298</c:v>
                </c:pt>
                <c:pt idx="1299">
                  <c:v>1299</c:v>
                </c:pt>
                <c:pt idx="1300">
                  <c:v>1300</c:v>
                </c:pt>
                <c:pt idx="1301">
                  <c:v>1301</c:v>
                </c:pt>
                <c:pt idx="1302">
                  <c:v>1302</c:v>
                </c:pt>
                <c:pt idx="1303">
                  <c:v>1303</c:v>
                </c:pt>
                <c:pt idx="1304">
                  <c:v>1304</c:v>
                </c:pt>
                <c:pt idx="1305">
                  <c:v>1305</c:v>
                </c:pt>
                <c:pt idx="1306">
                  <c:v>1306</c:v>
                </c:pt>
                <c:pt idx="1307">
                  <c:v>1307</c:v>
                </c:pt>
                <c:pt idx="1308">
                  <c:v>1308</c:v>
                </c:pt>
                <c:pt idx="1309">
                  <c:v>1309</c:v>
                </c:pt>
                <c:pt idx="1310">
                  <c:v>1310</c:v>
                </c:pt>
                <c:pt idx="1311">
                  <c:v>1311</c:v>
                </c:pt>
                <c:pt idx="1312">
                  <c:v>1312</c:v>
                </c:pt>
                <c:pt idx="1313">
                  <c:v>1313</c:v>
                </c:pt>
                <c:pt idx="1314">
                  <c:v>1314</c:v>
                </c:pt>
                <c:pt idx="1315">
                  <c:v>1315</c:v>
                </c:pt>
                <c:pt idx="1316">
                  <c:v>1316</c:v>
                </c:pt>
                <c:pt idx="1317">
                  <c:v>1317</c:v>
                </c:pt>
                <c:pt idx="1318">
                  <c:v>1318</c:v>
                </c:pt>
                <c:pt idx="1319">
                  <c:v>1319</c:v>
                </c:pt>
                <c:pt idx="1320">
                  <c:v>1320</c:v>
                </c:pt>
                <c:pt idx="1321">
                  <c:v>1321</c:v>
                </c:pt>
                <c:pt idx="1322">
                  <c:v>1322</c:v>
                </c:pt>
                <c:pt idx="1323">
                  <c:v>1323</c:v>
                </c:pt>
                <c:pt idx="1324">
                  <c:v>1324</c:v>
                </c:pt>
                <c:pt idx="1325">
                  <c:v>1325</c:v>
                </c:pt>
                <c:pt idx="1326">
                  <c:v>1326</c:v>
                </c:pt>
                <c:pt idx="1327">
                  <c:v>1327</c:v>
                </c:pt>
                <c:pt idx="1328">
                  <c:v>1328</c:v>
                </c:pt>
                <c:pt idx="1329">
                  <c:v>1329</c:v>
                </c:pt>
                <c:pt idx="1330">
                  <c:v>1330</c:v>
                </c:pt>
                <c:pt idx="1331">
                  <c:v>1331</c:v>
                </c:pt>
                <c:pt idx="1332">
                  <c:v>1332</c:v>
                </c:pt>
                <c:pt idx="1333">
                  <c:v>1333</c:v>
                </c:pt>
                <c:pt idx="1334">
                  <c:v>1334</c:v>
                </c:pt>
                <c:pt idx="1335">
                  <c:v>1335</c:v>
                </c:pt>
                <c:pt idx="1336">
                  <c:v>1336</c:v>
                </c:pt>
                <c:pt idx="1337">
                  <c:v>1337</c:v>
                </c:pt>
                <c:pt idx="1338">
                  <c:v>1338</c:v>
                </c:pt>
                <c:pt idx="1339">
                  <c:v>1339</c:v>
                </c:pt>
                <c:pt idx="1340">
                  <c:v>1340</c:v>
                </c:pt>
                <c:pt idx="1341">
                  <c:v>1341</c:v>
                </c:pt>
                <c:pt idx="1342">
                  <c:v>1342</c:v>
                </c:pt>
                <c:pt idx="1343">
                  <c:v>1343</c:v>
                </c:pt>
                <c:pt idx="1344">
                  <c:v>1344</c:v>
                </c:pt>
                <c:pt idx="1345">
                  <c:v>1345</c:v>
                </c:pt>
                <c:pt idx="1346">
                  <c:v>1346</c:v>
                </c:pt>
                <c:pt idx="1347">
                  <c:v>1347</c:v>
                </c:pt>
                <c:pt idx="1348">
                  <c:v>1348</c:v>
                </c:pt>
                <c:pt idx="1349">
                  <c:v>1349</c:v>
                </c:pt>
                <c:pt idx="1350">
                  <c:v>1350</c:v>
                </c:pt>
                <c:pt idx="1351">
                  <c:v>1351</c:v>
                </c:pt>
                <c:pt idx="1352">
                  <c:v>1352</c:v>
                </c:pt>
                <c:pt idx="1353">
                  <c:v>1353</c:v>
                </c:pt>
                <c:pt idx="1354">
                  <c:v>1354</c:v>
                </c:pt>
                <c:pt idx="1355">
                  <c:v>1355</c:v>
                </c:pt>
                <c:pt idx="1356">
                  <c:v>1356</c:v>
                </c:pt>
                <c:pt idx="1357">
                  <c:v>1357</c:v>
                </c:pt>
                <c:pt idx="1358">
                  <c:v>1358</c:v>
                </c:pt>
                <c:pt idx="1359">
                  <c:v>1359</c:v>
                </c:pt>
                <c:pt idx="1360">
                  <c:v>1360</c:v>
                </c:pt>
                <c:pt idx="1361">
                  <c:v>1361</c:v>
                </c:pt>
                <c:pt idx="1362">
                  <c:v>1362</c:v>
                </c:pt>
                <c:pt idx="1363">
                  <c:v>1363</c:v>
                </c:pt>
                <c:pt idx="1364">
                  <c:v>1364</c:v>
                </c:pt>
                <c:pt idx="1365">
                  <c:v>1365</c:v>
                </c:pt>
                <c:pt idx="1366">
                  <c:v>1366</c:v>
                </c:pt>
                <c:pt idx="1367">
                  <c:v>1367</c:v>
                </c:pt>
                <c:pt idx="1368">
                  <c:v>1368</c:v>
                </c:pt>
                <c:pt idx="1369">
                  <c:v>1369</c:v>
                </c:pt>
                <c:pt idx="1370">
                  <c:v>1370</c:v>
                </c:pt>
                <c:pt idx="1371">
                  <c:v>1371</c:v>
                </c:pt>
                <c:pt idx="1372">
                  <c:v>1372</c:v>
                </c:pt>
                <c:pt idx="1373">
                  <c:v>1373</c:v>
                </c:pt>
                <c:pt idx="1374">
                  <c:v>1374</c:v>
                </c:pt>
                <c:pt idx="1375">
                  <c:v>1375</c:v>
                </c:pt>
                <c:pt idx="1376">
                  <c:v>1376</c:v>
                </c:pt>
                <c:pt idx="1377">
                  <c:v>1377</c:v>
                </c:pt>
                <c:pt idx="1378">
                  <c:v>1378</c:v>
                </c:pt>
                <c:pt idx="1379">
                  <c:v>1379</c:v>
                </c:pt>
                <c:pt idx="1380">
                  <c:v>1380</c:v>
                </c:pt>
                <c:pt idx="1381">
                  <c:v>1381</c:v>
                </c:pt>
                <c:pt idx="1382">
                  <c:v>1382</c:v>
                </c:pt>
                <c:pt idx="1383">
                  <c:v>1383</c:v>
                </c:pt>
                <c:pt idx="1384">
                  <c:v>1384</c:v>
                </c:pt>
                <c:pt idx="1385">
                  <c:v>1385</c:v>
                </c:pt>
                <c:pt idx="1386">
                  <c:v>1386</c:v>
                </c:pt>
                <c:pt idx="1387">
                  <c:v>1387</c:v>
                </c:pt>
                <c:pt idx="1388">
                  <c:v>1388</c:v>
                </c:pt>
                <c:pt idx="1389">
                  <c:v>1389</c:v>
                </c:pt>
                <c:pt idx="1390">
                  <c:v>1390</c:v>
                </c:pt>
                <c:pt idx="1391">
                  <c:v>1391</c:v>
                </c:pt>
                <c:pt idx="1392">
                  <c:v>1392</c:v>
                </c:pt>
                <c:pt idx="1393">
                  <c:v>1393</c:v>
                </c:pt>
                <c:pt idx="1394">
                  <c:v>1394</c:v>
                </c:pt>
                <c:pt idx="1395">
                  <c:v>1395</c:v>
                </c:pt>
                <c:pt idx="1396">
                  <c:v>1396</c:v>
                </c:pt>
                <c:pt idx="1397">
                  <c:v>1397</c:v>
                </c:pt>
                <c:pt idx="1398">
                  <c:v>1398</c:v>
                </c:pt>
                <c:pt idx="1399">
                  <c:v>1399</c:v>
                </c:pt>
                <c:pt idx="1400">
                  <c:v>1400</c:v>
                </c:pt>
                <c:pt idx="1401">
                  <c:v>1401</c:v>
                </c:pt>
                <c:pt idx="1402">
                  <c:v>1402</c:v>
                </c:pt>
                <c:pt idx="1403">
                  <c:v>1403</c:v>
                </c:pt>
                <c:pt idx="1404">
                  <c:v>1404</c:v>
                </c:pt>
                <c:pt idx="1405">
                  <c:v>1405</c:v>
                </c:pt>
                <c:pt idx="1406">
                  <c:v>1406</c:v>
                </c:pt>
                <c:pt idx="1407">
                  <c:v>1407</c:v>
                </c:pt>
                <c:pt idx="1408">
                  <c:v>1408</c:v>
                </c:pt>
                <c:pt idx="1409">
                  <c:v>1409</c:v>
                </c:pt>
                <c:pt idx="1410">
                  <c:v>1410</c:v>
                </c:pt>
                <c:pt idx="1411">
                  <c:v>1411</c:v>
                </c:pt>
                <c:pt idx="1412">
                  <c:v>1412</c:v>
                </c:pt>
                <c:pt idx="1413">
                  <c:v>1413</c:v>
                </c:pt>
                <c:pt idx="1414">
                  <c:v>1414</c:v>
                </c:pt>
                <c:pt idx="1415">
                  <c:v>1415</c:v>
                </c:pt>
                <c:pt idx="1416">
                  <c:v>1416</c:v>
                </c:pt>
                <c:pt idx="1417">
                  <c:v>1417</c:v>
                </c:pt>
                <c:pt idx="1418">
                  <c:v>1418</c:v>
                </c:pt>
                <c:pt idx="1419">
                  <c:v>1419</c:v>
                </c:pt>
                <c:pt idx="1420">
                  <c:v>1420</c:v>
                </c:pt>
                <c:pt idx="1421">
                  <c:v>1421</c:v>
                </c:pt>
                <c:pt idx="1422">
                  <c:v>1422</c:v>
                </c:pt>
                <c:pt idx="1423">
                  <c:v>1423</c:v>
                </c:pt>
                <c:pt idx="1424">
                  <c:v>1424</c:v>
                </c:pt>
                <c:pt idx="1425">
                  <c:v>1425</c:v>
                </c:pt>
                <c:pt idx="1426">
                  <c:v>1426</c:v>
                </c:pt>
                <c:pt idx="1427">
                  <c:v>1427</c:v>
                </c:pt>
                <c:pt idx="1428">
                  <c:v>1428</c:v>
                </c:pt>
                <c:pt idx="1429">
                  <c:v>1429</c:v>
                </c:pt>
                <c:pt idx="1430">
                  <c:v>1430</c:v>
                </c:pt>
                <c:pt idx="1431">
                  <c:v>1431</c:v>
                </c:pt>
                <c:pt idx="1432">
                  <c:v>1432</c:v>
                </c:pt>
                <c:pt idx="1433">
                  <c:v>1433</c:v>
                </c:pt>
                <c:pt idx="1434">
                  <c:v>1434</c:v>
                </c:pt>
                <c:pt idx="1435">
                  <c:v>1435</c:v>
                </c:pt>
                <c:pt idx="1436">
                  <c:v>1436</c:v>
                </c:pt>
                <c:pt idx="1437">
                  <c:v>1437</c:v>
                </c:pt>
                <c:pt idx="1438">
                  <c:v>1438</c:v>
                </c:pt>
                <c:pt idx="1439">
                  <c:v>1439</c:v>
                </c:pt>
                <c:pt idx="1440">
                  <c:v>1440</c:v>
                </c:pt>
                <c:pt idx="1441">
                  <c:v>1441</c:v>
                </c:pt>
                <c:pt idx="1442">
                  <c:v>1442</c:v>
                </c:pt>
                <c:pt idx="1443">
                  <c:v>1443</c:v>
                </c:pt>
                <c:pt idx="1444">
                  <c:v>1444</c:v>
                </c:pt>
                <c:pt idx="1445">
                  <c:v>1445</c:v>
                </c:pt>
                <c:pt idx="1446">
                  <c:v>1446</c:v>
                </c:pt>
                <c:pt idx="1447">
                  <c:v>1447</c:v>
                </c:pt>
                <c:pt idx="1448">
                  <c:v>1448</c:v>
                </c:pt>
                <c:pt idx="1449">
                  <c:v>1449</c:v>
                </c:pt>
                <c:pt idx="1450">
                  <c:v>1450</c:v>
                </c:pt>
                <c:pt idx="1451">
                  <c:v>1451</c:v>
                </c:pt>
                <c:pt idx="1452">
                  <c:v>1452</c:v>
                </c:pt>
                <c:pt idx="1453">
                  <c:v>1453</c:v>
                </c:pt>
                <c:pt idx="1454">
                  <c:v>1454</c:v>
                </c:pt>
                <c:pt idx="1455">
                  <c:v>1455</c:v>
                </c:pt>
                <c:pt idx="1456">
                  <c:v>1456</c:v>
                </c:pt>
                <c:pt idx="1457">
                  <c:v>1457</c:v>
                </c:pt>
                <c:pt idx="1458">
                  <c:v>1458</c:v>
                </c:pt>
                <c:pt idx="1459">
                  <c:v>1459</c:v>
                </c:pt>
                <c:pt idx="1460">
                  <c:v>1460</c:v>
                </c:pt>
                <c:pt idx="1461">
                  <c:v>1461</c:v>
                </c:pt>
                <c:pt idx="1462">
                  <c:v>1462</c:v>
                </c:pt>
                <c:pt idx="1463">
                  <c:v>1463</c:v>
                </c:pt>
                <c:pt idx="1464">
                  <c:v>1464</c:v>
                </c:pt>
                <c:pt idx="1465">
                  <c:v>1465</c:v>
                </c:pt>
                <c:pt idx="1466">
                  <c:v>1466</c:v>
                </c:pt>
                <c:pt idx="1467">
                  <c:v>1467</c:v>
                </c:pt>
                <c:pt idx="1468">
                  <c:v>1468</c:v>
                </c:pt>
                <c:pt idx="1469">
                  <c:v>1469</c:v>
                </c:pt>
                <c:pt idx="1470">
                  <c:v>1470</c:v>
                </c:pt>
                <c:pt idx="1471">
                  <c:v>1471</c:v>
                </c:pt>
                <c:pt idx="1472">
                  <c:v>1472</c:v>
                </c:pt>
                <c:pt idx="1473">
                  <c:v>1473</c:v>
                </c:pt>
                <c:pt idx="1474">
                  <c:v>1474</c:v>
                </c:pt>
                <c:pt idx="1475">
                  <c:v>1475</c:v>
                </c:pt>
                <c:pt idx="1476">
                  <c:v>1476</c:v>
                </c:pt>
                <c:pt idx="1477">
                  <c:v>1477</c:v>
                </c:pt>
                <c:pt idx="1478">
                  <c:v>1478</c:v>
                </c:pt>
                <c:pt idx="1479">
                  <c:v>1479</c:v>
                </c:pt>
                <c:pt idx="1480">
                  <c:v>1480</c:v>
                </c:pt>
                <c:pt idx="1481">
                  <c:v>1481</c:v>
                </c:pt>
                <c:pt idx="1482">
                  <c:v>1482</c:v>
                </c:pt>
                <c:pt idx="1483">
                  <c:v>1483</c:v>
                </c:pt>
                <c:pt idx="1484">
                  <c:v>1484</c:v>
                </c:pt>
                <c:pt idx="1485">
                  <c:v>1485</c:v>
                </c:pt>
                <c:pt idx="1486">
                  <c:v>1486</c:v>
                </c:pt>
                <c:pt idx="1487">
                  <c:v>1487</c:v>
                </c:pt>
                <c:pt idx="1488">
                  <c:v>1488</c:v>
                </c:pt>
                <c:pt idx="1489">
                  <c:v>1489</c:v>
                </c:pt>
                <c:pt idx="1490">
                  <c:v>1490</c:v>
                </c:pt>
                <c:pt idx="1491">
                  <c:v>1491</c:v>
                </c:pt>
                <c:pt idx="1492">
                  <c:v>1492</c:v>
                </c:pt>
                <c:pt idx="1493">
                  <c:v>1493</c:v>
                </c:pt>
                <c:pt idx="1494">
                  <c:v>1494</c:v>
                </c:pt>
                <c:pt idx="1495">
                  <c:v>1495</c:v>
                </c:pt>
                <c:pt idx="1496">
                  <c:v>1496</c:v>
                </c:pt>
                <c:pt idx="1497">
                  <c:v>1497</c:v>
                </c:pt>
                <c:pt idx="1498">
                  <c:v>1498</c:v>
                </c:pt>
                <c:pt idx="1499">
                  <c:v>1499</c:v>
                </c:pt>
                <c:pt idx="1500">
                  <c:v>1500</c:v>
                </c:pt>
                <c:pt idx="1501">
                  <c:v>1501</c:v>
                </c:pt>
                <c:pt idx="1502">
                  <c:v>1502</c:v>
                </c:pt>
                <c:pt idx="1503">
                  <c:v>1503</c:v>
                </c:pt>
                <c:pt idx="1504">
                  <c:v>1504</c:v>
                </c:pt>
                <c:pt idx="1505">
                  <c:v>1505</c:v>
                </c:pt>
                <c:pt idx="1506">
                  <c:v>1506</c:v>
                </c:pt>
                <c:pt idx="1507">
                  <c:v>1507</c:v>
                </c:pt>
                <c:pt idx="1508">
                  <c:v>1508</c:v>
                </c:pt>
                <c:pt idx="1509">
                  <c:v>1509</c:v>
                </c:pt>
                <c:pt idx="1510">
                  <c:v>1510</c:v>
                </c:pt>
                <c:pt idx="1511">
                  <c:v>1511</c:v>
                </c:pt>
                <c:pt idx="1512">
                  <c:v>1512</c:v>
                </c:pt>
                <c:pt idx="1513">
                  <c:v>1513</c:v>
                </c:pt>
                <c:pt idx="1514">
                  <c:v>1514</c:v>
                </c:pt>
                <c:pt idx="1515">
                  <c:v>1515</c:v>
                </c:pt>
                <c:pt idx="1516">
                  <c:v>1516</c:v>
                </c:pt>
                <c:pt idx="1517">
                  <c:v>1517</c:v>
                </c:pt>
                <c:pt idx="1518">
                  <c:v>1518</c:v>
                </c:pt>
                <c:pt idx="1519">
                  <c:v>1519</c:v>
                </c:pt>
                <c:pt idx="1520">
                  <c:v>1520</c:v>
                </c:pt>
                <c:pt idx="1521">
                  <c:v>1521</c:v>
                </c:pt>
                <c:pt idx="1522">
                  <c:v>1522</c:v>
                </c:pt>
                <c:pt idx="1523">
                  <c:v>1523</c:v>
                </c:pt>
                <c:pt idx="1524">
                  <c:v>1524</c:v>
                </c:pt>
                <c:pt idx="1525">
                  <c:v>1525</c:v>
                </c:pt>
                <c:pt idx="1526">
                  <c:v>1526</c:v>
                </c:pt>
                <c:pt idx="1527">
                  <c:v>1527</c:v>
                </c:pt>
                <c:pt idx="1528">
                  <c:v>1528</c:v>
                </c:pt>
                <c:pt idx="1529">
                  <c:v>1529</c:v>
                </c:pt>
                <c:pt idx="1530">
                  <c:v>1530</c:v>
                </c:pt>
                <c:pt idx="1531">
                  <c:v>1531</c:v>
                </c:pt>
                <c:pt idx="1532">
                  <c:v>1532</c:v>
                </c:pt>
                <c:pt idx="1533">
                  <c:v>1533</c:v>
                </c:pt>
                <c:pt idx="1534">
                  <c:v>1534</c:v>
                </c:pt>
                <c:pt idx="1535">
                  <c:v>1535</c:v>
                </c:pt>
                <c:pt idx="1536">
                  <c:v>1536</c:v>
                </c:pt>
                <c:pt idx="1537">
                  <c:v>1537</c:v>
                </c:pt>
                <c:pt idx="1538">
                  <c:v>1538</c:v>
                </c:pt>
                <c:pt idx="1539">
                  <c:v>1539</c:v>
                </c:pt>
                <c:pt idx="1540">
                  <c:v>1540</c:v>
                </c:pt>
                <c:pt idx="1541">
                  <c:v>1541</c:v>
                </c:pt>
                <c:pt idx="1542">
                  <c:v>1542</c:v>
                </c:pt>
                <c:pt idx="1543">
                  <c:v>1543</c:v>
                </c:pt>
                <c:pt idx="1544">
                  <c:v>1544</c:v>
                </c:pt>
                <c:pt idx="1545">
                  <c:v>1545</c:v>
                </c:pt>
                <c:pt idx="1546">
                  <c:v>1546</c:v>
                </c:pt>
                <c:pt idx="1547">
                  <c:v>1547</c:v>
                </c:pt>
                <c:pt idx="1548">
                  <c:v>1548</c:v>
                </c:pt>
                <c:pt idx="1549">
                  <c:v>1549</c:v>
                </c:pt>
                <c:pt idx="1550">
                  <c:v>1550</c:v>
                </c:pt>
                <c:pt idx="1551">
                  <c:v>1551</c:v>
                </c:pt>
                <c:pt idx="1552">
                  <c:v>1552</c:v>
                </c:pt>
                <c:pt idx="1553">
                  <c:v>1553</c:v>
                </c:pt>
                <c:pt idx="1554">
                  <c:v>1554</c:v>
                </c:pt>
                <c:pt idx="1555">
                  <c:v>1555</c:v>
                </c:pt>
                <c:pt idx="1556">
                  <c:v>1556</c:v>
                </c:pt>
                <c:pt idx="1557">
                  <c:v>1557</c:v>
                </c:pt>
                <c:pt idx="1558">
                  <c:v>1558</c:v>
                </c:pt>
                <c:pt idx="1559">
                  <c:v>1559</c:v>
                </c:pt>
                <c:pt idx="1560">
                  <c:v>1560</c:v>
                </c:pt>
                <c:pt idx="1561">
                  <c:v>1561</c:v>
                </c:pt>
                <c:pt idx="1562">
                  <c:v>1562</c:v>
                </c:pt>
                <c:pt idx="1563">
                  <c:v>1563</c:v>
                </c:pt>
                <c:pt idx="1564">
                  <c:v>1564</c:v>
                </c:pt>
                <c:pt idx="1565">
                  <c:v>1565</c:v>
                </c:pt>
                <c:pt idx="1566">
                  <c:v>1566</c:v>
                </c:pt>
                <c:pt idx="1567">
                  <c:v>1567</c:v>
                </c:pt>
                <c:pt idx="1568">
                  <c:v>1568</c:v>
                </c:pt>
                <c:pt idx="1569">
                  <c:v>1569</c:v>
                </c:pt>
                <c:pt idx="1570">
                  <c:v>1570</c:v>
                </c:pt>
                <c:pt idx="1571">
                  <c:v>1571</c:v>
                </c:pt>
                <c:pt idx="1572">
                  <c:v>1572</c:v>
                </c:pt>
                <c:pt idx="1573">
                  <c:v>1573</c:v>
                </c:pt>
                <c:pt idx="1574">
                  <c:v>1574</c:v>
                </c:pt>
                <c:pt idx="1575">
                  <c:v>1575</c:v>
                </c:pt>
                <c:pt idx="1576">
                  <c:v>1576</c:v>
                </c:pt>
                <c:pt idx="1577">
                  <c:v>1577</c:v>
                </c:pt>
                <c:pt idx="1578">
                  <c:v>1578</c:v>
                </c:pt>
                <c:pt idx="1579">
                  <c:v>1579</c:v>
                </c:pt>
                <c:pt idx="1580">
                  <c:v>1580</c:v>
                </c:pt>
                <c:pt idx="1581">
                  <c:v>1581</c:v>
                </c:pt>
                <c:pt idx="1582">
                  <c:v>1582</c:v>
                </c:pt>
                <c:pt idx="1583">
                  <c:v>1583</c:v>
                </c:pt>
                <c:pt idx="1584">
                  <c:v>1584</c:v>
                </c:pt>
                <c:pt idx="1585">
                  <c:v>1585</c:v>
                </c:pt>
                <c:pt idx="1586">
                  <c:v>1586</c:v>
                </c:pt>
                <c:pt idx="1587">
                  <c:v>1587</c:v>
                </c:pt>
                <c:pt idx="1588">
                  <c:v>1588</c:v>
                </c:pt>
                <c:pt idx="1589">
                  <c:v>1589</c:v>
                </c:pt>
                <c:pt idx="1590">
                  <c:v>1590</c:v>
                </c:pt>
                <c:pt idx="1591">
                  <c:v>1591</c:v>
                </c:pt>
                <c:pt idx="1592">
                  <c:v>1592</c:v>
                </c:pt>
                <c:pt idx="1593">
                  <c:v>1593</c:v>
                </c:pt>
                <c:pt idx="1594">
                  <c:v>1594</c:v>
                </c:pt>
                <c:pt idx="1595">
                  <c:v>1595</c:v>
                </c:pt>
                <c:pt idx="1596">
                  <c:v>1596</c:v>
                </c:pt>
                <c:pt idx="1597">
                  <c:v>1597</c:v>
                </c:pt>
                <c:pt idx="1598">
                  <c:v>1598</c:v>
                </c:pt>
                <c:pt idx="1599">
                  <c:v>1599</c:v>
                </c:pt>
                <c:pt idx="1600">
                  <c:v>1600</c:v>
                </c:pt>
                <c:pt idx="1601">
                  <c:v>1601</c:v>
                </c:pt>
                <c:pt idx="1602">
                  <c:v>1602</c:v>
                </c:pt>
                <c:pt idx="1603">
                  <c:v>1603</c:v>
                </c:pt>
                <c:pt idx="1604">
                  <c:v>1604</c:v>
                </c:pt>
                <c:pt idx="1605">
                  <c:v>1605</c:v>
                </c:pt>
                <c:pt idx="1606">
                  <c:v>1606</c:v>
                </c:pt>
                <c:pt idx="1607">
                  <c:v>1607</c:v>
                </c:pt>
                <c:pt idx="1608">
                  <c:v>1608</c:v>
                </c:pt>
                <c:pt idx="1609">
                  <c:v>1609</c:v>
                </c:pt>
                <c:pt idx="1610">
                  <c:v>1610</c:v>
                </c:pt>
                <c:pt idx="1611">
                  <c:v>1611</c:v>
                </c:pt>
                <c:pt idx="1612">
                  <c:v>1612</c:v>
                </c:pt>
                <c:pt idx="1613">
                  <c:v>1613</c:v>
                </c:pt>
                <c:pt idx="1614">
                  <c:v>1614</c:v>
                </c:pt>
                <c:pt idx="1615">
                  <c:v>1615</c:v>
                </c:pt>
                <c:pt idx="1616">
                  <c:v>1616</c:v>
                </c:pt>
                <c:pt idx="1617">
                  <c:v>1617</c:v>
                </c:pt>
                <c:pt idx="1618">
                  <c:v>1618</c:v>
                </c:pt>
                <c:pt idx="1619">
                  <c:v>1619</c:v>
                </c:pt>
                <c:pt idx="1620">
                  <c:v>1620</c:v>
                </c:pt>
                <c:pt idx="1621">
                  <c:v>1621</c:v>
                </c:pt>
                <c:pt idx="1622">
                  <c:v>1622</c:v>
                </c:pt>
                <c:pt idx="1623">
                  <c:v>1623</c:v>
                </c:pt>
                <c:pt idx="1624">
                  <c:v>1624</c:v>
                </c:pt>
                <c:pt idx="1625">
                  <c:v>1625</c:v>
                </c:pt>
                <c:pt idx="1626">
                  <c:v>1626</c:v>
                </c:pt>
                <c:pt idx="1627">
                  <c:v>1627</c:v>
                </c:pt>
                <c:pt idx="1628">
                  <c:v>1628</c:v>
                </c:pt>
                <c:pt idx="1629">
                  <c:v>1629</c:v>
                </c:pt>
                <c:pt idx="1630">
                  <c:v>1630</c:v>
                </c:pt>
                <c:pt idx="1631">
                  <c:v>1631</c:v>
                </c:pt>
                <c:pt idx="1632">
                  <c:v>1632</c:v>
                </c:pt>
                <c:pt idx="1633">
                  <c:v>1633</c:v>
                </c:pt>
                <c:pt idx="1634">
                  <c:v>1634</c:v>
                </c:pt>
                <c:pt idx="1635">
                  <c:v>1635</c:v>
                </c:pt>
                <c:pt idx="1636">
                  <c:v>1636</c:v>
                </c:pt>
                <c:pt idx="1637">
                  <c:v>1637</c:v>
                </c:pt>
                <c:pt idx="1638">
                  <c:v>1638</c:v>
                </c:pt>
                <c:pt idx="1639">
                  <c:v>1639</c:v>
                </c:pt>
                <c:pt idx="1640">
                  <c:v>1640</c:v>
                </c:pt>
                <c:pt idx="1641">
                  <c:v>1641</c:v>
                </c:pt>
                <c:pt idx="1642">
                  <c:v>1642</c:v>
                </c:pt>
                <c:pt idx="1643">
                  <c:v>1643</c:v>
                </c:pt>
                <c:pt idx="1644">
                  <c:v>1644</c:v>
                </c:pt>
                <c:pt idx="1645">
                  <c:v>1645</c:v>
                </c:pt>
                <c:pt idx="1646">
                  <c:v>1646</c:v>
                </c:pt>
                <c:pt idx="1647">
                  <c:v>1647</c:v>
                </c:pt>
                <c:pt idx="1648">
                  <c:v>1648</c:v>
                </c:pt>
                <c:pt idx="1649">
                  <c:v>1649</c:v>
                </c:pt>
                <c:pt idx="1650">
                  <c:v>1650</c:v>
                </c:pt>
                <c:pt idx="1651">
                  <c:v>1651</c:v>
                </c:pt>
                <c:pt idx="1652">
                  <c:v>1652</c:v>
                </c:pt>
                <c:pt idx="1653">
                  <c:v>1653</c:v>
                </c:pt>
                <c:pt idx="1654">
                  <c:v>1654</c:v>
                </c:pt>
                <c:pt idx="1655">
                  <c:v>1655</c:v>
                </c:pt>
                <c:pt idx="1656">
                  <c:v>1656</c:v>
                </c:pt>
                <c:pt idx="1657">
                  <c:v>1657</c:v>
                </c:pt>
                <c:pt idx="1658">
                  <c:v>1658</c:v>
                </c:pt>
                <c:pt idx="1659">
                  <c:v>1659</c:v>
                </c:pt>
                <c:pt idx="1660">
                  <c:v>1660</c:v>
                </c:pt>
                <c:pt idx="1661">
                  <c:v>1661</c:v>
                </c:pt>
                <c:pt idx="1662">
                  <c:v>1662</c:v>
                </c:pt>
                <c:pt idx="1663">
                  <c:v>1663</c:v>
                </c:pt>
                <c:pt idx="1664">
                  <c:v>1664</c:v>
                </c:pt>
                <c:pt idx="1665">
                  <c:v>1665</c:v>
                </c:pt>
                <c:pt idx="1666">
                  <c:v>1666</c:v>
                </c:pt>
                <c:pt idx="1667">
                  <c:v>1667</c:v>
                </c:pt>
                <c:pt idx="1668">
                  <c:v>1668</c:v>
                </c:pt>
                <c:pt idx="1669">
                  <c:v>1669</c:v>
                </c:pt>
                <c:pt idx="1670">
                  <c:v>1670</c:v>
                </c:pt>
                <c:pt idx="1671">
                  <c:v>1671</c:v>
                </c:pt>
                <c:pt idx="1672">
                  <c:v>1672</c:v>
                </c:pt>
                <c:pt idx="1673">
                  <c:v>1673</c:v>
                </c:pt>
                <c:pt idx="1674">
                  <c:v>1674</c:v>
                </c:pt>
                <c:pt idx="1675">
                  <c:v>1675</c:v>
                </c:pt>
                <c:pt idx="1676">
                  <c:v>1676</c:v>
                </c:pt>
                <c:pt idx="1677">
                  <c:v>1677</c:v>
                </c:pt>
                <c:pt idx="1678">
                  <c:v>1678</c:v>
                </c:pt>
                <c:pt idx="1679">
                  <c:v>1679</c:v>
                </c:pt>
                <c:pt idx="1680">
                  <c:v>1680</c:v>
                </c:pt>
                <c:pt idx="1681">
                  <c:v>1681</c:v>
                </c:pt>
                <c:pt idx="1682">
                  <c:v>1682</c:v>
                </c:pt>
                <c:pt idx="1683">
                  <c:v>1683</c:v>
                </c:pt>
                <c:pt idx="1684">
                  <c:v>1684</c:v>
                </c:pt>
                <c:pt idx="1685">
                  <c:v>1685</c:v>
                </c:pt>
                <c:pt idx="1686">
                  <c:v>1686</c:v>
                </c:pt>
                <c:pt idx="1687">
                  <c:v>1687</c:v>
                </c:pt>
                <c:pt idx="1688">
                  <c:v>1688</c:v>
                </c:pt>
                <c:pt idx="1689">
                  <c:v>1689</c:v>
                </c:pt>
                <c:pt idx="1690">
                  <c:v>1690</c:v>
                </c:pt>
                <c:pt idx="1691">
                  <c:v>1691</c:v>
                </c:pt>
                <c:pt idx="1692">
                  <c:v>1692</c:v>
                </c:pt>
                <c:pt idx="1693">
                  <c:v>1693</c:v>
                </c:pt>
                <c:pt idx="1694">
                  <c:v>1694</c:v>
                </c:pt>
                <c:pt idx="1695">
                  <c:v>1695</c:v>
                </c:pt>
                <c:pt idx="1696">
                  <c:v>1696</c:v>
                </c:pt>
                <c:pt idx="1697">
                  <c:v>1697</c:v>
                </c:pt>
                <c:pt idx="1698">
                  <c:v>1698</c:v>
                </c:pt>
                <c:pt idx="1699">
                  <c:v>1699</c:v>
                </c:pt>
                <c:pt idx="1700">
                  <c:v>1700</c:v>
                </c:pt>
                <c:pt idx="1701">
                  <c:v>1701</c:v>
                </c:pt>
                <c:pt idx="1702">
                  <c:v>1702</c:v>
                </c:pt>
                <c:pt idx="1703">
                  <c:v>1703</c:v>
                </c:pt>
                <c:pt idx="1704">
                  <c:v>1704</c:v>
                </c:pt>
                <c:pt idx="1705">
                  <c:v>1705</c:v>
                </c:pt>
                <c:pt idx="1706">
                  <c:v>1706</c:v>
                </c:pt>
                <c:pt idx="1707">
                  <c:v>1707</c:v>
                </c:pt>
                <c:pt idx="1708">
                  <c:v>1708</c:v>
                </c:pt>
                <c:pt idx="1709">
                  <c:v>1709</c:v>
                </c:pt>
                <c:pt idx="1710">
                  <c:v>1710</c:v>
                </c:pt>
                <c:pt idx="1711">
                  <c:v>1711</c:v>
                </c:pt>
                <c:pt idx="1712">
                  <c:v>1712</c:v>
                </c:pt>
                <c:pt idx="1713">
                  <c:v>1713</c:v>
                </c:pt>
                <c:pt idx="1714">
                  <c:v>1714</c:v>
                </c:pt>
                <c:pt idx="1715">
                  <c:v>1715</c:v>
                </c:pt>
                <c:pt idx="1716">
                  <c:v>1716</c:v>
                </c:pt>
                <c:pt idx="1717">
                  <c:v>1717</c:v>
                </c:pt>
                <c:pt idx="1718">
                  <c:v>1718</c:v>
                </c:pt>
                <c:pt idx="1719">
                  <c:v>1719</c:v>
                </c:pt>
                <c:pt idx="1720">
                  <c:v>1720</c:v>
                </c:pt>
                <c:pt idx="1721">
                  <c:v>1721</c:v>
                </c:pt>
                <c:pt idx="1722">
                  <c:v>1722</c:v>
                </c:pt>
                <c:pt idx="1723">
                  <c:v>1723</c:v>
                </c:pt>
                <c:pt idx="1724">
                  <c:v>1724</c:v>
                </c:pt>
                <c:pt idx="1725">
                  <c:v>1725</c:v>
                </c:pt>
                <c:pt idx="1726">
                  <c:v>1726</c:v>
                </c:pt>
                <c:pt idx="1727">
                  <c:v>1727</c:v>
                </c:pt>
                <c:pt idx="1728">
                  <c:v>1728</c:v>
                </c:pt>
                <c:pt idx="1729">
                  <c:v>1729</c:v>
                </c:pt>
                <c:pt idx="1730">
                  <c:v>1730</c:v>
                </c:pt>
                <c:pt idx="1731">
                  <c:v>1731</c:v>
                </c:pt>
                <c:pt idx="1732">
                  <c:v>1732</c:v>
                </c:pt>
                <c:pt idx="1733">
                  <c:v>1733</c:v>
                </c:pt>
                <c:pt idx="1734">
                  <c:v>1734</c:v>
                </c:pt>
                <c:pt idx="1735">
                  <c:v>1735</c:v>
                </c:pt>
                <c:pt idx="1736">
                  <c:v>1736</c:v>
                </c:pt>
                <c:pt idx="1737">
                  <c:v>1737</c:v>
                </c:pt>
                <c:pt idx="1738">
                  <c:v>1738</c:v>
                </c:pt>
                <c:pt idx="1739">
                  <c:v>1739</c:v>
                </c:pt>
                <c:pt idx="1740">
                  <c:v>1740</c:v>
                </c:pt>
                <c:pt idx="1741">
                  <c:v>1741</c:v>
                </c:pt>
                <c:pt idx="1742">
                  <c:v>1742</c:v>
                </c:pt>
                <c:pt idx="1743">
                  <c:v>1743</c:v>
                </c:pt>
                <c:pt idx="1744">
                  <c:v>1744</c:v>
                </c:pt>
                <c:pt idx="1745">
                  <c:v>1745</c:v>
                </c:pt>
                <c:pt idx="1746">
                  <c:v>1746</c:v>
                </c:pt>
                <c:pt idx="1747">
                  <c:v>1747</c:v>
                </c:pt>
                <c:pt idx="1748">
                  <c:v>1748</c:v>
                </c:pt>
                <c:pt idx="1749">
                  <c:v>1749</c:v>
                </c:pt>
                <c:pt idx="1750">
                  <c:v>1750</c:v>
                </c:pt>
                <c:pt idx="1751">
                  <c:v>1751</c:v>
                </c:pt>
                <c:pt idx="1752">
                  <c:v>1752</c:v>
                </c:pt>
                <c:pt idx="1753">
                  <c:v>1753</c:v>
                </c:pt>
                <c:pt idx="1754">
                  <c:v>1754</c:v>
                </c:pt>
                <c:pt idx="1755">
                  <c:v>1755</c:v>
                </c:pt>
                <c:pt idx="1756">
                  <c:v>1756</c:v>
                </c:pt>
                <c:pt idx="1757">
                  <c:v>1757</c:v>
                </c:pt>
                <c:pt idx="1758">
                  <c:v>1758</c:v>
                </c:pt>
                <c:pt idx="1759">
                  <c:v>1759</c:v>
                </c:pt>
                <c:pt idx="1760">
                  <c:v>1760</c:v>
                </c:pt>
                <c:pt idx="1761">
                  <c:v>1761</c:v>
                </c:pt>
                <c:pt idx="1762">
                  <c:v>1762</c:v>
                </c:pt>
                <c:pt idx="1763">
                  <c:v>1763</c:v>
                </c:pt>
                <c:pt idx="1764">
                  <c:v>1764</c:v>
                </c:pt>
                <c:pt idx="1765">
                  <c:v>1765</c:v>
                </c:pt>
                <c:pt idx="1766">
                  <c:v>1766</c:v>
                </c:pt>
                <c:pt idx="1767">
                  <c:v>1767</c:v>
                </c:pt>
                <c:pt idx="1768">
                  <c:v>1768</c:v>
                </c:pt>
                <c:pt idx="1769">
                  <c:v>1769</c:v>
                </c:pt>
                <c:pt idx="1770">
                  <c:v>1770</c:v>
                </c:pt>
                <c:pt idx="1771">
                  <c:v>1771</c:v>
                </c:pt>
                <c:pt idx="1772">
                  <c:v>1772</c:v>
                </c:pt>
                <c:pt idx="1773">
                  <c:v>1773</c:v>
                </c:pt>
                <c:pt idx="1774">
                  <c:v>1774</c:v>
                </c:pt>
                <c:pt idx="1775">
                  <c:v>1775</c:v>
                </c:pt>
                <c:pt idx="1776">
                  <c:v>1776</c:v>
                </c:pt>
                <c:pt idx="1777">
                  <c:v>1777</c:v>
                </c:pt>
                <c:pt idx="1778">
                  <c:v>1778</c:v>
                </c:pt>
                <c:pt idx="1779">
                  <c:v>1779</c:v>
                </c:pt>
                <c:pt idx="1780">
                  <c:v>1780</c:v>
                </c:pt>
                <c:pt idx="1781">
                  <c:v>1781</c:v>
                </c:pt>
                <c:pt idx="1782">
                  <c:v>1782</c:v>
                </c:pt>
                <c:pt idx="1783">
                  <c:v>1783</c:v>
                </c:pt>
                <c:pt idx="1784">
                  <c:v>1784</c:v>
                </c:pt>
                <c:pt idx="1785">
                  <c:v>1785</c:v>
                </c:pt>
                <c:pt idx="1786">
                  <c:v>1786</c:v>
                </c:pt>
                <c:pt idx="1787">
                  <c:v>1787</c:v>
                </c:pt>
              </c:numCache>
            </c:numRef>
          </c:xVal>
          <c:yVal>
            <c:numRef>
              <c:f>Sheet1!$M$2:$M$1789</c:f>
              <c:numCache>
                <c:formatCode>General</c:formatCode>
                <c:ptCount val="1788"/>
                <c:pt idx="0">
                  <c:v>216.77777777777752</c:v>
                </c:pt>
                <c:pt idx="1">
                  <c:v>215.77766666666639</c:v>
                </c:pt>
                <c:pt idx="2">
                  <c:v>215.88988888888889</c:v>
                </c:pt>
                <c:pt idx="3">
                  <c:v>216.22211111111113</c:v>
                </c:pt>
                <c:pt idx="4">
                  <c:v>216.22066666666655</c:v>
                </c:pt>
                <c:pt idx="5">
                  <c:v>216.55022222222226</c:v>
                </c:pt>
                <c:pt idx="6">
                  <c:v>216.21433333333331</c:v>
                </c:pt>
                <c:pt idx="7">
                  <c:v>217.21655555555503</c:v>
                </c:pt>
                <c:pt idx="8">
                  <c:v>215.00333333333344</c:v>
                </c:pt>
                <c:pt idx="9">
                  <c:v>215.77166666666636</c:v>
                </c:pt>
                <c:pt idx="10">
                  <c:v>215.77644444444442</c:v>
                </c:pt>
                <c:pt idx="11">
                  <c:v>216.55122222222224</c:v>
                </c:pt>
                <c:pt idx="12">
                  <c:v>216.42511111111111</c:v>
                </c:pt>
                <c:pt idx="13">
                  <c:v>215.7621111111111</c:v>
                </c:pt>
                <c:pt idx="14">
                  <c:v>216.19777777777779</c:v>
                </c:pt>
                <c:pt idx="15">
                  <c:v>214.56555555555525</c:v>
                </c:pt>
                <c:pt idx="16">
                  <c:v>215.79499999999999</c:v>
                </c:pt>
                <c:pt idx="17">
                  <c:v>215.55555555555532</c:v>
                </c:pt>
                <c:pt idx="18">
                  <c:v>216.64744444444443</c:v>
                </c:pt>
                <c:pt idx="19">
                  <c:v>215.67166666666637</c:v>
                </c:pt>
                <c:pt idx="20">
                  <c:v>216.65066666666658</c:v>
                </c:pt>
                <c:pt idx="21">
                  <c:v>215.3362222222222</c:v>
                </c:pt>
                <c:pt idx="22">
                  <c:v>216.32444444444477</c:v>
                </c:pt>
                <c:pt idx="23">
                  <c:v>216.08666666666662</c:v>
                </c:pt>
                <c:pt idx="24">
                  <c:v>216.971</c:v>
                </c:pt>
                <c:pt idx="25">
                  <c:v>217.20222222222225</c:v>
                </c:pt>
                <c:pt idx="26">
                  <c:v>214.39233333333397</c:v>
                </c:pt>
                <c:pt idx="27">
                  <c:v>216.67033333333347</c:v>
                </c:pt>
                <c:pt idx="28">
                  <c:v>215.88877777777807</c:v>
                </c:pt>
                <c:pt idx="29">
                  <c:v>214.93911111111112</c:v>
                </c:pt>
                <c:pt idx="30">
                  <c:v>216.31733333333378</c:v>
                </c:pt>
                <c:pt idx="31">
                  <c:v>216.18911111111112</c:v>
                </c:pt>
                <c:pt idx="32">
                  <c:v>217.28222222222223</c:v>
                </c:pt>
                <c:pt idx="33">
                  <c:v>215.85366666666658</c:v>
                </c:pt>
                <c:pt idx="34">
                  <c:v>215.46733333333381</c:v>
                </c:pt>
                <c:pt idx="35">
                  <c:v>216.65733333333381</c:v>
                </c:pt>
                <c:pt idx="36">
                  <c:v>216.10644444444446</c:v>
                </c:pt>
                <c:pt idx="37">
                  <c:v>217.26377777777748</c:v>
                </c:pt>
                <c:pt idx="38">
                  <c:v>215.24255555555513</c:v>
                </c:pt>
                <c:pt idx="39">
                  <c:v>215.54355555555503</c:v>
                </c:pt>
                <c:pt idx="40">
                  <c:v>216.42844444444486</c:v>
                </c:pt>
                <c:pt idx="41">
                  <c:v>215.96166666666662</c:v>
                </c:pt>
                <c:pt idx="42">
                  <c:v>215.80022222222226</c:v>
                </c:pt>
                <c:pt idx="43">
                  <c:v>215.49044444444476</c:v>
                </c:pt>
                <c:pt idx="44">
                  <c:v>217.2744444444445</c:v>
                </c:pt>
                <c:pt idx="45">
                  <c:v>216.18622222222223</c:v>
                </c:pt>
                <c:pt idx="46">
                  <c:v>216.69744444444447</c:v>
                </c:pt>
                <c:pt idx="47">
                  <c:v>216.172</c:v>
                </c:pt>
                <c:pt idx="48">
                  <c:v>215.29255555555525</c:v>
                </c:pt>
                <c:pt idx="49">
                  <c:v>215.22222222222226</c:v>
                </c:pt>
                <c:pt idx="50">
                  <c:v>217.23988888888857</c:v>
                </c:pt>
                <c:pt idx="51">
                  <c:v>216.38988888888926</c:v>
                </c:pt>
                <c:pt idx="52">
                  <c:v>216.45133333333393</c:v>
                </c:pt>
                <c:pt idx="53">
                  <c:v>216.47766666666658</c:v>
                </c:pt>
                <c:pt idx="54">
                  <c:v>216.23666666666637</c:v>
                </c:pt>
                <c:pt idx="55">
                  <c:v>216.26633333333365</c:v>
                </c:pt>
                <c:pt idx="56">
                  <c:v>216.65166666666659</c:v>
                </c:pt>
                <c:pt idx="57">
                  <c:v>216.45955555555523</c:v>
                </c:pt>
                <c:pt idx="58">
                  <c:v>216.46777777777777</c:v>
                </c:pt>
                <c:pt idx="59">
                  <c:v>215.16700000000003</c:v>
                </c:pt>
                <c:pt idx="60">
                  <c:v>218.197</c:v>
                </c:pt>
                <c:pt idx="61">
                  <c:v>216.55866666666668</c:v>
                </c:pt>
                <c:pt idx="62">
                  <c:v>217.11944444444438</c:v>
                </c:pt>
                <c:pt idx="63">
                  <c:v>215.15322222222218</c:v>
                </c:pt>
                <c:pt idx="64">
                  <c:v>217.14522222222215</c:v>
                </c:pt>
                <c:pt idx="65">
                  <c:v>215.42711111111117</c:v>
                </c:pt>
                <c:pt idx="66">
                  <c:v>216.95588888888889</c:v>
                </c:pt>
                <c:pt idx="67">
                  <c:v>217.24388888888856</c:v>
                </c:pt>
                <c:pt idx="68">
                  <c:v>216.75955555555515</c:v>
                </c:pt>
                <c:pt idx="69">
                  <c:v>217.27800000000002</c:v>
                </c:pt>
                <c:pt idx="70">
                  <c:v>217.46333333333365</c:v>
                </c:pt>
                <c:pt idx="71">
                  <c:v>215.62855555555555</c:v>
                </c:pt>
                <c:pt idx="72">
                  <c:v>216.90811111111111</c:v>
                </c:pt>
                <c:pt idx="73">
                  <c:v>215.94744444444444</c:v>
                </c:pt>
                <c:pt idx="74">
                  <c:v>215.87900000000002</c:v>
                </c:pt>
                <c:pt idx="75">
                  <c:v>217.03088888888888</c:v>
                </c:pt>
                <c:pt idx="76">
                  <c:v>216.07044444444443</c:v>
                </c:pt>
                <c:pt idx="77">
                  <c:v>216.54522222222218</c:v>
                </c:pt>
                <c:pt idx="78">
                  <c:v>215.82277777777784</c:v>
                </c:pt>
                <c:pt idx="79">
                  <c:v>215.20111111111112</c:v>
                </c:pt>
                <c:pt idx="80">
                  <c:v>216.08533333333378</c:v>
                </c:pt>
                <c:pt idx="81">
                  <c:v>217.5556666666667</c:v>
                </c:pt>
                <c:pt idx="82">
                  <c:v>216.52288888888884</c:v>
                </c:pt>
                <c:pt idx="83">
                  <c:v>215.94455555555513</c:v>
                </c:pt>
                <c:pt idx="84">
                  <c:v>216.82155555555559</c:v>
                </c:pt>
                <c:pt idx="85">
                  <c:v>216.38766666666666</c:v>
                </c:pt>
                <c:pt idx="86">
                  <c:v>215.7241111111108</c:v>
                </c:pt>
                <c:pt idx="87">
                  <c:v>216.62</c:v>
                </c:pt>
                <c:pt idx="88">
                  <c:v>215.41588888888882</c:v>
                </c:pt>
                <c:pt idx="89">
                  <c:v>215.51577777777752</c:v>
                </c:pt>
                <c:pt idx="90">
                  <c:v>216.03900000000002</c:v>
                </c:pt>
                <c:pt idx="91">
                  <c:v>216.24822222222218</c:v>
                </c:pt>
                <c:pt idx="92">
                  <c:v>216.28433333333368</c:v>
                </c:pt>
                <c:pt idx="93">
                  <c:v>215.38311111111113</c:v>
                </c:pt>
                <c:pt idx="94">
                  <c:v>216.78844444444479</c:v>
                </c:pt>
                <c:pt idx="95">
                  <c:v>215.82544444444474</c:v>
                </c:pt>
                <c:pt idx="96">
                  <c:v>216.73922222222191</c:v>
                </c:pt>
                <c:pt idx="97">
                  <c:v>218.21666666666621</c:v>
                </c:pt>
                <c:pt idx="98">
                  <c:v>216.66033333333365</c:v>
                </c:pt>
                <c:pt idx="99">
                  <c:v>215.57933333333341</c:v>
                </c:pt>
                <c:pt idx="100">
                  <c:v>216.57322222222191</c:v>
                </c:pt>
                <c:pt idx="101">
                  <c:v>216.33333333333366</c:v>
                </c:pt>
                <c:pt idx="102">
                  <c:v>216.6081111111111</c:v>
                </c:pt>
                <c:pt idx="103">
                  <c:v>216.84877777777783</c:v>
                </c:pt>
                <c:pt idx="104">
                  <c:v>216.33322222222222</c:v>
                </c:pt>
                <c:pt idx="105">
                  <c:v>215.73566666666633</c:v>
                </c:pt>
                <c:pt idx="106">
                  <c:v>215.43033333333378</c:v>
                </c:pt>
                <c:pt idx="107">
                  <c:v>216.59855555555555</c:v>
                </c:pt>
                <c:pt idx="108">
                  <c:v>216.0866666666667</c:v>
                </c:pt>
                <c:pt idx="109">
                  <c:v>216.35155555555556</c:v>
                </c:pt>
                <c:pt idx="110">
                  <c:v>218.16522222222218</c:v>
                </c:pt>
                <c:pt idx="111">
                  <c:v>218.16277777777773</c:v>
                </c:pt>
                <c:pt idx="112">
                  <c:v>217.70944444444442</c:v>
                </c:pt>
                <c:pt idx="113">
                  <c:v>216.83911111111098</c:v>
                </c:pt>
                <c:pt idx="114">
                  <c:v>216.95900000000003</c:v>
                </c:pt>
                <c:pt idx="115">
                  <c:v>217.012</c:v>
                </c:pt>
                <c:pt idx="116">
                  <c:v>217.30222222222224</c:v>
                </c:pt>
                <c:pt idx="117">
                  <c:v>217.25366666666633</c:v>
                </c:pt>
                <c:pt idx="118">
                  <c:v>216.61866666666631</c:v>
                </c:pt>
                <c:pt idx="119">
                  <c:v>215.69877777777776</c:v>
                </c:pt>
                <c:pt idx="120">
                  <c:v>217.66533333333365</c:v>
                </c:pt>
                <c:pt idx="121">
                  <c:v>216.58788888888927</c:v>
                </c:pt>
                <c:pt idx="122">
                  <c:v>217.74233333333365</c:v>
                </c:pt>
                <c:pt idx="123">
                  <c:v>216.49377777777775</c:v>
                </c:pt>
                <c:pt idx="124">
                  <c:v>215.53222222222223</c:v>
                </c:pt>
                <c:pt idx="125">
                  <c:v>216.37188888888886</c:v>
                </c:pt>
                <c:pt idx="126">
                  <c:v>216.60922222222212</c:v>
                </c:pt>
                <c:pt idx="127">
                  <c:v>217.34244444444474</c:v>
                </c:pt>
                <c:pt idx="128">
                  <c:v>216.68355555555519</c:v>
                </c:pt>
                <c:pt idx="129">
                  <c:v>216.13800000000003</c:v>
                </c:pt>
                <c:pt idx="130">
                  <c:v>216.21544444444442</c:v>
                </c:pt>
                <c:pt idx="131">
                  <c:v>216.48477777777782</c:v>
                </c:pt>
                <c:pt idx="132">
                  <c:v>217.11111111111092</c:v>
                </c:pt>
                <c:pt idx="133">
                  <c:v>215.72</c:v>
                </c:pt>
                <c:pt idx="134">
                  <c:v>217.0862222222222</c:v>
                </c:pt>
                <c:pt idx="135">
                  <c:v>216.05433333333369</c:v>
                </c:pt>
                <c:pt idx="136">
                  <c:v>216.26077777777778</c:v>
                </c:pt>
                <c:pt idx="137">
                  <c:v>217.40888888888927</c:v>
                </c:pt>
                <c:pt idx="138">
                  <c:v>216.11111111111092</c:v>
                </c:pt>
                <c:pt idx="139">
                  <c:v>215.297</c:v>
                </c:pt>
                <c:pt idx="140">
                  <c:v>217.50055555555525</c:v>
                </c:pt>
                <c:pt idx="141">
                  <c:v>215.5387777777778</c:v>
                </c:pt>
                <c:pt idx="142">
                  <c:v>216.06244444444476</c:v>
                </c:pt>
                <c:pt idx="143">
                  <c:v>215.90800000000004</c:v>
                </c:pt>
                <c:pt idx="144">
                  <c:v>217.80766666666668</c:v>
                </c:pt>
                <c:pt idx="145">
                  <c:v>216.51166666666637</c:v>
                </c:pt>
                <c:pt idx="146">
                  <c:v>216.69233333333372</c:v>
                </c:pt>
                <c:pt idx="147">
                  <c:v>215.4377777777778</c:v>
                </c:pt>
                <c:pt idx="148">
                  <c:v>217.44444444444446</c:v>
                </c:pt>
                <c:pt idx="149">
                  <c:v>216.28200000000004</c:v>
                </c:pt>
                <c:pt idx="150">
                  <c:v>216.31155555555532</c:v>
                </c:pt>
                <c:pt idx="151">
                  <c:v>217.04055555555516</c:v>
                </c:pt>
                <c:pt idx="152">
                  <c:v>216.10188888888888</c:v>
                </c:pt>
                <c:pt idx="153">
                  <c:v>215.34755555555552</c:v>
                </c:pt>
                <c:pt idx="154">
                  <c:v>217.58855555555556</c:v>
                </c:pt>
                <c:pt idx="155">
                  <c:v>217.50833333333381</c:v>
                </c:pt>
                <c:pt idx="156">
                  <c:v>217.6596666666664</c:v>
                </c:pt>
                <c:pt idx="157">
                  <c:v>217.01222222222225</c:v>
                </c:pt>
                <c:pt idx="158">
                  <c:v>215.39111111111114</c:v>
                </c:pt>
                <c:pt idx="159">
                  <c:v>216.35455555555555</c:v>
                </c:pt>
                <c:pt idx="160">
                  <c:v>217.43144444444476</c:v>
                </c:pt>
                <c:pt idx="161">
                  <c:v>217.41177777777779</c:v>
                </c:pt>
                <c:pt idx="162">
                  <c:v>217.26255555555525</c:v>
                </c:pt>
                <c:pt idx="163">
                  <c:v>216.27022222222215</c:v>
                </c:pt>
                <c:pt idx="164">
                  <c:v>215.97511111111112</c:v>
                </c:pt>
                <c:pt idx="165">
                  <c:v>216.53344444444446</c:v>
                </c:pt>
                <c:pt idx="166">
                  <c:v>216.64488888888872</c:v>
                </c:pt>
                <c:pt idx="167">
                  <c:v>216.39977777777779</c:v>
                </c:pt>
                <c:pt idx="168">
                  <c:v>217.26477777777748</c:v>
                </c:pt>
                <c:pt idx="169">
                  <c:v>216.73244444444447</c:v>
                </c:pt>
                <c:pt idx="170">
                  <c:v>215.37877777777777</c:v>
                </c:pt>
                <c:pt idx="171">
                  <c:v>216.65088888888889</c:v>
                </c:pt>
                <c:pt idx="172">
                  <c:v>216.32566666666668</c:v>
                </c:pt>
                <c:pt idx="173">
                  <c:v>216.08355555555525</c:v>
                </c:pt>
                <c:pt idx="174">
                  <c:v>216.76733333333365</c:v>
                </c:pt>
                <c:pt idx="175">
                  <c:v>217.25722222222217</c:v>
                </c:pt>
                <c:pt idx="176">
                  <c:v>216.92933333333372</c:v>
                </c:pt>
                <c:pt idx="177">
                  <c:v>217.81077777777779</c:v>
                </c:pt>
                <c:pt idx="178">
                  <c:v>216.70644444444443</c:v>
                </c:pt>
                <c:pt idx="179">
                  <c:v>216.35722222222253</c:v>
                </c:pt>
                <c:pt idx="180">
                  <c:v>217.04822222222222</c:v>
                </c:pt>
                <c:pt idx="181">
                  <c:v>217.15955555555516</c:v>
                </c:pt>
                <c:pt idx="182">
                  <c:v>217.70155555555516</c:v>
                </c:pt>
                <c:pt idx="183">
                  <c:v>216.91333333333341</c:v>
                </c:pt>
                <c:pt idx="184">
                  <c:v>216.99922222222222</c:v>
                </c:pt>
                <c:pt idx="185">
                  <c:v>217.48133333333394</c:v>
                </c:pt>
                <c:pt idx="186">
                  <c:v>217.08622222222223</c:v>
                </c:pt>
                <c:pt idx="187">
                  <c:v>217.11111111111092</c:v>
                </c:pt>
                <c:pt idx="188">
                  <c:v>217.07133333333368</c:v>
                </c:pt>
                <c:pt idx="189">
                  <c:v>215.85377777777776</c:v>
                </c:pt>
                <c:pt idx="190">
                  <c:v>217.24755555555512</c:v>
                </c:pt>
                <c:pt idx="191">
                  <c:v>217.06788888888889</c:v>
                </c:pt>
                <c:pt idx="192">
                  <c:v>217.22255555555552</c:v>
                </c:pt>
                <c:pt idx="193">
                  <c:v>216.18655555555532</c:v>
                </c:pt>
                <c:pt idx="194">
                  <c:v>217.05544444444467</c:v>
                </c:pt>
                <c:pt idx="195">
                  <c:v>216.81066666666658</c:v>
                </c:pt>
                <c:pt idx="196">
                  <c:v>217.07144444444444</c:v>
                </c:pt>
                <c:pt idx="197">
                  <c:v>216.89466666666658</c:v>
                </c:pt>
                <c:pt idx="198">
                  <c:v>216.55022222222226</c:v>
                </c:pt>
                <c:pt idx="199">
                  <c:v>216.76055555555513</c:v>
                </c:pt>
                <c:pt idx="200">
                  <c:v>217.33333333333366</c:v>
                </c:pt>
                <c:pt idx="201">
                  <c:v>216.47877777777776</c:v>
                </c:pt>
                <c:pt idx="202">
                  <c:v>217.45377777777779</c:v>
                </c:pt>
                <c:pt idx="203">
                  <c:v>216.58277777777781</c:v>
                </c:pt>
                <c:pt idx="204">
                  <c:v>217.50299999999999</c:v>
                </c:pt>
                <c:pt idx="205">
                  <c:v>217.30588888888889</c:v>
                </c:pt>
                <c:pt idx="206">
                  <c:v>217.60966666666621</c:v>
                </c:pt>
                <c:pt idx="207">
                  <c:v>218.1401111111108</c:v>
                </c:pt>
                <c:pt idx="208">
                  <c:v>216.44466666666634</c:v>
                </c:pt>
                <c:pt idx="209">
                  <c:v>216.80644444444476</c:v>
                </c:pt>
                <c:pt idx="210">
                  <c:v>217.22444444444443</c:v>
                </c:pt>
                <c:pt idx="211">
                  <c:v>216.96822222222221</c:v>
                </c:pt>
                <c:pt idx="212">
                  <c:v>217.69055555555522</c:v>
                </c:pt>
                <c:pt idx="213">
                  <c:v>216.78333333333347</c:v>
                </c:pt>
                <c:pt idx="214">
                  <c:v>217.47855555555552</c:v>
                </c:pt>
                <c:pt idx="215">
                  <c:v>217.19355555555515</c:v>
                </c:pt>
                <c:pt idx="216">
                  <c:v>217.98244444444489</c:v>
                </c:pt>
                <c:pt idx="217">
                  <c:v>217.59399999999999</c:v>
                </c:pt>
                <c:pt idx="218">
                  <c:v>217.399</c:v>
                </c:pt>
                <c:pt idx="219">
                  <c:v>216.53833333333381</c:v>
                </c:pt>
                <c:pt idx="220">
                  <c:v>218.17333333333337</c:v>
                </c:pt>
                <c:pt idx="221">
                  <c:v>216.86788888888884</c:v>
                </c:pt>
                <c:pt idx="222">
                  <c:v>217.34844444444477</c:v>
                </c:pt>
                <c:pt idx="223">
                  <c:v>217.42000000000004</c:v>
                </c:pt>
                <c:pt idx="224">
                  <c:v>216.60266666666658</c:v>
                </c:pt>
                <c:pt idx="225">
                  <c:v>216.20388888888854</c:v>
                </c:pt>
                <c:pt idx="226">
                  <c:v>217.0108888888889</c:v>
                </c:pt>
                <c:pt idx="227">
                  <c:v>217.25222222222223</c:v>
                </c:pt>
                <c:pt idx="228">
                  <c:v>216.44455555555516</c:v>
                </c:pt>
                <c:pt idx="229">
                  <c:v>217.18033333333378</c:v>
                </c:pt>
                <c:pt idx="230">
                  <c:v>217.76599999999996</c:v>
                </c:pt>
                <c:pt idx="231">
                  <c:v>217.29011111111112</c:v>
                </c:pt>
                <c:pt idx="232">
                  <c:v>217.99233333333396</c:v>
                </c:pt>
                <c:pt idx="233">
                  <c:v>216.81733333333378</c:v>
                </c:pt>
                <c:pt idx="234">
                  <c:v>217.05933333333363</c:v>
                </c:pt>
                <c:pt idx="235">
                  <c:v>217.25833333333381</c:v>
                </c:pt>
                <c:pt idx="236">
                  <c:v>217.69544444444443</c:v>
                </c:pt>
                <c:pt idx="237">
                  <c:v>218.68388888888882</c:v>
                </c:pt>
                <c:pt idx="238">
                  <c:v>216.3808888888893</c:v>
                </c:pt>
                <c:pt idx="239">
                  <c:v>216.34866666666665</c:v>
                </c:pt>
                <c:pt idx="240">
                  <c:v>217.23955555555492</c:v>
                </c:pt>
                <c:pt idx="241">
                  <c:v>217.27544444444442</c:v>
                </c:pt>
                <c:pt idx="242">
                  <c:v>218.06466666666637</c:v>
                </c:pt>
                <c:pt idx="243">
                  <c:v>216.45811111111121</c:v>
                </c:pt>
                <c:pt idx="244">
                  <c:v>216.89600000000004</c:v>
                </c:pt>
                <c:pt idx="245">
                  <c:v>217.47133333333377</c:v>
                </c:pt>
                <c:pt idx="246">
                  <c:v>217.33344444444444</c:v>
                </c:pt>
                <c:pt idx="247">
                  <c:v>217.02755555555552</c:v>
                </c:pt>
                <c:pt idx="248">
                  <c:v>215.89877777777781</c:v>
                </c:pt>
                <c:pt idx="249">
                  <c:v>216.28922222222218</c:v>
                </c:pt>
                <c:pt idx="250">
                  <c:v>217.71177777777746</c:v>
                </c:pt>
                <c:pt idx="251">
                  <c:v>216.35866666666666</c:v>
                </c:pt>
                <c:pt idx="252">
                  <c:v>216.3498888888889</c:v>
                </c:pt>
                <c:pt idx="253">
                  <c:v>216.69077777777775</c:v>
                </c:pt>
                <c:pt idx="254">
                  <c:v>217.429</c:v>
                </c:pt>
                <c:pt idx="255">
                  <c:v>215.751</c:v>
                </c:pt>
                <c:pt idx="256">
                  <c:v>215.76088888888879</c:v>
                </c:pt>
                <c:pt idx="257">
                  <c:v>217.22011111111112</c:v>
                </c:pt>
                <c:pt idx="258">
                  <c:v>216.51344444444445</c:v>
                </c:pt>
                <c:pt idx="259">
                  <c:v>216.46633333333372</c:v>
                </c:pt>
                <c:pt idx="260">
                  <c:v>216.4377777777778</c:v>
                </c:pt>
                <c:pt idx="261">
                  <c:v>216.62533333333366</c:v>
                </c:pt>
                <c:pt idx="262">
                  <c:v>217.86</c:v>
                </c:pt>
                <c:pt idx="263">
                  <c:v>216.90022222222223</c:v>
                </c:pt>
                <c:pt idx="264">
                  <c:v>217.25222222222223</c:v>
                </c:pt>
                <c:pt idx="265">
                  <c:v>217.50555555555522</c:v>
                </c:pt>
                <c:pt idx="266">
                  <c:v>217.08888888888887</c:v>
                </c:pt>
                <c:pt idx="267">
                  <c:v>217.45255555555559</c:v>
                </c:pt>
                <c:pt idx="268">
                  <c:v>215.46211111111111</c:v>
                </c:pt>
                <c:pt idx="269">
                  <c:v>216.64366666666618</c:v>
                </c:pt>
                <c:pt idx="270">
                  <c:v>216.46900000000002</c:v>
                </c:pt>
                <c:pt idx="271">
                  <c:v>217.37200000000001</c:v>
                </c:pt>
                <c:pt idx="272">
                  <c:v>216.84644444444444</c:v>
                </c:pt>
                <c:pt idx="273">
                  <c:v>216.30166666666668</c:v>
                </c:pt>
                <c:pt idx="274">
                  <c:v>217.70711111111098</c:v>
                </c:pt>
                <c:pt idx="275">
                  <c:v>216.81366666666634</c:v>
                </c:pt>
                <c:pt idx="276">
                  <c:v>216.81333333333347</c:v>
                </c:pt>
                <c:pt idx="277">
                  <c:v>218.14822222222222</c:v>
                </c:pt>
                <c:pt idx="278">
                  <c:v>217.48088888888887</c:v>
                </c:pt>
                <c:pt idx="279">
                  <c:v>217.26255555555525</c:v>
                </c:pt>
                <c:pt idx="280">
                  <c:v>217.36844444444486</c:v>
                </c:pt>
                <c:pt idx="281">
                  <c:v>217.10955555555509</c:v>
                </c:pt>
                <c:pt idx="282">
                  <c:v>217.93433333333365</c:v>
                </c:pt>
                <c:pt idx="283">
                  <c:v>216.70677777777775</c:v>
                </c:pt>
                <c:pt idx="284">
                  <c:v>217.89155555555556</c:v>
                </c:pt>
                <c:pt idx="285">
                  <c:v>217.41277777777776</c:v>
                </c:pt>
                <c:pt idx="286">
                  <c:v>217.33688888888889</c:v>
                </c:pt>
                <c:pt idx="287">
                  <c:v>218.02255555555556</c:v>
                </c:pt>
                <c:pt idx="288">
                  <c:v>216.11555555555509</c:v>
                </c:pt>
                <c:pt idx="289">
                  <c:v>216.34288888888889</c:v>
                </c:pt>
                <c:pt idx="290">
                  <c:v>217.67444444444445</c:v>
                </c:pt>
                <c:pt idx="291">
                  <c:v>217.28333333333347</c:v>
                </c:pt>
                <c:pt idx="292">
                  <c:v>216.97288888888897</c:v>
                </c:pt>
                <c:pt idx="293">
                  <c:v>216.84955555555513</c:v>
                </c:pt>
                <c:pt idx="294">
                  <c:v>217.10433333333341</c:v>
                </c:pt>
                <c:pt idx="295">
                  <c:v>216.7598888888889</c:v>
                </c:pt>
                <c:pt idx="296">
                  <c:v>217.49155555555555</c:v>
                </c:pt>
                <c:pt idx="297">
                  <c:v>217.5873333333339</c:v>
                </c:pt>
                <c:pt idx="298">
                  <c:v>216.46111111111114</c:v>
                </c:pt>
                <c:pt idx="299">
                  <c:v>216.8536666666667</c:v>
                </c:pt>
                <c:pt idx="300">
                  <c:v>217.26244444444444</c:v>
                </c:pt>
                <c:pt idx="301">
                  <c:v>216.80844444444486</c:v>
                </c:pt>
                <c:pt idx="302">
                  <c:v>217.99033333333378</c:v>
                </c:pt>
                <c:pt idx="303">
                  <c:v>216.42366666666658</c:v>
                </c:pt>
                <c:pt idx="304">
                  <c:v>217.38477777777777</c:v>
                </c:pt>
                <c:pt idx="305">
                  <c:v>217.9998888888889</c:v>
                </c:pt>
                <c:pt idx="306">
                  <c:v>217.77777777777752</c:v>
                </c:pt>
                <c:pt idx="307">
                  <c:v>217.26844444444447</c:v>
                </c:pt>
                <c:pt idx="308">
                  <c:v>217.69955555555512</c:v>
                </c:pt>
                <c:pt idx="309">
                  <c:v>217.32066666666665</c:v>
                </c:pt>
                <c:pt idx="310">
                  <c:v>219.01699999999997</c:v>
                </c:pt>
                <c:pt idx="311">
                  <c:v>217.95844444444486</c:v>
                </c:pt>
                <c:pt idx="312">
                  <c:v>218.34733333333378</c:v>
                </c:pt>
                <c:pt idx="313">
                  <c:v>218.09666666666658</c:v>
                </c:pt>
                <c:pt idx="314">
                  <c:v>217.7211111111111</c:v>
                </c:pt>
                <c:pt idx="315">
                  <c:v>217.36377777777776</c:v>
                </c:pt>
                <c:pt idx="316">
                  <c:v>217.429</c:v>
                </c:pt>
                <c:pt idx="317">
                  <c:v>217.22777777777776</c:v>
                </c:pt>
                <c:pt idx="318">
                  <c:v>216.35955555555552</c:v>
                </c:pt>
                <c:pt idx="319">
                  <c:v>215.53755555555523</c:v>
                </c:pt>
                <c:pt idx="320">
                  <c:v>217.17122222222218</c:v>
                </c:pt>
                <c:pt idx="321">
                  <c:v>216.93944444444443</c:v>
                </c:pt>
                <c:pt idx="322">
                  <c:v>217.77777777777752</c:v>
                </c:pt>
                <c:pt idx="323">
                  <c:v>216.56188888888894</c:v>
                </c:pt>
                <c:pt idx="324">
                  <c:v>216.93811111111108</c:v>
                </c:pt>
                <c:pt idx="325">
                  <c:v>216.80700000000004</c:v>
                </c:pt>
                <c:pt idx="326">
                  <c:v>215.92800000000031</c:v>
                </c:pt>
                <c:pt idx="327">
                  <c:v>218.15477777777778</c:v>
                </c:pt>
                <c:pt idx="328">
                  <c:v>217.33055555555555</c:v>
                </c:pt>
                <c:pt idx="329">
                  <c:v>216.37722222222226</c:v>
                </c:pt>
                <c:pt idx="330">
                  <c:v>218.00333333333344</c:v>
                </c:pt>
                <c:pt idx="331">
                  <c:v>217.62244444444474</c:v>
                </c:pt>
                <c:pt idx="332">
                  <c:v>217.84466666666637</c:v>
                </c:pt>
                <c:pt idx="333">
                  <c:v>217.24388888888853</c:v>
                </c:pt>
                <c:pt idx="334">
                  <c:v>217.44344444444445</c:v>
                </c:pt>
                <c:pt idx="335">
                  <c:v>217.57711111111098</c:v>
                </c:pt>
                <c:pt idx="336">
                  <c:v>217.21266666666637</c:v>
                </c:pt>
                <c:pt idx="337">
                  <c:v>219.12922222222218</c:v>
                </c:pt>
                <c:pt idx="338">
                  <c:v>217.09044444444444</c:v>
                </c:pt>
                <c:pt idx="339">
                  <c:v>216.72833333333378</c:v>
                </c:pt>
                <c:pt idx="340">
                  <c:v>217.24244444444446</c:v>
                </c:pt>
                <c:pt idx="341">
                  <c:v>217.0541111111111</c:v>
                </c:pt>
                <c:pt idx="342">
                  <c:v>217.08422222222222</c:v>
                </c:pt>
                <c:pt idx="343">
                  <c:v>217.09877777777777</c:v>
                </c:pt>
                <c:pt idx="344">
                  <c:v>217.67811111111112</c:v>
                </c:pt>
                <c:pt idx="345">
                  <c:v>216.81555555555522</c:v>
                </c:pt>
                <c:pt idx="346">
                  <c:v>217.797</c:v>
                </c:pt>
                <c:pt idx="347">
                  <c:v>218.15744444444474</c:v>
                </c:pt>
                <c:pt idx="348">
                  <c:v>217.29722222222222</c:v>
                </c:pt>
                <c:pt idx="349">
                  <c:v>216.27555555555497</c:v>
                </c:pt>
                <c:pt idx="350">
                  <c:v>216.80700000000004</c:v>
                </c:pt>
                <c:pt idx="351">
                  <c:v>217.38022222222224</c:v>
                </c:pt>
                <c:pt idx="352">
                  <c:v>217.02122222222224</c:v>
                </c:pt>
                <c:pt idx="353">
                  <c:v>216.90555555555525</c:v>
                </c:pt>
                <c:pt idx="354">
                  <c:v>217.14211111111112</c:v>
                </c:pt>
                <c:pt idx="355">
                  <c:v>216.31955555555513</c:v>
                </c:pt>
                <c:pt idx="356">
                  <c:v>217.11111111111092</c:v>
                </c:pt>
                <c:pt idx="357">
                  <c:v>217.66533333333365</c:v>
                </c:pt>
                <c:pt idx="358">
                  <c:v>216.77622222222215</c:v>
                </c:pt>
                <c:pt idx="359">
                  <c:v>216.048</c:v>
                </c:pt>
                <c:pt idx="360">
                  <c:v>217.33333333333366</c:v>
                </c:pt>
                <c:pt idx="361">
                  <c:v>217.14466666666621</c:v>
                </c:pt>
                <c:pt idx="362">
                  <c:v>218.23111111111112</c:v>
                </c:pt>
                <c:pt idx="363">
                  <c:v>216.28488888888882</c:v>
                </c:pt>
                <c:pt idx="364">
                  <c:v>217.76322222222194</c:v>
                </c:pt>
                <c:pt idx="365">
                  <c:v>217.20322222222191</c:v>
                </c:pt>
                <c:pt idx="366">
                  <c:v>217.58211111111117</c:v>
                </c:pt>
                <c:pt idx="367">
                  <c:v>217.37244444444474</c:v>
                </c:pt>
                <c:pt idx="368">
                  <c:v>216.66666666666652</c:v>
                </c:pt>
                <c:pt idx="369">
                  <c:v>216.16222222222223</c:v>
                </c:pt>
                <c:pt idx="370">
                  <c:v>216.83888888888936</c:v>
                </c:pt>
                <c:pt idx="371">
                  <c:v>216.1982222222222</c:v>
                </c:pt>
                <c:pt idx="372">
                  <c:v>216.05844444444486</c:v>
                </c:pt>
                <c:pt idx="373">
                  <c:v>216.95444444444476</c:v>
                </c:pt>
                <c:pt idx="374">
                  <c:v>216.33333333333366</c:v>
                </c:pt>
                <c:pt idx="375">
                  <c:v>216.24399999999972</c:v>
                </c:pt>
                <c:pt idx="376">
                  <c:v>217.17488888888872</c:v>
                </c:pt>
                <c:pt idx="377">
                  <c:v>217.45477777777776</c:v>
                </c:pt>
                <c:pt idx="378">
                  <c:v>216.38388888888889</c:v>
                </c:pt>
                <c:pt idx="379">
                  <c:v>216.40366666666634</c:v>
                </c:pt>
                <c:pt idx="380">
                  <c:v>217.38422222222223</c:v>
                </c:pt>
                <c:pt idx="381">
                  <c:v>217.75933333333344</c:v>
                </c:pt>
                <c:pt idx="382">
                  <c:v>217.45344444444444</c:v>
                </c:pt>
                <c:pt idx="383">
                  <c:v>216.76155555555519</c:v>
                </c:pt>
                <c:pt idx="384">
                  <c:v>217.91422222222218</c:v>
                </c:pt>
                <c:pt idx="385">
                  <c:v>217.15211111111108</c:v>
                </c:pt>
                <c:pt idx="386">
                  <c:v>216.79755555555522</c:v>
                </c:pt>
                <c:pt idx="387">
                  <c:v>217.37922222222218</c:v>
                </c:pt>
                <c:pt idx="388">
                  <c:v>215.25200000000001</c:v>
                </c:pt>
                <c:pt idx="389">
                  <c:v>214.37111111111116</c:v>
                </c:pt>
                <c:pt idx="390">
                  <c:v>215.07955555555498</c:v>
                </c:pt>
                <c:pt idx="391">
                  <c:v>215.32044444444483</c:v>
                </c:pt>
                <c:pt idx="392">
                  <c:v>216.27466666666618</c:v>
                </c:pt>
                <c:pt idx="393">
                  <c:v>215.0121111111111</c:v>
                </c:pt>
                <c:pt idx="394">
                  <c:v>214.78355555555513</c:v>
                </c:pt>
                <c:pt idx="395">
                  <c:v>215.12211111111114</c:v>
                </c:pt>
                <c:pt idx="396">
                  <c:v>214.8041111111111</c:v>
                </c:pt>
                <c:pt idx="397">
                  <c:v>214.96700000000001</c:v>
                </c:pt>
                <c:pt idx="398">
                  <c:v>205.79788888888888</c:v>
                </c:pt>
                <c:pt idx="399">
                  <c:v>206.22222222222226</c:v>
                </c:pt>
                <c:pt idx="400">
                  <c:v>206.38255555555554</c:v>
                </c:pt>
                <c:pt idx="401">
                  <c:v>205.56722222222223</c:v>
                </c:pt>
                <c:pt idx="402">
                  <c:v>205.89977777777779</c:v>
                </c:pt>
                <c:pt idx="403">
                  <c:v>206.00677777777778</c:v>
                </c:pt>
                <c:pt idx="404">
                  <c:v>205.84733333333372</c:v>
                </c:pt>
                <c:pt idx="405">
                  <c:v>205.15944444444443</c:v>
                </c:pt>
                <c:pt idx="406">
                  <c:v>205.29988888888872</c:v>
                </c:pt>
                <c:pt idx="407">
                  <c:v>207.28811111111111</c:v>
                </c:pt>
                <c:pt idx="408">
                  <c:v>202.22422222222218</c:v>
                </c:pt>
                <c:pt idx="409">
                  <c:v>202.66311111111079</c:v>
                </c:pt>
                <c:pt idx="410">
                  <c:v>203.11255555555522</c:v>
                </c:pt>
                <c:pt idx="411">
                  <c:v>202.78155555555523</c:v>
                </c:pt>
                <c:pt idx="412">
                  <c:v>203.66566666666634</c:v>
                </c:pt>
                <c:pt idx="413">
                  <c:v>201.83655555555538</c:v>
                </c:pt>
                <c:pt idx="414">
                  <c:v>202.50022222222219</c:v>
                </c:pt>
                <c:pt idx="415">
                  <c:v>202.55588888888889</c:v>
                </c:pt>
                <c:pt idx="416">
                  <c:v>202.8885555555556</c:v>
                </c:pt>
                <c:pt idx="417">
                  <c:v>203.22122222222222</c:v>
                </c:pt>
                <c:pt idx="418">
                  <c:v>191.22044444444447</c:v>
                </c:pt>
                <c:pt idx="419">
                  <c:v>190.67022222222218</c:v>
                </c:pt>
                <c:pt idx="420">
                  <c:v>190.72166666666658</c:v>
                </c:pt>
                <c:pt idx="421">
                  <c:v>190.32922222222223</c:v>
                </c:pt>
                <c:pt idx="422">
                  <c:v>191.61022222222218</c:v>
                </c:pt>
                <c:pt idx="423">
                  <c:v>190.49711111111111</c:v>
                </c:pt>
                <c:pt idx="424">
                  <c:v>190.2811111111111</c:v>
                </c:pt>
                <c:pt idx="425">
                  <c:v>190.82700000000031</c:v>
                </c:pt>
                <c:pt idx="426">
                  <c:v>191.11933333333334</c:v>
                </c:pt>
                <c:pt idx="427">
                  <c:v>190.9938888888889</c:v>
                </c:pt>
                <c:pt idx="428">
                  <c:v>177.71055555555498</c:v>
                </c:pt>
                <c:pt idx="429">
                  <c:v>177.56266666666662</c:v>
                </c:pt>
                <c:pt idx="430">
                  <c:v>178.226</c:v>
                </c:pt>
                <c:pt idx="431">
                  <c:v>177.893</c:v>
                </c:pt>
                <c:pt idx="432">
                  <c:v>178.70677777777775</c:v>
                </c:pt>
                <c:pt idx="433">
                  <c:v>178.4491111111108</c:v>
                </c:pt>
                <c:pt idx="434">
                  <c:v>177.77288888888882</c:v>
                </c:pt>
                <c:pt idx="435">
                  <c:v>178.20677777777775</c:v>
                </c:pt>
                <c:pt idx="436">
                  <c:v>177.9726666666667</c:v>
                </c:pt>
                <c:pt idx="437">
                  <c:v>177.78344444444443</c:v>
                </c:pt>
                <c:pt idx="438">
                  <c:v>167.95944444444447</c:v>
                </c:pt>
                <c:pt idx="439">
                  <c:v>167.62044444444444</c:v>
                </c:pt>
                <c:pt idx="440">
                  <c:v>168.47733333333377</c:v>
                </c:pt>
                <c:pt idx="441">
                  <c:v>168.601</c:v>
                </c:pt>
                <c:pt idx="442">
                  <c:v>169.43733333333375</c:v>
                </c:pt>
                <c:pt idx="443">
                  <c:v>168.01455555555512</c:v>
                </c:pt>
                <c:pt idx="444">
                  <c:v>168.53288888888889</c:v>
                </c:pt>
                <c:pt idx="445">
                  <c:v>168.31300000000002</c:v>
                </c:pt>
                <c:pt idx="446">
                  <c:v>168.24922222222187</c:v>
                </c:pt>
                <c:pt idx="447">
                  <c:v>168.1981111111111</c:v>
                </c:pt>
                <c:pt idx="448">
                  <c:v>160.53811111111111</c:v>
                </c:pt>
                <c:pt idx="449">
                  <c:v>160.74222222222218</c:v>
                </c:pt>
                <c:pt idx="450">
                  <c:v>162.20811111111112</c:v>
                </c:pt>
                <c:pt idx="451">
                  <c:v>161.63477777777746</c:v>
                </c:pt>
                <c:pt idx="452">
                  <c:v>159.9924444444448</c:v>
                </c:pt>
                <c:pt idx="453">
                  <c:v>161.435</c:v>
                </c:pt>
                <c:pt idx="454">
                  <c:v>161.38377777777777</c:v>
                </c:pt>
                <c:pt idx="455">
                  <c:v>161.34144444444476</c:v>
                </c:pt>
                <c:pt idx="456">
                  <c:v>160.72766666666658</c:v>
                </c:pt>
                <c:pt idx="457">
                  <c:v>161.66155555555525</c:v>
                </c:pt>
                <c:pt idx="458">
                  <c:v>152.34933333333365</c:v>
                </c:pt>
                <c:pt idx="459">
                  <c:v>153.83577777777776</c:v>
                </c:pt>
                <c:pt idx="460">
                  <c:v>153.70211111111098</c:v>
                </c:pt>
                <c:pt idx="461">
                  <c:v>153.208</c:v>
                </c:pt>
                <c:pt idx="462">
                  <c:v>153.97544444444443</c:v>
                </c:pt>
                <c:pt idx="463">
                  <c:v>152.73977777777745</c:v>
                </c:pt>
                <c:pt idx="464">
                  <c:v>153.57377777777745</c:v>
                </c:pt>
                <c:pt idx="465">
                  <c:v>152.8755555555552</c:v>
                </c:pt>
                <c:pt idx="466">
                  <c:v>153.63111111111112</c:v>
                </c:pt>
                <c:pt idx="467">
                  <c:v>152.45944444444447</c:v>
                </c:pt>
                <c:pt idx="468">
                  <c:v>147.95888888888936</c:v>
                </c:pt>
                <c:pt idx="469">
                  <c:v>147.12522222222225</c:v>
                </c:pt>
                <c:pt idx="470">
                  <c:v>148.64255555555522</c:v>
                </c:pt>
                <c:pt idx="471">
                  <c:v>147.34444444444443</c:v>
                </c:pt>
                <c:pt idx="472">
                  <c:v>147.54711111111112</c:v>
                </c:pt>
                <c:pt idx="473">
                  <c:v>147.66477777777772</c:v>
                </c:pt>
                <c:pt idx="474">
                  <c:v>147.41322222222215</c:v>
                </c:pt>
                <c:pt idx="475">
                  <c:v>147.476</c:v>
                </c:pt>
                <c:pt idx="476">
                  <c:v>147.34855555555555</c:v>
                </c:pt>
                <c:pt idx="477">
                  <c:v>147.33166666666665</c:v>
                </c:pt>
                <c:pt idx="478">
                  <c:v>141.95555555555558</c:v>
                </c:pt>
                <c:pt idx="479">
                  <c:v>142.11855555555525</c:v>
                </c:pt>
                <c:pt idx="480">
                  <c:v>142.88877777777807</c:v>
                </c:pt>
                <c:pt idx="481">
                  <c:v>142.38022222222224</c:v>
                </c:pt>
                <c:pt idx="482">
                  <c:v>142.3801111111112</c:v>
                </c:pt>
                <c:pt idx="483">
                  <c:v>142.77466666666618</c:v>
                </c:pt>
                <c:pt idx="484">
                  <c:v>142.50900000000001</c:v>
                </c:pt>
                <c:pt idx="485">
                  <c:v>142.62966666666637</c:v>
                </c:pt>
                <c:pt idx="486">
                  <c:v>142.79488888888878</c:v>
                </c:pt>
                <c:pt idx="487">
                  <c:v>142.45222222222247</c:v>
                </c:pt>
                <c:pt idx="488">
                  <c:v>140.35500000000027</c:v>
                </c:pt>
                <c:pt idx="489">
                  <c:v>141.45744444444483</c:v>
                </c:pt>
                <c:pt idx="490">
                  <c:v>142.05144444444474</c:v>
                </c:pt>
                <c:pt idx="491">
                  <c:v>141.13655555555522</c:v>
                </c:pt>
                <c:pt idx="492">
                  <c:v>141.68711111111111</c:v>
                </c:pt>
                <c:pt idx="493">
                  <c:v>141.22611111111098</c:v>
                </c:pt>
                <c:pt idx="494">
                  <c:v>141.24955555555488</c:v>
                </c:pt>
                <c:pt idx="495">
                  <c:v>141.13988888888878</c:v>
                </c:pt>
                <c:pt idx="496">
                  <c:v>141.53033333333369</c:v>
                </c:pt>
                <c:pt idx="497">
                  <c:v>141.84300000000002</c:v>
                </c:pt>
                <c:pt idx="498">
                  <c:v>138.53244444444474</c:v>
                </c:pt>
                <c:pt idx="499">
                  <c:v>138.2891111111108</c:v>
                </c:pt>
                <c:pt idx="500">
                  <c:v>139.28844444444476</c:v>
                </c:pt>
                <c:pt idx="501">
                  <c:v>139.37455555555522</c:v>
                </c:pt>
                <c:pt idx="502">
                  <c:v>139.24522222222188</c:v>
                </c:pt>
                <c:pt idx="503">
                  <c:v>138.41833333333378</c:v>
                </c:pt>
                <c:pt idx="504">
                  <c:v>139.54855555555525</c:v>
                </c:pt>
                <c:pt idx="505">
                  <c:v>138.82144444444486</c:v>
                </c:pt>
                <c:pt idx="506">
                  <c:v>139.23666666666637</c:v>
                </c:pt>
                <c:pt idx="507">
                  <c:v>139.87800000000001</c:v>
                </c:pt>
                <c:pt idx="508">
                  <c:v>136.14822222222222</c:v>
                </c:pt>
                <c:pt idx="509">
                  <c:v>136.65544444444444</c:v>
                </c:pt>
                <c:pt idx="510">
                  <c:v>137.18211111111111</c:v>
                </c:pt>
                <c:pt idx="511">
                  <c:v>136.90511111111113</c:v>
                </c:pt>
                <c:pt idx="512">
                  <c:v>137.20522222222218</c:v>
                </c:pt>
                <c:pt idx="513">
                  <c:v>136.71866666666634</c:v>
                </c:pt>
                <c:pt idx="514">
                  <c:v>137.27055555555512</c:v>
                </c:pt>
                <c:pt idx="515">
                  <c:v>136.87222222222223</c:v>
                </c:pt>
                <c:pt idx="516">
                  <c:v>136.85055555555556</c:v>
                </c:pt>
                <c:pt idx="517">
                  <c:v>137.12333333333365</c:v>
                </c:pt>
                <c:pt idx="518">
                  <c:v>133.34433333333365</c:v>
                </c:pt>
                <c:pt idx="519">
                  <c:v>133.04100000000003</c:v>
                </c:pt>
                <c:pt idx="520">
                  <c:v>133.81933333333347</c:v>
                </c:pt>
                <c:pt idx="521">
                  <c:v>133.48444444444473</c:v>
                </c:pt>
                <c:pt idx="522">
                  <c:v>132.86311111111112</c:v>
                </c:pt>
                <c:pt idx="523">
                  <c:v>134.11844444444444</c:v>
                </c:pt>
                <c:pt idx="524">
                  <c:v>133.46855555555555</c:v>
                </c:pt>
                <c:pt idx="525">
                  <c:v>133.09944444444443</c:v>
                </c:pt>
                <c:pt idx="526">
                  <c:v>132.99555555555523</c:v>
                </c:pt>
                <c:pt idx="527">
                  <c:v>133.01088888888879</c:v>
                </c:pt>
                <c:pt idx="528">
                  <c:v>131.5961111111111</c:v>
                </c:pt>
                <c:pt idx="529">
                  <c:v>132.09088888888888</c:v>
                </c:pt>
                <c:pt idx="530">
                  <c:v>132.10955555555503</c:v>
                </c:pt>
                <c:pt idx="531">
                  <c:v>132.00644444444444</c:v>
                </c:pt>
                <c:pt idx="532">
                  <c:v>132.40444444444447</c:v>
                </c:pt>
                <c:pt idx="533">
                  <c:v>131.89733333333393</c:v>
                </c:pt>
                <c:pt idx="534">
                  <c:v>132.84100000000001</c:v>
                </c:pt>
                <c:pt idx="535">
                  <c:v>131.99233333333396</c:v>
                </c:pt>
                <c:pt idx="536">
                  <c:v>132.01466666666622</c:v>
                </c:pt>
                <c:pt idx="537">
                  <c:v>132.50933333333344</c:v>
                </c:pt>
                <c:pt idx="538">
                  <c:v>131.22222222222226</c:v>
                </c:pt>
                <c:pt idx="539">
                  <c:v>131.3748888888889</c:v>
                </c:pt>
                <c:pt idx="540">
                  <c:v>132.58322222222225</c:v>
                </c:pt>
                <c:pt idx="541">
                  <c:v>132.03355555555513</c:v>
                </c:pt>
                <c:pt idx="542">
                  <c:v>132.18355555555519</c:v>
                </c:pt>
                <c:pt idx="543">
                  <c:v>131.36722222222221</c:v>
                </c:pt>
                <c:pt idx="544">
                  <c:v>132.33744444444477</c:v>
                </c:pt>
                <c:pt idx="545">
                  <c:v>132.18399999999997</c:v>
                </c:pt>
                <c:pt idx="546">
                  <c:v>131.55555555555532</c:v>
                </c:pt>
                <c:pt idx="547">
                  <c:v>131.63155555555525</c:v>
                </c:pt>
                <c:pt idx="548">
                  <c:v>130.70722222222219</c:v>
                </c:pt>
                <c:pt idx="549">
                  <c:v>130.44433333333347</c:v>
                </c:pt>
                <c:pt idx="550">
                  <c:v>130.88722222222256</c:v>
                </c:pt>
                <c:pt idx="551">
                  <c:v>129.99611111111111</c:v>
                </c:pt>
                <c:pt idx="552">
                  <c:v>131.2195555555549</c:v>
                </c:pt>
                <c:pt idx="553">
                  <c:v>130.48111111111109</c:v>
                </c:pt>
                <c:pt idx="554">
                  <c:v>130.22244444444476</c:v>
                </c:pt>
                <c:pt idx="555">
                  <c:v>130.85133333333397</c:v>
                </c:pt>
                <c:pt idx="556">
                  <c:v>130.44377777777748</c:v>
                </c:pt>
                <c:pt idx="557">
                  <c:v>130.10666666666637</c:v>
                </c:pt>
                <c:pt idx="558">
                  <c:v>129.19322222222218</c:v>
                </c:pt>
                <c:pt idx="559">
                  <c:v>129.88900000000001</c:v>
                </c:pt>
                <c:pt idx="560">
                  <c:v>129.92288888888942</c:v>
                </c:pt>
                <c:pt idx="561">
                  <c:v>128.88344444444473</c:v>
                </c:pt>
                <c:pt idx="562">
                  <c:v>130.00622222222222</c:v>
                </c:pt>
                <c:pt idx="563">
                  <c:v>130.29744444444444</c:v>
                </c:pt>
                <c:pt idx="564">
                  <c:v>129.42477777777776</c:v>
                </c:pt>
                <c:pt idx="565">
                  <c:v>130.62666666666658</c:v>
                </c:pt>
                <c:pt idx="566">
                  <c:v>130.14666666666636</c:v>
                </c:pt>
                <c:pt idx="567">
                  <c:v>129.55555555555532</c:v>
                </c:pt>
                <c:pt idx="568">
                  <c:v>128.74811111111092</c:v>
                </c:pt>
                <c:pt idx="569">
                  <c:v>129.38022222222224</c:v>
                </c:pt>
                <c:pt idx="570">
                  <c:v>128.68888888888887</c:v>
                </c:pt>
                <c:pt idx="571">
                  <c:v>128.70822222222222</c:v>
                </c:pt>
                <c:pt idx="572">
                  <c:v>129.60444444444443</c:v>
                </c:pt>
                <c:pt idx="573">
                  <c:v>129.18011111111113</c:v>
                </c:pt>
                <c:pt idx="574">
                  <c:v>129.13244444444447</c:v>
                </c:pt>
                <c:pt idx="575">
                  <c:v>128.31677777777779</c:v>
                </c:pt>
                <c:pt idx="576">
                  <c:v>128.94844444444476</c:v>
                </c:pt>
                <c:pt idx="577">
                  <c:v>129.46933333333365</c:v>
                </c:pt>
                <c:pt idx="578">
                  <c:v>127.5798888888886</c:v>
                </c:pt>
                <c:pt idx="579">
                  <c:v>127.54577777777763</c:v>
                </c:pt>
                <c:pt idx="580">
                  <c:v>128.99744444444477</c:v>
                </c:pt>
                <c:pt idx="581">
                  <c:v>128.25455555555513</c:v>
                </c:pt>
                <c:pt idx="582">
                  <c:v>127.25555555555555</c:v>
                </c:pt>
                <c:pt idx="583">
                  <c:v>127.78800000000001</c:v>
                </c:pt>
                <c:pt idx="584">
                  <c:v>127.22211111111108</c:v>
                </c:pt>
                <c:pt idx="585">
                  <c:v>127.88066666666668</c:v>
                </c:pt>
                <c:pt idx="586">
                  <c:v>128.42444444444467</c:v>
                </c:pt>
                <c:pt idx="587">
                  <c:v>127.76466666666683</c:v>
                </c:pt>
                <c:pt idx="588">
                  <c:v>126.98100000000002</c:v>
                </c:pt>
                <c:pt idx="589">
                  <c:v>126.82411111111111</c:v>
                </c:pt>
                <c:pt idx="590">
                  <c:v>127.86011111111114</c:v>
                </c:pt>
                <c:pt idx="591">
                  <c:v>126.82733333333317</c:v>
                </c:pt>
                <c:pt idx="592">
                  <c:v>127.22055555555555</c:v>
                </c:pt>
                <c:pt idx="593">
                  <c:v>126.87333333333304</c:v>
                </c:pt>
                <c:pt idx="594">
                  <c:v>127.22211111111108</c:v>
                </c:pt>
                <c:pt idx="595">
                  <c:v>127.33444444444444</c:v>
                </c:pt>
                <c:pt idx="596">
                  <c:v>126.98322222222232</c:v>
                </c:pt>
                <c:pt idx="597">
                  <c:v>127.83744444444444</c:v>
                </c:pt>
                <c:pt idx="598">
                  <c:v>126.09366666666666</c:v>
                </c:pt>
                <c:pt idx="599">
                  <c:v>125.62755555555555</c:v>
                </c:pt>
                <c:pt idx="600">
                  <c:v>126.02500000000001</c:v>
                </c:pt>
                <c:pt idx="601">
                  <c:v>125.90088888888873</c:v>
                </c:pt>
                <c:pt idx="602">
                  <c:v>126.21455555555556</c:v>
                </c:pt>
                <c:pt idx="603">
                  <c:v>126.7166666666668</c:v>
                </c:pt>
                <c:pt idx="604">
                  <c:v>126.5146666666668</c:v>
                </c:pt>
                <c:pt idx="605">
                  <c:v>126.57588888888857</c:v>
                </c:pt>
                <c:pt idx="606">
                  <c:v>126.31466666666672</c:v>
                </c:pt>
                <c:pt idx="607">
                  <c:v>126.28222222222222</c:v>
                </c:pt>
                <c:pt idx="608">
                  <c:v>124.75633333333325</c:v>
                </c:pt>
                <c:pt idx="609">
                  <c:v>124.71188888888888</c:v>
                </c:pt>
                <c:pt idx="610">
                  <c:v>124.45899999999999</c:v>
                </c:pt>
                <c:pt idx="611">
                  <c:v>124.4444444444446</c:v>
                </c:pt>
                <c:pt idx="612">
                  <c:v>124.72511111111108</c:v>
                </c:pt>
                <c:pt idx="613">
                  <c:v>124.01122222222237</c:v>
                </c:pt>
                <c:pt idx="614">
                  <c:v>124.80322222222223</c:v>
                </c:pt>
                <c:pt idx="615">
                  <c:v>124.60888888888857</c:v>
                </c:pt>
                <c:pt idx="616">
                  <c:v>125.03677777777762</c:v>
                </c:pt>
                <c:pt idx="617">
                  <c:v>124.47311111111111</c:v>
                </c:pt>
                <c:pt idx="618">
                  <c:v>123.21922222222237</c:v>
                </c:pt>
                <c:pt idx="619">
                  <c:v>124.77055555555555</c:v>
                </c:pt>
                <c:pt idx="620">
                  <c:v>123.72500000000001</c:v>
                </c:pt>
                <c:pt idx="621">
                  <c:v>124.77511111111097</c:v>
                </c:pt>
                <c:pt idx="622">
                  <c:v>124.66500000000001</c:v>
                </c:pt>
                <c:pt idx="623">
                  <c:v>124.02822222222224</c:v>
                </c:pt>
                <c:pt idx="624">
                  <c:v>124.13844444444445</c:v>
                </c:pt>
                <c:pt idx="625">
                  <c:v>124.11188888888874</c:v>
                </c:pt>
                <c:pt idx="626">
                  <c:v>123.83533333333315</c:v>
                </c:pt>
                <c:pt idx="627">
                  <c:v>123.94344444444449</c:v>
                </c:pt>
                <c:pt idx="628">
                  <c:v>124.05677777777761</c:v>
                </c:pt>
                <c:pt idx="629">
                  <c:v>123.5855555555554</c:v>
                </c:pt>
                <c:pt idx="630">
                  <c:v>124.19200000000001</c:v>
                </c:pt>
                <c:pt idx="631">
                  <c:v>123.81255555555555</c:v>
                </c:pt>
                <c:pt idx="632">
                  <c:v>124.12022222222224</c:v>
                </c:pt>
                <c:pt idx="633">
                  <c:v>123.54555555555554</c:v>
                </c:pt>
                <c:pt idx="634">
                  <c:v>123.4444444444446</c:v>
                </c:pt>
                <c:pt idx="635">
                  <c:v>123.31333333333328</c:v>
                </c:pt>
                <c:pt idx="636">
                  <c:v>123</c:v>
                </c:pt>
                <c:pt idx="637">
                  <c:v>123.91477777777777</c:v>
                </c:pt>
                <c:pt idx="638">
                  <c:v>122.80355555555555</c:v>
                </c:pt>
                <c:pt idx="639">
                  <c:v>122.5555555555554</c:v>
                </c:pt>
                <c:pt idx="640">
                  <c:v>123.34222222222222</c:v>
                </c:pt>
                <c:pt idx="641">
                  <c:v>122.581</c:v>
                </c:pt>
                <c:pt idx="642">
                  <c:v>123.60611111111108</c:v>
                </c:pt>
                <c:pt idx="643">
                  <c:v>122.10066666666665</c:v>
                </c:pt>
                <c:pt idx="644">
                  <c:v>122.51955555555554</c:v>
                </c:pt>
                <c:pt idx="645">
                  <c:v>122.97144444444444</c:v>
                </c:pt>
                <c:pt idx="646">
                  <c:v>123.58033333333317</c:v>
                </c:pt>
                <c:pt idx="647">
                  <c:v>122.28366666666669</c:v>
                </c:pt>
                <c:pt idx="648">
                  <c:v>121.72877777777755</c:v>
                </c:pt>
                <c:pt idx="649">
                  <c:v>122.09755555555554</c:v>
                </c:pt>
                <c:pt idx="650">
                  <c:v>121.56555555555558</c:v>
                </c:pt>
                <c:pt idx="651">
                  <c:v>122.34800000000001</c:v>
                </c:pt>
                <c:pt idx="652">
                  <c:v>121.15044444444445</c:v>
                </c:pt>
                <c:pt idx="653">
                  <c:v>122.56333333333328</c:v>
                </c:pt>
                <c:pt idx="654">
                  <c:v>121.2207777777776</c:v>
                </c:pt>
                <c:pt idx="655">
                  <c:v>122.35688888888861</c:v>
                </c:pt>
                <c:pt idx="656">
                  <c:v>121.86544444444445</c:v>
                </c:pt>
                <c:pt idx="657">
                  <c:v>122.50366666666666</c:v>
                </c:pt>
                <c:pt idx="658">
                  <c:v>121.48133333333334</c:v>
                </c:pt>
                <c:pt idx="659">
                  <c:v>120.47577777777755</c:v>
                </c:pt>
                <c:pt idx="660">
                  <c:v>122.02288888888859</c:v>
                </c:pt>
                <c:pt idx="661">
                  <c:v>121.19944444444441</c:v>
                </c:pt>
                <c:pt idx="662">
                  <c:v>121.11322222222222</c:v>
                </c:pt>
                <c:pt idx="663">
                  <c:v>121.88622222222223</c:v>
                </c:pt>
                <c:pt idx="664">
                  <c:v>120.93444444444449</c:v>
                </c:pt>
                <c:pt idx="665">
                  <c:v>120.62222222222221</c:v>
                </c:pt>
                <c:pt idx="666">
                  <c:v>121.55444444444444</c:v>
                </c:pt>
                <c:pt idx="667">
                  <c:v>121.62133333333318</c:v>
                </c:pt>
                <c:pt idx="668">
                  <c:v>121.57744444444445</c:v>
                </c:pt>
                <c:pt idx="669">
                  <c:v>120.93766666666683</c:v>
                </c:pt>
                <c:pt idx="670">
                  <c:v>121.80600000000001</c:v>
                </c:pt>
                <c:pt idx="671">
                  <c:v>121.44844444444446</c:v>
                </c:pt>
                <c:pt idx="672">
                  <c:v>121.03333333333325</c:v>
                </c:pt>
                <c:pt idx="673">
                  <c:v>120.01588888888872</c:v>
                </c:pt>
                <c:pt idx="674">
                  <c:v>121.30633333333319</c:v>
                </c:pt>
                <c:pt idx="675">
                  <c:v>122.46533333333331</c:v>
                </c:pt>
                <c:pt idx="676">
                  <c:v>120.97200000000001</c:v>
                </c:pt>
                <c:pt idx="677">
                  <c:v>121.19366666666666</c:v>
                </c:pt>
                <c:pt idx="678">
                  <c:v>120.64288888888861</c:v>
                </c:pt>
                <c:pt idx="679">
                  <c:v>120.50555555555555</c:v>
                </c:pt>
                <c:pt idx="680">
                  <c:v>120.99000000000002</c:v>
                </c:pt>
                <c:pt idx="681">
                  <c:v>119.91844444444443</c:v>
                </c:pt>
                <c:pt idx="682">
                  <c:v>120.75777777777778</c:v>
                </c:pt>
                <c:pt idx="683">
                  <c:v>120.40477777777778</c:v>
                </c:pt>
                <c:pt idx="684">
                  <c:v>120.16322222222223</c:v>
                </c:pt>
                <c:pt idx="685">
                  <c:v>120.16977777777761</c:v>
                </c:pt>
                <c:pt idx="686">
                  <c:v>119.90833333333325</c:v>
                </c:pt>
                <c:pt idx="687">
                  <c:v>121.334</c:v>
                </c:pt>
                <c:pt idx="688">
                  <c:v>120.0612222222224</c:v>
                </c:pt>
                <c:pt idx="689">
                  <c:v>120.59066666666666</c:v>
                </c:pt>
                <c:pt idx="690">
                  <c:v>120.31222222222222</c:v>
                </c:pt>
                <c:pt idx="691">
                  <c:v>120.16600000000001</c:v>
                </c:pt>
                <c:pt idx="692">
                  <c:v>119.94600000000017</c:v>
                </c:pt>
                <c:pt idx="693">
                  <c:v>120.426</c:v>
                </c:pt>
                <c:pt idx="694">
                  <c:v>120.9981111111111</c:v>
                </c:pt>
                <c:pt idx="695">
                  <c:v>120.5755555555554</c:v>
                </c:pt>
                <c:pt idx="696">
                  <c:v>120.85000000000001</c:v>
                </c:pt>
                <c:pt idx="697">
                  <c:v>119.81022222222222</c:v>
                </c:pt>
                <c:pt idx="698">
                  <c:v>120.73266666666667</c:v>
                </c:pt>
                <c:pt idx="699">
                  <c:v>120.67155555555541</c:v>
                </c:pt>
                <c:pt idx="700">
                  <c:v>119.94155555555562</c:v>
                </c:pt>
                <c:pt idx="701">
                  <c:v>120.09811111111111</c:v>
                </c:pt>
                <c:pt idx="702">
                  <c:v>119.56522222222222</c:v>
                </c:pt>
                <c:pt idx="703">
                  <c:v>119.31644444444444</c:v>
                </c:pt>
                <c:pt idx="704">
                  <c:v>119.22122222222222</c:v>
                </c:pt>
                <c:pt idx="705">
                  <c:v>119.88888888888857</c:v>
                </c:pt>
                <c:pt idx="706">
                  <c:v>119.13400000000001</c:v>
                </c:pt>
                <c:pt idx="707">
                  <c:v>119.17744444444445</c:v>
                </c:pt>
                <c:pt idx="708">
                  <c:v>119.32122222222223</c:v>
                </c:pt>
                <c:pt idx="709">
                  <c:v>119.44122222222248</c:v>
                </c:pt>
                <c:pt idx="710">
                  <c:v>120.23599999999999</c:v>
                </c:pt>
                <c:pt idx="711">
                  <c:v>120.20611111111111</c:v>
                </c:pt>
                <c:pt idx="712">
                  <c:v>119.79388888888873</c:v>
                </c:pt>
                <c:pt idx="713">
                  <c:v>119.92100000000002</c:v>
                </c:pt>
                <c:pt idx="714">
                  <c:v>119.58700000000002</c:v>
                </c:pt>
                <c:pt idx="715">
                  <c:v>119.92222222222226</c:v>
                </c:pt>
                <c:pt idx="716">
                  <c:v>119.87333333333309</c:v>
                </c:pt>
                <c:pt idx="717">
                  <c:v>119.61677777777761</c:v>
                </c:pt>
                <c:pt idx="718">
                  <c:v>118.52</c:v>
                </c:pt>
                <c:pt idx="719">
                  <c:v>119.39933333333335</c:v>
                </c:pt>
                <c:pt idx="720">
                  <c:v>119.68155555555555</c:v>
                </c:pt>
                <c:pt idx="721">
                  <c:v>120.50455555555556</c:v>
                </c:pt>
                <c:pt idx="722">
                  <c:v>120.40944444444446</c:v>
                </c:pt>
                <c:pt idx="723">
                  <c:v>119.16888888888857</c:v>
                </c:pt>
                <c:pt idx="724">
                  <c:v>119.18277777777747</c:v>
                </c:pt>
                <c:pt idx="725">
                  <c:v>118.79466666666683</c:v>
                </c:pt>
                <c:pt idx="726">
                  <c:v>118.66811111111105</c:v>
                </c:pt>
                <c:pt idx="727">
                  <c:v>118.90333333333331</c:v>
                </c:pt>
                <c:pt idx="728">
                  <c:v>117.98566666666667</c:v>
                </c:pt>
                <c:pt idx="729">
                  <c:v>118.49733333333334</c:v>
                </c:pt>
                <c:pt idx="730">
                  <c:v>118.68011111111105</c:v>
                </c:pt>
                <c:pt idx="731">
                  <c:v>119.21277777777775</c:v>
                </c:pt>
                <c:pt idx="732">
                  <c:v>118.93366666666672</c:v>
                </c:pt>
                <c:pt idx="733">
                  <c:v>119.32033333333312</c:v>
                </c:pt>
                <c:pt idx="734">
                  <c:v>119.17022222222221</c:v>
                </c:pt>
                <c:pt idx="735">
                  <c:v>118.2012222222224</c:v>
                </c:pt>
                <c:pt idx="736">
                  <c:v>119.00011111111111</c:v>
                </c:pt>
                <c:pt idx="737">
                  <c:v>118.95188888888885</c:v>
                </c:pt>
                <c:pt idx="738">
                  <c:v>118.01355555555557</c:v>
                </c:pt>
                <c:pt idx="739">
                  <c:v>118.87655555555541</c:v>
                </c:pt>
                <c:pt idx="740">
                  <c:v>118.97666666666666</c:v>
                </c:pt>
                <c:pt idx="741">
                  <c:v>118.13766666666669</c:v>
                </c:pt>
                <c:pt idx="742">
                  <c:v>119.111</c:v>
                </c:pt>
                <c:pt idx="743">
                  <c:v>119.08744444444444</c:v>
                </c:pt>
                <c:pt idx="744">
                  <c:v>118.43222222222222</c:v>
                </c:pt>
                <c:pt idx="745">
                  <c:v>119.60899999999998</c:v>
                </c:pt>
                <c:pt idx="746">
                  <c:v>119.11111111111111</c:v>
                </c:pt>
                <c:pt idx="747">
                  <c:v>119.65533333333308</c:v>
                </c:pt>
                <c:pt idx="748">
                  <c:v>118.32222222222224</c:v>
                </c:pt>
                <c:pt idx="749">
                  <c:v>117.5885555555554</c:v>
                </c:pt>
                <c:pt idx="750">
                  <c:v>118.72344444444444</c:v>
                </c:pt>
                <c:pt idx="751">
                  <c:v>118.27588888888857</c:v>
                </c:pt>
                <c:pt idx="752">
                  <c:v>118.57677777777752</c:v>
                </c:pt>
                <c:pt idx="753">
                  <c:v>118.32277777777747</c:v>
                </c:pt>
                <c:pt idx="754">
                  <c:v>118.33333333333317</c:v>
                </c:pt>
                <c:pt idx="755">
                  <c:v>118.59522222222222</c:v>
                </c:pt>
                <c:pt idx="756">
                  <c:v>118.90944444444443</c:v>
                </c:pt>
                <c:pt idx="757">
                  <c:v>118.45455555555554</c:v>
                </c:pt>
                <c:pt idx="758">
                  <c:v>118.56866666666666</c:v>
                </c:pt>
                <c:pt idx="759">
                  <c:v>117.86955555555555</c:v>
                </c:pt>
                <c:pt idx="760">
                  <c:v>117.435</c:v>
                </c:pt>
                <c:pt idx="761">
                  <c:v>117.06400000000002</c:v>
                </c:pt>
                <c:pt idx="762">
                  <c:v>117.67588888888852</c:v>
                </c:pt>
                <c:pt idx="763">
                  <c:v>117.11088888888868</c:v>
                </c:pt>
                <c:pt idx="764">
                  <c:v>117.68466666666667</c:v>
                </c:pt>
                <c:pt idx="765">
                  <c:v>117.52877777777751</c:v>
                </c:pt>
                <c:pt idx="766">
                  <c:v>118.04988888888874</c:v>
                </c:pt>
                <c:pt idx="767">
                  <c:v>117.08522222222223</c:v>
                </c:pt>
                <c:pt idx="768">
                  <c:v>117.4444444444446</c:v>
                </c:pt>
                <c:pt idx="769">
                  <c:v>117.51388888888873</c:v>
                </c:pt>
                <c:pt idx="770">
                  <c:v>117.37444444444444</c:v>
                </c:pt>
                <c:pt idx="771">
                  <c:v>117.73744444444446</c:v>
                </c:pt>
                <c:pt idx="772">
                  <c:v>118.11899999999999</c:v>
                </c:pt>
                <c:pt idx="773">
                  <c:v>117.1032222222222</c:v>
                </c:pt>
                <c:pt idx="774">
                  <c:v>117.092</c:v>
                </c:pt>
                <c:pt idx="775">
                  <c:v>117.27499999999999</c:v>
                </c:pt>
                <c:pt idx="776">
                  <c:v>117.13333333333316</c:v>
                </c:pt>
                <c:pt idx="777">
                  <c:v>116.732</c:v>
                </c:pt>
                <c:pt idx="778">
                  <c:v>117.06422222222237</c:v>
                </c:pt>
                <c:pt idx="779">
                  <c:v>116.84077777777775</c:v>
                </c:pt>
                <c:pt idx="780">
                  <c:v>116.96433333333334</c:v>
                </c:pt>
                <c:pt idx="781">
                  <c:v>116.0472222222224</c:v>
                </c:pt>
                <c:pt idx="782">
                  <c:v>116.52366666666666</c:v>
                </c:pt>
                <c:pt idx="783">
                  <c:v>116.66644444444445</c:v>
                </c:pt>
                <c:pt idx="784">
                  <c:v>117.38744444444445</c:v>
                </c:pt>
                <c:pt idx="785">
                  <c:v>117.53700000000002</c:v>
                </c:pt>
                <c:pt idx="786">
                  <c:v>117.09899999999999</c:v>
                </c:pt>
                <c:pt idx="787">
                  <c:v>115.9541111111111</c:v>
                </c:pt>
                <c:pt idx="788">
                  <c:v>117.18744444444445</c:v>
                </c:pt>
                <c:pt idx="789">
                  <c:v>115.9342222222224</c:v>
                </c:pt>
                <c:pt idx="790">
                  <c:v>116.89999999999999</c:v>
                </c:pt>
                <c:pt idx="791">
                  <c:v>116.57177777777761</c:v>
                </c:pt>
                <c:pt idx="792">
                  <c:v>116.66122222222222</c:v>
                </c:pt>
                <c:pt idx="793">
                  <c:v>116.76755555555556</c:v>
                </c:pt>
                <c:pt idx="794">
                  <c:v>116.33333333333317</c:v>
                </c:pt>
                <c:pt idx="795">
                  <c:v>117.94655555555556</c:v>
                </c:pt>
                <c:pt idx="796">
                  <c:v>116.5888888888886</c:v>
                </c:pt>
                <c:pt idx="797">
                  <c:v>115.84666666666666</c:v>
                </c:pt>
                <c:pt idx="798">
                  <c:v>116.26666666666669</c:v>
                </c:pt>
                <c:pt idx="799">
                  <c:v>116.00866666666667</c:v>
                </c:pt>
                <c:pt idx="800">
                  <c:v>115.79044444444446</c:v>
                </c:pt>
                <c:pt idx="801">
                  <c:v>116.02022222222223</c:v>
                </c:pt>
                <c:pt idx="802">
                  <c:v>115.96477777777778</c:v>
                </c:pt>
                <c:pt idx="803">
                  <c:v>116.03777777777775</c:v>
                </c:pt>
                <c:pt idx="804">
                  <c:v>116.12944444444445</c:v>
                </c:pt>
                <c:pt idx="805">
                  <c:v>116.64566666666666</c:v>
                </c:pt>
                <c:pt idx="806">
                  <c:v>116.24933333333335</c:v>
                </c:pt>
                <c:pt idx="807">
                  <c:v>116.25822222222223</c:v>
                </c:pt>
                <c:pt idx="808">
                  <c:v>115.36133333333335</c:v>
                </c:pt>
                <c:pt idx="809">
                  <c:v>117</c:v>
                </c:pt>
                <c:pt idx="810">
                  <c:v>116.98566666666667</c:v>
                </c:pt>
                <c:pt idx="811">
                  <c:v>116.62333333333309</c:v>
                </c:pt>
                <c:pt idx="812">
                  <c:v>115.90177777777778</c:v>
                </c:pt>
                <c:pt idx="813">
                  <c:v>116.87666666666668</c:v>
                </c:pt>
                <c:pt idx="814">
                  <c:v>115.90066666666669</c:v>
                </c:pt>
                <c:pt idx="815">
                  <c:v>115.67099999999998</c:v>
                </c:pt>
                <c:pt idx="816">
                  <c:v>115.88888888888857</c:v>
                </c:pt>
                <c:pt idx="817">
                  <c:v>116.2414444444446</c:v>
                </c:pt>
                <c:pt idx="818">
                  <c:v>115.99822222222222</c:v>
                </c:pt>
                <c:pt idx="819">
                  <c:v>115.66666666666667</c:v>
                </c:pt>
                <c:pt idx="820">
                  <c:v>115.77755555555557</c:v>
                </c:pt>
                <c:pt idx="821">
                  <c:v>116.32366666666667</c:v>
                </c:pt>
                <c:pt idx="822">
                  <c:v>116.00622222222222</c:v>
                </c:pt>
                <c:pt idx="823">
                  <c:v>115.56</c:v>
                </c:pt>
                <c:pt idx="824">
                  <c:v>114.90555555555557</c:v>
                </c:pt>
                <c:pt idx="825">
                  <c:v>115.89477777777775</c:v>
                </c:pt>
                <c:pt idx="826">
                  <c:v>114.99944444444446</c:v>
                </c:pt>
                <c:pt idx="827">
                  <c:v>115.78066666666666</c:v>
                </c:pt>
                <c:pt idx="828">
                  <c:v>114.78</c:v>
                </c:pt>
                <c:pt idx="829">
                  <c:v>115.88944444444445</c:v>
                </c:pt>
                <c:pt idx="830">
                  <c:v>115.66577777777752</c:v>
                </c:pt>
                <c:pt idx="831">
                  <c:v>116.4444444444446</c:v>
                </c:pt>
                <c:pt idx="832">
                  <c:v>116.55499999999999</c:v>
                </c:pt>
                <c:pt idx="833">
                  <c:v>115.66666666666667</c:v>
                </c:pt>
                <c:pt idx="834">
                  <c:v>115.44233333333334</c:v>
                </c:pt>
                <c:pt idx="835">
                  <c:v>115.89033333333325</c:v>
                </c:pt>
                <c:pt idx="836">
                  <c:v>116.10977777777757</c:v>
                </c:pt>
                <c:pt idx="837">
                  <c:v>115.22833333333317</c:v>
                </c:pt>
                <c:pt idx="838">
                  <c:v>116.33688888888867</c:v>
                </c:pt>
                <c:pt idx="839">
                  <c:v>115.33033333333317</c:v>
                </c:pt>
                <c:pt idx="840">
                  <c:v>116.55433333333328</c:v>
                </c:pt>
                <c:pt idx="841">
                  <c:v>116.20777777777778</c:v>
                </c:pt>
                <c:pt idx="842">
                  <c:v>114.88900000000001</c:v>
                </c:pt>
                <c:pt idx="843">
                  <c:v>115.4631111111111</c:v>
                </c:pt>
                <c:pt idx="844">
                  <c:v>116.30988888888862</c:v>
                </c:pt>
                <c:pt idx="845">
                  <c:v>116.11122222222222</c:v>
                </c:pt>
                <c:pt idx="846">
                  <c:v>116.10522222222224</c:v>
                </c:pt>
                <c:pt idx="847">
                  <c:v>116.56188888888875</c:v>
                </c:pt>
                <c:pt idx="848">
                  <c:v>115.35111111111108</c:v>
                </c:pt>
                <c:pt idx="849">
                  <c:v>115.67844444444424</c:v>
                </c:pt>
                <c:pt idx="850">
                  <c:v>116.5431111111111</c:v>
                </c:pt>
                <c:pt idx="851">
                  <c:v>115.32288888888857</c:v>
                </c:pt>
                <c:pt idx="852">
                  <c:v>115.88333333333318</c:v>
                </c:pt>
                <c:pt idx="853">
                  <c:v>116.08511111111108</c:v>
                </c:pt>
                <c:pt idx="854">
                  <c:v>115.57066666666667</c:v>
                </c:pt>
                <c:pt idx="855">
                  <c:v>115.56822222222223</c:v>
                </c:pt>
                <c:pt idx="856">
                  <c:v>115.10766666666667</c:v>
                </c:pt>
                <c:pt idx="857">
                  <c:v>115.1625555555554</c:v>
                </c:pt>
                <c:pt idx="858">
                  <c:v>115.46222222222229</c:v>
                </c:pt>
                <c:pt idx="859">
                  <c:v>115.01855555555555</c:v>
                </c:pt>
                <c:pt idx="860">
                  <c:v>115.63988888888861</c:v>
                </c:pt>
                <c:pt idx="861">
                  <c:v>115.5556666666667</c:v>
                </c:pt>
                <c:pt idx="862">
                  <c:v>115.68299999999998</c:v>
                </c:pt>
                <c:pt idx="863">
                  <c:v>116.09844444444444</c:v>
                </c:pt>
                <c:pt idx="864">
                  <c:v>114.93700000000015</c:v>
                </c:pt>
                <c:pt idx="865">
                  <c:v>116.16388888888862</c:v>
                </c:pt>
                <c:pt idx="866">
                  <c:v>114.67122222222221</c:v>
                </c:pt>
                <c:pt idx="867">
                  <c:v>115.77777777777762</c:v>
                </c:pt>
                <c:pt idx="868">
                  <c:v>114.85611111111108</c:v>
                </c:pt>
                <c:pt idx="869">
                  <c:v>116.09088888888873</c:v>
                </c:pt>
                <c:pt idx="870">
                  <c:v>115.56066666666669</c:v>
                </c:pt>
                <c:pt idx="871">
                  <c:v>115.86244444444444</c:v>
                </c:pt>
                <c:pt idx="872">
                  <c:v>116.59588888888867</c:v>
                </c:pt>
                <c:pt idx="873">
                  <c:v>115.46677777777778</c:v>
                </c:pt>
                <c:pt idx="874">
                  <c:v>115.12244444444427</c:v>
                </c:pt>
                <c:pt idx="875">
                  <c:v>116.05277777777749</c:v>
                </c:pt>
                <c:pt idx="876">
                  <c:v>115.37499999999999</c:v>
                </c:pt>
                <c:pt idx="877">
                  <c:v>115.64222222222222</c:v>
                </c:pt>
                <c:pt idx="878">
                  <c:v>114.38944444444445</c:v>
                </c:pt>
                <c:pt idx="879">
                  <c:v>115.60922222222224</c:v>
                </c:pt>
                <c:pt idx="880">
                  <c:v>115.77122222222222</c:v>
                </c:pt>
                <c:pt idx="881">
                  <c:v>115.53566666666669</c:v>
                </c:pt>
                <c:pt idx="882">
                  <c:v>116.15444444444444</c:v>
                </c:pt>
                <c:pt idx="883">
                  <c:v>114.99299999999999</c:v>
                </c:pt>
                <c:pt idx="884">
                  <c:v>115.50644444444444</c:v>
                </c:pt>
                <c:pt idx="885">
                  <c:v>116.79911111111109</c:v>
                </c:pt>
                <c:pt idx="886">
                  <c:v>115.24411111111112</c:v>
                </c:pt>
                <c:pt idx="887">
                  <c:v>116.33333333333317</c:v>
                </c:pt>
                <c:pt idx="888">
                  <c:v>115.70966666666669</c:v>
                </c:pt>
                <c:pt idx="889">
                  <c:v>115.70844444444444</c:v>
                </c:pt>
                <c:pt idx="890">
                  <c:v>115.60400000000001</c:v>
                </c:pt>
                <c:pt idx="891">
                  <c:v>115.76977777777775</c:v>
                </c:pt>
                <c:pt idx="892">
                  <c:v>115.25222222222222</c:v>
                </c:pt>
                <c:pt idx="893">
                  <c:v>115.01644444444446</c:v>
                </c:pt>
                <c:pt idx="894">
                  <c:v>114.81122222222237</c:v>
                </c:pt>
                <c:pt idx="895">
                  <c:v>115.18822222222221</c:v>
                </c:pt>
                <c:pt idx="896">
                  <c:v>114.97411111111111</c:v>
                </c:pt>
                <c:pt idx="897">
                  <c:v>115.03511111111111</c:v>
                </c:pt>
                <c:pt idx="898">
                  <c:v>114.60888888888857</c:v>
                </c:pt>
                <c:pt idx="899">
                  <c:v>114.54400000000012</c:v>
                </c:pt>
                <c:pt idx="900">
                  <c:v>114.43433333333334</c:v>
                </c:pt>
                <c:pt idx="901">
                  <c:v>115.62933333333305</c:v>
                </c:pt>
                <c:pt idx="902">
                  <c:v>115.34055555555557</c:v>
                </c:pt>
                <c:pt idx="903">
                  <c:v>115.52688888888862</c:v>
                </c:pt>
                <c:pt idx="904">
                  <c:v>114.28055555555554</c:v>
                </c:pt>
                <c:pt idx="905">
                  <c:v>115.47411111111111</c:v>
                </c:pt>
                <c:pt idx="906">
                  <c:v>116.1835555555554</c:v>
                </c:pt>
                <c:pt idx="907">
                  <c:v>114.89899999999999</c:v>
                </c:pt>
                <c:pt idx="908">
                  <c:v>114.7673333333333</c:v>
                </c:pt>
                <c:pt idx="909">
                  <c:v>114.96888888888874</c:v>
                </c:pt>
                <c:pt idx="910">
                  <c:v>114.96244444444444</c:v>
                </c:pt>
                <c:pt idx="911">
                  <c:v>114.56033333333335</c:v>
                </c:pt>
                <c:pt idx="912">
                  <c:v>115.49088888888888</c:v>
                </c:pt>
                <c:pt idx="913">
                  <c:v>114.8254444444443</c:v>
                </c:pt>
                <c:pt idx="914">
                  <c:v>114.46644444444446</c:v>
                </c:pt>
                <c:pt idx="915">
                  <c:v>115.27733333333325</c:v>
                </c:pt>
                <c:pt idx="916">
                  <c:v>115.59877777777761</c:v>
                </c:pt>
                <c:pt idx="917">
                  <c:v>114.77777777777762</c:v>
                </c:pt>
                <c:pt idx="918">
                  <c:v>114.53222222222222</c:v>
                </c:pt>
                <c:pt idx="919">
                  <c:v>115.339</c:v>
                </c:pt>
                <c:pt idx="920">
                  <c:v>115.36144444444446</c:v>
                </c:pt>
                <c:pt idx="921">
                  <c:v>115.8355555555554</c:v>
                </c:pt>
                <c:pt idx="922">
                  <c:v>114.93944444444443</c:v>
                </c:pt>
                <c:pt idx="923">
                  <c:v>114.54333333333335</c:v>
                </c:pt>
                <c:pt idx="924">
                  <c:v>115.28388888888873</c:v>
                </c:pt>
                <c:pt idx="925">
                  <c:v>114.48344444444446</c:v>
                </c:pt>
                <c:pt idx="926">
                  <c:v>113.86622222222226</c:v>
                </c:pt>
                <c:pt idx="927">
                  <c:v>114.74344444444446</c:v>
                </c:pt>
                <c:pt idx="928">
                  <c:v>114.54277777777762</c:v>
                </c:pt>
                <c:pt idx="929">
                  <c:v>115.77811111111097</c:v>
                </c:pt>
                <c:pt idx="930">
                  <c:v>114.83055555555555</c:v>
                </c:pt>
                <c:pt idx="931">
                  <c:v>114.40000000000002</c:v>
                </c:pt>
                <c:pt idx="932">
                  <c:v>115.16844444444445</c:v>
                </c:pt>
                <c:pt idx="933">
                  <c:v>114.43955555555554</c:v>
                </c:pt>
                <c:pt idx="934">
                  <c:v>114.87511111111095</c:v>
                </c:pt>
                <c:pt idx="935">
                  <c:v>115.08366666666666</c:v>
                </c:pt>
                <c:pt idx="936">
                  <c:v>114.05611111111111</c:v>
                </c:pt>
                <c:pt idx="937">
                  <c:v>114.95955555555555</c:v>
                </c:pt>
                <c:pt idx="938">
                  <c:v>113.98855555555555</c:v>
                </c:pt>
                <c:pt idx="939">
                  <c:v>114.47311111111111</c:v>
                </c:pt>
                <c:pt idx="940">
                  <c:v>115.78722222222238</c:v>
                </c:pt>
                <c:pt idx="941">
                  <c:v>114.42133333333335</c:v>
                </c:pt>
                <c:pt idx="942">
                  <c:v>115.09666666666666</c:v>
                </c:pt>
                <c:pt idx="943">
                  <c:v>115.51744444444446</c:v>
                </c:pt>
                <c:pt idx="944">
                  <c:v>114.36899999999999</c:v>
                </c:pt>
                <c:pt idx="945">
                  <c:v>115.25733333333334</c:v>
                </c:pt>
                <c:pt idx="946">
                  <c:v>114.93488888888888</c:v>
                </c:pt>
                <c:pt idx="947">
                  <c:v>114.57100000000001</c:v>
                </c:pt>
                <c:pt idx="948">
                  <c:v>115.23777777777778</c:v>
                </c:pt>
                <c:pt idx="949">
                  <c:v>114.61944444444445</c:v>
                </c:pt>
                <c:pt idx="950">
                  <c:v>114.90477777777778</c:v>
                </c:pt>
                <c:pt idx="951">
                  <c:v>114.31466666666672</c:v>
                </c:pt>
                <c:pt idx="952">
                  <c:v>114.76155555555556</c:v>
                </c:pt>
                <c:pt idx="953">
                  <c:v>113.91877777777778</c:v>
                </c:pt>
                <c:pt idx="954">
                  <c:v>113.87255555555532</c:v>
                </c:pt>
                <c:pt idx="955">
                  <c:v>113.99544444444443</c:v>
                </c:pt>
                <c:pt idx="956">
                  <c:v>114.62777777777758</c:v>
                </c:pt>
                <c:pt idx="957">
                  <c:v>114.38366666666667</c:v>
                </c:pt>
                <c:pt idx="958">
                  <c:v>114.488</c:v>
                </c:pt>
                <c:pt idx="959">
                  <c:v>114.04244444444446</c:v>
                </c:pt>
                <c:pt idx="960">
                  <c:v>115.2725555555554</c:v>
                </c:pt>
                <c:pt idx="961">
                  <c:v>113.60044444444445</c:v>
                </c:pt>
                <c:pt idx="962">
                  <c:v>114.26333333333331</c:v>
                </c:pt>
                <c:pt idx="963">
                  <c:v>115.00544444444444</c:v>
                </c:pt>
                <c:pt idx="964">
                  <c:v>115.07577777777747</c:v>
                </c:pt>
                <c:pt idx="965">
                  <c:v>114.75977777777764</c:v>
                </c:pt>
                <c:pt idx="966">
                  <c:v>114.33333333333317</c:v>
                </c:pt>
                <c:pt idx="967">
                  <c:v>114.49644444444446</c:v>
                </c:pt>
                <c:pt idx="968">
                  <c:v>114.42766666666672</c:v>
                </c:pt>
                <c:pt idx="969">
                  <c:v>113.85144444444444</c:v>
                </c:pt>
                <c:pt idx="970">
                  <c:v>113.88911111111111</c:v>
                </c:pt>
                <c:pt idx="971">
                  <c:v>113.88888888888857</c:v>
                </c:pt>
                <c:pt idx="972">
                  <c:v>114.02044444444444</c:v>
                </c:pt>
                <c:pt idx="973">
                  <c:v>113.57455555555555</c:v>
                </c:pt>
                <c:pt idx="974">
                  <c:v>113.98088888888873</c:v>
                </c:pt>
                <c:pt idx="975">
                  <c:v>113.65166666666667</c:v>
                </c:pt>
                <c:pt idx="976">
                  <c:v>114.25599999999999</c:v>
                </c:pt>
                <c:pt idx="977">
                  <c:v>115.11111111111111</c:v>
                </c:pt>
                <c:pt idx="978">
                  <c:v>114.94111111111127</c:v>
                </c:pt>
                <c:pt idx="979">
                  <c:v>113.75311111111111</c:v>
                </c:pt>
                <c:pt idx="980">
                  <c:v>114.98366666666669</c:v>
                </c:pt>
                <c:pt idx="981">
                  <c:v>113.99777777777778</c:v>
                </c:pt>
                <c:pt idx="982">
                  <c:v>114.70677777777775</c:v>
                </c:pt>
                <c:pt idx="983">
                  <c:v>114.4342222222224</c:v>
                </c:pt>
                <c:pt idx="984">
                  <c:v>114.46477777777778</c:v>
                </c:pt>
                <c:pt idx="985">
                  <c:v>114.39488888888874</c:v>
                </c:pt>
                <c:pt idx="986">
                  <c:v>114.24288888888873</c:v>
                </c:pt>
                <c:pt idx="987">
                  <c:v>114.236</c:v>
                </c:pt>
                <c:pt idx="988">
                  <c:v>114.38799999999999</c:v>
                </c:pt>
                <c:pt idx="989">
                  <c:v>112.77200000000001</c:v>
                </c:pt>
                <c:pt idx="990">
                  <c:v>114.44944444444452</c:v>
                </c:pt>
                <c:pt idx="991">
                  <c:v>114.04711111111112</c:v>
                </c:pt>
                <c:pt idx="992">
                  <c:v>113.68811111111096</c:v>
                </c:pt>
                <c:pt idx="993">
                  <c:v>114.91688888888888</c:v>
                </c:pt>
                <c:pt idx="994">
                  <c:v>113.19811111111105</c:v>
                </c:pt>
                <c:pt idx="995">
                  <c:v>114.33677777777761</c:v>
                </c:pt>
                <c:pt idx="996">
                  <c:v>114.06822222222223</c:v>
                </c:pt>
                <c:pt idx="997">
                  <c:v>114.75600000000001</c:v>
                </c:pt>
                <c:pt idx="998">
                  <c:v>113.84433333333335</c:v>
                </c:pt>
                <c:pt idx="999">
                  <c:v>114.73211111111111</c:v>
                </c:pt>
                <c:pt idx="1000">
                  <c:v>114.75544444444444</c:v>
                </c:pt>
                <c:pt idx="1001">
                  <c:v>113.70966666666669</c:v>
                </c:pt>
                <c:pt idx="1002">
                  <c:v>114.78866666666666</c:v>
                </c:pt>
                <c:pt idx="1003">
                  <c:v>113.88177777777761</c:v>
                </c:pt>
                <c:pt idx="1004">
                  <c:v>113.77355555555555</c:v>
                </c:pt>
                <c:pt idx="1005">
                  <c:v>114.17577777777745</c:v>
                </c:pt>
                <c:pt idx="1006">
                  <c:v>114.47999999999999</c:v>
                </c:pt>
                <c:pt idx="1007">
                  <c:v>114.14066666666669</c:v>
                </c:pt>
                <c:pt idx="1008">
                  <c:v>113.84155555555556</c:v>
                </c:pt>
                <c:pt idx="1009">
                  <c:v>114.01611111111112</c:v>
                </c:pt>
                <c:pt idx="1010">
                  <c:v>113.99277777777775</c:v>
                </c:pt>
                <c:pt idx="1011">
                  <c:v>113.36633333333317</c:v>
                </c:pt>
                <c:pt idx="1012">
                  <c:v>114.01433333333333</c:v>
                </c:pt>
                <c:pt idx="1013">
                  <c:v>113.84033333333331</c:v>
                </c:pt>
                <c:pt idx="1014">
                  <c:v>114.06222222222222</c:v>
                </c:pt>
                <c:pt idx="1015">
                  <c:v>114.32166666666666</c:v>
                </c:pt>
                <c:pt idx="1016">
                  <c:v>113.90111111111112</c:v>
                </c:pt>
                <c:pt idx="1017">
                  <c:v>114.22222222222223</c:v>
                </c:pt>
                <c:pt idx="1018">
                  <c:v>113.98877777777761</c:v>
                </c:pt>
                <c:pt idx="1019">
                  <c:v>114.31911111111111</c:v>
                </c:pt>
                <c:pt idx="1020">
                  <c:v>114.16633333333318</c:v>
                </c:pt>
                <c:pt idx="1021">
                  <c:v>114.21244444444444</c:v>
                </c:pt>
                <c:pt idx="1022">
                  <c:v>114.95822222222222</c:v>
                </c:pt>
                <c:pt idx="1023">
                  <c:v>113.92288888888862</c:v>
                </c:pt>
                <c:pt idx="1024">
                  <c:v>113.84533333333317</c:v>
                </c:pt>
                <c:pt idx="1025">
                  <c:v>114.00755555555558</c:v>
                </c:pt>
                <c:pt idx="1026">
                  <c:v>113.51533333333325</c:v>
                </c:pt>
                <c:pt idx="1027">
                  <c:v>113.66000000000001</c:v>
                </c:pt>
                <c:pt idx="1028">
                  <c:v>113.6726666666665</c:v>
                </c:pt>
                <c:pt idx="1029">
                  <c:v>114.28588888888864</c:v>
                </c:pt>
                <c:pt idx="1030">
                  <c:v>113.57722222222222</c:v>
                </c:pt>
                <c:pt idx="1031">
                  <c:v>114.39977777777762</c:v>
                </c:pt>
                <c:pt idx="1032">
                  <c:v>114.0267777777776</c:v>
                </c:pt>
                <c:pt idx="1033">
                  <c:v>114.78444444444443</c:v>
                </c:pt>
                <c:pt idx="1034">
                  <c:v>113.94566666666672</c:v>
                </c:pt>
                <c:pt idx="1035">
                  <c:v>114.33999999999999</c:v>
                </c:pt>
                <c:pt idx="1036">
                  <c:v>113.95044444444446</c:v>
                </c:pt>
                <c:pt idx="1037">
                  <c:v>114.05388888888864</c:v>
                </c:pt>
                <c:pt idx="1038">
                  <c:v>113.91588888888873</c:v>
                </c:pt>
                <c:pt idx="1039">
                  <c:v>114.16666666666667</c:v>
                </c:pt>
                <c:pt idx="1040">
                  <c:v>114.47188888888871</c:v>
                </c:pt>
                <c:pt idx="1041">
                  <c:v>113.13922222222222</c:v>
                </c:pt>
                <c:pt idx="1042">
                  <c:v>114.13611111111111</c:v>
                </c:pt>
                <c:pt idx="1043">
                  <c:v>112.53133333333334</c:v>
                </c:pt>
                <c:pt idx="1044">
                  <c:v>113.60999999999997</c:v>
                </c:pt>
                <c:pt idx="1045">
                  <c:v>113.52699999999999</c:v>
                </c:pt>
                <c:pt idx="1046">
                  <c:v>113.30833333333314</c:v>
                </c:pt>
                <c:pt idx="1047">
                  <c:v>113.75322222222222</c:v>
                </c:pt>
                <c:pt idx="1048">
                  <c:v>113.10633333333317</c:v>
                </c:pt>
                <c:pt idx="1049">
                  <c:v>113.26466666666683</c:v>
                </c:pt>
                <c:pt idx="1050">
                  <c:v>113.16955555555555</c:v>
                </c:pt>
                <c:pt idx="1051">
                  <c:v>113.22855555555545</c:v>
                </c:pt>
                <c:pt idx="1052">
                  <c:v>113.99311111111112</c:v>
                </c:pt>
                <c:pt idx="1053">
                  <c:v>113.68144444444441</c:v>
                </c:pt>
                <c:pt idx="1054">
                  <c:v>113.65877777777744</c:v>
                </c:pt>
                <c:pt idx="1055">
                  <c:v>114.282</c:v>
                </c:pt>
                <c:pt idx="1056">
                  <c:v>113.12311111111094</c:v>
                </c:pt>
                <c:pt idx="1057">
                  <c:v>113.25255555555555</c:v>
                </c:pt>
                <c:pt idx="1058">
                  <c:v>113.14133333333334</c:v>
                </c:pt>
                <c:pt idx="1059">
                  <c:v>113.46277777777775</c:v>
                </c:pt>
                <c:pt idx="1060">
                  <c:v>113.52500000000001</c:v>
                </c:pt>
                <c:pt idx="1061">
                  <c:v>113.30266666666667</c:v>
                </c:pt>
                <c:pt idx="1062">
                  <c:v>113.04944444444446</c:v>
                </c:pt>
                <c:pt idx="1063">
                  <c:v>113.21488888888888</c:v>
                </c:pt>
                <c:pt idx="1064">
                  <c:v>112.95977777777775</c:v>
                </c:pt>
                <c:pt idx="1065">
                  <c:v>113.90633333333335</c:v>
                </c:pt>
                <c:pt idx="1066">
                  <c:v>113.21711111111112</c:v>
                </c:pt>
                <c:pt idx="1067">
                  <c:v>113.03144444444446</c:v>
                </c:pt>
                <c:pt idx="1068">
                  <c:v>113.06411111111112</c:v>
                </c:pt>
                <c:pt idx="1069">
                  <c:v>112.76222222222222</c:v>
                </c:pt>
                <c:pt idx="1070">
                  <c:v>114.18933333333312</c:v>
                </c:pt>
                <c:pt idx="1071">
                  <c:v>113.4444444444446</c:v>
                </c:pt>
                <c:pt idx="1072">
                  <c:v>113.07311111111105</c:v>
                </c:pt>
                <c:pt idx="1073">
                  <c:v>113.72733333333331</c:v>
                </c:pt>
                <c:pt idx="1074">
                  <c:v>113.33333333333319</c:v>
                </c:pt>
                <c:pt idx="1075">
                  <c:v>113.30077777777761</c:v>
                </c:pt>
                <c:pt idx="1076">
                  <c:v>113.18955555555542</c:v>
                </c:pt>
                <c:pt idx="1077">
                  <c:v>113.15944444444445</c:v>
                </c:pt>
                <c:pt idx="1078">
                  <c:v>113.26733333333334</c:v>
                </c:pt>
                <c:pt idx="1079">
                  <c:v>113.48933333333331</c:v>
                </c:pt>
                <c:pt idx="1080">
                  <c:v>113.39977777777762</c:v>
                </c:pt>
                <c:pt idx="1081">
                  <c:v>113.06677777777765</c:v>
                </c:pt>
                <c:pt idx="1082">
                  <c:v>113.93288888888873</c:v>
                </c:pt>
                <c:pt idx="1083">
                  <c:v>113.80122222222222</c:v>
                </c:pt>
                <c:pt idx="1084">
                  <c:v>113.15466666666666</c:v>
                </c:pt>
                <c:pt idx="1085">
                  <c:v>113.94144444444463</c:v>
                </c:pt>
                <c:pt idx="1086">
                  <c:v>113.06811111111111</c:v>
                </c:pt>
                <c:pt idx="1087">
                  <c:v>112.58955555555555</c:v>
                </c:pt>
                <c:pt idx="1088">
                  <c:v>113.28266666666667</c:v>
                </c:pt>
                <c:pt idx="1089">
                  <c:v>113.77</c:v>
                </c:pt>
                <c:pt idx="1090">
                  <c:v>114.16777777777762</c:v>
                </c:pt>
                <c:pt idx="1091">
                  <c:v>113</c:v>
                </c:pt>
                <c:pt idx="1092">
                  <c:v>113.09144444444443</c:v>
                </c:pt>
                <c:pt idx="1093">
                  <c:v>113.17711111111105</c:v>
                </c:pt>
                <c:pt idx="1094">
                  <c:v>112.85377777777755</c:v>
                </c:pt>
                <c:pt idx="1095">
                  <c:v>113.6205555555554</c:v>
                </c:pt>
                <c:pt idx="1096">
                  <c:v>113.03044444444444</c:v>
                </c:pt>
                <c:pt idx="1097">
                  <c:v>114.14666666666669</c:v>
                </c:pt>
                <c:pt idx="1098">
                  <c:v>113.26211111111111</c:v>
                </c:pt>
                <c:pt idx="1099">
                  <c:v>112.77022222222223</c:v>
                </c:pt>
                <c:pt idx="1100">
                  <c:v>113.66333333333318</c:v>
                </c:pt>
                <c:pt idx="1101">
                  <c:v>113.03011111111111</c:v>
                </c:pt>
                <c:pt idx="1102">
                  <c:v>113.11888888888861</c:v>
                </c:pt>
                <c:pt idx="1103">
                  <c:v>113.41244444444446</c:v>
                </c:pt>
                <c:pt idx="1104">
                  <c:v>113.18400000000001</c:v>
                </c:pt>
                <c:pt idx="1105">
                  <c:v>112.37144444444444</c:v>
                </c:pt>
                <c:pt idx="1106">
                  <c:v>113.70533333333316</c:v>
                </c:pt>
                <c:pt idx="1107">
                  <c:v>113.07122222222223</c:v>
                </c:pt>
                <c:pt idx="1108">
                  <c:v>112.99911111111109</c:v>
                </c:pt>
                <c:pt idx="1109">
                  <c:v>113.11044444444445</c:v>
                </c:pt>
                <c:pt idx="1110">
                  <c:v>113.62811111111094</c:v>
                </c:pt>
                <c:pt idx="1111">
                  <c:v>112.85033333333317</c:v>
                </c:pt>
                <c:pt idx="1112">
                  <c:v>113.479</c:v>
                </c:pt>
                <c:pt idx="1113">
                  <c:v>112.898</c:v>
                </c:pt>
                <c:pt idx="1114">
                  <c:v>113.22444444444444</c:v>
                </c:pt>
                <c:pt idx="1115">
                  <c:v>113.55033333333317</c:v>
                </c:pt>
                <c:pt idx="1116">
                  <c:v>113.18111111111108</c:v>
                </c:pt>
                <c:pt idx="1117">
                  <c:v>113.48944444444444</c:v>
                </c:pt>
                <c:pt idx="1118">
                  <c:v>113.14166666666669</c:v>
                </c:pt>
                <c:pt idx="1119">
                  <c:v>113.43599999999999</c:v>
                </c:pt>
                <c:pt idx="1120">
                  <c:v>113.29488888888888</c:v>
                </c:pt>
                <c:pt idx="1121">
                  <c:v>112.97988888888867</c:v>
                </c:pt>
                <c:pt idx="1122">
                  <c:v>113.29455555555556</c:v>
                </c:pt>
                <c:pt idx="1123">
                  <c:v>113.01766666666683</c:v>
                </c:pt>
                <c:pt idx="1124">
                  <c:v>112.94844444444443</c:v>
                </c:pt>
                <c:pt idx="1125">
                  <c:v>113.45111111111109</c:v>
                </c:pt>
                <c:pt idx="1126">
                  <c:v>112.77344444444445</c:v>
                </c:pt>
                <c:pt idx="1127">
                  <c:v>112.83211111111108</c:v>
                </c:pt>
                <c:pt idx="1128">
                  <c:v>112.61922222222222</c:v>
                </c:pt>
                <c:pt idx="1129">
                  <c:v>113.23044444444446</c:v>
                </c:pt>
                <c:pt idx="1130">
                  <c:v>112.65277777777746</c:v>
                </c:pt>
                <c:pt idx="1131">
                  <c:v>111.99588888888874</c:v>
                </c:pt>
                <c:pt idx="1132">
                  <c:v>112.23166666666681</c:v>
                </c:pt>
                <c:pt idx="1133">
                  <c:v>113.25277777777757</c:v>
                </c:pt>
                <c:pt idx="1134">
                  <c:v>113.07111111111111</c:v>
                </c:pt>
                <c:pt idx="1135">
                  <c:v>112.453</c:v>
                </c:pt>
                <c:pt idx="1136">
                  <c:v>112.24422222222245</c:v>
                </c:pt>
                <c:pt idx="1137">
                  <c:v>112.30377777777764</c:v>
                </c:pt>
                <c:pt idx="1138">
                  <c:v>113.49622222222237</c:v>
                </c:pt>
                <c:pt idx="1139">
                  <c:v>113.18111111111111</c:v>
                </c:pt>
                <c:pt idx="1140">
                  <c:v>113.20944444444444</c:v>
                </c:pt>
                <c:pt idx="1141">
                  <c:v>113.08044444444444</c:v>
                </c:pt>
                <c:pt idx="1142">
                  <c:v>112.59699999999999</c:v>
                </c:pt>
                <c:pt idx="1143">
                  <c:v>112.83333333333317</c:v>
                </c:pt>
                <c:pt idx="1144">
                  <c:v>113.11111111111111</c:v>
                </c:pt>
                <c:pt idx="1145">
                  <c:v>113.346</c:v>
                </c:pt>
                <c:pt idx="1146">
                  <c:v>113.73255555555555</c:v>
                </c:pt>
                <c:pt idx="1147">
                  <c:v>113.27577777777751</c:v>
                </c:pt>
                <c:pt idx="1148">
                  <c:v>112.889</c:v>
                </c:pt>
                <c:pt idx="1149">
                  <c:v>113.06866666666666</c:v>
                </c:pt>
                <c:pt idx="1150">
                  <c:v>113.40355555555556</c:v>
                </c:pt>
                <c:pt idx="1151">
                  <c:v>112.33333333333317</c:v>
                </c:pt>
                <c:pt idx="1152">
                  <c:v>113.55544444444445</c:v>
                </c:pt>
                <c:pt idx="1153">
                  <c:v>112.3691111111111</c:v>
                </c:pt>
                <c:pt idx="1154">
                  <c:v>112.92544444444445</c:v>
                </c:pt>
                <c:pt idx="1155">
                  <c:v>113.01188888888888</c:v>
                </c:pt>
                <c:pt idx="1156">
                  <c:v>113.20333333333328</c:v>
                </c:pt>
                <c:pt idx="1157">
                  <c:v>113.46855555555555</c:v>
                </c:pt>
                <c:pt idx="1158">
                  <c:v>112.26588888888872</c:v>
                </c:pt>
                <c:pt idx="1159">
                  <c:v>112.99666666666683</c:v>
                </c:pt>
                <c:pt idx="1160">
                  <c:v>114.04400000000012</c:v>
                </c:pt>
                <c:pt idx="1161">
                  <c:v>113.53433333333334</c:v>
                </c:pt>
                <c:pt idx="1162">
                  <c:v>112.82444444444445</c:v>
                </c:pt>
                <c:pt idx="1163">
                  <c:v>113.20033333333328</c:v>
                </c:pt>
                <c:pt idx="1164">
                  <c:v>112.75522222222222</c:v>
                </c:pt>
                <c:pt idx="1165">
                  <c:v>113.33333333333317</c:v>
                </c:pt>
                <c:pt idx="1166">
                  <c:v>113.26688888888874</c:v>
                </c:pt>
                <c:pt idx="1167">
                  <c:v>112.53433333333334</c:v>
                </c:pt>
                <c:pt idx="1168">
                  <c:v>112.9788888888886</c:v>
                </c:pt>
                <c:pt idx="1169">
                  <c:v>112.78122222222238</c:v>
                </c:pt>
                <c:pt idx="1170">
                  <c:v>113.48555555555555</c:v>
                </c:pt>
                <c:pt idx="1171">
                  <c:v>113.36933333333317</c:v>
                </c:pt>
                <c:pt idx="1172">
                  <c:v>112.67044444444429</c:v>
                </c:pt>
                <c:pt idx="1173">
                  <c:v>112.66666666666667</c:v>
                </c:pt>
                <c:pt idx="1174">
                  <c:v>112.20277777777763</c:v>
                </c:pt>
                <c:pt idx="1175">
                  <c:v>112.63244444444445</c:v>
                </c:pt>
                <c:pt idx="1176">
                  <c:v>113.29544444444444</c:v>
                </c:pt>
                <c:pt idx="1177">
                  <c:v>113.26833333333335</c:v>
                </c:pt>
                <c:pt idx="1178">
                  <c:v>112.93522222222222</c:v>
                </c:pt>
                <c:pt idx="1179">
                  <c:v>112.74955555555556</c:v>
                </c:pt>
                <c:pt idx="1180">
                  <c:v>113.14677777777761</c:v>
                </c:pt>
                <c:pt idx="1181">
                  <c:v>113.09966666666669</c:v>
                </c:pt>
                <c:pt idx="1182">
                  <c:v>112.28644444444446</c:v>
                </c:pt>
                <c:pt idx="1183">
                  <c:v>112.68377777777752</c:v>
                </c:pt>
                <c:pt idx="1184">
                  <c:v>112.35011111111108</c:v>
                </c:pt>
                <c:pt idx="1185">
                  <c:v>112.81100000000002</c:v>
                </c:pt>
                <c:pt idx="1186">
                  <c:v>112.7628888888887</c:v>
                </c:pt>
                <c:pt idx="1187">
                  <c:v>112.87277777777747</c:v>
                </c:pt>
                <c:pt idx="1188">
                  <c:v>113.14266666666667</c:v>
                </c:pt>
                <c:pt idx="1189">
                  <c:v>112.74666666666683</c:v>
                </c:pt>
                <c:pt idx="1190">
                  <c:v>113.98022222222232</c:v>
                </c:pt>
                <c:pt idx="1191">
                  <c:v>112.38144444444444</c:v>
                </c:pt>
                <c:pt idx="1192">
                  <c:v>112.56611111111111</c:v>
                </c:pt>
                <c:pt idx="1193">
                  <c:v>113.25111111111111</c:v>
                </c:pt>
                <c:pt idx="1194">
                  <c:v>112.84044444444446</c:v>
                </c:pt>
                <c:pt idx="1195">
                  <c:v>113.37511111111094</c:v>
                </c:pt>
                <c:pt idx="1196">
                  <c:v>113.08177777777775</c:v>
                </c:pt>
                <c:pt idx="1197">
                  <c:v>112.7598888888887</c:v>
                </c:pt>
                <c:pt idx="1198">
                  <c:v>112.85300000000001</c:v>
                </c:pt>
                <c:pt idx="1199">
                  <c:v>112.765</c:v>
                </c:pt>
                <c:pt idx="1200">
                  <c:v>113.27155555555557</c:v>
                </c:pt>
                <c:pt idx="1201">
                  <c:v>112.18511111111094</c:v>
                </c:pt>
                <c:pt idx="1202">
                  <c:v>112.25844444444445</c:v>
                </c:pt>
                <c:pt idx="1203">
                  <c:v>112.22488888888873</c:v>
                </c:pt>
                <c:pt idx="1204">
                  <c:v>113.08844444444445</c:v>
                </c:pt>
                <c:pt idx="1205">
                  <c:v>112.51066666666669</c:v>
                </c:pt>
                <c:pt idx="1206">
                  <c:v>112.63866666666667</c:v>
                </c:pt>
                <c:pt idx="1207">
                  <c:v>112.77455555555555</c:v>
                </c:pt>
                <c:pt idx="1208">
                  <c:v>112.9411111111113</c:v>
                </c:pt>
                <c:pt idx="1209">
                  <c:v>112.82844444444429</c:v>
                </c:pt>
                <c:pt idx="1210">
                  <c:v>112.90977777777778</c:v>
                </c:pt>
                <c:pt idx="1211">
                  <c:v>112.39622222222222</c:v>
                </c:pt>
                <c:pt idx="1212">
                  <c:v>112.5555555555554</c:v>
                </c:pt>
                <c:pt idx="1213">
                  <c:v>113.51366666666669</c:v>
                </c:pt>
                <c:pt idx="1214">
                  <c:v>112.52911111111111</c:v>
                </c:pt>
                <c:pt idx="1215">
                  <c:v>112.1367777777776</c:v>
                </c:pt>
                <c:pt idx="1216">
                  <c:v>113.37655555555541</c:v>
                </c:pt>
                <c:pt idx="1217">
                  <c:v>113.09955555555558</c:v>
                </c:pt>
                <c:pt idx="1218">
                  <c:v>112.75444444444446</c:v>
                </c:pt>
                <c:pt idx="1219">
                  <c:v>112.11111111111111</c:v>
                </c:pt>
                <c:pt idx="1220">
                  <c:v>112.93366666666672</c:v>
                </c:pt>
                <c:pt idx="1221">
                  <c:v>113.16322222222223</c:v>
                </c:pt>
                <c:pt idx="1222">
                  <c:v>112.7</c:v>
                </c:pt>
                <c:pt idx="1223">
                  <c:v>113.1378888888887</c:v>
                </c:pt>
                <c:pt idx="1224">
                  <c:v>112.65444444444445</c:v>
                </c:pt>
                <c:pt idx="1225">
                  <c:v>111.883</c:v>
                </c:pt>
                <c:pt idx="1226">
                  <c:v>112.422</c:v>
                </c:pt>
                <c:pt idx="1227">
                  <c:v>112.804</c:v>
                </c:pt>
                <c:pt idx="1228">
                  <c:v>112.43433333333334</c:v>
                </c:pt>
                <c:pt idx="1229">
                  <c:v>112.599</c:v>
                </c:pt>
                <c:pt idx="1230">
                  <c:v>112.56</c:v>
                </c:pt>
                <c:pt idx="1231">
                  <c:v>112.63022222222223</c:v>
                </c:pt>
                <c:pt idx="1232">
                  <c:v>112.2837777777776</c:v>
                </c:pt>
                <c:pt idx="1233">
                  <c:v>112.50566666666667</c:v>
                </c:pt>
                <c:pt idx="1234">
                  <c:v>112.50522222222223</c:v>
                </c:pt>
                <c:pt idx="1235">
                  <c:v>112.492</c:v>
                </c:pt>
                <c:pt idx="1236">
                  <c:v>113.04833333333328</c:v>
                </c:pt>
                <c:pt idx="1237">
                  <c:v>112.04622222222237</c:v>
                </c:pt>
                <c:pt idx="1238">
                  <c:v>112.15822222222224</c:v>
                </c:pt>
                <c:pt idx="1239">
                  <c:v>112.12611111111096</c:v>
                </c:pt>
                <c:pt idx="1240">
                  <c:v>111.77966666666667</c:v>
                </c:pt>
                <c:pt idx="1241">
                  <c:v>112.44777777777777</c:v>
                </c:pt>
                <c:pt idx="1242">
                  <c:v>112.39222222222223</c:v>
                </c:pt>
                <c:pt idx="1243">
                  <c:v>112.17133333333312</c:v>
                </c:pt>
                <c:pt idx="1244">
                  <c:v>112.33555555555539</c:v>
                </c:pt>
                <c:pt idx="1245">
                  <c:v>112.277</c:v>
                </c:pt>
                <c:pt idx="1246">
                  <c:v>111.88822222222221</c:v>
                </c:pt>
                <c:pt idx="1247">
                  <c:v>112.0555555555554</c:v>
                </c:pt>
                <c:pt idx="1248">
                  <c:v>112.05455555555555</c:v>
                </c:pt>
                <c:pt idx="1249">
                  <c:v>112.44544444444446</c:v>
                </c:pt>
                <c:pt idx="1250">
                  <c:v>113.11277777777757</c:v>
                </c:pt>
                <c:pt idx="1251">
                  <c:v>112.562</c:v>
                </c:pt>
                <c:pt idx="1252">
                  <c:v>112.39222222222224</c:v>
                </c:pt>
                <c:pt idx="1253">
                  <c:v>112.71166666666682</c:v>
                </c:pt>
                <c:pt idx="1254">
                  <c:v>112.38622222222222</c:v>
                </c:pt>
                <c:pt idx="1255">
                  <c:v>112.89744444444446</c:v>
                </c:pt>
                <c:pt idx="1256">
                  <c:v>112.66422222222226</c:v>
                </c:pt>
                <c:pt idx="1257">
                  <c:v>112.52000000000001</c:v>
                </c:pt>
                <c:pt idx="1258">
                  <c:v>112.32155555555555</c:v>
                </c:pt>
                <c:pt idx="1259">
                  <c:v>112.616</c:v>
                </c:pt>
                <c:pt idx="1260">
                  <c:v>112.9791111111111</c:v>
                </c:pt>
                <c:pt idx="1261">
                  <c:v>112.28733333333335</c:v>
                </c:pt>
                <c:pt idx="1262">
                  <c:v>112.10311111111108</c:v>
                </c:pt>
                <c:pt idx="1263">
                  <c:v>112.94222222222238</c:v>
                </c:pt>
                <c:pt idx="1264">
                  <c:v>112.39122222222232</c:v>
                </c:pt>
                <c:pt idx="1265">
                  <c:v>111.74877777777778</c:v>
                </c:pt>
                <c:pt idx="1266">
                  <c:v>112.52788888888871</c:v>
                </c:pt>
                <c:pt idx="1267">
                  <c:v>112.2857777777776</c:v>
                </c:pt>
                <c:pt idx="1268">
                  <c:v>111.83622222222222</c:v>
                </c:pt>
                <c:pt idx="1269">
                  <c:v>112.42111111111109</c:v>
                </c:pt>
                <c:pt idx="1270">
                  <c:v>112.4321111111111</c:v>
                </c:pt>
                <c:pt idx="1271">
                  <c:v>112.04588888888874</c:v>
                </c:pt>
                <c:pt idx="1272">
                  <c:v>112.14999999999999</c:v>
                </c:pt>
                <c:pt idx="1273">
                  <c:v>112.4061111111111</c:v>
                </c:pt>
                <c:pt idx="1274">
                  <c:v>111.96233333333331</c:v>
                </c:pt>
                <c:pt idx="1275">
                  <c:v>112.45955555555555</c:v>
                </c:pt>
                <c:pt idx="1276">
                  <c:v>112.27388888888862</c:v>
                </c:pt>
                <c:pt idx="1277">
                  <c:v>112.21077777777778</c:v>
                </c:pt>
                <c:pt idx="1278">
                  <c:v>111.53066666666666</c:v>
                </c:pt>
                <c:pt idx="1279">
                  <c:v>111.8205555555554</c:v>
                </c:pt>
                <c:pt idx="1280">
                  <c:v>112.6577777777776</c:v>
                </c:pt>
                <c:pt idx="1281">
                  <c:v>112.5828888888886</c:v>
                </c:pt>
                <c:pt idx="1282">
                  <c:v>111.93977777777778</c:v>
                </c:pt>
                <c:pt idx="1283">
                  <c:v>111.50477777777778</c:v>
                </c:pt>
                <c:pt idx="1284">
                  <c:v>111.41377777777778</c:v>
                </c:pt>
                <c:pt idx="1285">
                  <c:v>112.23244444444445</c:v>
                </c:pt>
                <c:pt idx="1286">
                  <c:v>112.02066666666666</c:v>
                </c:pt>
                <c:pt idx="1287">
                  <c:v>111.69866666666667</c:v>
                </c:pt>
                <c:pt idx="1288">
                  <c:v>114.38944444444444</c:v>
                </c:pt>
                <c:pt idx="1289">
                  <c:v>115.57788888888864</c:v>
                </c:pt>
                <c:pt idx="1290">
                  <c:v>115.64744444444446</c:v>
                </c:pt>
                <c:pt idx="1291">
                  <c:v>114.89811111111111</c:v>
                </c:pt>
                <c:pt idx="1292">
                  <c:v>115.42177777777775</c:v>
                </c:pt>
                <c:pt idx="1293">
                  <c:v>115.38277777777751</c:v>
                </c:pt>
                <c:pt idx="1294">
                  <c:v>115.22111111111111</c:v>
                </c:pt>
                <c:pt idx="1295">
                  <c:v>115.06188888888875</c:v>
                </c:pt>
                <c:pt idx="1296">
                  <c:v>115.37266666666665</c:v>
                </c:pt>
                <c:pt idx="1297">
                  <c:v>115.74233333333331</c:v>
                </c:pt>
                <c:pt idx="1298">
                  <c:v>121.07577777777747</c:v>
                </c:pt>
                <c:pt idx="1299">
                  <c:v>121.31944444444444</c:v>
                </c:pt>
                <c:pt idx="1300">
                  <c:v>121.65844444444429</c:v>
                </c:pt>
                <c:pt idx="1301">
                  <c:v>121.64277777777758</c:v>
                </c:pt>
                <c:pt idx="1302">
                  <c:v>121.50733333333331</c:v>
                </c:pt>
                <c:pt idx="1303">
                  <c:v>121.61544444444445</c:v>
                </c:pt>
                <c:pt idx="1304">
                  <c:v>121.90622222222237</c:v>
                </c:pt>
                <c:pt idx="1305">
                  <c:v>121.82677777777752</c:v>
                </c:pt>
                <c:pt idx="1306">
                  <c:v>121.81</c:v>
                </c:pt>
                <c:pt idx="1307">
                  <c:v>121.63533333333307</c:v>
                </c:pt>
                <c:pt idx="1308">
                  <c:v>129.255</c:v>
                </c:pt>
                <c:pt idx="1309">
                  <c:v>128.99744444444477</c:v>
                </c:pt>
                <c:pt idx="1310">
                  <c:v>128.35366666666658</c:v>
                </c:pt>
                <c:pt idx="1311">
                  <c:v>128.64955555555494</c:v>
                </c:pt>
                <c:pt idx="1312">
                  <c:v>128.07622222222219</c:v>
                </c:pt>
                <c:pt idx="1313">
                  <c:v>129.04666666666637</c:v>
                </c:pt>
                <c:pt idx="1314">
                  <c:v>128.52688888888929</c:v>
                </c:pt>
                <c:pt idx="1315">
                  <c:v>128.25066666666658</c:v>
                </c:pt>
                <c:pt idx="1316">
                  <c:v>127.92622222222222</c:v>
                </c:pt>
                <c:pt idx="1317">
                  <c:v>129.42822222222227</c:v>
                </c:pt>
                <c:pt idx="1318">
                  <c:v>132.15711111111111</c:v>
                </c:pt>
                <c:pt idx="1319">
                  <c:v>132.47866666666658</c:v>
                </c:pt>
                <c:pt idx="1320">
                  <c:v>132.37844444444474</c:v>
                </c:pt>
                <c:pt idx="1321">
                  <c:v>132.66055555555525</c:v>
                </c:pt>
                <c:pt idx="1322">
                  <c:v>132.3242222222222</c:v>
                </c:pt>
                <c:pt idx="1323">
                  <c:v>132.94988888888878</c:v>
                </c:pt>
                <c:pt idx="1324">
                  <c:v>132.37855555555558</c:v>
                </c:pt>
                <c:pt idx="1325">
                  <c:v>132.84022222222222</c:v>
                </c:pt>
                <c:pt idx="1326">
                  <c:v>133.02388888888888</c:v>
                </c:pt>
                <c:pt idx="1327">
                  <c:v>131.86322222222222</c:v>
                </c:pt>
                <c:pt idx="1328">
                  <c:v>141.33044444444474</c:v>
                </c:pt>
                <c:pt idx="1329">
                  <c:v>141.82244444444487</c:v>
                </c:pt>
                <c:pt idx="1330">
                  <c:v>142.84455555555516</c:v>
                </c:pt>
                <c:pt idx="1331">
                  <c:v>141.68688888888894</c:v>
                </c:pt>
                <c:pt idx="1332">
                  <c:v>141.55444444444444</c:v>
                </c:pt>
                <c:pt idx="1333">
                  <c:v>142.95611111111108</c:v>
                </c:pt>
                <c:pt idx="1334">
                  <c:v>142.64066666666636</c:v>
                </c:pt>
                <c:pt idx="1335">
                  <c:v>142.59922222222218</c:v>
                </c:pt>
                <c:pt idx="1336">
                  <c:v>142.32944444444476</c:v>
                </c:pt>
                <c:pt idx="1337">
                  <c:v>142.47766666666658</c:v>
                </c:pt>
                <c:pt idx="1338">
                  <c:v>148.67699999999999</c:v>
                </c:pt>
                <c:pt idx="1339">
                  <c:v>149.03644444444444</c:v>
                </c:pt>
                <c:pt idx="1340">
                  <c:v>149.22055555555525</c:v>
                </c:pt>
                <c:pt idx="1341">
                  <c:v>149.57733333333366</c:v>
                </c:pt>
                <c:pt idx="1342">
                  <c:v>149.54611111111095</c:v>
                </c:pt>
                <c:pt idx="1343">
                  <c:v>149.13666666666634</c:v>
                </c:pt>
                <c:pt idx="1344">
                  <c:v>149.10211111111113</c:v>
                </c:pt>
                <c:pt idx="1345">
                  <c:v>148.4606666666667</c:v>
                </c:pt>
                <c:pt idx="1346">
                  <c:v>149.87300000000002</c:v>
                </c:pt>
                <c:pt idx="1347">
                  <c:v>149.36022222222221</c:v>
                </c:pt>
                <c:pt idx="1348">
                  <c:v>153.22211111111108</c:v>
                </c:pt>
                <c:pt idx="1349">
                  <c:v>153.61222222222219</c:v>
                </c:pt>
                <c:pt idx="1350">
                  <c:v>154.16533333333368</c:v>
                </c:pt>
                <c:pt idx="1351">
                  <c:v>153.98611111111111</c:v>
                </c:pt>
                <c:pt idx="1352">
                  <c:v>153.459</c:v>
                </c:pt>
                <c:pt idx="1353">
                  <c:v>154.05444444444444</c:v>
                </c:pt>
                <c:pt idx="1354">
                  <c:v>153.01266666666658</c:v>
                </c:pt>
                <c:pt idx="1355">
                  <c:v>153.04111111111098</c:v>
                </c:pt>
                <c:pt idx="1356">
                  <c:v>153.38622222222224</c:v>
                </c:pt>
                <c:pt idx="1357">
                  <c:v>154.11133333333365</c:v>
                </c:pt>
                <c:pt idx="1358">
                  <c:v>158.13733333333369</c:v>
                </c:pt>
                <c:pt idx="1359">
                  <c:v>156.8588888888894</c:v>
                </c:pt>
                <c:pt idx="1360">
                  <c:v>158.16177777777776</c:v>
                </c:pt>
                <c:pt idx="1361">
                  <c:v>157.32444444444477</c:v>
                </c:pt>
                <c:pt idx="1362">
                  <c:v>157.624</c:v>
                </c:pt>
                <c:pt idx="1363">
                  <c:v>157.51555555555512</c:v>
                </c:pt>
                <c:pt idx="1364">
                  <c:v>157.31055555555525</c:v>
                </c:pt>
                <c:pt idx="1365">
                  <c:v>156.84911111111077</c:v>
                </c:pt>
                <c:pt idx="1366">
                  <c:v>157.91277777777776</c:v>
                </c:pt>
                <c:pt idx="1367">
                  <c:v>157.86411111111113</c:v>
                </c:pt>
                <c:pt idx="1368">
                  <c:v>162.68766666666662</c:v>
                </c:pt>
                <c:pt idx="1369">
                  <c:v>162.00655555555525</c:v>
                </c:pt>
                <c:pt idx="1370">
                  <c:v>162.11111111111092</c:v>
                </c:pt>
                <c:pt idx="1371">
                  <c:v>161.53422222222218</c:v>
                </c:pt>
                <c:pt idx="1372">
                  <c:v>160.92766666666668</c:v>
                </c:pt>
                <c:pt idx="1373">
                  <c:v>162.1936666666663</c:v>
                </c:pt>
                <c:pt idx="1374">
                  <c:v>161.20833333333363</c:v>
                </c:pt>
                <c:pt idx="1375">
                  <c:v>161.9231111111111</c:v>
                </c:pt>
                <c:pt idx="1376">
                  <c:v>162.02300000000002</c:v>
                </c:pt>
                <c:pt idx="1377">
                  <c:v>162.11444444444442</c:v>
                </c:pt>
                <c:pt idx="1378">
                  <c:v>166.47944444444445</c:v>
                </c:pt>
                <c:pt idx="1379">
                  <c:v>165.81577777777775</c:v>
                </c:pt>
                <c:pt idx="1380">
                  <c:v>166.08</c:v>
                </c:pt>
                <c:pt idx="1381">
                  <c:v>165.41033333333368</c:v>
                </c:pt>
                <c:pt idx="1382">
                  <c:v>166.14722222222218</c:v>
                </c:pt>
                <c:pt idx="1383">
                  <c:v>166.03622222222222</c:v>
                </c:pt>
                <c:pt idx="1384">
                  <c:v>164.92600000000004</c:v>
                </c:pt>
                <c:pt idx="1385">
                  <c:v>166.18622222222223</c:v>
                </c:pt>
                <c:pt idx="1386">
                  <c:v>166.33366666666655</c:v>
                </c:pt>
                <c:pt idx="1387">
                  <c:v>165.85322222222223</c:v>
                </c:pt>
                <c:pt idx="1388">
                  <c:v>168.33322222222219</c:v>
                </c:pt>
                <c:pt idx="1389">
                  <c:v>168.81033333333372</c:v>
                </c:pt>
                <c:pt idx="1390">
                  <c:v>169.07822222222225</c:v>
                </c:pt>
                <c:pt idx="1391">
                  <c:v>168.10011111111112</c:v>
                </c:pt>
                <c:pt idx="1392">
                  <c:v>168.81122222222223</c:v>
                </c:pt>
                <c:pt idx="1393">
                  <c:v>168.7778888888889</c:v>
                </c:pt>
                <c:pt idx="1394">
                  <c:v>168.51977777777748</c:v>
                </c:pt>
                <c:pt idx="1395">
                  <c:v>168.56688888888891</c:v>
                </c:pt>
                <c:pt idx="1396">
                  <c:v>168.71477777777733</c:v>
                </c:pt>
                <c:pt idx="1397">
                  <c:v>168.63566666666637</c:v>
                </c:pt>
                <c:pt idx="1398">
                  <c:v>170.92933333333372</c:v>
                </c:pt>
                <c:pt idx="1399">
                  <c:v>171.19233333333378</c:v>
                </c:pt>
                <c:pt idx="1400">
                  <c:v>172.21644444444442</c:v>
                </c:pt>
                <c:pt idx="1401">
                  <c:v>170.98544444444477</c:v>
                </c:pt>
                <c:pt idx="1402">
                  <c:v>171.25033333333366</c:v>
                </c:pt>
                <c:pt idx="1403">
                  <c:v>171.77788888888892</c:v>
                </c:pt>
                <c:pt idx="1404">
                  <c:v>171.05677777777777</c:v>
                </c:pt>
                <c:pt idx="1405">
                  <c:v>170.61222222222219</c:v>
                </c:pt>
                <c:pt idx="1406">
                  <c:v>171.44444444444446</c:v>
                </c:pt>
                <c:pt idx="1407">
                  <c:v>171.87166666666658</c:v>
                </c:pt>
                <c:pt idx="1408">
                  <c:v>173.41922222222215</c:v>
                </c:pt>
                <c:pt idx="1409">
                  <c:v>173.32400000000001</c:v>
                </c:pt>
                <c:pt idx="1410">
                  <c:v>174.32355555555552</c:v>
                </c:pt>
                <c:pt idx="1411">
                  <c:v>174.08466666666658</c:v>
                </c:pt>
                <c:pt idx="1412">
                  <c:v>173.11111111111092</c:v>
                </c:pt>
                <c:pt idx="1413">
                  <c:v>174.15588888888888</c:v>
                </c:pt>
                <c:pt idx="1414">
                  <c:v>172.67711111111112</c:v>
                </c:pt>
                <c:pt idx="1415">
                  <c:v>174.45855555555556</c:v>
                </c:pt>
                <c:pt idx="1416">
                  <c:v>173.06577777777778</c:v>
                </c:pt>
                <c:pt idx="1417">
                  <c:v>174.91888888888889</c:v>
                </c:pt>
                <c:pt idx="1418">
                  <c:v>176.11099999999999</c:v>
                </c:pt>
                <c:pt idx="1419">
                  <c:v>176.11677777777746</c:v>
                </c:pt>
                <c:pt idx="1420">
                  <c:v>176.06</c:v>
                </c:pt>
                <c:pt idx="1421">
                  <c:v>176.62411111111098</c:v>
                </c:pt>
                <c:pt idx="1422">
                  <c:v>176.23699999999997</c:v>
                </c:pt>
                <c:pt idx="1423">
                  <c:v>176.60255555555526</c:v>
                </c:pt>
                <c:pt idx="1424">
                  <c:v>176.33333333333366</c:v>
                </c:pt>
                <c:pt idx="1425">
                  <c:v>175.61888888888885</c:v>
                </c:pt>
                <c:pt idx="1426">
                  <c:v>175.85733333333397</c:v>
                </c:pt>
                <c:pt idx="1427">
                  <c:v>177.09977777777775</c:v>
                </c:pt>
                <c:pt idx="1428">
                  <c:v>177.56988888888878</c:v>
                </c:pt>
                <c:pt idx="1429">
                  <c:v>177.50688888888891</c:v>
                </c:pt>
                <c:pt idx="1430">
                  <c:v>177.94244444444467</c:v>
                </c:pt>
                <c:pt idx="1431">
                  <c:v>177.61744444444446</c:v>
                </c:pt>
                <c:pt idx="1432">
                  <c:v>177.54911111111076</c:v>
                </c:pt>
                <c:pt idx="1433">
                  <c:v>177.94611111111098</c:v>
                </c:pt>
                <c:pt idx="1434">
                  <c:v>176.7111111111108</c:v>
                </c:pt>
                <c:pt idx="1435">
                  <c:v>177.59666666666658</c:v>
                </c:pt>
                <c:pt idx="1436">
                  <c:v>177.5151111111108</c:v>
                </c:pt>
                <c:pt idx="1437">
                  <c:v>177.67777777777778</c:v>
                </c:pt>
                <c:pt idx="1438">
                  <c:v>179.95200000000031</c:v>
                </c:pt>
                <c:pt idx="1439">
                  <c:v>178.97400000000002</c:v>
                </c:pt>
                <c:pt idx="1440">
                  <c:v>180.08933333333366</c:v>
                </c:pt>
                <c:pt idx="1441">
                  <c:v>179.17033333333347</c:v>
                </c:pt>
                <c:pt idx="1442">
                  <c:v>179.26544444444446</c:v>
                </c:pt>
                <c:pt idx="1443">
                  <c:v>180.53655555555525</c:v>
                </c:pt>
                <c:pt idx="1444">
                  <c:v>179.8127777777778</c:v>
                </c:pt>
                <c:pt idx="1445">
                  <c:v>179.44155555555525</c:v>
                </c:pt>
                <c:pt idx="1446">
                  <c:v>179.14955555555494</c:v>
                </c:pt>
                <c:pt idx="1447">
                  <c:v>181.20133333333362</c:v>
                </c:pt>
                <c:pt idx="1448">
                  <c:v>181.30844444444486</c:v>
                </c:pt>
                <c:pt idx="1449">
                  <c:v>180.6791111111107</c:v>
                </c:pt>
                <c:pt idx="1450">
                  <c:v>181.8941111111111</c:v>
                </c:pt>
                <c:pt idx="1451">
                  <c:v>181.19600000000003</c:v>
                </c:pt>
                <c:pt idx="1452">
                  <c:v>181.39255555555553</c:v>
                </c:pt>
                <c:pt idx="1453">
                  <c:v>181.30633333333381</c:v>
                </c:pt>
                <c:pt idx="1454">
                  <c:v>180.9721111111111</c:v>
                </c:pt>
                <c:pt idx="1455">
                  <c:v>181.44433333333347</c:v>
                </c:pt>
                <c:pt idx="1456">
                  <c:v>182.02833333333396</c:v>
                </c:pt>
                <c:pt idx="1457">
                  <c:v>181.89011111111108</c:v>
                </c:pt>
                <c:pt idx="1458">
                  <c:v>183.25633333333369</c:v>
                </c:pt>
                <c:pt idx="1459">
                  <c:v>183.02722222222224</c:v>
                </c:pt>
                <c:pt idx="1460">
                  <c:v>182.68811111111108</c:v>
                </c:pt>
                <c:pt idx="1461">
                  <c:v>182.41411111111077</c:v>
                </c:pt>
                <c:pt idx="1462">
                  <c:v>183.21833333333362</c:v>
                </c:pt>
                <c:pt idx="1463">
                  <c:v>183.91988888888878</c:v>
                </c:pt>
                <c:pt idx="1464">
                  <c:v>183.30677777777777</c:v>
                </c:pt>
                <c:pt idx="1465">
                  <c:v>182.87255555555555</c:v>
                </c:pt>
                <c:pt idx="1466">
                  <c:v>184.64622222222218</c:v>
                </c:pt>
                <c:pt idx="1467">
                  <c:v>182.37266666666665</c:v>
                </c:pt>
                <c:pt idx="1468">
                  <c:v>183.16811111111113</c:v>
                </c:pt>
                <c:pt idx="1469">
                  <c:v>184.29988888888872</c:v>
                </c:pt>
                <c:pt idx="1470">
                  <c:v>184.78733333333378</c:v>
                </c:pt>
                <c:pt idx="1471">
                  <c:v>183.75200000000001</c:v>
                </c:pt>
                <c:pt idx="1472">
                  <c:v>184.05822222222227</c:v>
                </c:pt>
                <c:pt idx="1473">
                  <c:v>184.17155555555513</c:v>
                </c:pt>
                <c:pt idx="1474">
                  <c:v>183.58555555555552</c:v>
                </c:pt>
                <c:pt idx="1475">
                  <c:v>184.23655555555513</c:v>
                </c:pt>
                <c:pt idx="1476">
                  <c:v>185.13611111111112</c:v>
                </c:pt>
                <c:pt idx="1477">
                  <c:v>185.12166666666658</c:v>
                </c:pt>
                <c:pt idx="1478">
                  <c:v>185.19744444444444</c:v>
                </c:pt>
                <c:pt idx="1479">
                  <c:v>186.03866666666659</c:v>
                </c:pt>
                <c:pt idx="1480">
                  <c:v>185.67499999999998</c:v>
                </c:pt>
                <c:pt idx="1481">
                  <c:v>186.15966666666634</c:v>
                </c:pt>
                <c:pt idx="1482">
                  <c:v>186.20277777777778</c:v>
                </c:pt>
                <c:pt idx="1483">
                  <c:v>185.67555555555512</c:v>
                </c:pt>
                <c:pt idx="1484">
                  <c:v>185.84844444444477</c:v>
                </c:pt>
                <c:pt idx="1485">
                  <c:v>185.33333333333366</c:v>
                </c:pt>
                <c:pt idx="1486">
                  <c:v>185.49866666666668</c:v>
                </c:pt>
                <c:pt idx="1487">
                  <c:v>185.17533333333341</c:v>
                </c:pt>
                <c:pt idx="1488">
                  <c:v>186.7946666666663</c:v>
                </c:pt>
                <c:pt idx="1489">
                  <c:v>186.29188888888888</c:v>
                </c:pt>
                <c:pt idx="1490">
                  <c:v>187.26844444444447</c:v>
                </c:pt>
                <c:pt idx="1491">
                  <c:v>186.24511111111073</c:v>
                </c:pt>
                <c:pt idx="1492">
                  <c:v>186.66077777777778</c:v>
                </c:pt>
                <c:pt idx="1493">
                  <c:v>187.11111111111092</c:v>
                </c:pt>
                <c:pt idx="1494">
                  <c:v>186.44611111111098</c:v>
                </c:pt>
                <c:pt idx="1495">
                  <c:v>187.22144444444444</c:v>
                </c:pt>
                <c:pt idx="1496">
                  <c:v>187.46666666666658</c:v>
                </c:pt>
                <c:pt idx="1497">
                  <c:v>187.97833333333378</c:v>
                </c:pt>
                <c:pt idx="1498">
                  <c:v>187.95711111111117</c:v>
                </c:pt>
                <c:pt idx="1499">
                  <c:v>187.73399999999998</c:v>
                </c:pt>
                <c:pt idx="1500">
                  <c:v>188.17877777777778</c:v>
                </c:pt>
                <c:pt idx="1501">
                  <c:v>188.02155555555555</c:v>
                </c:pt>
                <c:pt idx="1502">
                  <c:v>188.27911111111064</c:v>
                </c:pt>
                <c:pt idx="1503">
                  <c:v>188.22222222222223</c:v>
                </c:pt>
                <c:pt idx="1504">
                  <c:v>188.09511111111112</c:v>
                </c:pt>
                <c:pt idx="1505">
                  <c:v>188.58244444444483</c:v>
                </c:pt>
                <c:pt idx="1506">
                  <c:v>188.13833333333378</c:v>
                </c:pt>
                <c:pt idx="1507">
                  <c:v>188.38922222222223</c:v>
                </c:pt>
                <c:pt idx="1508">
                  <c:v>188.90955555555519</c:v>
                </c:pt>
                <c:pt idx="1509">
                  <c:v>188.2296666666663</c:v>
                </c:pt>
                <c:pt idx="1510">
                  <c:v>188.90933333333365</c:v>
                </c:pt>
                <c:pt idx="1511">
                  <c:v>187.708</c:v>
                </c:pt>
                <c:pt idx="1512">
                  <c:v>189.17077777777772</c:v>
                </c:pt>
                <c:pt idx="1513">
                  <c:v>188.8977777777778</c:v>
                </c:pt>
                <c:pt idx="1514">
                  <c:v>187.84088888888888</c:v>
                </c:pt>
                <c:pt idx="1515">
                  <c:v>187.9606666666667</c:v>
                </c:pt>
                <c:pt idx="1516">
                  <c:v>187.90200000000004</c:v>
                </c:pt>
                <c:pt idx="1517">
                  <c:v>189.45833333333397</c:v>
                </c:pt>
                <c:pt idx="1518">
                  <c:v>189.56044444444444</c:v>
                </c:pt>
                <c:pt idx="1519">
                  <c:v>189.86544444444476</c:v>
                </c:pt>
                <c:pt idx="1520">
                  <c:v>189.72722222222222</c:v>
                </c:pt>
                <c:pt idx="1521">
                  <c:v>189.73977777777745</c:v>
                </c:pt>
                <c:pt idx="1522">
                  <c:v>189.26155555555519</c:v>
                </c:pt>
                <c:pt idx="1523">
                  <c:v>189.90666666666658</c:v>
                </c:pt>
                <c:pt idx="1524">
                  <c:v>189.81488888888885</c:v>
                </c:pt>
                <c:pt idx="1525">
                  <c:v>189.59155555555552</c:v>
                </c:pt>
                <c:pt idx="1526">
                  <c:v>188.77777777777752</c:v>
                </c:pt>
                <c:pt idx="1527">
                  <c:v>190.36722222222224</c:v>
                </c:pt>
                <c:pt idx="1528">
                  <c:v>189.92177777777781</c:v>
                </c:pt>
                <c:pt idx="1529">
                  <c:v>191.38688888888936</c:v>
                </c:pt>
                <c:pt idx="1530">
                  <c:v>191.4491111111108</c:v>
                </c:pt>
                <c:pt idx="1531">
                  <c:v>191.45000000000007</c:v>
                </c:pt>
                <c:pt idx="1532">
                  <c:v>190.73022222222218</c:v>
                </c:pt>
                <c:pt idx="1533">
                  <c:v>190.684</c:v>
                </c:pt>
                <c:pt idx="1534">
                  <c:v>190.20499999999998</c:v>
                </c:pt>
                <c:pt idx="1535">
                  <c:v>190.52100000000004</c:v>
                </c:pt>
                <c:pt idx="1536">
                  <c:v>190.94711111111113</c:v>
                </c:pt>
                <c:pt idx="1537">
                  <c:v>191.28688888888891</c:v>
                </c:pt>
                <c:pt idx="1538">
                  <c:v>191.28888888888886</c:v>
                </c:pt>
                <c:pt idx="1539">
                  <c:v>190.6501111111111</c:v>
                </c:pt>
                <c:pt idx="1540">
                  <c:v>191.86877777777781</c:v>
                </c:pt>
                <c:pt idx="1541">
                  <c:v>190.33600000000004</c:v>
                </c:pt>
                <c:pt idx="1542">
                  <c:v>191.57344444444445</c:v>
                </c:pt>
                <c:pt idx="1543">
                  <c:v>191.14222222222222</c:v>
                </c:pt>
                <c:pt idx="1544">
                  <c:v>190.66655555555525</c:v>
                </c:pt>
                <c:pt idx="1545">
                  <c:v>191.07866666666658</c:v>
                </c:pt>
                <c:pt idx="1546">
                  <c:v>190.52044444444479</c:v>
                </c:pt>
                <c:pt idx="1547">
                  <c:v>192.04922222222191</c:v>
                </c:pt>
                <c:pt idx="1548">
                  <c:v>191.84288888888887</c:v>
                </c:pt>
                <c:pt idx="1549">
                  <c:v>192.17666666666634</c:v>
                </c:pt>
                <c:pt idx="1550">
                  <c:v>191.75144444444447</c:v>
                </c:pt>
                <c:pt idx="1551">
                  <c:v>190.86900000000003</c:v>
                </c:pt>
                <c:pt idx="1552">
                  <c:v>193.34855555555555</c:v>
                </c:pt>
                <c:pt idx="1553">
                  <c:v>192.21366666666603</c:v>
                </c:pt>
                <c:pt idx="1554">
                  <c:v>191.59477777777778</c:v>
                </c:pt>
                <c:pt idx="1555">
                  <c:v>191.28377777777752</c:v>
                </c:pt>
                <c:pt idx="1556">
                  <c:v>191.74922222222187</c:v>
                </c:pt>
                <c:pt idx="1557">
                  <c:v>193.22022222222222</c:v>
                </c:pt>
                <c:pt idx="1558">
                  <c:v>194.51355555555497</c:v>
                </c:pt>
                <c:pt idx="1559">
                  <c:v>193.29111111111112</c:v>
                </c:pt>
                <c:pt idx="1560">
                  <c:v>194.55677777777777</c:v>
                </c:pt>
                <c:pt idx="1561">
                  <c:v>193.76422222222212</c:v>
                </c:pt>
                <c:pt idx="1562">
                  <c:v>194.22233333333378</c:v>
                </c:pt>
                <c:pt idx="1563">
                  <c:v>193.42666666666665</c:v>
                </c:pt>
                <c:pt idx="1564">
                  <c:v>192.68733333333381</c:v>
                </c:pt>
                <c:pt idx="1565">
                  <c:v>193.87588888888888</c:v>
                </c:pt>
                <c:pt idx="1566">
                  <c:v>194.38755555555556</c:v>
                </c:pt>
                <c:pt idx="1567">
                  <c:v>195.23099999999999</c:v>
                </c:pt>
                <c:pt idx="1568">
                  <c:v>193.53022222222222</c:v>
                </c:pt>
                <c:pt idx="1569">
                  <c:v>193.50711111111113</c:v>
                </c:pt>
                <c:pt idx="1570">
                  <c:v>194.33333333333368</c:v>
                </c:pt>
                <c:pt idx="1571">
                  <c:v>192.77700000000002</c:v>
                </c:pt>
                <c:pt idx="1572">
                  <c:v>194.01</c:v>
                </c:pt>
                <c:pt idx="1573">
                  <c:v>193.27333333333334</c:v>
                </c:pt>
                <c:pt idx="1574">
                  <c:v>193.92144444444483</c:v>
                </c:pt>
                <c:pt idx="1575">
                  <c:v>193.33922222222225</c:v>
                </c:pt>
                <c:pt idx="1576">
                  <c:v>194.09255555555558</c:v>
                </c:pt>
                <c:pt idx="1577">
                  <c:v>194.57511111111083</c:v>
                </c:pt>
                <c:pt idx="1578">
                  <c:v>194.85277777777787</c:v>
                </c:pt>
                <c:pt idx="1579">
                  <c:v>194.65633333333378</c:v>
                </c:pt>
                <c:pt idx="1580">
                  <c:v>195.54455555555512</c:v>
                </c:pt>
                <c:pt idx="1581">
                  <c:v>195.16577777777778</c:v>
                </c:pt>
                <c:pt idx="1582">
                  <c:v>195.61277777777778</c:v>
                </c:pt>
                <c:pt idx="1583">
                  <c:v>194.82500000000007</c:v>
                </c:pt>
                <c:pt idx="1584">
                  <c:v>195.30633333333381</c:v>
                </c:pt>
                <c:pt idx="1585">
                  <c:v>196.26811111111112</c:v>
                </c:pt>
                <c:pt idx="1586">
                  <c:v>195.35222222222257</c:v>
                </c:pt>
                <c:pt idx="1587">
                  <c:v>196.98966666666658</c:v>
                </c:pt>
                <c:pt idx="1588">
                  <c:v>195.75766666666658</c:v>
                </c:pt>
                <c:pt idx="1589">
                  <c:v>196.059</c:v>
                </c:pt>
                <c:pt idx="1590">
                  <c:v>196.89311111111112</c:v>
                </c:pt>
                <c:pt idx="1591">
                  <c:v>195.60344444444445</c:v>
                </c:pt>
                <c:pt idx="1592">
                  <c:v>196.42555555555558</c:v>
                </c:pt>
                <c:pt idx="1593">
                  <c:v>195.40777777777782</c:v>
                </c:pt>
                <c:pt idx="1594">
                  <c:v>195.61977777777733</c:v>
                </c:pt>
                <c:pt idx="1595">
                  <c:v>195.59811111111108</c:v>
                </c:pt>
                <c:pt idx="1596">
                  <c:v>196.00888888888889</c:v>
                </c:pt>
                <c:pt idx="1597">
                  <c:v>195.9736666666663</c:v>
                </c:pt>
                <c:pt idx="1598">
                  <c:v>196.64944444444438</c:v>
                </c:pt>
                <c:pt idx="1599">
                  <c:v>196.94900000000001</c:v>
                </c:pt>
                <c:pt idx="1600">
                  <c:v>196.12788888888889</c:v>
                </c:pt>
                <c:pt idx="1601">
                  <c:v>195.70788888888885</c:v>
                </c:pt>
                <c:pt idx="1602">
                  <c:v>197.10299999999998</c:v>
                </c:pt>
                <c:pt idx="1603">
                  <c:v>197.37266666666665</c:v>
                </c:pt>
                <c:pt idx="1604">
                  <c:v>195.67444444444445</c:v>
                </c:pt>
                <c:pt idx="1605">
                  <c:v>194.89344444444447</c:v>
                </c:pt>
                <c:pt idx="1606">
                  <c:v>197.18455555555525</c:v>
                </c:pt>
                <c:pt idx="1607">
                  <c:v>195.84422222222219</c:v>
                </c:pt>
                <c:pt idx="1608">
                  <c:v>199.06133333333378</c:v>
                </c:pt>
                <c:pt idx="1609">
                  <c:v>198.06077777777779</c:v>
                </c:pt>
                <c:pt idx="1610">
                  <c:v>197.23777777777775</c:v>
                </c:pt>
                <c:pt idx="1611">
                  <c:v>197.31955555555513</c:v>
                </c:pt>
                <c:pt idx="1612">
                  <c:v>197.37400000000002</c:v>
                </c:pt>
                <c:pt idx="1613">
                  <c:v>199.24044444444448</c:v>
                </c:pt>
                <c:pt idx="1614">
                  <c:v>197.601</c:v>
                </c:pt>
                <c:pt idx="1615">
                  <c:v>197.70477777777748</c:v>
                </c:pt>
                <c:pt idx="1616">
                  <c:v>197.88266666666667</c:v>
                </c:pt>
                <c:pt idx="1617">
                  <c:v>198.76066666666637</c:v>
                </c:pt>
                <c:pt idx="1618">
                  <c:v>198.23999999999998</c:v>
                </c:pt>
                <c:pt idx="1619">
                  <c:v>197.8888888888894</c:v>
                </c:pt>
                <c:pt idx="1620">
                  <c:v>198.43311111111095</c:v>
                </c:pt>
                <c:pt idx="1621">
                  <c:v>197.96688888888889</c:v>
                </c:pt>
                <c:pt idx="1622">
                  <c:v>197.89433333333378</c:v>
                </c:pt>
                <c:pt idx="1623">
                  <c:v>197.68766666666662</c:v>
                </c:pt>
                <c:pt idx="1624">
                  <c:v>196.91466666666636</c:v>
                </c:pt>
                <c:pt idx="1625">
                  <c:v>197.29777777777778</c:v>
                </c:pt>
                <c:pt idx="1626">
                  <c:v>197.71555555555494</c:v>
                </c:pt>
                <c:pt idx="1627">
                  <c:v>198.10633333333362</c:v>
                </c:pt>
                <c:pt idx="1628">
                  <c:v>198.99066666666658</c:v>
                </c:pt>
                <c:pt idx="1629">
                  <c:v>198.55122222222224</c:v>
                </c:pt>
                <c:pt idx="1630">
                  <c:v>199.58611111111111</c:v>
                </c:pt>
                <c:pt idx="1631">
                  <c:v>197.88900000000001</c:v>
                </c:pt>
                <c:pt idx="1632">
                  <c:v>199.255</c:v>
                </c:pt>
                <c:pt idx="1633">
                  <c:v>198.70622222222218</c:v>
                </c:pt>
                <c:pt idx="1634">
                  <c:v>198.78922222222218</c:v>
                </c:pt>
                <c:pt idx="1635">
                  <c:v>198.80733333333387</c:v>
                </c:pt>
                <c:pt idx="1636">
                  <c:v>198.57333333333341</c:v>
                </c:pt>
                <c:pt idx="1637">
                  <c:v>199.1982222222222</c:v>
                </c:pt>
                <c:pt idx="1638">
                  <c:v>199.90544444444447</c:v>
                </c:pt>
                <c:pt idx="1639">
                  <c:v>198.15211111111114</c:v>
                </c:pt>
                <c:pt idx="1640">
                  <c:v>199.45966666666658</c:v>
                </c:pt>
                <c:pt idx="1641">
                  <c:v>198.90622222222225</c:v>
                </c:pt>
                <c:pt idx="1642">
                  <c:v>198.83055555555555</c:v>
                </c:pt>
                <c:pt idx="1643">
                  <c:v>198.8198888888889</c:v>
                </c:pt>
                <c:pt idx="1644">
                  <c:v>199.00499999999997</c:v>
                </c:pt>
                <c:pt idx="1645">
                  <c:v>199.33588888888889</c:v>
                </c:pt>
                <c:pt idx="1646">
                  <c:v>199.66666666666652</c:v>
                </c:pt>
                <c:pt idx="1647">
                  <c:v>200.18466666666652</c:v>
                </c:pt>
                <c:pt idx="1648">
                  <c:v>200.00200000000001</c:v>
                </c:pt>
                <c:pt idx="1649">
                  <c:v>199.8888888888894</c:v>
                </c:pt>
                <c:pt idx="1650">
                  <c:v>200.65655555555523</c:v>
                </c:pt>
                <c:pt idx="1651">
                  <c:v>199.89822222222224</c:v>
                </c:pt>
                <c:pt idx="1652">
                  <c:v>200.22088888888891</c:v>
                </c:pt>
                <c:pt idx="1653">
                  <c:v>200.77122222222218</c:v>
                </c:pt>
                <c:pt idx="1654">
                  <c:v>199.45611111111108</c:v>
                </c:pt>
                <c:pt idx="1655">
                  <c:v>199.35488888888929</c:v>
                </c:pt>
                <c:pt idx="1656">
                  <c:v>200.11377777777736</c:v>
                </c:pt>
                <c:pt idx="1657">
                  <c:v>201.43377777777778</c:v>
                </c:pt>
                <c:pt idx="1658">
                  <c:v>200.55677777777777</c:v>
                </c:pt>
                <c:pt idx="1659">
                  <c:v>200.88422222222221</c:v>
                </c:pt>
                <c:pt idx="1660">
                  <c:v>200.7784444444444</c:v>
                </c:pt>
                <c:pt idx="1661">
                  <c:v>199.66977777777745</c:v>
                </c:pt>
                <c:pt idx="1662">
                  <c:v>201.11077777777749</c:v>
                </c:pt>
                <c:pt idx="1663">
                  <c:v>200.00033333333366</c:v>
                </c:pt>
                <c:pt idx="1664">
                  <c:v>198.77922222222188</c:v>
                </c:pt>
                <c:pt idx="1665">
                  <c:v>200.33399999999997</c:v>
                </c:pt>
                <c:pt idx="1666">
                  <c:v>201.21822222222218</c:v>
                </c:pt>
                <c:pt idx="1667">
                  <c:v>201.43744444444476</c:v>
                </c:pt>
                <c:pt idx="1668">
                  <c:v>201.66022222222225</c:v>
                </c:pt>
                <c:pt idx="1669">
                  <c:v>201.00511111111115</c:v>
                </c:pt>
                <c:pt idx="1670">
                  <c:v>201.66766666666658</c:v>
                </c:pt>
                <c:pt idx="1671">
                  <c:v>199.78555555555525</c:v>
                </c:pt>
                <c:pt idx="1672">
                  <c:v>201.9924444444448</c:v>
                </c:pt>
                <c:pt idx="1673">
                  <c:v>200.78055555555525</c:v>
                </c:pt>
                <c:pt idx="1674">
                  <c:v>201.21311111111069</c:v>
                </c:pt>
                <c:pt idx="1675">
                  <c:v>201.44422222222218</c:v>
                </c:pt>
                <c:pt idx="1676">
                  <c:v>200.59288888888889</c:v>
                </c:pt>
                <c:pt idx="1677">
                  <c:v>202.54411111111079</c:v>
                </c:pt>
                <c:pt idx="1678">
                  <c:v>201.32922222222223</c:v>
                </c:pt>
                <c:pt idx="1679">
                  <c:v>201.11766666666634</c:v>
                </c:pt>
                <c:pt idx="1680">
                  <c:v>201.89133333333396</c:v>
                </c:pt>
                <c:pt idx="1681">
                  <c:v>201.52866666666665</c:v>
                </c:pt>
                <c:pt idx="1682">
                  <c:v>202.11366666666618</c:v>
                </c:pt>
                <c:pt idx="1683">
                  <c:v>202.14377777777736</c:v>
                </c:pt>
                <c:pt idx="1684">
                  <c:v>201.99988888888888</c:v>
                </c:pt>
                <c:pt idx="1685">
                  <c:v>200.69355555555509</c:v>
                </c:pt>
                <c:pt idx="1686">
                  <c:v>201.66666666666652</c:v>
                </c:pt>
                <c:pt idx="1687">
                  <c:v>202.54899999999998</c:v>
                </c:pt>
                <c:pt idx="1688">
                  <c:v>202.88544444444483</c:v>
                </c:pt>
                <c:pt idx="1689">
                  <c:v>201.38966666666659</c:v>
                </c:pt>
                <c:pt idx="1690">
                  <c:v>201.79977777777745</c:v>
                </c:pt>
                <c:pt idx="1691">
                  <c:v>201.91911111111079</c:v>
                </c:pt>
                <c:pt idx="1692">
                  <c:v>201.23399999999998</c:v>
                </c:pt>
                <c:pt idx="1693">
                  <c:v>202.56366666666636</c:v>
                </c:pt>
                <c:pt idx="1694">
                  <c:v>201.65811111111111</c:v>
                </c:pt>
                <c:pt idx="1695">
                  <c:v>202.53833333333381</c:v>
                </c:pt>
                <c:pt idx="1696">
                  <c:v>202.36</c:v>
                </c:pt>
                <c:pt idx="1697">
                  <c:v>203.28755555555523</c:v>
                </c:pt>
                <c:pt idx="1698">
                  <c:v>203.30977777777778</c:v>
                </c:pt>
                <c:pt idx="1699">
                  <c:v>203.35266666666666</c:v>
                </c:pt>
                <c:pt idx="1700">
                  <c:v>203.14611111111077</c:v>
                </c:pt>
                <c:pt idx="1701">
                  <c:v>203.52477777777779</c:v>
                </c:pt>
                <c:pt idx="1702">
                  <c:v>202.65622222222225</c:v>
                </c:pt>
                <c:pt idx="1703">
                  <c:v>202.75611111111112</c:v>
                </c:pt>
                <c:pt idx="1704">
                  <c:v>202.75577777777778</c:v>
                </c:pt>
                <c:pt idx="1705">
                  <c:v>203.68933333333365</c:v>
                </c:pt>
                <c:pt idx="1706">
                  <c:v>203.8242222222222</c:v>
                </c:pt>
                <c:pt idx="1707">
                  <c:v>204.31566666666652</c:v>
                </c:pt>
                <c:pt idx="1708">
                  <c:v>203.32733333333394</c:v>
                </c:pt>
                <c:pt idx="1709">
                  <c:v>203.12966666666634</c:v>
                </c:pt>
                <c:pt idx="1710">
                  <c:v>204.26999999999998</c:v>
                </c:pt>
                <c:pt idx="1711">
                  <c:v>201.40444444444444</c:v>
                </c:pt>
                <c:pt idx="1712">
                  <c:v>203.50944444444445</c:v>
                </c:pt>
                <c:pt idx="1713">
                  <c:v>204.25944444444448</c:v>
                </c:pt>
                <c:pt idx="1714">
                  <c:v>202.78466666666634</c:v>
                </c:pt>
                <c:pt idx="1715">
                  <c:v>203.32633333333393</c:v>
                </c:pt>
                <c:pt idx="1716">
                  <c:v>203.48011111111111</c:v>
                </c:pt>
                <c:pt idx="1717">
                  <c:v>203.39866666666668</c:v>
                </c:pt>
                <c:pt idx="1718">
                  <c:v>205.28144444444447</c:v>
                </c:pt>
                <c:pt idx="1719">
                  <c:v>205.08866666666665</c:v>
                </c:pt>
                <c:pt idx="1720">
                  <c:v>204.79311111111073</c:v>
                </c:pt>
                <c:pt idx="1721">
                  <c:v>203.12666666666658</c:v>
                </c:pt>
                <c:pt idx="1722">
                  <c:v>204.49222222222221</c:v>
                </c:pt>
                <c:pt idx="1723">
                  <c:v>205.78388888888878</c:v>
                </c:pt>
                <c:pt idx="1724">
                  <c:v>203.4771111111111</c:v>
                </c:pt>
                <c:pt idx="1725">
                  <c:v>204.25555555555519</c:v>
                </c:pt>
                <c:pt idx="1726">
                  <c:v>205.40222222222221</c:v>
                </c:pt>
                <c:pt idx="1727">
                  <c:v>205.8028888888893</c:v>
                </c:pt>
                <c:pt idx="1728">
                  <c:v>204.59911111111077</c:v>
                </c:pt>
                <c:pt idx="1729">
                  <c:v>203.74655555555509</c:v>
                </c:pt>
                <c:pt idx="1730">
                  <c:v>204.1021111111111</c:v>
                </c:pt>
                <c:pt idx="1731">
                  <c:v>203.02744444444477</c:v>
                </c:pt>
                <c:pt idx="1732">
                  <c:v>204.26855555555525</c:v>
                </c:pt>
                <c:pt idx="1733">
                  <c:v>204.554</c:v>
                </c:pt>
                <c:pt idx="1734">
                  <c:v>203.93344444444443</c:v>
                </c:pt>
                <c:pt idx="1735">
                  <c:v>203.64733333333365</c:v>
                </c:pt>
                <c:pt idx="1736">
                  <c:v>203.96055555555552</c:v>
                </c:pt>
                <c:pt idx="1737">
                  <c:v>204.17266666666652</c:v>
                </c:pt>
                <c:pt idx="1738">
                  <c:v>205.14122222222218</c:v>
                </c:pt>
                <c:pt idx="1739">
                  <c:v>204.22322222222218</c:v>
                </c:pt>
                <c:pt idx="1740">
                  <c:v>204.76744444444446</c:v>
                </c:pt>
                <c:pt idx="1741">
                  <c:v>205.059</c:v>
                </c:pt>
                <c:pt idx="1742">
                  <c:v>205.16922222222215</c:v>
                </c:pt>
                <c:pt idx="1743">
                  <c:v>204.93555555555525</c:v>
                </c:pt>
                <c:pt idx="1744">
                  <c:v>205.01322222222191</c:v>
                </c:pt>
                <c:pt idx="1745">
                  <c:v>203.17711111111095</c:v>
                </c:pt>
                <c:pt idx="1746">
                  <c:v>205.03333333333347</c:v>
                </c:pt>
                <c:pt idx="1747">
                  <c:v>205.38644444444489</c:v>
                </c:pt>
                <c:pt idx="1748">
                  <c:v>206.25055555555522</c:v>
                </c:pt>
                <c:pt idx="1749">
                  <c:v>205.25677777777776</c:v>
                </c:pt>
                <c:pt idx="1750">
                  <c:v>205.22777777777779</c:v>
                </c:pt>
                <c:pt idx="1751">
                  <c:v>205.52500000000001</c:v>
                </c:pt>
                <c:pt idx="1752">
                  <c:v>205.03933333333347</c:v>
                </c:pt>
                <c:pt idx="1753">
                  <c:v>205.54355555555497</c:v>
                </c:pt>
                <c:pt idx="1754">
                  <c:v>205.01344444444445</c:v>
                </c:pt>
                <c:pt idx="1755">
                  <c:v>206.16066666666634</c:v>
                </c:pt>
                <c:pt idx="1756">
                  <c:v>205.60533333333362</c:v>
                </c:pt>
                <c:pt idx="1757">
                  <c:v>206.69188888888888</c:v>
                </c:pt>
                <c:pt idx="1758">
                  <c:v>204.94900000000001</c:v>
                </c:pt>
                <c:pt idx="1759">
                  <c:v>205.09022222222222</c:v>
                </c:pt>
                <c:pt idx="1760">
                  <c:v>205.45744444444483</c:v>
                </c:pt>
                <c:pt idx="1761">
                  <c:v>204.37866666666665</c:v>
                </c:pt>
                <c:pt idx="1762">
                  <c:v>204.18577777777779</c:v>
                </c:pt>
                <c:pt idx="1763">
                  <c:v>206.49244444444477</c:v>
                </c:pt>
                <c:pt idx="1764">
                  <c:v>205.60155555555522</c:v>
                </c:pt>
                <c:pt idx="1765">
                  <c:v>205.06833333333375</c:v>
                </c:pt>
                <c:pt idx="1766">
                  <c:v>206.75</c:v>
                </c:pt>
                <c:pt idx="1767">
                  <c:v>207.08266666666668</c:v>
                </c:pt>
                <c:pt idx="1768">
                  <c:v>206.91699999999997</c:v>
                </c:pt>
                <c:pt idx="1769">
                  <c:v>206.76622222222218</c:v>
                </c:pt>
                <c:pt idx="1770">
                  <c:v>206.94622222222222</c:v>
                </c:pt>
                <c:pt idx="1771">
                  <c:v>206.65711111111108</c:v>
                </c:pt>
                <c:pt idx="1772">
                  <c:v>206.51155555555519</c:v>
                </c:pt>
                <c:pt idx="1773">
                  <c:v>205.76977777777745</c:v>
                </c:pt>
                <c:pt idx="1774">
                  <c:v>206.3253333333339</c:v>
                </c:pt>
                <c:pt idx="1775">
                  <c:v>205.74166666666633</c:v>
                </c:pt>
                <c:pt idx="1776">
                  <c:v>206.81322222222218</c:v>
                </c:pt>
                <c:pt idx="1777">
                  <c:v>207.03877777777777</c:v>
                </c:pt>
                <c:pt idx="1778">
                  <c:v>206.38288888888951</c:v>
                </c:pt>
                <c:pt idx="1779">
                  <c:v>207.27111111111083</c:v>
                </c:pt>
                <c:pt idx="1780">
                  <c:v>206.71366666666603</c:v>
                </c:pt>
                <c:pt idx="1781">
                  <c:v>204.92011111111111</c:v>
                </c:pt>
                <c:pt idx="1782">
                  <c:v>206.23711111111112</c:v>
                </c:pt>
                <c:pt idx="1783">
                  <c:v>206.79377777777748</c:v>
                </c:pt>
                <c:pt idx="1784">
                  <c:v>205.96511111111099</c:v>
                </c:pt>
                <c:pt idx="1785">
                  <c:v>206.36611111111108</c:v>
                </c:pt>
                <c:pt idx="1786">
                  <c:v>206.20999999999998</c:v>
                </c:pt>
                <c:pt idx="1787">
                  <c:v>207.70611111111077</c:v>
                </c:pt>
              </c:numCache>
            </c:numRef>
          </c:yVal>
          <c:smooth val="1"/>
        </c:ser>
        <c:dLbls/>
        <c:axId val="64160896"/>
        <c:axId val="64162432"/>
      </c:scatterChart>
      <c:valAx>
        <c:axId val="64160896"/>
        <c:scaling>
          <c:orientation val="minMax"/>
          <c:max val="1200"/>
          <c:min val="0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lang="en-US" sz="1000"/>
            </a:pPr>
            <a:endParaRPr lang="he-IL"/>
          </a:p>
        </c:txPr>
        <c:crossAx val="64162432"/>
        <c:crosses val="autoZero"/>
        <c:crossBetween val="midCat"/>
        <c:majorUnit val="300"/>
      </c:valAx>
      <c:valAx>
        <c:axId val="64162432"/>
        <c:scaling>
          <c:orientation val="minMax"/>
          <c:max val="250"/>
          <c:min val="100"/>
        </c:scaling>
        <c:axPos val="l"/>
        <c:numFmt formatCode="General" sourceLinked="1"/>
        <c:majorTickMark val="none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/>
          <a:lstStyle/>
          <a:p>
            <a:pPr>
              <a:defRPr lang="en-US" sz="1000"/>
            </a:pPr>
            <a:endParaRPr lang="he-IL"/>
          </a:p>
        </c:txPr>
        <c:crossAx val="64160896"/>
        <c:crosses val="autoZero"/>
        <c:crossBetween val="midCat"/>
        <c:majorUnit val="50"/>
      </c:valAx>
      <c:spPr>
        <a:noFill/>
        <a:ln w="25400">
          <a:noFill/>
        </a:ln>
      </c:spPr>
    </c:plotArea>
    <c:plotVisOnly val="1"/>
    <c:dispBlanksAs val="gap"/>
  </c:chart>
  <c:spPr>
    <a:solidFill>
      <a:srgbClr val="FFFFFF"/>
    </a:solidFill>
    <a:ln w="9525">
      <a:noFill/>
    </a:ln>
  </c:spPr>
  <c:txPr>
    <a:bodyPr/>
    <a:lstStyle/>
    <a:p>
      <a:pPr>
        <a:defRPr sz="3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he-IL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he-IL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'result new (2)'!$M$6</c:f>
              <c:strCache>
                <c:ptCount val="1"/>
                <c:pt idx="0">
                  <c:v>final pf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dPt>
          <c:dPt>
            <c:idx val="1"/>
            <c:spPr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2"/>
            <c:spPr>
              <a:solidFill>
                <a:schemeClr val="bg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</c:dPt>
          <c:dPt>
            <c:idx val="3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dPt>
          <c:errBars>
            <c:errBarType val="both"/>
            <c:errValType val="cust"/>
            <c:plus>
              <c:numRef>
                <c:f>'result new (2)'!$N$7:$N$10</c:f>
                <c:numCache>
                  <c:formatCode>General</c:formatCode>
                  <c:ptCount val="4"/>
                  <c:pt idx="0">
                    <c:v>1.0232129948109541</c:v>
                  </c:pt>
                  <c:pt idx="1">
                    <c:v>6.5752711961435812</c:v>
                  </c:pt>
                  <c:pt idx="2">
                    <c:v>3.4045859765160045</c:v>
                  </c:pt>
                  <c:pt idx="3">
                    <c:v>6.7081743363453921</c:v>
                  </c:pt>
                </c:numCache>
              </c:numRef>
            </c:plus>
            <c:minus>
              <c:numRef>
                <c:f>'result new (2)'!$N$7:$N$10</c:f>
                <c:numCache>
                  <c:formatCode>General</c:formatCode>
                  <c:ptCount val="4"/>
                  <c:pt idx="0">
                    <c:v>1.0232129948109541</c:v>
                  </c:pt>
                  <c:pt idx="1">
                    <c:v>6.5752711961435812</c:v>
                  </c:pt>
                  <c:pt idx="2">
                    <c:v>3.4045859765160045</c:v>
                  </c:pt>
                  <c:pt idx="3">
                    <c:v>6.7081743363453921</c:v>
                  </c:pt>
                </c:numCache>
              </c:numRef>
            </c:minus>
          </c:errBars>
          <c:cat>
            <c:strRef>
              <c:f>'result new (2)'!$L$7:$L$10</c:f>
              <c:strCache>
                <c:ptCount val="4"/>
                <c:pt idx="0">
                  <c:v>control</c:v>
                </c:pt>
                <c:pt idx="1">
                  <c:v>pip21</c:v>
                </c:pt>
                <c:pt idx="2">
                  <c:v>1:2</c:v>
                </c:pt>
                <c:pt idx="3">
                  <c:v>2:4</c:v>
                </c:pt>
              </c:strCache>
            </c:strRef>
          </c:cat>
          <c:val>
            <c:numRef>
              <c:f>'result new (2)'!$M$7:$M$10</c:f>
              <c:numCache>
                <c:formatCode>General</c:formatCode>
                <c:ptCount val="4"/>
                <c:pt idx="0">
                  <c:v>4.7075299999999975</c:v>
                </c:pt>
                <c:pt idx="1">
                  <c:v>20.39821076923079</c:v>
                </c:pt>
                <c:pt idx="2">
                  <c:v>17.141462702702704</c:v>
                </c:pt>
                <c:pt idx="3">
                  <c:v>35.892981250000005</c:v>
                </c:pt>
              </c:numCache>
            </c:numRef>
          </c:val>
        </c:ser>
        <c:dLbls/>
        <c:gapWidth val="50"/>
        <c:axId val="64307200"/>
        <c:axId val="64308736"/>
      </c:barChart>
      <c:catAx>
        <c:axId val="64307200"/>
        <c:scaling>
          <c:orientation val="minMax"/>
        </c:scaling>
        <c:axPos val="b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he-IL"/>
          </a:p>
        </c:txPr>
        <c:crossAx val="64308736"/>
        <c:crosses val="autoZero"/>
        <c:auto val="1"/>
        <c:lblAlgn val="ctr"/>
        <c:lblOffset val="100"/>
      </c:catAx>
      <c:valAx>
        <c:axId val="64308736"/>
        <c:scaling>
          <c:orientation val="minMax"/>
          <c:max val="47"/>
          <c:min val="0"/>
        </c:scaling>
        <c:axPos val="l"/>
        <c:numFmt formatCode="General" sourceLinked="1"/>
        <c:tickLblPos val="none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lang="en-US"/>
            </a:pPr>
            <a:endParaRPr lang="he-IL"/>
          </a:p>
        </c:txPr>
        <c:crossAx val="64307200"/>
        <c:crosses val="autoZero"/>
        <c:crossBetween val="between"/>
        <c:majorUnit val="20"/>
      </c:valAx>
    </c:plotArea>
    <c:plotVisOnly val="1"/>
    <c:dispBlanksAs val="gap"/>
  </c:chart>
  <c:spPr>
    <a:ln>
      <a:noFill/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FB7EF-9EB7-47B2-A954-716432E78016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ADE708-7033-4CEB-B431-94A0A88E25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09F2C-E39C-4E19-A1B5-F55AF4869D64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9A3CA-3877-4F79-99E3-3662CCA53A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DBCD32-D8EE-48F8-B0EF-14E04B04D7AD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FB724C-3324-40D8-B8A7-383C53FBB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F35E2-49B3-4A51-8D8E-95D78AA6C978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722784-280A-4173-A18A-06E32D748D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DABED-231A-47AE-AFA0-2BAC6794EB52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D2947-4D2D-451B-8260-B5261F1D30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297789-7993-44B2-A7D5-73E07AA2B806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000B78-BC89-433E-AA67-452956AFF2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E223AD-40E9-43BF-AB08-CB560DC2D7BF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5E505D-6FC3-4FD3-8709-B554ED1AC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2E050B-8C85-475F-B0D8-FCDB6CA4B754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B0F9A-8C22-47B6-8FD0-34D68EEBC2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3226C6-9DFC-4ED7-B108-A03B9377DF49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F7577-EC94-4C66-BD37-93684A5651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D6684-0A56-4DA2-9D92-087EF04A2AE2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FEC73F-32CE-4F86-872A-07AD6D42B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3BC1A6-39EF-4B82-A1A1-45764ACEE69E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4D975-1988-4A8F-A781-84A9B2C4CC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A6D62FD-A912-48F4-9ED8-71CCD7ACA990}" type="datetimeFigureOut">
              <a:rPr lang="en-US"/>
              <a:pPr>
                <a:defRPr/>
              </a:pPr>
              <a:t>4/3/2014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53085AE-6F76-4196-AE7B-A8D620051D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246445" y="1115120"/>
            <a:ext cx="2981739" cy="4474120"/>
            <a:chOff x="2771361" y="827088"/>
            <a:chExt cx="2981739" cy="4474120"/>
          </a:xfrm>
        </p:grpSpPr>
        <p:graphicFrame>
          <p:nvGraphicFramePr>
            <p:cNvPr id="60" name="Chart 5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654636001"/>
                </p:ext>
              </p:extLst>
            </p:nvPr>
          </p:nvGraphicFramePr>
          <p:xfrm>
            <a:off x="3213787" y="898781"/>
            <a:ext cx="2429222" cy="19066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7" name="Chart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334801672"/>
                </p:ext>
              </p:extLst>
            </p:nvPr>
          </p:nvGraphicFramePr>
          <p:xfrm>
            <a:off x="3268805" y="2929179"/>
            <a:ext cx="2311308" cy="68448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pSp>
          <p:nvGrpSpPr>
            <p:cNvPr id="19502" name="Group 2"/>
            <p:cNvGrpSpPr>
              <a:grpSpLocks/>
            </p:cNvGrpSpPr>
            <p:nvPr/>
          </p:nvGrpSpPr>
          <p:grpSpPr bwMode="auto">
            <a:xfrm>
              <a:off x="3303952" y="3534978"/>
              <a:ext cx="2449148" cy="262789"/>
              <a:chOff x="4610100" y="4130030"/>
              <a:chExt cx="3246732" cy="304099"/>
            </a:xfrm>
          </p:grpSpPr>
          <p:sp>
            <p:nvSpPr>
              <p:cNvPr id="19506" name="TextBox 1"/>
              <p:cNvSpPr txBox="1">
                <a:spLocks noChangeArrowheads="1"/>
              </p:cNvSpPr>
              <p:nvPr/>
            </p:nvSpPr>
            <p:spPr bwMode="auto">
              <a:xfrm>
                <a:off x="4610100" y="4149080"/>
                <a:ext cx="14401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0</a:t>
                </a:r>
              </a:p>
            </p:txBody>
          </p:sp>
          <p:sp>
            <p:nvSpPr>
              <p:cNvPr id="19507" name="TextBox 9"/>
              <p:cNvSpPr txBox="1">
                <a:spLocks noChangeArrowheads="1"/>
              </p:cNvSpPr>
              <p:nvPr/>
            </p:nvSpPr>
            <p:spPr bwMode="auto">
              <a:xfrm>
                <a:off x="5092899" y="4149080"/>
                <a:ext cx="63968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15</a:t>
                </a:r>
                <a:endParaRPr lang="en-US" sz="1000" b="1" dirty="0"/>
              </a:p>
            </p:txBody>
          </p:sp>
          <p:sp>
            <p:nvSpPr>
              <p:cNvPr id="19508" name="TextBox 10"/>
              <p:cNvSpPr txBox="1">
                <a:spLocks noChangeArrowheads="1"/>
              </p:cNvSpPr>
              <p:nvPr/>
            </p:nvSpPr>
            <p:spPr bwMode="auto">
              <a:xfrm>
                <a:off x="6523709" y="4149080"/>
                <a:ext cx="639686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45</a:t>
                </a:r>
                <a:endParaRPr lang="en-US" sz="1000" b="1" dirty="0"/>
              </a:p>
            </p:txBody>
          </p:sp>
          <p:sp>
            <p:nvSpPr>
              <p:cNvPr id="19509" name="TextBox 11"/>
              <p:cNvSpPr txBox="1">
                <a:spLocks noChangeArrowheads="1"/>
              </p:cNvSpPr>
              <p:nvPr/>
            </p:nvSpPr>
            <p:spPr bwMode="auto">
              <a:xfrm>
                <a:off x="7217144" y="4130030"/>
                <a:ext cx="639688" cy="2850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 dirty="0" smtClean="0"/>
                  <a:t>60</a:t>
                </a:r>
                <a:endParaRPr lang="en-US" sz="1000" b="1" dirty="0"/>
              </a:p>
            </p:txBody>
          </p:sp>
        </p:grpSp>
        <p:sp>
          <p:nvSpPr>
            <p:cNvPr id="19503" name="TextBox 12"/>
            <p:cNvSpPr txBox="1">
              <a:spLocks noChangeArrowheads="1"/>
            </p:cNvSpPr>
            <p:nvPr/>
          </p:nvSpPr>
          <p:spPr bwMode="auto">
            <a:xfrm>
              <a:off x="2942890" y="3007868"/>
              <a:ext cx="482544" cy="246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/>
                <a:t>600</a:t>
              </a:r>
            </a:p>
          </p:txBody>
        </p:sp>
        <p:sp>
          <p:nvSpPr>
            <p:cNvPr id="19504" name="TextBox 13"/>
            <p:cNvSpPr txBox="1">
              <a:spLocks noChangeArrowheads="1"/>
            </p:cNvSpPr>
            <p:nvPr/>
          </p:nvSpPr>
          <p:spPr bwMode="auto">
            <a:xfrm>
              <a:off x="2942846" y="3351922"/>
              <a:ext cx="482544" cy="246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/>
                <a:t>500</a:t>
              </a:r>
            </a:p>
          </p:txBody>
        </p:sp>
        <p:sp>
          <p:nvSpPr>
            <p:cNvPr id="19505" name="Text Box 13"/>
            <p:cNvSpPr txBox="1">
              <a:spLocks noChangeArrowheads="1"/>
            </p:cNvSpPr>
            <p:nvPr/>
          </p:nvSpPr>
          <p:spPr bwMode="auto">
            <a:xfrm rot="16200000">
              <a:off x="2378930" y="3202968"/>
              <a:ext cx="1069975" cy="2461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r>
                <a:rPr lang="en-US" sz="1000" b="1" dirty="0"/>
                <a:t>C </a:t>
              </a:r>
              <a:r>
                <a:rPr lang="en-US" sz="1000" b="1" baseline="-25000" dirty="0"/>
                <a:t>out </a:t>
              </a:r>
              <a:r>
                <a:rPr lang="en-US" sz="1000" b="1" dirty="0"/>
                <a:t>(</a:t>
              </a:r>
              <a:r>
                <a:rPr lang="en-US" sz="1000" b="1" dirty="0" err="1"/>
                <a:t>mOsmol</a:t>
              </a:r>
              <a:r>
                <a:rPr lang="en-US" sz="1000" b="1" dirty="0"/>
                <a:t>)</a:t>
              </a:r>
            </a:p>
          </p:txBody>
        </p:sp>
        <p:grpSp>
          <p:nvGrpSpPr>
            <p:cNvPr id="19459" name="Group 35"/>
            <p:cNvGrpSpPr>
              <a:grpSpLocks/>
            </p:cNvGrpSpPr>
            <p:nvPr/>
          </p:nvGrpSpPr>
          <p:grpSpPr bwMode="auto">
            <a:xfrm>
              <a:off x="2794000" y="3851821"/>
              <a:ext cx="698500" cy="1327150"/>
              <a:chOff x="4314047" y="4560337"/>
              <a:chExt cx="683963" cy="1501770"/>
            </a:xfrm>
          </p:grpSpPr>
          <p:sp>
            <p:nvSpPr>
              <p:cNvPr id="19497" name="TextBox 24"/>
              <p:cNvSpPr txBox="1">
                <a:spLocks noChangeArrowheads="1"/>
              </p:cNvSpPr>
              <p:nvPr/>
            </p:nvSpPr>
            <p:spPr bwMode="auto">
              <a:xfrm>
                <a:off x="4546817" y="5783358"/>
                <a:ext cx="451193" cy="278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0</a:t>
                </a:r>
              </a:p>
            </p:txBody>
          </p:sp>
          <p:sp>
            <p:nvSpPr>
              <p:cNvPr id="19498" name="TextBox 26"/>
              <p:cNvSpPr txBox="1">
                <a:spLocks noChangeArrowheads="1"/>
              </p:cNvSpPr>
              <p:nvPr/>
            </p:nvSpPr>
            <p:spPr bwMode="auto">
              <a:xfrm>
                <a:off x="4509515" y="5292933"/>
                <a:ext cx="451193" cy="278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20</a:t>
                </a:r>
              </a:p>
            </p:txBody>
          </p:sp>
          <p:sp>
            <p:nvSpPr>
              <p:cNvPr id="19499" name="TextBox 28"/>
              <p:cNvSpPr txBox="1">
                <a:spLocks noChangeArrowheads="1"/>
              </p:cNvSpPr>
              <p:nvPr/>
            </p:nvSpPr>
            <p:spPr bwMode="auto">
              <a:xfrm>
                <a:off x="4509515" y="4755727"/>
                <a:ext cx="451193" cy="27874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1000" b="1"/>
                  <a:t>40</a:t>
                </a:r>
              </a:p>
            </p:txBody>
          </p:sp>
          <p:sp>
            <p:nvSpPr>
              <p:cNvPr id="19500" name="Text Box 13"/>
              <p:cNvSpPr txBox="1">
                <a:spLocks noChangeArrowheads="1"/>
              </p:cNvSpPr>
              <p:nvPr/>
            </p:nvSpPr>
            <p:spPr bwMode="auto">
              <a:xfrm rot="-5400000">
                <a:off x="3817586" y="5056798"/>
                <a:ext cx="1238168" cy="2452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1">
                  <a:spcBef>
                    <a:spcPct val="50000"/>
                  </a:spcBef>
                </a:pPr>
                <a:r>
                  <a:rPr lang="en-US" sz="1000" b="1" dirty="0"/>
                  <a:t> P</a:t>
                </a:r>
                <a:r>
                  <a:rPr lang="en-US" sz="1000" b="1" baseline="-25000" dirty="0"/>
                  <a:t>f </a:t>
                </a:r>
                <a:r>
                  <a:rPr lang="en-US" sz="1000" b="1" dirty="0"/>
                  <a:t> (µm/s) </a:t>
                </a:r>
              </a:p>
            </p:txBody>
          </p:sp>
        </p:grpSp>
        <p:sp>
          <p:nvSpPr>
            <p:cNvPr id="19460" name="TextBox 57"/>
            <p:cNvSpPr txBox="1">
              <a:spLocks noChangeArrowheads="1"/>
            </p:cNvSpPr>
            <p:nvPr/>
          </p:nvSpPr>
          <p:spPr bwMode="auto">
            <a:xfrm>
              <a:off x="4033838" y="4261396"/>
              <a:ext cx="215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*</a:t>
              </a:r>
            </a:p>
          </p:txBody>
        </p:sp>
        <p:sp>
          <p:nvSpPr>
            <p:cNvPr id="19461" name="TextBox 58"/>
            <p:cNvSpPr txBox="1">
              <a:spLocks noChangeArrowheads="1"/>
            </p:cNvSpPr>
            <p:nvPr/>
          </p:nvSpPr>
          <p:spPr bwMode="auto">
            <a:xfrm>
              <a:off x="5108575" y="3894683"/>
              <a:ext cx="215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*</a:t>
              </a:r>
            </a:p>
          </p:txBody>
        </p:sp>
        <p:grpSp>
          <p:nvGrpSpPr>
            <p:cNvPr id="19489" name="Group 36"/>
            <p:cNvGrpSpPr>
              <a:grpSpLocks/>
            </p:cNvGrpSpPr>
            <p:nvPr/>
          </p:nvGrpSpPr>
          <p:grpSpPr bwMode="auto">
            <a:xfrm>
              <a:off x="2795594" y="927100"/>
              <a:ext cx="603914" cy="1855788"/>
              <a:chOff x="4323594" y="2007892"/>
              <a:chExt cx="604252" cy="1854737"/>
            </a:xfrm>
          </p:grpSpPr>
          <p:grpSp>
            <p:nvGrpSpPr>
              <p:cNvPr id="19491" name="Group 30"/>
              <p:cNvGrpSpPr>
                <a:grpSpLocks/>
              </p:cNvGrpSpPr>
              <p:nvPr/>
            </p:nvGrpSpPr>
            <p:grpSpPr bwMode="auto">
              <a:xfrm>
                <a:off x="4476653" y="2007892"/>
                <a:ext cx="451193" cy="1854737"/>
                <a:chOff x="4461797" y="2440242"/>
                <a:chExt cx="451193" cy="1991562"/>
              </a:xfrm>
            </p:grpSpPr>
            <p:sp>
              <p:nvSpPr>
                <p:cNvPr id="19493" name="TextBox 16"/>
                <p:cNvSpPr txBox="1">
                  <a:spLocks noChangeArrowheads="1"/>
                </p:cNvSpPr>
                <p:nvPr/>
              </p:nvSpPr>
              <p:spPr bwMode="auto">
                <a:xfrm>
                  <a:off x="4461797" y="4167471"/>
                  <a:ext cx="451193" cy="264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000" b="1" dirty="0" smtClean="0"/>
                    <a:t>99</a:t>
                  </a:r>
                  <a:endParaRPr lang="en-US" sz="1000" b="1" dirty="0"/>
                </a:p>
              </p:txBody>
            </p:sp>
            <p:sp>
              <p:nvSpPr>
                <p:cNvPr id="19495" name="TextBox 18"/>
                <p:cNvSpPr txBox="1">
                  <a:spLocks noChangeArrowheads="1"/>
                </p:cNvSpPr>
                <p:nvPr/>
              </p:nvSpPr>
              <p:spPr bwMode="auto">
                <a:xfrm>
                  <a:off x="4461797" y="3302147"/>
                  <a:ext cx="451193" cy="264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000" b="1" dirty="0" smtClean="0"/>
                    <a:t>104</a:t>
                  </a:r>
                  <a:endParaRPr lang="en-US" sz="1000" b="1" dirty="0"/>
                </a:p>
              </p:txBody>
            </p:sp>
            <p:sp>
              <p:nvSpPr>
                <p:cNvPr id="19496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4461797" y="2440242"/>
                  <a:ext cx="451193" cy="2643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1000" b="1" dirty="0" smtClean="0"/>
                    <a:t>109</a:t>
                  </a:r>
                  <a:endParaRPr lang="en-US" sz="1000" b="1" dirty="0"/>
                </a:p>
              </p:txBody>
            </p:sp>
          </p:grpSp>
          <p:sp>
            <p:nvSpPr>
              <p:cNvPr id="19492" name="Text Box 13"/>
              <p:cNvSpPr txBox="1">
                <a:spLocks noChangeArrowheads="1"/>
              </p:cNvSpPr>
              <p:nvPr/>
            </p:nvSpPr>
            <p:spPr bwMode="auto">
              <a:xfrm rot="16200000">
                <a:off x="3726745" y="2730353"/>
                <a:ext cx="1439874" cy="246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 rtl="1">
                  <a:spcBef>
                    <a:spcPct val="50000"/>
                  </a:spcBef>
                </a:pPr>
                <a:r>
                  <a:rPr lang="en-US" sz="1000" b="1" dirty="0"/>
                  <a:t>Relative volume (%)</a:t>
                </a:r>
              </a:p>
            </p:txBody>
          </p:sp>
        </p:grpSp>
        <p:grpSp>
          <p:nvGrpSpPr>
            <p:cNvPr id="19463" name="Group 23"/>
            <p:cNvGrpSpPr>
              <a:grpSpLocks/>
            </p:cNvGrpSpPr>
            <p:nvPr/>
          </p:nvGrpSpPr>
          <p:grpSpPr bwMode="auto">
            <a:xfrm>
              <a:off x="3419475" y="981075"/>
              <a:ext cx="846138" cy="700088"/>
              <a:chOff x="3419872" y="980728"/>
              <a:chExt cx="845046" cy="701030"/>
            </a:xfrm>
          </p:grpSpPr>
          <p:sp>
            <p:nvSpPr>
              <p:cNvPr id="42" name="Oval 41"/>
              <p:cNvSpPr>
                <a:spLocks noChangeAspect="1"/>
              </p:cNvSpPr>
              <p:nvPr/>
            </p:nvSpPr>
            <p:spPr>
              <a:xfrm>
                <a:off x="3419872" y="1052262"/>
                <a:ext cx="107811" cy="108095"/>
              </a:xfrm>
              <a:prstGeom prst="ellipse">
                <a:avLst/>
              </a:prstGeom>
              <a:solidFill>
                <a:schemeClr val="tx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4" name="Oval 43"/>
              <p:cNvSpPr>
                <a:spLocks noChangeAspect="1"/>
              </p:cNvSpPr>
              <p:nvPr/>
            </p:nvSpPr>
            <p:spPr>
              <a:xfrm>
                <a:off x="3419872" y="1204867"/>
                <a:ext cx="107811" cy="108095"/>
              </a:xfrm>
              <a:prstGeom prst="ellipse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5" name="Oval 44"/>
              <p:cNvSpPr>
                <a:spLocks noChangeAspect="1"/>
              </p:cNvSpPr>
              <p:nvPr/>
            </p:nvSpPr>
            <p:spPr>
              <a:xfrm>
                <a:off x="3419872" y="1357472"/>
                <a:ext cx="107811" cy="108095"/>
              </a:xfrm>
              <a:prstGeom prst="ellipse">
                <a:avLst/>
              </a:prstGeom>
              <a:solidFill>
                <a:schemeClr val="bg1">
                  <a:lumMod val="7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84" name="TextBox 45"/>
              <p:cNvSpPr txBox="1">
                <a:spLocks noChangeArrowheads="1"/>
              </p:cNvSpPr>
              <p:nvPr/>
            </p:nvSpPr>
            <p:spPr bwMode="auto">
              <a:xfrm>
                <a:off x="3472830" y="980728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Control</a:t>
                </a:r>
              </a:p>
            </p:txBody>
          </p:sp>
          <p:sp>
            <p:nvSpPr>
              <p:cNvPr id="19485" name="TextBox 46"/>
              <p:cNvSpPr txBox="1">
                <a:spLocks noChangeArrowheads="1"/>
              </p:cNvSpPr>
              <p:nvPr/>
            </p:nvSpPr>
            <p:spPr bwMode="auto">
              <a:xfrm>
                <a:off x="3472830" y="1301046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ZmPIP1:2</a:t>
                </a:r>
              </a:p>
            </p:txBody>
          </p:sp>
          <p:sp>
            <p:nvSpPr>
              <p:cNvPr id="19486" name="TextBox 47"/>
              <p:cNvSpPr txBox="1">
                <a:spLocks noChangeArrowheads="1"/>
              </p:cNvSpPr>
              <p:nvPr/>
            </p:nvSpPr>
            <p:spPr bwMode="auto">
              <a:xfrm>
                <a:off x="3472830" y="1435537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ZmPIP2:4</a:t>
                </a:r>
              </a:p>
            </p:txBody>
          </p:sp>
          <p:sp>
            <p:nvSpPr>
              <p:cNvPr id="62" name="Oval 61"/>
              <p:cNvSpPr>
                <a:spLocks noChangeAspect="1"/>
              </p:cNvSpPr>
              <p:nvPr/>
            </p:nvSpPr>
            <p:spPr>
              <a:xfrm>
                <a:off x="3419872" y="1510077"/>
                <a:ext cx="107811" cy="108095"/>
              </a:xfrm>
              <a:prstGeom prst="ellipse">
                <a:avLst/>
              </a:pr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488" name="TextBox 62"/>
              <p:cNvSpPr txBox="1">
                <a:spLocks noChangeArrowheads="1"/>
              </p:cNvSpPr>
              <p:nvPr/>
            </p:nvSpPr>
            <p:spPr bwMode="auto">
              <a:xfrm>
                <a:off x="3472830" y="1147505"/>
                <a:ext cx="792088" cy="2462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r>
                  <a:rPr lang="en-US" sz="1000"/>
                  <a:t>AtPIP2:1</a:t>
                </a:r>
              </a:p>
            </p:txBody>
          </p:sp>
        </p:grpSp>
        <p:sp>
          <p:nvSpPr>
            <p:cNvPr id="19464" name="TextBox 65"/>
            <p:cNvSpPr txBox="1">
              <a:spLocks noChangeArrowheads="1"/>
            </p:cNvSpPr>
            <p:nvPr/>
          </p:nvSpPr>
          <p:spPr bwMode="auto">
            <a:xfrm>
              <a:off x="4567238" y="4389983"/>
              <a:ext cx="215900" cy="3079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/>
                <a:t>*</a:t>
              </a:r>
            </a:p>
          </p:txBody>
        </p:sp>
        <p:grpSp>
          <p:nvGrpSpPr>
            <p:cNvPr id="19465" name="Group 51"/>
            <p:cNvGrpSpPr>
              <a:grpSpLocks/>
            </p:cNvGrpSpPr>
            <p:nvPr/>
          </p:nvGrpSpPr>
          <p:grpSpPr bwMode="auto">
            <a:xfrm>
              <a:off x="3222625" y="5082133"/>
              <a:ext cx="2447925" cy="219075"/>
              <a:chOff x="3222900" y="4730911"/>
              <a:chExt cx="2448893" cy="218517"/>
            </a:xfrm>
          </p:grpSpPr>
          <p:grpSp>
            <p:nvGrpSpPr>
              <p:cNvPr id="19476" name="Group 34"/>
              <p:cNvGrpSpPr>
                <a:grpSpLocks/>
              </p:cNvGrpSpPr>
              <p:nvPr/>
            </p:nvGrpSpPr>
            <p:grpSpPr bwMode="auto">
              <a:xfrm>
                <a:off x="3222900" y="4730911"/>
                <a:ext cx="2448893" cy="218517"/>
                <a:chOff x="4727231" y="5969732"/>
                <a:chExt cx="2397654" cy="234601"/>
              </a:xfrm>
            </p:grpSpPr>
            <p:sp>
              <p:nvSpPr>
                <p:cNvPr id="19478" name="TextBox 31"/>
                <p:cNvSpPr txBox="1">
                  <a:spLocks noChangeArrowheads="1"/>
                </p:cNvSpPr>
                <p:nvPr/>
              </p:nvSpPr>
              <p:spPr bwMode="auto">
                <a:xfrm>
                  <a:off x="4727231" y="5973795"/>
                  <a:ext cx="792088" cy="2305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800" b="1"/>
                    <a:t>Control</a:t>
                  </a:r>
                </a:p>
              </p:txBody>
            </p:sp>
            <p:sp>
              <p:nvSpPr>
                <p:cNvPr id="19479" name="TextBox 32"/>
                <p:cNvSpPr txBox="1">
                  <a:spLocks noChangeArrowheads="1"/>
                </p:cNvSpPr>
                <p:nvPr/>
              </p:nvSpPr>
              <p:spPr bwMode="auto">
                <a:xfrm>
                  <a:off x="5770205" y="5973798"/>
                  <a:ext cx="792088" cy="23053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800" b="1"/>
                    <a:t>ZmPIP1;2</a:t>
                  </a:r>
                </a:p>
              </p:txBody>
            </p:sp>
            <p:sp>
              <p:nvSpPr>
                <p:cNvPr id="19480" name="TextBox 33"/>
                <p:cNvSpPr txBox="1">
                  <a:spLocks noChangeArrowheads="1"/>
                </p:cNvSpPr>
                <p:nvPr/>
              </p:nvSpPr>
              <p:spPr bwMode="auto">
                <a:xfrm>
                  <a:off x="6332797" y="5969732"/>
                  <a:ext cx="792088" cy="2305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 algn="ctr"/>
                  <a:r>
                    <a:rPr lang="en-US" sz="800" b="1"/>
                    <a:t>ZmPIP2;4</a:t>
                  </a:r>
                </a:p>
              </p:txBody>
            </p:sp>
          </p:grpSp>
          <p:sp>
            <p:nvSpPr>
              <p:cNvPr id="19477" name="TextBox 66"/>
              <p:cNvSpPr txBox="1">
                <a:spLocks noChangeArrowheads="1"/>
              </p:cNvSpPr>
              <p:nvPr/>
            </p:nvSpPr>
            <p:spPr bwMode="auto">
              <a:xfrm>
                <a:off x="3753460" y="4734669"/>
                <a:ext cx="809015" cy="21472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en-US" sz="800" b="1"/>
                  <a:t>AtPIP2;1</a:t>
                </a:r>
              </a:p>
            </p:txBody>
          </p:sp>
        </p:grpSp>
        <p:sp>
          <p:nvSpPr>
            <p:cNvPr id="19466" name="TextBox 75"/>
            <p:cNvSpPr txBox="1">
              <a:spLocks noChangeArrowheads="1"/>
            </p:cNvSpPr>
            <p:nvPr/>
          </p:nvSpPr>
          <p:spPr bwMode="auto">
            <a:xfrm>
              <a:off x="2771361" y="827088"/>
              <a:ext cx="28733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A</a:t>
              </a:r>
            </a:p>
          </p:txBody>
        </p:sp>
        <p:sp>
          <p:nvSpPr>
            <p:cNvPr id="19467" name="TextBox 76"/>
            <p:cNvSpPr txBox="1">
              <a:spLocks noChangeArrowheads="1"/>
            </p:cNvSpPr>
            <p:nvPr/>
          </p:nvSpPr>
          <p:spPr bwMode="auto">
            <a:xfrm>
              <a:off x="2771775" y="2594132"/>
              <a:ext cx="28733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B</a:t>
              </a:r>
            </a:p>
          </p:txBody>
        </p:sp>
        <p:sp>
          <p:nvSpPr>
            <p:cNvPr id="19468" name="TextBox 77"/>
            <p:cNvSpPr txBox="1">
              <a:spLocks noChangeArrowheads="1"/>
            </p:cNvSpPr>
            <p:nvPr/>
          </p:nvSpPr>
          <p:spPr bwMode="auto">
            <a:xfrm>
              <a:off x="2771775" y="3708772"/>
              <a:ext cx="287338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dirty="0"/>
                <a:t>C</a:t>
              </a:r>
            </a:p>
          </p:txBody>
        </p:sp>
        <p:graphicFrame>
          <p:nvGraphicFramePr>
            <p:cNvPr id="64" name="Chart 6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xmlns="" val="1372743847"/>
                </p:ext>
              </p:extLst>
            </p:nvPr>
          </p:nvGraphicFramePr>
          <p:xfrm>
            <a:off x="3212134" y="3851886"/>
            <a:ext cx="2429221" cy="136865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54" name="TextBox 10"/>
            <p:cNvSpPr txBox="1">
              <a:spLocks noChangeArrowheads="1"/>
            </p:cNvSpPr>
            <p:nvPr/>
          </p:nvSpPr>
          <p:spPr bwMode="auto">
            <a:xfrm>
              <a:off x="4192082" y="3554420"/>
              <a:ext cx="482542" cy="246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000" b="1" dirty="0" smtClean="0"/>
                <a:t>30</a:t>
              </a:r>
              <a:endParaRPr lang="en-US" sz="1000" b="1" dirty="0"/>
            </a:p>
          </p:txBody>
        </p:sp>
      </p:grpSp>
      <p:sp>
        <p:nvSpPr>
          <p:cNvPr id="47" name="Rectangle 46"/>
          <p:cNvSpPr/>
          <p:nvPr/>
        </p:nvSpPr>
        <p:spPr>
          <a:xfrm>
            <a:off x="5940152" y="5892080"/>
            <a:ext cx="2359941" cy="461665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Figure 8</a:t>
            </a:r>
          </a:p>
          <a:p>
            <a:r>
              <a:rPr lang="en-US" sz="1200" dirty="0" err="1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Shatil</a:t>
            </a:r>
            <a:r>
              <a:rPr lang="en-US" sz="1200" dirty="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-Cohen et al</a:t>
            </a:r>
            <a:r>
              <a:rPr lang="en-US" sz="1200" smtClean="0">
                <a:solidFill>
                  <a:srgbClr val="7030A0"/>
                </a:solidFill>
                <a:latin typeface="Segoe Script" panose="020B0504020000000003" pitchFamily="34" charset="0"/>
                <a:cs typeface="Times New Roman" pitchFamily="18" charset="0"/>
              </a:rPr>
              <a:t>., 2014</a:t>
            </a:r>
            <a:endParaRPr lang="en-US" sz="1200" dirty="0">
              <a:latin typeface="Segoe Script" panose="020B05040200000000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8410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5554</TotalTime>
  <Words>47</Words>
  <Application>Microsoft Office PowerPoint</Application>
  <PresentationFormat>‫הצגה על המסך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2" baseType="lpstr">
      <vt:lpstr>Office Theme</vt:lpstr>
      <vt:lpstr>שקופית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moshelion-lab</dc:creator>
  <cp:lastModifiedBy>dell</cp:lastModifiedBy>
  <cp:revision>172</cp:revision>
  <dcterms:created xsi:type="dcterms:W3CDTF">2013-06-26T06:17:11Z</dcterms:created>
  <dcterms:modified xsi:type="dcterms:W3CDTF">2014-04-03T09:28:17Z</dcterms:modified>
</cp:coreProperties>
</file>