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8" autoAdjust="0"/>
    <p:restoredTop sz="94660"/>
  </p:normalViewPr>
  <p:slideViewPr>
    <p:cSldViewPr>
      <p:cViewPr>
        <p:scale>
          <a:sx n="100" d="100"/>
          <a:sy n="100" d="100"/>
        </p:scale>
        <p:origin x="-72" y="582"/>
      </p:cViewPr>
      <p:guideLst>
        <p:guide orient="horz" pos="4110"/>
        <p:guide pos="48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FB7EF-9EB7-47B2-A954-716432E78016}" type="datetimeFigureOut">
              <a:rPr lang="en-US"/>
              <a:pPr>
                <a:defRPr/>
              </a:pPr>
              <a:t>01/24/14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E708-7033-4CEB-B431-94A0A88E2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F2C-E39C-4E19-A1B5-F55AF4869D64}" type="datetimeFigureOut">
              <a:rPr lang="en-US"/>
              <a:pPr>
                <a:defRPr/>
              </a:pPr>
              <a:t>01/24/14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9A3CA-3877-4F79-99E3-3662CCA53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BCD32-D8EE-48F8-B0EF-14E04B04D7AD}" type="datetimeFigureOut">
              <a:rPr lang="en-US"/>
              <a:pPr>
                <a:defRPr/>
              </a:pPr>
              <a:t>01/24/14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B724C-3324-40D8-B8A7-383C53FBB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F35E2-49B3-4A51-8D8E-95D78AA6C978}" type="datetimeFigureOut">
              <a:rPr lang="en-US"/>
              <a:pPr>
                <a:defRPr/>
              </a:pPr>
              <a:t>01/24/14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22784-280A-4173-A18A-06E32D748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ABED-231A-47AE-AFA0-2BAC6794EB52}" type="datetimeFigureOut">
              <a:rPr lang="en-US"/>
              <a:pPr>
                <a:defRPr/>
              </a:pPr>
              <a:t>01/24/14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D2947-4D2D-451B-8260-B5261F1D3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7789-7993-44B2-A7D5-73E07AA2B806}" type="datetimeFigureOut">
              <a:rPr lang="en-US"/>
              <a:pPr>
                <a:defRPr/>
              </a:pPr>
              <a:t>01/24/14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0B78-BC89-433E-AA67-452956AFF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23AD-40E9-43BF-AB08-CB560DC2D7BF}" type="datetimeFigureOut">
              <a:rPr lang="en-US"/>
              <a:pPr>
                <a:defRPr/>
              </a:pPr>
              <a:t>01/24/14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505D-6FC3-4FD3-8709-B554ED1AC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E050B-8C85-475F-B0D8-FCDB6CA4B754}" type="datetimeFigureOut">
              <a:rPr lang="en-US"/>
              <a:pPr>
                <a:defRPr/>
              </a:pPr>
              <a:t>01/24/14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0F9A-8C22-47B6-8FD0-34D68EEBC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26C6-9DFC-4ED7-B108-A03B9377DF49}" type="datetimeFigureOut">
              <a:rPr lang="en-US"/>
              <a:pPr>
                <a:defRPr/>
              </a:pPr>
              <a:t>01/24/14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7577-EC94-4C66-BD37-93684A565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D6684-0A56-4DA2-9D92-087EF04A2AE2}" type="datetimeFigureOut">
              <a:rPr lang="en-US"/>
              <a:pPr>
                <a:defRPr/>
              </a:pPr>
              <a:t>01/24/14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C73F-32CE-4F86-872A-07AD6D42B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C1A6-39EF-4B82-A1A1-45764ACEE69E}" type="datetimeFigureOut">
              <a:rPr lang="en-US"/>
              <a:pPr>
                <a:defRPr/>
              </a:pPr>
              <a:t>01/24/14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D975-1988-4A8F-A781-84A9B2C4C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6D62FD-A912-48F4-9ED8-71CCD7ACA990}" type="datetimeFigureOut">
              <a:rPr lang="en-US"/>
              <a:pPr>
                <a:defRPr/>
              </a:pPr>
              <a:t>01/24/14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3085AE-6F76-4196-AE7B-A8D620051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94603" y="5661248"/>
            <a:ext cx="2359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Figure 7</a:t>
            </a:r>
          </a:p>
          <a:p>
            <a:r>
              <a:rPr lang="en-US" sz="1200" dirty="0" err="1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Shatil</a:t>
            </a:r>
            <a:r>
              <a:rPr lang="en-US" sz="1200" dirty="0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-Cohen et al</a:t>
            </a:r>
            <a:r>
              <a:rPr lang="en-US" sz="1200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., 2014</a:t>
            </a:r>
            <a:endParaRPr lang="en-US" sz="1200" dirty="0">
              <a:latin typeface="Segoe Script" panose="020B0504020000000003" pitchFamily="34" charset="0"/>
            </a:endParaRPr>
          </a:p>
        </p:txBody>
      </p:sp>
      <p:pic>
        <p:nvPicPr>
          <p:cNvPr id="9" name="Picture 62"/>
          <p:cNvPicPr preferRelativeResize="0">
            <a:picLocks noChangeAspect="1" noChangeArrowheads="1"/>
          </p:cNvPicPr>
          <p:nvPr/>
        </p:nvPicPr>
        <p:blipFill rotWithShape="1">
          <a:blip r:embed="rId2" cstate="print"/>
          <a:srcRect l="1881" r="-1" b="4365"/>
          <a:stretch/>
        </p:blipFill>
        <p:spPr bwMode="auto">
          <a:xfrm>
            <a:off x="2245060" y="2498834"/>
            <a:ext cx="2329594" cy="164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42656" t="22749" r="22542" b="43138"/>
          <a:stretch>
            <a:fillRect/>
          </a:stretch>
        </p:blipFill>
        <p:spPr bwMode="auto">
          <a:xfrm>
            <a:off x="4618038" y="2496492"/>
            <a:ext cx="23304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52"/>
          <p:cNvSpPr txBox="1">
            <a:spLocks noChangeArrowheads="1"/>
          </p:cNvSpPr>
          <p:nvPr/>
        </p:nvSpPr>
        <p:spPr bwMode="auto">
          <a:xfrm>
            <a:off x="2287588" y="2458392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A</a:t>
            </a:r>
          </a:p>
        </p:txBody>
      </p:sp>
      <p:sp>
        <p:nvSpPr>
          <p:cNvPr id="14" name="TextBox 56"/>
          <p:cNvSpPr txBox="1">
            <a:spLocks noChangeArrowheads="1"/>
          </p:cNvSpPr>
          <p:nvPr/>
        </p:nvSpPr>
        <p:spPr bwMode="auto">
          <a:xfrm>
            <a:off x="4595813" y="2463155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CCFF99"/>
                </a:solidFill>
              </a:rPr>
              <a:t>B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251196" y="4078477"/>
            <a:ext cx="642942" cy="158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84959" y="4078477"/>
            <a:ext cx="642942" cy="158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5862</TotalTime>
  <Words>9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moshelion-lab</dc:creator>
  <cp:lastModifiedBy>moran</cp:lastModifiedBy>
  <cp:revision>192</cp:revision>
  <dcterms:created xsi:type="dcterms:W3CDTF">2013-06-26T06:17:11Z</dcterms:created>
  <dcterms:modified xsi:type="dcterms:W3CDTF">2014-01-24T14:08:56Z</dcterms:modified>
</cp:coreProperties>
</file>