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2" autoAdjust="0"/>
    <p:restoredTop sz="94660"/>
  </p:normalViewPr>
  <p:slideViewPr>
    <p:cSldViewPr>
      <p:cViewPr>
        <p:scale>
          <a:sx n="100" d="100"/>
          <a:sy n="100" d="100"/>
        </p:scale>
        <p:origin x="-456" y="-240"/>
      </p:cViewPr>
      <p:guideLst>
        <p:guide orient="horz" pos="4110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B7EF-9EB7-47B2-A954-716432E78016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708-7033-4CEB-B431-94A0A88E2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F2C-E39C-4E19-A1B5-F55AF4869D64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A3CA-3877-4F79-99E3-3662CCA5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CD32-D8EE-48F8-B0EF-14E04B04D7AD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724C-3324-40D8-B8A7-383C53FB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35E2-49B3-4A51-8D8E-95D78AA6C978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2784-280A-4173-A18A-06E32D74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ABED-231A-47AE-AFA0-2BAC6794EB52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2947-4D2D-451B-8260-B5261F1D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7789-7993-44B2-A7D5-73E07AA2B806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0B78-BC89-433E-AA67-452956AF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23AD-40E9-43BF-AB08-CB560DC2D7BF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505D-6FC3-4FD3-8709-B554ED1A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050B-8C85-475F-B0D8-FCDB6CA4B754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0F9A-8C22-47B6-8FD0-34D68EEB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26C6-9DFC-4ED7-B108-A03B9377DF49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577-EC94-4C66-BD37-93684A56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6684-0A56-4DA2-9D92-087EF04A2AE2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C73F-32CE-4F86-872A-07AD6D42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C1A6-39EF-4B82-A1A1-45764ACEE69E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D975-1988-4A8F-A781-84A9B2C4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D62FD-A912-48F4-9ED8-71CCD7ACA990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3085AE-6F76-4196-AE7B-A8D62005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475657" y="764704"/>
            <a:ext cx="5832647" cy="4780931"/>
            <a:chOff x="241996" y="764704"/>
            <a:chExt cx="5832647" cy="4780931"/>
          </a:xfrm>
        </p:grpSpPr>
        <p:grpSp>
          <p:nvGrpSpPr>
            <p:cNvPr id="23" name="Group 22"/>
            <p:cNvGrpSpPr/>
            <p:nvPr/>
          </p:nvGrpSpPr>
          <p:grpSpPr>
            <a:xfrm>
              <a:off x="241996" y="764704"/>
              <a:ext cx="5832647" cy="4780931"/>
              <a:chOff x="251521" y="764704"/>
              <a:chExt cx="5472607" cy="478093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51521" y="764704"/>
                <a:ext cx="5472607" cy="4780931"/>
                <a:chOff x="251521" y="764704"/>
                <a:chExt cx="5472607" cy="4780931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31" t="1859" r="24367" b="42579"/>
                <a:stretch/>
              </p:blipFill>
              <p:spPr bwMode="auto">
                <a:xfrm>
                  <a:off x="251521" y="764704"/>
                  <a:ext cx="5472607" cy="47809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4"/>
                <p:cNvSpPr>
                  <a:spLocks noChangeArrowheads="1"/>
                </p:cNvSpPr>
                <p:nvPr/>
              </p:nvSpPr>
              <p:spPr bwMode="auto">
                <a:xfrm>
                  <a:off x="2214786" y="3682624"/>
                  <a:ext cx="917054" cy="792000"/>
                </a:xfrm>
                <a:prstGeom prst="rect">
                  <a:avLst/>
                </a:prstGeom>
                <a:noFill/>
                <a:ln w="12700" algn="ctr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rtl="1"/>
                  <a:endParaRPr lang="en-US"/>
                </a:p>
              </p:txBody>
            </p:sp>
          </p:grpSp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096566" y="2708920"/>
                <a:ext cx="684584" cy="297964"/>
              </a:xfrm>
              <a:prstGeom prst="rect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rtl="1"/>
                <a:endParaRPr lang="en-US"/>
              </a:p>
            </p:txBody>
          </p:sp>
        </p:grp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3337751" y="3434333"/>
              <a:ext cx="2136445" cy="1038043"/>
            </a:xfrm>
            <a:prstGeom prst="rect">
              <a:avLst/>
            </a:prstGeom>
            <a:noFill/>
            <a:ln w="19050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2339752" y="4498867"/>
              <a:ext cx="1493118" cy="423251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96230" y="1556792"/>
              <a:ext cx="287338" cy="31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A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396230" y="3327128"/>
              <a:ext cx="287338" cy="31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B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084168" y="6021288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Figure 6</a:t>
            </a:r>
          </a:p>
          <a:p>
            <a:r>
              <a:rPr lang="en-US" sz="1200" dirty="0" err="1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Shatil</a:t>
            </a:r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-Cohen et al., 2014</a:t>
            </a:r>
            <a:endParaRPr lang="en-US" sz="12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2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13273</TotalTime>
  <Words>9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moshelion-lab</dc:creator>
  <cp:lastModifiedBy>moshelion-lab</cp:lastModifiedBy>
  <cp:revision>183</cp:revision>
  <dcterms:created xsi:type="dcterms:W3CDTF">2013-06-26T06:17:11Z</dcterms:created>
  <dcterms:modified xsi:type="dcterms:W3CDTF">2014-03-30T07:02:15Z</dcterms:modified>
</cp:coreProperties>
</file>