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F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8" autoAdjust="0"/>
    <p:restoredTop sz="94660"/>
  </p:normalViewPr>
  <p:slideViewPr>
    <p:cSldViewPr>
      <p:cViewPr>
        <p:scale>
          <a:sx n="100" d="100"/>
          <a:sy n="100" d="100"/>
        </p:scale>
        <p:origin x="-342" y="894"/>
      </p:cViewPr>
      <p:guideLst>
        <p:guide orient="horz" pos="4110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B7EF-9EB7-47B2-A954-716432E78016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E708-7033-4CEB-B431-94A0A88E2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9F2C-E39C-4E19-A1B5-F55AF4869D64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9A3CA-3877-4F79-99E3-3662CCA5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BCD32-D8EE-48F8-B0EF-14E04B04D7AD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724C-3324-40D8-B8A7-383C53FB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35E2-49B3-4A51-8D8E-95D78AA6C978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2784-280A-4173-A18A-06E32D74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ABED-231A-47AE-AFA0-2BAC6794EB52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2947-4D2D-451B-8260-B5261F1D3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7789-7993-44B2-A7D5-73E07AA2B806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0B78-BC89-433E-AA67-452956AFF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23AD-40E9-43BF-AB08-CB560DC2D7BF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505D-6FC3-4FD3-8709-B554ED1A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E050B-8C85-475F-B0D8-FCDB6CA4B754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0F9A-8C22-47B6-8FD0-34D68EEBC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26C6-9DFC-4ED7-B108-A03B9377DF49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7577-EC94-4C66-BD37-93684A565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6684-0A56-4DA2-9D92-087EF04A2AE2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EC73F-32CE-4F86-872A-07AD6D42B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C1A6-39EF-4B82-A1A1-45764ACEE69E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D975-1988-4A8F-A781-84A9B2C4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D62FD-A912-48F4-9ED8-71CCD7ACA990}" type="datetimeFigureOut">
              <a:rPr lang="en-US"/>
              <a:pPr>
                <a:defRPr/>
              </a:pPr>
              <a:t>04/02/14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3085AE-6F76-4196-AE7B-A8D620051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8" t="11054" r="25000" b="38992"/>
          <a:stretch/>
        </p:blipFill>
        <p:spPr bwMode="auto">
          <a:xfrm>
            <a:off x="2123728" y="620688"/>
            <a:ext cx="5431810" cy="487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84168" y="5919465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Figure 4</a:t>
            </a:r>
          </a:p>
          <a:p>
            <a:r>
              <a:rPr lang="en-US" sz="1200" dirty="0" err="1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Shatil</a:t>
            </a:r>
            <a:r>
              <a:rPr lang="en-US" sz="1200" dirty="0" smtClean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-Cohen et al., 2014</a:t>
            </a:r>
            <a:endParaRPr lang="en-US" sz="1200" dirty="0">
              <a:latin typeface="Segoe Script" panose="020B0504020000000003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67744" y="1478409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A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67744" y="3284984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4457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9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moshelion-lab</dc:creator>
  <cp:lastModifiedBy>moran</cp:lastModifiedBy>
  <cp:revision>182</cp:revision>
  <dcterms:created xsi:type="dcterms:W3CDTF">2013-06-26T06:17:11Z</dcterms:created>
  <dcterms:modified xsi:type="dcterms:W3CDTF">2014-04-02T16:59:22Z</dcterms:modified>
</cp:coreProperties>
</file>