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18" autoAdjust="0"/>
    <p:restoredTop sz="94660"/>
  </p:normalViewPr>
  <p:slideViewPr>
    <p:cSldViewPr>
      <p:cViewPr>
        <p:scale>
          <a:sx n="100" d="100"/>
          <a:sy n="100" d="100"/>
        </p:scale>
        <p:origin x="-366" y="-240"/>
      </p:cViewPr>
      <p:guideLst>
        <p:guide orient="horz" pos="4110"/>
        <p:guide pos="487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9FB7EF-9EB7-47B2-A954-716432E78016}" type="datetimeFigureOut">
              <a:rPr lang="en-US"/>
              <a:pPr>
                <a:defRPr/>
              </a:pPr>
              <a:t>3/30/2014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ADE708-7033-4CEB-B431-94A0A88E25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209F2C-E39C-4E19-A1B5-F55AF4869D64}" type="datetimeFigureOut">
              <a:rPr lang="en-US"/>
              <a:pPr>
                <a:defRPr/>
              </a:pPr>
              <a:t>3/30/2014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09A3CA-3877-4F79-99E3-3662CCA53A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DBCD32-D8EE-48F8-B0EF-14E04B04D7AD}" type="datetimeFigureOut">
              <a:rPr lang="en-US"/>
              <a:pPr>
                <a:defRPr/>
              </a:pPr>
              <a:t>3/30/2014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FB724C-3324-40D8-B8A7-383C53FBB6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9F35E2-49B3-4A51-8D8E-95D78AA6C978}" type="datetimeFigureOut">
              <a:rPr lang="en-US"/>
              <a:pPr>
                <a:defRPr/>
              </a:pPr>
              <a:t>3/30/2014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722784-280A-4173-A18A-06E32D748D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BDABED-231A-47AE-AFA0-2BAC6794EB52}" type="datetimeFigureOut">
              <a:rPr lang="en-US"/>
              <a:pPr>
                <a:defRPr/>
              </a:pPr>
              <a:t>3/30/2014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AD2947-4D2D-451B-8260-B5261F1D30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297789-7993-44B2-A7D5-73E07AA2B806}" type="datetimeFigureOut">
              <a:rPr lang="en-US"/>
              <a:pPr>
                <a:defRPr/>
              </a:pPr>
              <a:t>3/30/2014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000B78-BC89-433E-AA67-452956AFF2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E223AD-40E9-43BF-AB08-CB560DC2D7BF}" type="datetimeFigureOut">
              <a:rPr lang="en-US"/>
              <a:pPr>
                <a:defRPr/>
              </a:pPr>
              <a:t>3/30/2014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E505D-6FC3-4FD3-8709-B554ED1AC3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2E050B-8C85-475F-B0D8-FCDB6CA4B754}" type="datetimeFigureOut">
              <a:rPr lang="en-US"/>
              <a:pPr>
                <a:defRPr/>
              </a:pPr>
              <a:t>3/30/2014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1B0F9A-8C22-47B6-8FD0-34D68EEBC2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3226C6-9DFC-4ED7-B108-A03B9377DF49}" type="datetimeFigureOut">
              <a:rPr lang="en-US"/>
              <a:pPr>
                <a:defRPr/>
              </a:pPr>
              <a:t>3/30/2014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DF7577-EC94-4C66-BD37-93684A5651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ED6684-0A56-4DA2-9D92-087EF04A2AE2}" type="datetimeFigureOut">
              <a:rPr lang="en-US"/>
              <a:pPr>
                <a:defRPr/>
              </a:pPr>
              <a:t>3/30/2014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EC73F-32CE-4F86-872A-07AD6D42B6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BC1A6-39EF-4B82-A1A1-45764ACEE69E}" type="datetimeFigureOut">
              <a:rPr lang="en-US"/>
              <a:pPr>
                <a:defRPr/>
              </a:pPr>
              <a:t>3/30/2014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64D975-1988-4A8F-A781-84A9B2C4CC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A6D62FD-A912-48F4-9ED8-71CCD7ACA990}" type="datetimeFigureOut">
              <a:rPr lang="en-US"/>
              <a:pPr>
                <a:defRPr/>
              </a:pPr>
              <a:t>3/30/2014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53085AE-6F76-4196-AE7B-A8D620051D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42" t="5477" r="20900" b="21902"/>
          <a:stretch/>
        </p:blipFill>
        <p:spPr bwMode="auto">
          <a:xfrm>
            <a:off x="2483768" y="476672"/>
            <a:ext cx="3932684" cy="5661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574826" y="908720"/>
            <a:ext cx="1224327" cy="211866"/>
          </a:xfrm>
          <a:prstGeom prst="rect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r" rtl="1"/>
            <a:endParaRPr lang="en-US"/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2508845" y="1352575"/>
            <a:ext cx="2873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dirty="0"/>
              <a:t>A</a:t>
            </a: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2508845" y="1631082"/>
            <a:ext cx="2873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dirty="0"/>
              <a:t>B</a:t>
            </a:r>
          </a:p>
        </p:txBody>
      </p:sp>
      <p:sp>
        <p:nvSpPr>
          <p:cNvPr id="8" name="Rectangle 7"/>
          <p:cNvSpPr/>
          <p:nvPr/>
        </p:nvSpPr>
        <p:spPr>
          <a:xfrm>
            <a:off x="6444208" y="6165304"/>
            <a:ext cx="23599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rgbClr val="7030A0"/>
                </a:solidFill>
                <a:latin typeface="Segoe Script" panose="020B0504020000000003" pitchFamily="34" charset="0"/>
                <a:cs typeface="Times New Roman" pitchFamily="18" charset="0"/>
              </a:rPr>
              <a:t>Figure 3</a:t>
            </a:r>
          </a:p>
          <a:p>
            <a:r>
              <a:rPr lang="en-US" sz="1200" dirty="0" err="1" smtClean="0">
                <a:solidFill>
                  <a:srgbClr val="7030A0"/>
                </a:solidFill>
                <a:latin typeface="Segoe Script" panose="020B0504020000000003" pitchFamily="34" charset="0"/>
                <a:cs typeface="Times New Roman" pitchFamily="18" charset="0"/>
              </a:rPr>
              <a:t>Shatil</a:t>
            </a:r>
            <a:r>
              <a:rPr lang="en-US" sz="1200" dirty="0" smtClean="0">
                <a:solidFill>
                  <a:srgbClr val="7030A0"/>
                </a:solidFill>
                <a:latin typeface="Segoe Script" panose="020B0504020000000003" pitchFamily="34" charset="0"/>
                <a:cs typeface="Times New Roman" pitchFamily="18" charset="0"/>
              </a:rPr>
              <a:t>-Cohen et al., 2014</a:t>
            </a:r>
            <a:endParaRPr lang="en-US" sz="1200" dirty="0">
              <a:latin typeface="Segoe Script" panose="020B050402000000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62485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5606</TotalTime>
  <Words>9</Words>
  <Application>Microsoft Office PowerPoint</Application>
  <PresentationFormat>On-screen Show (4:3)</PresentationFormat>
  <Paragraphs>4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moshelion-lab</dc:creator>
  <cp:lastModifiedBy>moshelion-lab</cp:lastModifiedBy>
  <cp:revision>178</cp:revision>
  <dcterms:created xsi:type="dcterms:W3CDTF">2013-06-26T06:17:11Z</dcterms:created>
  <dcterms:modified xsi:type="dcterms:W3CDTF">2014-03-30T07:01:11Z</dcterms:modified>
</cp:coreProperties>
</file>