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87" autoAdjust="0"/>
    <p:restoredTop sz="94660"/>
  </p:normalViewPr>
  <p:slideViewPr>
    <p:cSldViewPr>
      <p:cViewPr>
        <p:scale>
          <a:sx n="100" d="100"/>
          <a:sy n="100" d="100"/>
        </p:scale>
        <p:origin x="-72" y="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DB8B-E59F-47EB-ACD1-1A26F69E8202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8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766B-0559-4A63-9EF6-90B39B943183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AFEC3-FA88-4E66-B6F1-1615C77B78E2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50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8711-789F-4EDA-A9FF-DA987C981F8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29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EA8D-3438-4E2B-88A0-0BCC70064B2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2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18ECA-0976-4614-B0B8-D538E489B993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82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CE61-7A2A-408F-B533-4A27BCB0D634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50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630A3-DBFE-48E5-A4B3-C7F60DDB10F1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2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B8A00-E5AA-4D94-AAC8-502A64EA148D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35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79FE-A719-4D42-BA0C-8283C6ABE0C0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8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6C0DB-B437-40CA-8FB0-DAC41ED84427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9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CE35E772-47D9-4141-8342-A70FF2F0EDAB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04775" y="188913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4098010" y="196850"/>
            <a:ext cx="2787777" cy="4611688"/>
            <a:chOff x="4016011" y="204987"/>
            <a:chExt cx="2788237" cy="4611910"/>
          </a:xfrm>
        </p:grpSpPr>
        <p:grpSp>
          <p:nvGrpSpPr>
            <p:cNvPr id="2076" name="Group 3"/>
            <p:cNvGrpSpPr>
              <a:grpSpLocks/>
            </p:cNvGrpSpPr>
            <p:nvPr/>
          </p:nvGrpSpPr>
          <p:grpSpPr bwMode="auto">
            <a:xfrm>
              <a:off x="4321122" y="305187"/>
              <a:ext cx="2267102" cy="4293191"/>
              <a:chOff x="4788024" y="409515"/>
              <a:chExt cx="2267102" cy="4293191"/>
            </a:xfrm>
          </p:grpSpPr>
          <p:pic>
            <p:nvPicPr>
              <p:cNvPr id="208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23" t="50000" r="35001" b="17117"/>
              <a:stretch>
                <a:fillRect/>
              </a:stretch>
            </p:blipFill>
            <p:spPr bwMode="auto">
              <a:xfrm>
                <a:off x="4800761" y="3273385"/>
                <a:ext cx="2254365" cy="1429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8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50" t="11861" r="44545" b="55327"/>
              <a:stretch>
                <a:fillRect/>
              </a:stretch>
            </p:blipFill>
            <p:spPr bwMode="auto">
              <a:xfrm>
                <a:off x="4788024" y="1817947"/>
                <a:ext cx="2267102" cy="1426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8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45" t="1918" r="1250" b="66122"/>
              <a:stretch>
                <a:fillRect/>
              </a:stretch>
            </p:blipFill>
            <p:spPr bwMode="auto">
              <a:xfrm>
                <a:off x="4788024" y="409515"/>
                <a:ext cx="2267102" cy="1388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77" name="TextBox 9"/>
            <p:cNvSpPr txBox="1">
              <a:spLocks noChangeArrowheads="1"/>
            </p:cNvSpPr>
            <p:nvPr/>
          </p:nvSpPr>
          <p:spPr bwMode="auto">
            <a:xfrm>
              <a:off x="4038920" y="210741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078" name="TextBox 6"/>
            <p:cNvSpPr txBox="1">
              <a:spLocks noChangeArrowheads="1"/>
            </p:cNvSpPr>
            <p:nvPr/>
          </p:nvSpPr>
          <p:spPr bwMode="auto">
            <a:xfrm rot="16200000">
              <a:off x="2676475" y="2112405"/>
              <a:ext cx="2986900" cy="30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AREA </a:t>
              </a:r>
              <a:r>
                <a:rPr lang="en-US" altLang="en-US" sz="1400" dirty="0" smtClean="0"/>
                <a:t>  (Number of square </a:t>
              </a:r>
              <a:r>
                <a:rPr lang="en-US" altLang="en-US" sz="1400" dirty="0"/>
                <a:t>pixels)</a:t>
              </a:r>
            </a:p>
          </p:txBody>
        </p:sp>
        <p:sp>
          <p:nvSpPr>
            <p:cNvPr id="2079" name="TextBox 23"/>
            <p:cNvSpPr txBox="1">
              <a:spLocks noChangeArrowheads="1"/>
            </p:cNvSpPr>
            <p:nvPr/>
          </p:nvSpPr>
          <p:spPr bwMode="auto">
            <a:xfrm>
              <a:off x="4061284" y="4509120"/>
              <a:ext cx="27429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‘TIME’ (units of image number)</a:t>
              </a:r>
            </a:p>
          </p:txBody>
        </p:sp>
        <p:sp>
          <p:nvSpPr>
            <p:cNvPr id="2080" name="TextBox 25"/>
            <p:cNvSpPr txBox="1">
              <a:spLocks noChangeArrowheads="1"/>
            </p:cNvSpPr>
            <p:nvPr/>
          </p:nvSpPr>
          <p:spPr bwMode="auto">
            <a:xfrm>
              <a:off x="4572000" y="527908"/>
              <a:ext cx="3145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1</a:t>
              </a:r>
            </a:p>
          </p:txBody>
        </p:sp>
        <p:sp>
          <p:nvSpPr>
            <p:cNvPr id="2081" name="TextBox 26"/>
            <p:cNvSpPr txBox="1">
              <a:spLocks noChangeArrowheads="1"/>
            </p:cNvSpPr>
            <p:nvPr/>
          </p:nvSpPr>
          <p:spPr bwMode="auto">
            <a:xfrm>
              <a:off x="4573793" y="3423769"/>
              <a:ext cx="3145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3</a:t>
              </a:r>
            </a:p>
          </p:txBody>
        </p:sp>
        <p:sp>
          <p:nvSpPr>
            <p:cNvPr id="2082" name="TextBox 27"/>
            <p:cNvSpPr txBox="1">
              <a:spLocks noChangeArrowheads="1"/>
            </p:cNvSpPr>
            <p:nvPr/>
          </p:nvSpPr>
          <p:spPr bwMode="auto">
            <a:xfrm>
              <a:off x="4589061" y="1969095"/>
              <a:ext cx="3145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2</a:t>
              </a:r>
            </a:p>
          </p:txBody>
        </p:sp>
        <p:sp>
          <p:nvSpPr>
            <p:cNvPr id="2083" name="Rectangle 7"/>
            <p:cNvSpPr>
              <a:spLocks noChangeArrowheads="1"/>
            </p:cNvSpPr>
            <p:nvPr/>
          </p:nvSpPr>
          <p:spPr bwMode="auto">
            <a:xfrm>
              <a:off x="4061284" y="204987"/>
              <a:ext cx="2559682" cy="4551692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393700" y="247650"/>
            <a:ext cx="3525838" cy="5826125"/>
            <a:chOff x="382491" y="284796"/>
            <a:chExt cx="3525934" cy="5825492"/>
          </a:xfrm>
        </p:grpSpPr>
        <p:grpSp>
          <p:nvGrpSpPr>
            <p:cNvPr id="2058" name="Group 5"/>
            <p:cNvGrpSpPr>
              <a:grpSpLocks/>
            </p:cNvGrpSpPr>
            <p:nvPr/>
          </p:nvGrpSpPr>
          <p:grpSpPr bwMode="auto">
            <a:xfrm>
              <a:off x="404901" y="284796"/>
              <a:ext cx="3503524" cy="1951345"/>
              <a:chOff x="404901" y="284796"/>
              <a:chExt cx="3503524" cy="1951345"/>
            </a:xfrm>
          </p:grpSpPr>
          <p:pic>
            <p:nvPicPr>
              <p:cNvPr id="207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2" t="12997" r="15341" b="30894"/>
              <a:stretch>
                <a:fillRect/>
              </a:stretch>
            </p:blipFill>
            <p:spPr bwMode="auto">
              <a:xfrm>
                <a:off x="404901" y="284796"/>
                <a:ext cx="3503524" cy="1951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 bwMode="auto">
              <a:xfrm>
                <a:off x="439643" y="497498"/>
                <a:ext cx="360373" cy="3698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 rtl="0">
                  <a:defRPr/>
                </a:pPr>
                <a:r>
                  <a:rPr lang="en-US" dirty="0">
                    <a:solidFill>
                      <a:schemeClr val="accent3"/>
                    </a:solidFill>
                  </a:rPr>
                  <a:t>a</a:t>
                </a:r>
              </a:p>
            </p:txBody>
          </p:sp>
        </p:grpSp>
        <p:grpSp>
          <p:nvGrpSpPr>
            <p:cNvPr id="2059" name="Group 4"/>
            <p:cNvGrpSpPr>
              <a:grpSpLocks/>
            </p:cNvGrpSpPr>
            <p:nvPr/>
          </p:nvGrpSpPr>
          <p:grpSpPr bwMode="auto">
            <a:xfrm>
              <a:off x="382491" y="4238186"/>
              <a:ext cx="3503523" cy="1872102"/>
              <a:chOff x="382491" y="4238186"/>
              <a:chExt cx="3503523" cy="1872102"/>
            </a:xfrm>
          </p:grpSpPr>
          <p:pic>
            <p:nvPicPr>
              <p:cNvPr id="2069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17" t="23935" r="5115" b="22231"/>
              <a:stretch>
                <a:fillRect/>
              </a:stretch>
            </p:blipFill>
            <p:spPr bwMode="auto">
              <a:xfrm>
                <a:off x="382491" y="4238186"/>
                <a:ext cx="3503523" cy="1872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 bwMode="auto">
              <a:xfrm>
                <a:off x="431705" y="4364227"/>
                <a:ext cx="360372" cy="3682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>
                <a:spAutoFit/>
              </a:bodyPr>
              <a:lstStyle/>
              <a:p>
                <a:pPr algn="l" rtl="0">
                  <a:defRPr/>
                </a:pPr>
                <a:r>
                  <a:rPr lang="en-US" dirty="0">
                    <a:solidFill>
                      <a:schemeClr val="accent3"/>
                    </a:solidFill>
                  </a:rPr>
                  <a:t>c</a:t>
                </a:r>
              </a:p>
            </p:txBody>
          </p:sp>
          <p:sp>
            <p:nvSpPr>
              <p:cNvPr id="2071" name="TextBox 15"/>
              <p:cNvSpPr txBox="1">
                <a:spLocks noChangeArrowheads="1"/>
              </p:cNvSpPr>
              <p:nvPr/>
            </p:nvSpPr>
            <p:spPr bwMode="auto">
              <a:xfrm>
                <a:off x="662397" y="5440889"/>
                <a:ext cx="360141" cy="23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2072" name="TextBox 16"/>
              <p:cNvSpPr txBox="1">
                <a:spLocks noChangeArrowheads="1"/>
              </p:cNvSpPr>
              <p:nvPr/>
            </p:nvSpPr>
            <p:spPr bwMode="auto">
              <a:xfrm>
                <a:off x="2247015" y="5435508"/>
                <a:ext cx="360141" cy="23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2073" name="TextBox 17"/>
              <p:cNvSpPr txBox="1">
                <a:spLocks noChangeArrowheads="1"/>
              </p:cNvSpPr>
              <p:nvPr/>
            </p:nvSpPr>
            <p:spPr bwMode="auto">
              <a:xfrm>
                <a:off x="3291134" y="4641137"/>
                <a:ext cx="360141" cy="23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FFFF00"/>
                    </a:solidFill>
                  </a:rPr>
                  <a:t>3</a:t>
                </a:r>
              </a:p>
            </p:txBody>
          </p:sp>
        </p:grpSp>
        <p:grpSp>
          <p:nvGrpSpPr>
            <p:cNvPr id="2060" name="Group 38"/>
            <p:cNvGrpSpPr>
              <a:grpSpLocks/>
            </p:cNvGrpSpPr>
            <p:nvPr/>
          </p:nvGrpSpPr>
          <p:grpSpPr bwMode="auto">
            <a:xfrm>
              <a:off x="404901" y="2255540"/>
              <a:ext cx="3503524" cy="1951345"/>
              <a:chOff x="4219146" y="1188424"/>
              <a:chExt cx="3503524" cy="1951345"/>
            </a:xfrm>
          </p:grpSpPr>
          <p:pic>
            <p:nvPicPr>
              <p:cNvPr id="206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2" t="12997" r="15341" b="30894"/>
              <a:stretch>
                <a:fillRect/>
              </a:stretch>
            </p:blipFill>
            <p:spPr bwMode="auto">
              <a:xfrm>
                <a:off x="4219146" y="1188424"/>
                <a:ext cx="3503524" cy="1951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62" name="Oval 40"/>
              <p:cNvSpPr>
                <a:spLocks noChangeArrowheads="1"/>
              </p:cNvSpPr>
              <p:nvPr/>
            </p:nvSpPr>
            <p:spPr bwMode="auto">
              <a:xfrm>
                <a:off x="4297950" y="2255540"/>
                <a:ext cx="638968" cy="612236"/>
              </a:xfrm>
              <a:prstGeom prst="ellipse">
                <a:avLst/>
              </a:prstGeom>
              <a:noFill/>
              <a:ln w="9525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63" name="Oval 41"/>
              <p:cNvSpPr>
                <a:spLocks noChangeArrowheads="1"/>
              </p:cNvSpPr>
              <p:nvPr/>
            </p:nvSpPr>
            <p:spPr bwMode="auto">
              <a:xfrm>
                <a:off x="6926134" y="1462396"/>
                <a:ext cx="638001" cy="615009"/>
              </a:xfrm>
              <a:prstGeom prst="ellipse">
                <a:avLst/>
              </a:prstGeom>
              <a:noFill/>
              <a:ln w="9525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64" name="Oval 42"/>
              <p:cNvSpPr>
                <a:spLocks noChangeArrowheads="1"/>
              </p:cNvSpPr>
              <p:nvPr/>
            </p:nvSpPr>
            <p:spPr bwMode="auto">
              <a:xfrm>
                <a:off x="5825058" y="2205661"/>
                <a:ext cx="738040" cy="740664"/>
              </a:xfrm>
              <a:prstGeom prst="ellipse">
                <a:avLst/>
              </a:prstGeom>
              <a:noFill/>
              <a:ln w="9525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65" name="TextBox 15"/>
              <p:cNvSpPr txBox="1">
                <a:spLocks noChangeArrowheads="1"/>
              </p:cNvSpPr>
              <p:nvPr/>
            </p:nvSpPr>
            <p:spPr bwMode="auto">
              <a:xfrm>
                <a:off x="4486204" y="2454246"/>
                <a:ext cx="360141" cy="23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2066" name="TextBox 16"/>
              <p:cNvSpPr txBox="1">
                <a:spLocks noChangeArrowheads="1"/>
              </p:cNvSpPr>
              <p:nvPr/>
            </p:nvSpPr>
            <p:spPr bwMode="auto">
              <a:xfrm>
                <a:off x="6070822" y="2448865"/>
                <a:ext cx="360141" cy="23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2067" name="TextBox 17"/>
              <p:cNvSpPr txBox="1">
                <a:spLocks noChangeArrowheads="1"/>
              </p:cNvSpPr>
              <p:nvPr/>
            </p:nvSpPr>
            <p:spPr bwMode="auto">
              <a:xfrm>
                <a:off x="7114941" y="1654494"/>
                <a:ext cx="360141" cy="23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 bwMode="auto">
              <a:xfrm>
                <a:off x="4247538" y="1362160"/>
                <a:ext cx="360373" cy="3698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 rtl="0">
                  <a:defRPr/>
                </a:pPr>
                <a:r>
                  <a:rPr lang="en-US" dirty="0">
                    <a:solidFill>
                      <a:schemeClr val="accent3"/>
                    </a:solidFill>
                  </a:rPr>
                  <a:t>b</a:t>
                </a:r>
              </a:p>
            </p:txBody>
          </p:sp>
        </p:grpSp>
      </p:grp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04775" y="196850"/>
            <a:ext cx="3902075" cy="5968454"/>
          </a:xfrm>
          <a:prstGeom prst="rect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4099499" y="4808540"/>
            <a:ext cx="2610968" cy="1602405"/>
            <a:chOff x="4413470" y="4869160"/>
            <a:chExt cx="2528173" cy="1505336"/>
          </a:xfrm>
        </p:grpSpPr>
        <p:pic>
          <p:nvPicPr>
            <p:cNvPr id="205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94" t="2786" r="12209" b="81525"/>
            <a:stretch>
              <a:fillRect/>
            </a:stretch>
          </p:blipFill>
          <p:spPr bwMode="auto">
            <a:xfrm>
              <a:off x="4720043" y="4972911"/>
              <a:ext cx="2221600" cy="1401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7" name="TextBox 19"/>
            <p:cNvSpPr txBox="1">
              <a:spLocks noChangeArrowheads="1"/>
            </p:cNvSpPr>
            <p:nvPr/>
          </p:nvSpPr>
          <p:spPr bwMode="auto">
            <a:xfrm>
              <a:off x="4413470" y="486916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</a:t>
              </a:r>
            </a:p>
          </p:txBody>
        </p:sp>
      </p:grpSp>
      <p:sp>
        <p:nvSpPr>
          <p:cNvPr id="2055" name="Rectangle 37"/>
          <p:cNvSpPr>
            <a:spLocks noChangeArrowheads="1"/>
          </p:cNvSpPr>
          <p:nvPr/>
        </p:nvSpPr>
        <p:spPr bwMode="auto">
          <a:xfrm>
            <a:off x="6739042" y="6063679"/>
            <a:ext cx="244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Figure </a:t>
            </a:r>
            <a:r>
              <a:rPr lang="en-US" altLang="en-US" sz="1200" dirty="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2</a:t>
            </a:r>
            <a:endParaRPr lang="en-US" altLang="en-US" sz="1200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Shatil</a:t>
            </a:r>
            <a:r>
              <a:rPr lang="en-US" altLang="en-US" sz="1200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-Cohen et al</a:t>
            </a:r>
            <a:r>
              <a:rPr lang="en-US" altLang="en-US" sz="1200" smtClean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., 2014</a:t>
            </a:r>
            <a:endParaRPr lang="en-US" altLang="en-US" sz="1200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38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Faculty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Menakhem Moshelion</dc:creator>
  <cp:lastModifiedBy>moran</cp:lastModifiedBy>
  <cp:revision>26</cp:revision>
  <dcterms:created xsi:type="dcterms:W3CDTF">2013-09-17T12:05:49Z</dcterms:created>
  <dcterms:modified xsi:type="dcterms:W3CDTF">2014-02-07T11:10:03Z</dcterms:modified>
</cp:coreProperties>
</file>