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81CF"/>
    <a:srgbClr val="242DE0"/>
    <a:srgbClr val="1F53E5"/>
    <a:srgbClr val="2146AF"/>
    <a:srgbClr val="B2B8E4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8" autoAdjust="0"/>
    <p:restoredTop sz="94660"/>
  </p:normalViewPr>
  <p:slideViewPr>
    <p:cSldViewPr>
      <p:cViewPr>
        <p:scale>
          <a:sx n="200" d="100"/>
          <a:sy n="200" d="100"/>
        </p:scale>
        <p:origin x="366" y="3984"/>
      </p:cViewPr>
      <p:guideLst>
        <p:guide orient="horz" pos="4110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B7EF-9EB7-47B2-A954-716432E78016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DE708-7033-4CEB-B431-94A0A88E2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F2C-E39C-4E19-A1B5-F55AF4869D64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3CA-3877-4F79-99E3-3662CCA53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CD32-D8EE-48F8-B0EF-14E04B04D7AD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B724C-3324-40D8-B8A7-383C53FBB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35E2-49B3-4A51-8D8E-95D78AA6C978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2784-280A-4173-A18A-06E32D748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DABED-231A-47AE-AFA0-2BAC6794EB52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D2947-4D2D-451B-8260-B5261F1D3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7789-7993-44B2-A7D5-73E07AA2B806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0B78-BC89-433E-AA67-452956AFF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223AD-40E9-43BF-AB08-CB560DC2D7BF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505D-6FC3-4FD3-8709-B554ED1A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E050B-8C85-475F-B0D8-FCDB6CA4B754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0F9A-8C22-47B6-8FD0-34D68EEB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26C6-9DFC-4ED7-B108-A03B9377DF49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7577-EC94-4C66-BD37-93684A565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6684-0A56-4DA2-9D92-087EF04A2AE2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EC73F-32CE-4F86-872A-07AD6D42B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C1A6-39EF-4B82-A1A1-45764ACEE69E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D975-1988-4A8F-A781-84A9B2C4C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6D62FD-A912-48F4-9ED8-71CCD7ACA990}" type="datetimeFigureOut">
              <a:rPr lang="en-US"/>
              <a:pPr>
                <a:defRPr/>
              </a:pPr>
              <a:t>02/03/14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3085AE-6F76-4196-AE7B-A8D62005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:\Arava\jove article\061013\pic\P1012363.JPG"/>
          <p:cNvPicPr>
            <a:picLocks noChangeAspect="1" noChangeArrowheads="1"/>
          </p:cNvPicPr>
          <p:nvPr/>
        </p:nvPicPr>
        <p:blipFill>
          <a:blip r:embed="rId2" cstate="print"/>
          <a:srcRect t="18457" r="8275"/>
          <a:stretch>
            <a:fillRect/>
          </a:stretch>
        </p:blipFill>
        <p:spPr bwMode="auto">
          <a:xfrm>
            <a:off x="760215" y="563682"/>
            <a:ext cx="2147158" cy="2545081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0" r="6769" b="27311"/>
          <a:stretch/>
        </p:blipFill>
        <p:spPr bwMode="auto">
          <a:xfrm>
            <a:off x="756708" y="3142780"/>
            <a:ext cx="2150665" cy="9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3"/>
          <p:cNvSpPr txBox="1">
            <a:spLocks noChangeArrowheads="1"/>
          </p:cNvSpPr>
          <p:nvPr/>
        </p:nvSpPr>
        <p:spPr bwMode="auto">
          <a:xfrm>
            <a:off x="472877" y="476672"/>
            <a:ext cx="287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2" name="TextBox 59"/>
          <p:cNvSpPr txBox="1">
            <a:spLocks noChangeArrowheads="1"/>
          </p:cNvSpPr>
          <p:nvPr/>
        </p:nvSpPr>
        <p:spPr bwMode="auto">
          <a:xfrm>
            <a:off x="513656" y="3035056"/>
            <a:ext cx="19625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8247" y="1986533"/>
            <a:ext cx="504056" cy="229133"/>
          </a:xfrm>
          <a:prstGeom prst="rect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696319" y="2075850"/>
            <a:ext cx="360040" cy="216024"/>
          </a:xfrm>
          <a:prstGeom prst="ellipse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>
            <a:stCxn id="14" idx="4"/>
          </p:cNvCxnSpPr>
          <p:nvPr/>
        </p:nvCxnSpPr>
        <p:spPr>
          <a:xfrm>
            <a:off x="1876339" y="2291874"/>
            <a:ext cx="0" cy="731639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82893" y="3714289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886404" y="3303598"/>
            <a:ext cx="72745" cy="28803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00395" y="3076011"/>
            <a:ext cx="742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FF00"/>
                </a:solidFill>
              </a:rPr>
              <a:t>Chr</a:t>
            </a:r>
            <a:endParaRPr lang="en-US" sz="1200" dirty="0">
              <a:solidFill>
                <a:srgbClr val="FFFF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453834" y="3716596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89214" y="3386123"/>
            <a:ext cx="312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In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35234" y="3356092"/>
            <a:ext cx="4331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Out</a:t>
            </a:r>
            <a:endParaRPr lang="en-US" sz="1200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61996" y="491674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Cols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1408287" y="1390656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</a:t>
            </a:r>
            <a:endParaRPr lang="en-US" sz="1200" dirty="0"/>
          </a:p>
        </p:txBody>
      </p:sp>
      <p:sp>
        <p:nvSpPr>
          <p:cNvPr id="26" name="Right Brace 25"/>
          <p:cNvSpPr/>
          <p:nvPr/>
        </p:nvSpPr>
        <p:spPr>
          <a:xfrm>
            <a:off x="1405094" y="843683"/>
            <a:ext cx="204974" cy="457622"/>
          </a:xfrm>
          <a:prstGeom prst="rightBrace">
            <a:avLst>
              <a:gd name="adj1" fmla="val 25413"/>
              <a:gd name="adj2" fmla="val 53690"/>
            </a:avLst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0091" y="1555443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V</a:t>
            </a:r>
            <a:endParaRPr lang="en-US" sz="1200" dirty="0"/>
          </a:p>
        </p:txBody>
      </p:sp>
      <p:sp>
        <p:nvSpPr>
          <p:cNvPr id="28" name="Arc 27"/>
          <p:cNvSpPr/>
          <p:nvPr/>
        </p:nvSpPr>
        <p:spPr>
          <a:xfrm flipH="1">
            <a:off x="1269644" y="661183"/>
            <a:ext cx="954584" cy="258168"/>
          </a:xfrm>
          <a:prstGeom prst="arc">
            <a:avLst>
              <a:gd name="adj1" fmla="val 16200000"/>
              <a:gd name="adj2" fmla="val 21541655"/>
            </a:avLst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680428" flipH="1">
            <a:off x="1358133" y="763340"/>
            <a:ext cx="511392" cy="258168"/>
          </a:xfrm>
          <a:prstGeom prst="arc">
            <a:avLst>
              <a:gd name="adj1" fmla="val 16200000"/>
              <a:gd name="adj2" fmla="val 21541655"/>
            </a:avLst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696319" y="509216"/>
            <a:ext cx="39786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HS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576160" y="661616"/>
            <a:ext cx="33054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IS</a:t>
            </a:r>
            <a:endParaRPr lang="en-US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1328328" y="1529869"/>
            <a:ext cx="155066" cy="0"/>
          </a:xfrm>
          <a:prstGeom prst="straightConnector1">
            <a:avLst/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000387" y="1283762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Cm</a:t>
            </a:r>
            <a:endParaRPr lang="en-US" sz="1200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1456442" y="1787818"/>
            <a:ext cx="112774" cy="183624"/>
          </a:xfrm>
          <a:prstGeom prst="straightConnector1">
            <a:avLst/>
          </a:prstGeom>
          <a:ln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561189" y="2774710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</a:t>
            </a:r>
            <a:endParaRPr lang="en-US" sz="1200" dirty="0"/>
          </a:p>
        </p:txBody>
      </p:sp>
      <p:sp>
        <p:nvSpPr>
          <p:cNvPr id="44" name="Rectangle 43"/>
          <p:cNvSpPr/>
          <p:nvPr/>
        </p:nvSpPr>
        <p:spPr>
          <a:xfrm>
            <a:off x="5994603" y="5661248"/>
            <a:ext cx="23599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Figure</a:t>
            </a:r>
            <a:r>
              <a:rPr lang="en-US" sz="1200" dirty="0" smtClean="0">
                <a:solidFill>
                  <a:srgbClr val="FF0000"/>
                </a:solidFill>
                <a:latin typeface="Segoe Script" panose="020B0504020000000003" pitchFamily="34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1</a:t>
            </a:r>
          </a:p>
          <a:p>
            <a:r>
              <a:rPr lang="en-US" sz="1200" dirty="0" err="1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Shatil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-Cohen et al., 2014</a:t>
            </a:r>
            <a:endParaRPr lang="en-US" sz="1200" dirty="0">
              <a:latin typeface="Segoe Script" panose="020B05040200000000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48"/>
          <a:stretch/>
        </p:blipFill>
        <p:spPr bwMode="auto">
          <a:xfrm>
            <a:off x="699854" y="4195507"/>
            <a:ext cx="2145600" cy="116660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Oval 38"/>
          <p:cNvSpPr/>
          <p:nvPr/>
        </p:nvSpPr>
        <p:spPr>
          <a:xfrm>
            <a:off x="1696319" y="3544441"/>
            <a:ext cx="360040" cy="216024"/>
          </a:xfrm>
          <a:prstGeom prst="ellipse">
            <a:avLst/>
          </a:prstGeom>
          <a:noFill/>
          <a:ln w="95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9" idx="4"/>
          </p:cNvCxnSpPr>
          <p:nvPr/>
        </p:nvCxnSpPr>
        <p:spPr>
          <a:xfrm>
            <a:off x="1876339" y="3760465"/>
            <a:ext cx="0" cy="30175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87824" y="3142780"/>
            <a:ext cx="1252590" cy="9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900846" y="5661248"/>
            <a:ext cx="1624615" cy="1828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57237" y="5491042"/>
            <a:ext cx="303464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>
            <a:stCxn id="36" idx="1"/>
            <a:endCxn id="36" idx="3"/>
          </p:cNvCxnSpPr>
          <p:nvPr/>
        </p:nvCxnSpPr>
        <p:spPr>
          <a:xfrm>
            <a:off x="1557237" y="5541334"/>
            <a:ext cx="30346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507752" y="5003651"/>
            <a:ext cx="308947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610135" y="4706096"/>
            <a:ext cx="308947" cy="0"/>
          </a:xfrm>
          <a:prstGeom prst="line">
            <a:avLst/>
          </a:prstGeom>
          <a:ln w="127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521802" y="4753717"/>
            <a:ext cx="118399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519079" y="4892970"/>
            <a:ext cx="387764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1800053" y="4828778"/>
            <a:ext cx="97177" cy="5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532584" y="4828582"/>
            <a:ext cx="97177" cy="54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663049" y="4826397"/>
            <a:ext cx="91440" cy="4571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557753" y="4957835"/>
            <a:ext cx="302947" cy="184496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94766" y="4569223"/>
            <a:ext cx="1629926" cy="57310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788490" y="4754573"/>
            <a:ext cx="118399" cy="64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723571" y="4725058"/>
            <a:ext cx="100586" cy="4571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557910" y="4569221"/>
            <a:ext cx="302947" cy="18449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900157" y="5589240"/>
            <a:ext cx="1624615" cy="69627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555372" y="5683766"/>
            <a:ext cx="320040" cy="91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83568" y="4149080"/>
            <a:ext cx="2304256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30551" y="5326110"/>
            <a:ext cx="2304256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094174" y="4855341"/>
            <a:ext cx="1236041" cy="733899"/>
            <a:chOff x="1156093" y="4855341"/>
            <a:chExt cx="1236041" cy="818769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2267744" y="4858679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392134" y="4862017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1156093" y="4855341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1268578" y="4858679"/>
              <a:ext cx="0" cy="812093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1679511" y="4786577"/>
            <a:ext cx="67612" cy="802663"/>
            <a:chOff x="1741430" y="4786577"/>
            <a:chExt cx="67612" cy="875815"/>
          </a:xfrm>
        </p:grpSpPr>
        <p:cxnSp>
          <p:nvCxnSpPr>
            <p:cNvPr id="59" name="Straight Connector 58"/>
            <p:cNvCxnSpPr/>
            <p:nvPr/>
          </p:nvCxnSpPr>
          <p:spPr>
            <a:xfrm>
              <a:off x="1741430" y="4786577"/>
              <a:ext cx="5506" cy="873618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803536" y="4788774"/>
              <a:ext cx="5506" cy="873618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647006" y="4859057"/>
            <a:ext cx="126771" cy="727895"/>
            <a:chOff x="1708925" y="4859057"/>
            <a:chExt cx="126771" cy="869637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1708925" y="4859057"/>
              <a:ext cx="0" cy="868680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1835696" y="4860014"/>
              <a:ext cx="0" cy="868680"/>
            </a:xfrm>
            <a:prstGeom prst="line">
              <a:avLst/>
            </a:prstGeom>
            <a:ln w="6350">
              <a:solidFill>
                <a:srgbClr val="B2B8E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0" name="Rectangle 99"/>
          <p:cNvSpPr/>
          <p:nvPr/>
        </p:nvSpPr>
        <p:spPr>
          <a:xfrm>
            <a:off x="2823166" y="4166258"/>
            <a:ext cx="80392" cy="1211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73645" y="4214003"/>
            <a:ext cx="80392" cy="1137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/>
          <p:cNvCxnSpPr/>
          <p:nvPr/>
        </p:nvCxnSpPr>
        <p:spPr>
          <a:xfrm>
            <a:off x="1864864" y="4706096"/>
            <a:ext cx="116458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1864833" y="5006033"/>
            <a:ext cx="116458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861905" y="4751913"/>
            <a:ext cx="105156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1860102" y="4957835"/>
            <a:ext cx="1051560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77416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1649387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1685102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747586" y="5589240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1096555" y="5587863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206659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330215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2208206" y="5586952"/>
            <a:ext cx="0" cy="71004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1776158" y="5656486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1648678" y="5654865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3220609" y="5590266"/>
            <a:ext cx="237744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3821217" y="4993294"/>
            <a:ext cx="0" cy="54864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862452" y="5537372"/>
            <a:ext cx="777240" cy="3476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4055446" y="4993494"/>
            <a:ext cx="0" cy="54864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3723571" y="5444280"/>
            <a:ext cx="100586" cy="1020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1" name="Straight Arrow Connector 1030"/>
          <p:cNvCxnSpPr/>
          <p:nvPr/>
        </p:nvCxnSpPr>
        <p:spPr>
          <a:xfrm>
            <a:off x="4147357" y="4729821"/>
            <a:ext cx="0" cy="255312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>
            <a:off x="4057589" y="4987514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4055587" y="4727525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TextBox 1036"/>
          <p:cNvSpPr txBox="1"/>
          <p:nvPr/>
        </p:nvSpPr>
        <p:spPr>
          <a:xfrm rot="16200000">
            <a:off x="3962136" y="4764918"/>
            <a:ext cx="2785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47" name="Straight Connector 146"/>
          <p:cNvCxnSpPr/>
          <p:nvPr/>
        </p:nvCxnSpPr>
        <p:spPr>
          <a:xfrm>
            <a:off x="4056598" y="5551144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4056598" y="5577335"/>
            <a:ext cx="118872" cy="0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>
            <a:off x="3723571" y="5551658"/>
            <a:ext cx="329184" cy="27432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821217" y="4729821"/>
            <a:ext cx="235246" cy="26007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4017388" y="5384751"/>
            <a:ext cx="1489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>
            <a:off x="3224042" y="5658672"/>
            <a:ext cx="118872" cy="481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1439530" y="5690398"/>
            <a:ext cx="119325" cy="115984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1293531" y="5677244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a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859667" y="5675860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b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70" name="Straight Connector 169"/>
          <p:cNvCxnSpPr/>
          <p:nvPr/>
        </p:nvCxnSpPr>
        <p:spPr>
          <a:xfrm>
            <a:off x="1862451" y="5487565"/>
            <a:ext cx="777240" cy="3476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/>
          <p:cNvSpPr txBox="1"/>
          <p:nvPr/>
        </p:nvSpPr>
        <p:spPr>
          <a:xfrm rot="16200000">
            <a:off x="2380588" y="5264558"/>
            <a:ext cx="30737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4.3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2" name="Straight Arrow Connector 211"/>
          <p:cNvCxnSpPr/>
          <p:nvPr/>
        </p:nvCxnSpPr>
        <p:spPr>
          <a:xfrm flipV="1">
            <a:off x="1011959" y="5679041"/>
            <a:ext cx="123039" cy="103719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178"/>
          <p:cNvSpPr/>
          <p:nvPr/>
        </p:nvSpPr>
        <p:spPr>
          <a:xfrm>
            <a:off x="2642505" y="5589253"/>
            <a:ext cx="576072" cy="69627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/>
          <p:cNvSpPr/>
          <p:nvPr/>
        </p:nvSpPr>
        <p:spPr>
          <a:xfrm>
            <a:off x="3091351" y="5489682"/>
            <a:ext cx="128016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/>
          <p:cNvSpPr/>
          <p:nvPr/>
        </p:nvSpPr>
        <p:spPr>
          <a:xfrm>
            <a:off x="2644886" y="5489454"/>
            <a:ext cx="128016" cy="10058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/>
          <p:cNvSpPr/>
          <p:nvPr/>
        </p:nvSpPr>
        <p:spPr>
          <a:xfrm>
            <a:off x="3052394" y="5489043"/>
            <a:ext cx="36576" cy="54263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Rectangle 196"/>
          <p:cNvSpPr/>
          <p:nvPr/>
        </p:nvSpPr>
        <p:spPr>
          <a:xfrm>
            <a:off x="3054428" y="5493739"/>
            <a:ext cx="101788" cy="4571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/>
          <p:cNvSpPr/>
          <p:nvPr/>
        </p:nvSpPr>
        <p:spPr>
          <a:xfrm>
            <a:off x="2774333" y="5489043"/>
            <a:ext cx="36576" cy="54263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Rectangle 198"/>
          <p:cNvSpPr/>
          <p:nvPr/>
        </p:nvSpPr>
        <p:spPr>
          <a:xfrm>
            <a:off x="2689106" y="5493739"/>
            <a:ext cx="101788" cy="4572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/>
          <p:cNvSpPr/>
          <p:nvPr/>
        </p:nvSpPr>
        <p:spPr>
          <a:xfrm>
            <a:off x="2773561" y="5683779"/>
            <a:ext cx="320040" cy="9144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2" name="Straight Connector 201"/>
          <p:cNvCxnSpPr/>
          <p:nvPr/>
        </p:nvCxnSpPr>
        <p:spPr>
          <a:xfrm>
            <a:off x="2988462" y="5593724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2877100" y="5593724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>
            <a:off x="2963394" y="5660970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>
            <a:off x="2897203" y="5659349"/>
            <a:ext cx="0" cy="182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2642505" y="5661261"/>
            <a:ext cx="576072" cy="18288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0" name="Straight Connector 209"/>
          <p:cNvCxnSpPr/>
          <p:nvPr/>
        </p:nvCxnSpPr>
        <p:spPr>
          <a:xfrm>
            <a:off x="2899006" y="5589253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/>
          <p:nvPr/>
        </p:nvCxnSpPr>
        <p:spPr>
          <a:xfrm>
            <a:off x="2961490" y="5589253"/>
            <a:ext cx="0" cy="7315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/>
          <p:nvPr/>
        </p:nvCxnSpPr>
        <p:spPr>
          <a:xfrm flipV="1">
            <a:off x="2532469" y="5586777"/>
            <a:ext cx="109728" cy="911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>
            <a:off x="2817472" y="5488971"/>
            <a:ext cx="22860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2816201" y="5539840"/>
            <a:ext cx="22860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3100065" y="5541547"/>
            <a:ext cx="365760" cy="805"/>
          </a:xfrm>
          <a:prstGeom prst="line">
            <a:avLst/>
          </a:prstGeom>
          <a:ln w="6350">
            <a:solidFill>
              <a:srgbClr val="B2B8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59"/>
          <p:cNvSpPr txBox="1">
            <a:spLocks noChangeArrowheads="1"/>
          </p:cNvSpPr>
          <p:nvPr/>
        </p:nvSpPr>
        <p:spPr bwMode="auto">
          <a:xfrm>
            <a:off x="2915816" y="2839652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35" name="TextBox 59"/>
          <p:cNvSpPr txBox="1">
            <a:spLocks noChangeArrowheads="1"/>
          </p:cNvSpPr>
          <p:nvPr/>
        </p:nvSpPr>
        <p:spPr bwMode="auto">
          <a:xfrm>
            <a:off x="3559688" y="4079324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237" name="Straight Arrow Connector 236"/>
          <p:cNvCxnSpPr/>
          <p:nvPr/>
        </p:nvCxnSpPr>
        <p:spPr>
          <a:xfrm flipV="1">
            <a:off x="2778848" y="5688581"/>
            <a:ext cx="119325" cy="115984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Box 237"/>
          <p:cNvSpPr txBox="1"/>
          <p:nvPr/>
        </p:nvSpPr>
        <p:spPr>
          <a:xfrm>
            <a:off x="2632849" y="567542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a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2442741" y="5671531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b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40" name="Straight Arrow Connector 239"/>
          <p:cNvCxnSpPr/>
          <p:nvPr/>
        </p:nvCxnSpPr>
        <p:spPr>
          <a:xfrm flipV="1">
            <a:off x="2595033" y="5674712"/>
            <a:ext cx="123039" cy="103719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tangle 240"/>
          <p:cNvSpPr/>
          <p:nvPr/>
        </p:nvSpPr>
        <p:spPr>
          <a:xfrm>
            <a:off x="1864108" y="4572365"/>
            <a:ext cx="125694" cy="56996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/>
          <p:cNvSpPr/>
          <p:nvPr/>
        </p:nvSpPr>
        <p:spPr>
          <a:xfrm>
            <a:off x="1863381" y="5491041"/>
            <a:ext cx="125694" cy="9307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2642897" y="5491041"/>
            <a:ext cx="576072" cy="94727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TextBox 253"/>
          <p:cNvSpPr txBox="1"/>
          <p:nvPr/>
        </p:nvSpPr>
        <p:spPr>
          <a:xfrm>
            <a:off x="2743264" y="5195849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56" name="Straight Arrow Connector 255"/>
          <p:cNvCxnSpPr/>
          <p:nvPr/>
        </p:nvCxnSpPr>
        <p:spPr>
          <a:xfrm flipH="1">
            <a:off x="1934566" y="4440864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TextBox 257"/>
          <p:cNvSpPr txBox="1"/>
          <p:nvPr/>
        </p:nvSpPr>
        <p:spPr>
          <a:xfrm>
            <a:off x="1979753" y="4265464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62" name="Straight Arrow Connector 261"/>
          <p:cNvCxnSpPr/>
          <p:nvPr/>
        </p:nvCxnSpPr>
        <p:spPr>
          <a:xfrm flipH="1">
            <a:off x="1927841" y="5358444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1973028" y="5202096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66" name="TextBox 265"/>
          <p:cNvSpPr txBox="1"/>
          <p:nvPr/>
        </p:nvSpPr>
        <p:spPr>
          <a:xfrm rot="16200000">
            <a:off x="2658188" y="4631285"/>
            <a:ext cx="447184" cy="270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8.5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270" name="TextBox 269"/>
          <p:cNvSpPr txBox="1"/>
          <p:nvPr/>
        </p:nvSpPr>
        <p:spPr>
          <a:xfrm rot="16200000">
            <a:off x="2775260" y="4734800"/>
            <a:ext cx="37208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13.4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3" name="Straight Arrow Connector 272"/>
          <p:cNvCxnSpPr/>
          <p:nvPr/>
        </p:nvCxnSpPr>
        <p:spPr>
          <a:xfrm>
            <a:off x="3007961" y="4702523"/>
            <a:ext cx="0" cy="301752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/>
          <p:nvPr/>
        </p:nvCxnSpPr>
        <p:spPr>
          <a:xfrm>
            <a:off x="2893249" y="4750264"/>
            <a:ext cx="0" cy="201168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8" name="Group 277"/>
          <p:cNvGrpSpPr/>
          <p:nvPr/>
        </p:nvGrpSpPr>
        <p:grpSpPr>
          <a:xfrm rot="16200000">
            <a:off x="1517762" y="5259663"/>
            <a:ext cx="72008" cy="186481"/>
            <a:chOff x="4252169" y="5253019"/>
            <a:chExt cx="72008" cy="273404"/>
          </a:xfrm>
        </p:grpSpPr>
        <p:cxnSp>
          <p:nvCxnSpPr>
            <p:cNvPr id="279" name="Straight Arrow Connector 278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0" name="Oval 279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4112189" y="5290547"/>
            <a:ext cx="72008" cy="266375"/>
            <a:chOff x="4252169" y="5260048"/>
            <a:chExt cx="72008" cy="266375"/>
          </a:xfrm>
        </p:grpSpPr>
        <p:cxnSp>
          <p:nvCxnSpPr>
            <p:cNvPr id="282" name="Straight Arrow Connector 281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3" name="Oval 282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4" name="Group 283"/>
          <p:cNvGrpSpPr/>
          <p:nvPr/>
        </p:nvGrpSpPr>
        <p:grpSpPr>
          <a:xfrm rot="10800000">
            <a:off x="4103795" y="5575016"/>
            <a:ext cx="72008" cy="186481"/>
            <a:chOff x="4252169" y="5253019"/>
            <a:chExt cx="72008" cy="273404"/>
          </a:xfrm>
        </p:grpSpPr>
        <p:cxnSp>
          <p:nvCxnSpPr>
            <p:cNvPr id="285" name="Straight Arrow Connector 284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" name="Oval 285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3280033" y="5319125"/>
            <a:ext cx="90480" cy="268645"/>
            <a:chOff x="4252169" y="5257778"/>
            <a:chExt cx="90480" cy="268645"/>
          </a:xfrm>
        </p:grpSpPr>
        <p:cxnSp>
          <p:nvCxnSpPr>
            <p:cNvPr id="288" name="Straight Arrow Connector 287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Oval 288"/>
            <p:cNvSpPr/>
            <p:nvPr/>
          </p:nvSpPr>
          <p:spPr>
            <a:xfrm>
              <a:off x="4252169" y="5257778"/>
              <a:ext cx="90480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/>
          <p:cNvGrpSpPr/>
          <p:nvPr/>
        </p:nvGrpSpPr>
        <p:grpSpPr>
          <a:xfrm rot="10800000">
            <a:off x="3275828" y="5663361"/>
            <a:ext cx="72008" cy="186481"/>
            <a:chOff x="4252169" y="5253019"/>
            <a:chExt cx="72008" cy="273404"/>
          </a:xfrm>
        </p:grpSpPr>
        <p:cxnSp>
          <p:nvCxnSpPr>
            <p:cNvPr id="291" name="Straight Arrow Connector 290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2" name="Oval 291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6" name="TextBox 155"/>
          <p:cNvSpPr txBox="1"/>
          <p:nvPr/>
        </p:nvSpPr>
        <p:spPr>
          <a:xfrm rot="16200000">
            <a:off x="3178016" y="5371000"/>
            <a:ext cx="18023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93" name="Group 292"/>
          <p:cNvGrpSpPr/>
          <p:nvPr/>
        </p:nvGrpSpPr>
        <p:grpSpPr>
          <a:xfrm>
            <a:off x="3399817" y="5273250"/>
            <a:ext cx="72008" cy="266375"/>
            <a:chOff x="4252169" y="5260048"/>
            <a:chExt cx="72008" cy="266375"/>
          </a:xfrm>
        </p:grpSpPr>
        <p:cxnSp>
          <p:nvCxnSpPr>
            <p:cNvPr id="294" name="Straight Arrow Connector 293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Oval 294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6" name="Group 295"/>
          <p:cNvGrpSpPr/>
          <p:nvPr/>
        </p:nvGrpSpPr>
        <p:grpSpPr>
          <a:xfrm rot="10800000">
            <a:off x="3391423" y="5587863"/>
            <a:ext cx="72008" cy="186481"/>
            <a:chOff x="4252169" y="5253019"/>
            <a:chExt cx="72008" cy="273404"/>
          </a:xfrm>
        </p:grpSpPr>
        <p:cxnSp>
          <p:nvCxnSpPr>
            <p:cNvPr id="297" name="Straight Arrow Connector 296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8" name="Oval 297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2" name="TextBox 151"/>
          <p:cNvSpPr txBox="1"/>
          <p:nvPr/>
        </p:nvSpPr>
        <p:spPr>
          <a:xfrm rot="16200000">
            <a:off x="3231103" y="5305464"/>
            <a:ext cx="3034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2.3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299" name="Group 298"/>
          <p:cNvGrpSpPr/>
          <p:nvPr/>
        </p:nvGrpSpPr>
        <p:grpSpPr>
          <a:xfrm>
            <a:off x="2551329" y="5228372"/>
            <a:ext cx="72008" cy="266375"/>
            <a:chOff x="4252169" y="5260048"/>
            <a:chExt cx="72008" cy="266375"/>
          </a:xfrm>
        </p:grpSpPr>
        <p:cxnSp>
          <p:nvCxnSpPr>
            <p:cNvPr id="300" name="Straight Arrow Connector 299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1" name="Oval 300"/>
            <p:cNvSpPr/>
            <p:nvPr/>
          </p:nvSpPr>
          <p:spPr>
            <a:xfrm>
              <a:off x="4252169" y="5260048"/>
              <a:ext cx="72008" cy="87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2" name="Group 301"/>
          <p:cNvGrpSpPr/>
          <p:nvPr/>
        </p:nvGrpSpPr>
        <p:grpSpPr>
          <a:xfrm rot="10800000">
            <a:off x="2542935" y="5586728"/>
            <a:ext cx="72008" cy="186481"/>
            <a:chOff x="4252169" y="5253019"/>
            <a:chExt cx="72008" cy="273404"/>
          </a:xfrm>
        </p:grpSpPr>
        <p:cxnSp>
          <p:nvCxnSpPr>
            <p:cNvPr id="303" name="Straight Arrow Connector 302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4" name="Oval 303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5" name="Group 304"/>
          <p:cNvGrpSpPr/>
          <p:nvPr/>
        </p:nvGrpSpPr>
        <p:grpSpPr>
          <a:xfrm rot="5400000">
            <a:off x="1827900" y="5269092"/>
            <a:ext cx="72008" cy="186481"/>
            <a:chOff x="4252169" y="5253019"/>
            <a:chExt cx="72008" cy="273404"/>
          </a:xfrm>
        </p:grpSpPr>
        <p:cxnSp>
          <p:nvCxnSpPr>
            <p:cNvPr id="306" name="Straight Arrow Connector 305"/>
            <p:cNvCxnSpPr/>
            <p:nvPr/>
          </p:nvCxnSpPr>
          <p:spPr>
            <a:xfrm>
              <a:off x="4283968" y="5271111"/>
              <a:ext cx="0" cy="255312"/>
            </a:xfrm>
            <a:prstGeom prst="straightConnector1">
              <a:avLst/>
            </a:prstGeom>
            <a:ln w="6350">
              <a:solidFill>
                <a:srgbClr val="7781CF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" name="Oval 306"/>
            <p:cNvSpPr/>
            <p:nvPr/>
          </p:nvSpPr>
          <p:spPr>
            <a:xfrm>
              <a:off x="4252169" y="5253019"/>
              <a:ext cx="72008" cy="1571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1" name="TextBox 170"/>
          <p:cNvSpPr txBox="1"/>
          <p:nvPr/>
        </p:nvSpPr>
        <p:spPr>
          <a:xfrm>
            <a:off x="3808402" y="5002618"/>
            <a:ext cx="2785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14</a:t>
            </a:r>
            <a:endParaRPr lang="en-US" sz="600" b="1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72" name="Straight Arrow Connector 171"/>
          <p:cNvCxnSpPr/>
          <p:nvPr/>
        </p:nvCxnSpPr>
        <p:spPr>
          <a:xfrm flipH="1">
            <a:off x="3813109" y="5137533"/>
            <a:ext cx="244480" cy="0"/>
          </a:xfrm>
          <a:prstGeom prst="straightConnector1">
            <a:avLst/>
          </a:prstGeom>
          <a:ln w="6350">
            <a:solidFill>
              <a:srgbClr val="7781CF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61471" y="4184493"/>
            <a:ext cx="2807180" cy="18278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 flipH="1">
            <a:off x="3647582" y="4436409"/>
            <a:ext cx="592831" cy="15759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59"/>
          <p:cNvSpPr txBox="1">
            <a:spLocks noChangeArrowheads="1"/>
          </p:cNvSpPr>
          <p:nvPr/>
        </p:nvSpPr>
        <p:spPr bwMode="auto">
          <a:xfrm>
            <a:off x="472183" y="4068109"/>
            <a:ext cx="2873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8" name="Rectangle 177"/>
          <p:cNvSpPr/>
          <p:nvPr/>
        </p:nvSpPr>
        <p:spPr>
          <a:xfrm>
            <a:off x="2391415" y="4566839"/>
            <a:ext cx="125694" cy="569966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/>
          <p:cNvSpPr/>
          <p:nvPr/>
        </p:nvSpPr>
        <p:spPr>
          <a:xfrm>
            <a:off x="2442047" y="4840019"/>
            <a:ext cx="27432" cy="27432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5" name="Straight Arrow Connector 184"/>
          <p:cNvCxnSpPr/>
          <p:nvPr/>
        </p:nvCxnSpPr>
        <p:spPr>
          <a:xfrm flipH="1">
            <a:off x="2476671" y="4508742"/>
            <a:ext cx="236638" cy="32560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>
            <a:off x="2330215" y="4849256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H="1">
            <a:off x="2334989" y="4869160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TextBox 189"/>
          <p:cNvSpPr txBox="1"/>
          <p:nvPr/>
        </p:nvSpPr>
        <p:spPr>
          <a:xfrm>
            <a:off x="2665524" y="433490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sp>
        <p:nvSpPr>
          <p:cNvPr id="191" name="Oval 190"/>
          <p:cNvSpPr/>
          <p:nvPr/>
        </p:nvSpPr>
        <p:spPr>
          <a:xfrm>
            <a:off x="2915816" y="5608292"/>
            <a:ext cx="27432" cy="27432"/>
          </a:xfrm>
          <a:prstGeom prst="ellipse">
            <a:avLst/>
          </a:prstGeom>
          <a:noFill/>
          <a:ln w="952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2" name="Straight Connector 191"/>
          <p:cNvCxnSpPr/>
          <p:nvPr/>
        </p:nvCxnSpPr>
        <p:spPr>
          <a:xfrm flipH="1">
            <a:off x="2330226" y="5612766"/>
            <a:ext cx="108315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H="1">
            <a:off x="2334999" y="5632670"/>
            <a:ext cx="13716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2396741" y="5496167"/>
            <a:ext cx="125694" cy="93073"/>
          </a:xfrm>
          <a:prstGeom prst="rect">
            <a:avLst/>
          </a:prstGeom>
          <a:noFill/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5" name="Straight Connector 194"/>
          <p:cNvCxnSpPr/>
          <p:nvPr/>
        </p:nvCxnSpPr>
        <p:spPr>
          <a:xfrm>
            <a:off x="2474242" y="5498180"/>
            <a:ext cx="0" cy="15544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2455190" y="549818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2944394" y="550580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2925342" y="5498180"/>
            <a:ext cx="0" cy="11887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2423901" y="5351420"/>
            <a:ext cx="43086" cy="136543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TextBox 212"/>
          <p:cNvSpPr txBox="1"/>
          <p:nvPr/>
        </p:nvSpPr>
        <p:spPr>
          <a:xfrm>
            <a:off x="2277270" y="5204613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d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4" name="Straight Arrow Connector 213"/>
          <p:cNvCxnSpPr/>
          <p:nvPr/>
        </p:nvCxnSpPr>
        <p:spPr>
          <a:xfrm flipH="1">
            <a:off x="3016965" y="5365933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>
            <a:off x="2891782" y="5358927"/>
            <a:ext cx="43086" cy="136543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TextBox 216"/>
          <p:cNvSpPr txBox="1"/>
          <p:nvPr/>
        </p:nvSpPr>
        <p:spPr>
          <a:xfrm>
            <a:off x="3058705" y="5191847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9" name="Straight Arrow Connector 218"/>
          <p:cNvCxnSpPr/>
          <p:nvPr/>
        </p:nvCxnSpPr>
        <p:spPr>
          <a:xfrm flipH="1">
            <a:off x="2452697" y="4439918"/>
            <a:ext cx="110471" cy="135756"/>
          </a:xfrm>
          <a:prstGeom prst="straightConnector1">
            <a:avLst/>
          </a:prstGeom>
          <a:ln>
            <a:solidFill>
              <a:srgbClr val="7781C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2497884" y="4264518"/>
            <a:ext cx="1489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242DE0"/>
                </a:solidFill>
                <a:latin typeface="Arial Narrow" panose="020B0606020202030204" pitchFamily="34" charset="0"/>
              </a:rPr>
              <a:t>c</a:t>
            </a:r>
            <a:endParaRPr lang="en-US" sz="1000" dirty="0">
              <a:solidFill>
                <a:srgbClr val="242DE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15" name="Straight Arrow Connector 214"/>
          <p:cNvCxnSpPr/>
          <p:nvPr/>
        </p:nvCxnSpPr>
        <p:spPr>
          <a:xfrm>
            <a:off x="3163453" y="3716596"/>
            <a:ext cx="1556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 flipH="1">
            <a:off x="3427960" y="3285267"/>
            <a:ext cx="3672" cy="108531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807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9695</TotalTime>
  <Words>41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moshelion-lab</dc:creator>
  <cp:lastModifiedBy>moran</cp:lastModifiedBy>
  <cp:revision>254</cp:revision>
  <dcterms:created xsi:type="dcterms:W3CDTF">2013-06-26T06:17:11Z</dcterms:created>
  <dcterms:modified xsi:type="dcterms:W3CDTF">2014-02-03T17:25:24Z</dcterms:modified>
</cp:coreProperties>
</file>