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7" autoAdjust="0"/>
    <p:restoredTop sz="94660"/>
  </p:normalViewPr>
  <p:slideViewPr>
    <p:cSldViewPr>
      <p:cViewPr>
        <p:scale>
          <a:sx n="100" d="100"/>
          <a:sy n="100" d="100"/>
        </p:scale>
        <p:origin x="510" y="582"/>
      </p:cViewPr>
      <p:guideLst>
        <p:guide orient="horz" pos="4110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B7EF-9EB7-47B2-A954-716432E78016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708-7033-4CEB-B431-94A0A88E2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F2C-E39C-4E19-A1B5-F55AF4869D64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A3CA-3877-4F79-99E3-3662CCA5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CD32-D8EE-48F8-B0EF-14E04B04D7AD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724C-3324-40D8-B8A7-383C53FB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35E2-49B3-4A51-8D8E-95D78AA6C978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2784-280A-4173-A18A-06E32D74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ABED-231A-47AE-AFA0-2BAC6794EB52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2947-4D2D-451B-8260-B5261F1D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7789-7993-44B2-A7D5-73E07AA2B806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0B78-BC89-433E-AA67-452956AF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23AD-40E9-43BF-AB08-CB560DC2D7BF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505D-6FC3-4FD3-8709-B554ED1A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050B-8C85-475F-B0D8-FCDB6CA4B754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0F9A-8C22-47B6-8FD0-34D68EEB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26C6-9DFC-4ED7-B108-A03B9377DF49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577-EC94-4C66-BD37-93684A56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6684-0A56-4DA2-9D92-087EF04A2AE2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C73F-32CE-4F86-872A-07AD6D42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C1A6-39EF-4B82-A1A1-45764ACEE69E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D975-1988-4A8F-A781-84A9B2C4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D62FD-A912-48F4-9ED8-71CCD7ACA990}" type="datetimeFigureOut">
              <a:rPr lang="en-US"/>
              <a:pPr>
                <a:defRPr/>
              </a:pPr>
              <a:t>07/07/14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3085AE-6F76-4196-AE7B-A8D62005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2"/>
          <p:cNvPicPr preferRelativeResize="0">
            <a:picLocks noChangeAspect="1" noChangeArrowheads="1"/>
          </p:cNvPicPr>
          <p:nvPr/>
        </p:nvPicPr>
        <p:blipFill rotWithShape="1">
          <a:blip r:embed="rId2" cstate="print"/>
          <a:srcRect l="1881" r="-1" b="4365"/>
          <a:stretch/>
        </p:blipFill>
        <p:spPr bwMode="auto">
          <a:xfrm>
            <a:off x="2245060" y="2498834"/>
            <a:ext cx="2329594" cy="164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2656" t="22749" r="22542" b="43138"/>
          <a:stretch>
            <a:fillRect/>
          </a:stretch>
        </p:blipFill>
        <p:spPr bwMode="auto">
          <a:xfrm>
            <a:off x="4618038" y="2496492"/>
            <a:ext cx="23304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92143" y="2161664"/>
            <a:ext cx="401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Arabidopsis mesophyll protoplasts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moshelion-lab</dc:creator>
  <cp:lastModifiedBy>moran</cp:lastModifiedBy>
  <cp:revision>196</cp:revision>
  <dcterms:created xsi:type="dcterms:W3CDTF">2013-06-26T06:17:11Z</dcterms:created>
  <dcterms:modified xsi:type="dcterms:W3CDTF">2014-07-07T12:21:42Z</dcterms:modified>
</cp:coreProperties>
</file>