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59" r:id="rId7"/>
    <p:sldId id="260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630" y="-108"/>
      </p:cViewPr>
      <p:guideLst>
        <p:guide orient="horz" pos="2160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OSHELION-LAB9\moshelion-public\Arava\jove%20article\12%2024%20graph%20resul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gri-public-w.agri.huji.ac.il\public\arava%20for%20nava\bath%20wash%20calibration\excel%20file%2015.8.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08124000194318E-2"/>
          <c:y val="3.3304469459801506E-2"/>
          <c:w val="0.88498375199961143"/>
          <c:h val="0.886764803836675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'result new (2)'!$D$5</c:f>
              <c:strCache>
                <c:ptCount val="1"/>
                <c:pt idx="0">
                  <c:v>1:2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'result new (2)'!$A$6:$A$95</c:f>
              <c:numCache>
                <c:formatCode>General</c:formatCode>
                <c:ptCount val="9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'result new (2)'!$D$6:$D$95</c:f>
              <c:numCache>
                <c:formatCode>General</c:formatCode>
                <c:ptCount val="90"/>
                <c:pt idx="0">
                  <c:v>99.718473637498448</c:v>
                </c:pt>
                <c:pt idx="1">
                  <c:v>99.950695372270303</c:v>
                </c:pt>
                <c:pt idx="2">
                  <c:v>100.0167291584974</c:v>
                </c:pt>
                <c:pt idx="3">
                  <c:v>99.98306563681129</c:v>
                </c:pt>
                <c:pt idx="4">
                  <c:v>99.970699672957267</c:v>
                </c:pt>
                <c:pt idx="5">
                  <c:v>100.00280410894848</c:v>
                </c:pt>
                <c:pt idx="6">
                  <c:v>99.96159725348835</c:v>
                </c:pt>
                <c:pt idx="7">
                  <c:v>99.9766793587644</c:v>
                </c:pt>
                <c:pt idx="8">
                  <c:v>99.999312612519219</c:v>
                </c:pt>
                <c:pt idx="9">
                  <c:v>100.07188662415179</c:v>
                </c:pt>
                <c:pt idx="10">
                  <c:v>100.02539978437346</c:v>
                </c:pt>
                <c:pt idx="11">
                  <c:v>100.02879364860749</c:v>
                </c:pt>
                <c:pt idx="12">
                  <c:v>100.01412441837701</c:v>
                </c:pt>
                <c:pt idx="13">
                  <c:v>100.02173181017238</c:v>
                </c:pt>
                <c:pt idx="14">
                  <c:v>100.00344574924436</c:v>
                </c:pt>
                <c:pt idx="15">
                  <c:v>100.05822112694948</c:v>
                </c:pt>
                <c:pt idx="16">
                  <c:v>100.02184231022451</c:v>
                </c:pt>
                <c:pt idx="17">
                  <c:v>100.04095081054471</c:v>
                </c:pt>
                <c:pt idx="18">
                  <c:v>100.02151366778052</c:v>
                </c:pt>
                <c:pt idx="19">
                  <c:v>100.06074066750071</c:v>
                </c:pt>
                <c:pt idx="20">
                  <c:v>100.09167080308865</c:v>
                </c:pt>
                <c:pt idx="21">
                  <c:v>99.986064955875406</c:v>
                </c:pt>
                <c:pt idx="22">
                  <c:v>100.02223287117731</c:v>
                </c:pt>
                <c:pt idx="23">
                  <c:v>100.05188317886748</c:v>
                </c:pt>
                <c:pt idx="24">
                  <c:v>100.06728716235831</c:v>
                </c:pt>
                <c:pt idx="25">
                  <c:v>100.1209675088236</c:v>
                </c:pt>
                <c:pt idx="26">
                  <c:v>100.12061904058351</c:v>
                </c:pt>
                <c:pt idx="27">
                  <c:v>100.14446280591727</c:v>
                </c:pt>
                <c:pt idx="28">
                  <c:v>100.14743713926605</c:v>
                </c:pt>
                <c:pt idx="29">
                  <c:v>100.09962788560064</c:v>
                </c:pt>
                <c:pt idx="30">
                  <c:v>100.15071547337898</c:v>
                </c:pt>
                <c:pt idx="31">
                  <c:v>100.15464509300206</c:v>
                </c:pt>
                <c:pt idx="32">
                  <c:v>100.18306460110696</c:v>
                </c:pt>
                <c:pt idx="33">
                  <c:v>100.15851416337048</c:v>
                </c:pt>
                <c:pt idx="34">
                  <c:v>100.24516876416236</c:v>
                </c:pt>
                <c:pt idx="35">
                  <c:v>100.37143295801133</c:v>
                </c:pt>
                <c:pt idx="36">
                  <c:v>100.43938110241791</c:v>
                </c:pt>
                <c:pt idx="37">
                  <c:v>100.5334437581391</c:v>
                </c:pt>
                <c:pt idx="38">
                  <c:v>100.6249294855636</c:v>
                </c:pt>
                <c:pt idx="39">
                  <c:v>100.77769194590745</c:v>
                </c:pt>
                <c:pt idx="40">
                  <c:v>100.92651397150382</c:v>
                </c:pt>
                <c:pt idx="41">
                  <c:v>101.07359931685785</c:v>
                </c:pt>
                <c:pt idx="42">
                  <c:v>101.24121575652266</c:v>
                </c:pt>
                <c:pt idx="43">
                  <c:v>101.44726166505987</c:v>
                </c:pt>
                <c:pt idx="44">
                  <c:v>101.70879009164788</c:v>
                </c:pt>
                <c:pt idx="45">
                  <c:v>102.02180249061145</c:v>
                </c:pt>
                <c:pt idx="46">
                  <c:v>102.30734764680408</c:v>
                </c:pt>
                <c:pt idx="47">
                  <c:v>102.56696119626065</c:v>
                </c:pt>
                <c:pt idx="48">
                  <c:v>102.78152661957073</c:v>
                </c:pt>
                <c:pt idx="49">
                  <c:v>103.11734942424584</c:v>
                </c:pt>
                <c:pt idx="50">
                  <c:v>103.3756718924399</c:v>
                </c:pt>
                <c:pt idx="51">
                  <c:v>103.70312979570301</c:v>
                </c:pt>
                <c:pt idx="52">
                  <c:v>103.92127920428129</c:v>
                </c:pt>
                <c:pt idx="53">
                  <c:v>104.18242244144938</c:v>
                </c:pt>
                <c:pt idx="54">
                  <c:v>104.37623012033028</c:v>
                </c:pt>
                <c:pt idx="55">
                  <c:v>104.60643730422748</c:v>
                </c:pt>
                <c:pt idx="56">
                  <c:v>104.77195887506645</c:v>
                </c:pt>
                <c:pt idx="57">
                  <c:v>105.1607832155584</c:v>
                </c:pt>
                <c:pt idx="58">
                  <c:v>105.32028958741654</c:v>
                </c:pt>
                <c:pt idx="59">
                  <c:v>105.59602548158976</c:v>
                </c:pt>
                <c:pt idx="60">
                  <c:v>105.75369492156059</c:v>
                </c:pt>
                <c:pt idx="61">
                  <c:v>105.97572842230831</c:v>
                </c:pt>
                <c:pt idx="62">
                  <c:v>106.15111410167782</c:v>
                </c:pt>
                <c:pt idx="63">
                  <c:v>106.28027426456948</c:v>
                </c:pt>
                <c:pt idx="64">
                  <c:v>106.46664478388568</c:v>
                </c:pt>
                <c:pt idx="65">
                  <c:v>106.68492123022328</c:v>
                </c:pt>
                <c:pt idx="66">
                  <c:v>106.81418202439853</c:v>
                </c:pt>
                <c:pt idx="67">
                  <c:v>106.93182254455866</c:v>
                </c:pt>
                <c:pt idx="68">
                  <c:v>107.08894225439641</c:v>
                </c:pt>
                <c:pt idx="69">
                  <c:v>107.20071844838584</c:v>
                </c:pt>
                <c:pt idx="70">
                  <c:v>107.34230919065068</c:v>
                </c:pt>
                <c:pt idx="71">
                  <c:v>107.17840262053019</c:v>
                </c:pt>
                <c:pt idx="72">
                  <c:v>107.08715758678311</c:v>
                </c:pt>
                <c:pt idx="73">
                  <c:v>107.11939300183722</c:v>
                </c:pt>
                <c:pt idx="74">
                  <c:v>107.19977821739955</c:v>
                </c:pt>
                <c:pt idx="75">
                  <c:v>106.49726084376736</c:v>
                </c:pt>
                <c:pt idx="76">
                  <c:v>106.50718927881672</c:v>
                </c:pt>
                <c:pt idx="77">
                  <c:v>106.20628338141343</c:v>
                </c:pt>
                <c:pt idx="78">
                  <c:v>105.83956210615369</c:v>
                </c:pt>
                <c:pt idx="79">
                  <c:v>105.83698562383695</c:v>
                </c:pt>
                <c:pt idx="80">
                  <c:v>104.96123716269338</c:v>
                </c:pt>
                <c:pt idx="81">
                  <c:v>105.25320961343729</c:v>
                </c:pt>
                <c:pt idx="82">
                  <c:v>104.9755374134734</c:v>
                </c:pt>
                <c:pt idx="83">
                  <c:v>104.99269113873891</c:v>
                </c:pt>
                <c:pt idx="84">
                  <c:v>104.81666117492045</c:v>
                </c:pt>
                <c:pt idx="85">
                  <c:v>105.13776114190753</c:v>
                </c:pt>
                <c:pt idx="86">
                  <c:v>104.99951689054981</c:v>
                </c:pt>
                <c:pt idx="87">
                  <c:v>105.06592908913348</c:v>
                </c:pt>
                <c:pt idx="88">
                  <c:v>105.06623858458656</c:v>
                </c:pt>
                <c:pt idx="89">
                  <c:v>105.12671689130353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63136"/>
        <c:axId val="57186560"/>
      </c:scatterChart>
      <c:valAx>
        <c:axId val="57163136"/>
        <c:scaling>
          <c:orientation val="minMax"/>
          <c:max val="61"/>
          <c:min val="2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57186560"/>
        <c:crosses val="autoZero"/>
        <c:crossBetween val="midCat"/>
        <c:majorUnit val="15"/>
      </c:valAx>
      <c:valAx>
        <c:axId val="57186560"/>
        <c:scaling>
          <c:orientation val="minMax"/>
          <c:max val="110"/>
          <c:min val="99.95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57163136"/>
        <c:crosses val="autoZero"/>
        <c:crossBetween val="midCat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>
              <a:solidFill>
                <a:schemeClr val="tx1"/>
              </a:solidFill>
              <a:round/>
            </a:ln>
          </c:spPr>
          <c:marker>
            <c:symbol val="none"/>
          </c:marker>
          <c:xVal>
            <c:numRef>
              <c:f>'[excel file 15.8.11.xls]Sheet4'!$E$1:$E$1001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'[excel file 15.8.11.xls]Sheet4'!$F$1:$F$1001</c:f>
              <c:numCache>
                <c:formatCode>General</c:formatCode>
                <c:ptCount val="1001"/>
                <c:pt idx="0">
                  <c:v>139.27272727272728</c:v>
                </c:pt>
                <c:pt idx="1">
                  <c:v>137.81818181818181</c:v>
                </c:pt>
                <c:pt idx="2">
                  <c:v>138.18181818181819</c:v>
                </c:pt>
                <c:pt idx="3">
                  <c:v>137.81818181818181</c:v>
                </c:pt>
                <c:pt idx="4">
                  <c:v>137.81818181818181</c:v>
                </c:pt>
                <c:pt idx="5">
                  <c:v>139.18181818181819</c:v>
                </c:pt>
                <c:pt idx="6">
                  <c:v>138.54545454545453</c:v>
                </c:pt>
                <c:pt idx="7">
                  <c:v>137.72727272727272</c:v>
                </c:pt>
                <c:pt idx="8">
                  <c:v>138.6363636363636</c:v>
                </c:pt>
                <c:pt idx="9">
                  <c:v>137.6363636363636</c:v>
                </c:pt>
                <c:pt idx="10">
                  <c:v>137.72727272727272</c:v>
                </c:pt>
                <c:pt idx="11">
                  <c:v>135.54545454545453</c:v>
                </c:pt>
                <c:pt idx="12">
                  <c:v>136.18181818181819</c:v>
                </c:pt>
                <c:pt idx="13">
                  <c:v>136.81818181818181</c:v>
                </c:pt>
                <c:pt idx="14">
                  <c:v>136.81818181818181</c:v>
                </c:pt>
                <c:pt idx="15">
                  <c:v>136.81818181818181</c:v>
                </c:pt>
                <c:pt idx="16">
                  <c:v>136.90909090909091</c:v>
                </c:pt>
                <c:pt idx="17">
                  <c:v>135.90909090909091</c:v>
                </c:pt>
                <c:pt idx="18">
                  <c:v>136.72727272727272</c:v>
                </c:pt>
                <c:pt idx="19">
                  <c:v>138.90909090909091</c:v>
                </c:pt>
                <c:pt idx="20">
                  <c:v>136.18181818181819</c:v>
                </c:pt>
                <c:pt idx="21">
                  <c:v>136.09090909090909</c:v>
                </c:pt>
                <c:pt idx="22">
                  <c:v>136.09090909090909</c:v>
                </c:pt>
                <c:pt idx="23">
                  <c:v>138.09090909090909</c:v>
                </c:pt>
                <c:pt idx="24">
                  <c:v>135.54545454545453</c:v>
                </c:pt>
                <c:pt idx="25">
                  <c:v>137.54545454545453</c:v>
                </c:pt>
                <c:pt idx="26">
                  <c:v>138</c:v>
                </c:pt>
                <c:pt idx="27">
                  <c:v>136.6363636363636</c:v>
                </c:pt>
                <c:pt idx="28">
                  <c:v>137.09090909090909</c:v>
                </c:pt>
                <c:pt idx="29">
                  <c:v>137.09090909090909</c:v>
                </c:pt>
                <c:pt idx="30">
                  <c:v>137</c:v>
                </c:pt>
                <c:pt idx="31">
                  <c:v>137.81818181818181</c:v>
                </c:pt>
                <c:pt idx="32">
                  <c:v>136.27272727272728</c:v>
                </c:pt>
                <c:pt idx="33">
                  <c:v>138.09090909090909</c:v>
                </c:pt>
                <c:pt idx="34">
                  <c:v>136.54545454545453</c:v>
                </c:pt>
                <c:pt idx="35">
                  <c:v>137.45454545454544</c:v>
                </c:pt>
                <c:pt idx="36">
                  <c:v>137.54545454545453</c:v>
                </c:pt>
                <c:pt idx="37">
                  <c:v>136.90909090909091</c:v>
                </c:pt>
                <c:pt idx="38">
                  <c:v>138.18181818181819</c:v>
                </c:pt>
                <c:pt idx="39">
                  <c:v>137.09090909090909</c:v>
                </c:pt>
                <c:pt idx="40">
                  <c:v>136.90909090909091</c:v>
                </c:pt>
                <c:pt idx="41">
                  <c:v>137.18181818181819</c:v>
                </c:pt>
                <c:pt idx="42">
                  <c:v>136.54545454545453</c:v>
                </c:pt>
                <c:pt idx="43">
                  <c:v>135.81818181818181</c:v>
                </c:pt>
                <c:pt idx="44">
                  <c:v>135.81818181818181</c:v>
                </c:pt>
                <c:pt idx="45">
                  <c:v>137.54545454545453</c:v>
                </c:pt>
                <c:pt idx="46">
                  <c:v>136.3636363636364</c:v>
                </c:pt>
                <c:pt idx="47">
                  <c:v>136.6363636363636</c:v>
                </c:pt>
                <c:pt idx="48">
                  <c:v>137.90909090909091</c:v>
                </c:pt>
                <c:pt idx="49">
                  <c:v>136.81818181818181</c:v>
                </c:pt>
                <c:pt idx="50">
                  <c:v>137.90909090909091</c:v>
                </c:pt>
                <c:pt idx="51">
                  <c:v>136.54545454545453</c:v>
                </c:pt>
                <c:pt idx="52">
                  <c:v>136.45454545454544</c:v>
                </c:pt>
                <c:pt idx="53">
                  <c:v>137.81818181818181</c:v>
                </c:pt>
                <c:pt idx="54">
                  <c:v>136.6363636363636</c:v>
                </c:pt>
                <c:pt idx="55">
                  <c:v>136.72727272727272</c:v>
                </c:pt>
                <c:pt idx="56">
                  <c:v>138</c:v>
                </c:pt>
                <c:pt idx="57">
                  <c:v>137.18181818181819</c:v>
                </c:pt>
                <c:pt idx="58">
                  <c:v>138.09090909090909</c:v>
                </c:pt>
                <c:pt idx="59">
                  <c:v>136.6363636363636</c:v>
                </c:pt>
                <c:pt idx="60">
                  <c:v>137.09090909090909</c:v>
                </c:pt>
                <c:pt idx="61">
                  <c:v>137.45454545454544</c:v>
                </c:pt>
                <c:pt idx="62">
                  <c:v>135.45454545454544</c:v>
                </c:pt>
                <c:pt idx="63">
                  <c:v>137.54545454545453</c:v>
                </c:pt>
                <c:pt idx="64">
                  <c:v>136</c:v>
                </c:pt>
                <c:pt idx="65">
                  <c:v>138.18181818181819</c:v>
                </c:pt>
                <c:pt idx="66">
                  <c:v>136.45454545454544</c:v>
                </c:pt>
                <c:pt idx="67">
                  <c:v>138.27272727272728</c:v>
                </c:pt>
                <c:pt idx="68">
                  <c:v>137.09090909090909</c:v>
                </c:pt>
                <c:pt idx="69">
                  <c:v>137.09090909090909</c:v>
                </c:pt>
                <c:pt idx="70">
                  <c:v>138.09090909090909</c:v>
                </c:pt>
                <c:pt idx="71">
                  <c:v>136.81818181818181</c:v>
                </c:pt>
                <c:pt idx="72">
                  <c:v>136.45454545454544</c:v>
                </c:pt>
                <c:pt idx="73">
                  <c:v>137.18181818181819</c:v>
                </c:pt>
                <c:pt idx="74">
                  <c:v>136.81818181818181</c:v>
                </c:pt>
                <c:pt idx="75">
                  <c:v>135</c:v>
                </c:pt>
                <c:pt idx="76">
                  <c:v>137.18181818181819</c:v>
                </c:pt>
                <c:pt idx="77">
                  <c:v>137.72727272727272</c:v>
                </c:pt>
                <c:pt idx="78">
                  <c:v>137.27272727272728</c:v>
                </c:pt>
                <c:pt idx="79">
                  <c:v>136.09090909090909</c:v>
                </c:pt>
                <c:pt idx="80">
                  <c:v>136.45454545454544</c:v>
                </c:pt>
                <c:pt idx="81">
                  <c:v>136</c:v>
                </c:pt>
                <c:pt idx="82">
                  <c:v>135.54545454545453</c:v>
                </c:pt>
                <c:pt idx="83">
                  <c:v>137.54545454545453</c:v>
                </c:pt>
                <c:pt idx="84">
                  <c:v>135.09090909090909</c:v>
                </c:pt>
                <c:pt idx="85">
                  <c:v>135.18181818181819</c:v>
                </c:pt>
                <c:pt idx="86">
                  <c:v>135.3636363636364</c:v>
                </c:pt>
                <c:pt idx="87">
                  <c:v>135.81818181818181</c:v>
                </c:pt>
                <c:pt idx="88">
                  <c:v>135.6363636363636</c:v>
                </c:pt>
                <c:pt idx="89">
                  <c:v>135.81818181818181</c:v>
                </c:pt>
                <c:pt idx="90">
                  <c:v>137.54545454545453</c:v>
                </c:pt>
                <c:pt idx="91">
                  <c:v>137</c:v>
                </c:pt>
                <c:pt idx="92">
                  <c:v>135.90909090909091</c:v>
                </c:pt>
                <c:pt idx="93">
                  <c:v>136.72727272727272</c:v>
                </c:pt>
                <c:pt idx="94">
                  <c:v>137.90909090909091</c:v>
                </c:pt>
                <c:pt idx="95">
                  <c:v>136.3636363636364</c:v>
                </c:pt>
                <c:pt idx="96">
                  <c:v>136.90909090909091</c:v>
                </c:pt>
                <c:pt idx="97">
                  <c:v>137.6363636363636</c:v>
                </c:pt>
                <c:pt idx="98">
                  <c:v>137</c:v>
                </c:pt>
                <c:pt idx="99">
                  <c:v>136</c:v>
                </c:pt>
                <c:pt idx="100">
                  <c:v>136.27272727272728</c:v>
                </c:pt>
                <c:pt idx="101">
                  <c:v>136.27272727272728</c:v>
                </c:pt>
                <c:pt idx="102">
                  <c:v>137.54545454545453</c:v>
                </c:pt>
                <c:pt idx="103">
                  <c:v>136.45454545454544</c:v>
                </c:pt>
                <c:pt idx="104">
                  <c:v>134.90909090909091</c:v>
                </c:pt>
                <c:pt idx="105">
                  <c:v>136.09090909090909</c:v>
                </c:pt>
                <c:pt idx="106">
                  <c:v>136.81818181818181</c:v>
                </c:pt>
                <c:pt idx="107">
                  <c:v>136.72727272727272</c:v>
                </c:pt>
                <c:pt idx="108">
                  <c:v>136.54545454545453</c:v>
                </c:pt>
                <c:pt idx="109">
                  <c:v>136.81818181818181</c:v>
                </c:pt>
                <c:pt idx="110">
                  <c:v>137.3636363636364</c:v>
                </c:pt>
                <c:pt idx="111">
                  <c:v>137.18181818181819</c:v>
                </c:pt>
                <c:pt idx="112">
                  <c:v>136.09090909090909</c:v>
                </c:pt>
                <c:pt idx="113">
                  <c:v>136.3636363636364</c:v>
                </c:pt>
                <c:pt idx="114">
                  <c:v>136</c:v>
                </c:pt>
                <c:pt idx="115">
                  <c:v>137.54545454545453</c:v>
                </c:pt>
                <c:pt idx="116">
                  <c:v>137.27272727272728</c:v>
                </c:pt>
                <c:pt idx="117">
                  <c:v>136.54545454545453</c:v>
                </c:pt>
                <c:pt idx="118">
                  <c:v>136.54545454545453</c:v>
                </c:pt>
                <c:pt idx="119">
                  <c:v>137.72727272727272</c:v>
                </c:pt>
                <c:pt idx="120">
                  <c:v>136.72727272727272</c:v>
                </c:pt>
                <c:pt idx="121">
                  <c:v>135.54545454545453</c:v>
                </c:pt>
                <c:pt idx="122">
                  <c:v>136.6363636363636</c:v>
                </c:pt>
                <c:pt idx="123">
                  <c:v>136.54545454545453</c:v>
                </c:pt>
                <c:pt idx="124">
                  <c:v>136.18181818181819</c:v>
                </c:pt>
                <c:pt idx="125">
                  <c:v>137.90909090909091</c:v>
                </c:pt>
                <c:pt idx="126">
                  <c:v>136.09090909090909</c:v>
                </c:pt>
                <c:pt idx="127">
                  <c:v>138</c:v>
                </c:pt>
                <c:pt idx="128">
                  <c:v>136.54545454545453</c:v>
                </c:pt>
                <c:pt idx="129">
                  <c:v>136.90909090909091</c:v>
                </c:pt>
                <c:pt idx="130">
                  <c:v>136.45454545454544</c:v>
                </c:pt>
                <c:pt idx="131">
                  <c:v>134.81818181818181</c:v>
                </c:pt>
                <c:pt idx="132">
                  <c:v>136.6363636363636</c:v>
                </c:pt>
                <c:pt idx="133">
                  <c:v>136.72727272727272</c:v>
                </c:pt>
                <c:pt idx="134">
                  <c:v>136.18181818181819</c:v>
                </c:pt>
                <c:pt idx="135">
                  <c:v>135.90909090909091</c:v>
                </c:pt>
                <c:pt idx="136">
                  <c:v>137</c:v>
                </c:pt>
                <c:pt idx="137">
                  <c:v>137.3636363636364</c:v>
                </c:pt>
                <c:pt idx="138">
                  <c:v>136.27272727272728</c:v>
                </c:pt>
                <c:pt idx="139">
                  <c:v>137.09090909090909</c:v>
                </c:pt>
                <c:pt idx="140">
                  <c:v>137</c:v>
                </c:pt>
                <c:pt idx="141">
                  <c:v>135.81818181818181</c:v>
                </c:pt>
                <c:pt idx="142">
                  <c:v>136.09090909090909</c:v>
                </c:pt>
                <c:pt idx="143">
                  <c:v>135.6363636363636</c:v>
                </c:pt>
                <c:pt idx="144">
                  <c:v>136.09090909090909</c:v>
                </c:pt>
                <c:pt idx="145">
                  <c:v>137.45454545454544</c:v>
                </c:pt>
                <c:pt idx="146">
                  <c:v>136.72727272727272</c:v>
                </c:pt>
                <c:pt idx="147">
                  <c:v>137</c:v>
                </c:pt>
                <c:pt idx="148">
                  <c:v>136.54545454545453</c:v>
                </c:pt>
                <c:pt idx="149">
                  <c:v>136.45454545454544</c:v>
                </c:pt>
                <c:pt idx="150">
                  <c:v>136.72727272727272</c:v>
                </c:pt>
                <c:pt idx="151">
                  <c:v>135.54545454545453</c:v>
                </c:pt>
                <c:pt idx="152">
                  <c:v>137</c:v>
                </c:pt>
                <c:pt idx="153">
                  <c:v>136</c:v>
                </c:pt>
                <c:pt idx="154">
                  <c:v>136.18181818181819</c:v>
                </c:pt>
                <c:pt idx="155">
                  <c:v>136.18181818181819</c:v>
                </c:pt>
                <c:pt idx="156">
                  <c:v>136.27272727272728</c:v>
                </c:pt>
                <c:pt idx="157">
                  <c:v>135.6363636363636</c:v>
                </c:pt>
                <c:pt idx="158">
                  <c:v>136.72727272727272</c:v>
                </c:pt>
                <c:pt idx="159">
                  <c:v>137</c:v>
                </c:pt>
                <c:pt idx="160">
                  <c:v>136.45454545454544</c:v>
                </c:pt>
                <c:pt idx="161">
                  <c:v>136.3636363636364</c:v>
                </c:pt>
                <c:pt idx="162">
                  <c:v>135</c:v>
                </c:pt>
                <c:pt idx="163">
                  <c:v>136.72727272727272</c:v>
                </c:pt>
                <c:pt idx="164">
                  <c:v>136.90909090909091</c:v>
                </c:pt>
                <c:pt idx="165">
                  <c:v>137.54545454545453</c:v>
                </c:pt>
                <c:pt idx="166">
                  <c:v>135.3636363636364</c:v>
                </c:pt>
                <c:pt idx="167">
                  <c:v>136.18181818181819</c:v>
                </c:pt>
                <c:pt idx="168">
                  <c:v>135.27272727272728</c:v>
                </c:pt>
                <c:pt idx="169">
                  <c:v>135.81818181818181</c:v>
                </c:pt>
                <c:pt idx="170">
                  <c:v>136</c:v>
                </c:pt>
                <c:pt idx="171">
                  <c:v>135.09090909090909</c:v>
                </c:pt>
                <c:pt idx="172">
                  <c:v>135.81818181818181</c:v>
                </c:pt>
                <c:pt idx="173">
                  <c:v>135.27272727272728</c:v>
                </c:pt>
                <c:pt idx="174">
                  <c:v>135.45454545454544</c:v>
                </c:pt>
                <c:pt idx="175">
                  <c:v>135.90909090909091</c:v>
                </c:pt>
                <c:pt idx="176">
                  <c:v>135.54545454545453</c:v>
                </c:pt>
                <c:pt idx="177">
                  <c:v>134.72727272727272</c:v>
                </c:pt>
                <c:pt idx="178">
                  <c:v>137.27272727272728</c:v>
                </c:pt>
                <c:pt idx="179">
                  <c:v>136.72727272727272</c:v>
                </c:pt>
                <c:pt idx="180">
                  <c:v>138.09090909090909</c:v>
                </c:pt>
                <c:pt idx="181">
                  <c:v>137.27272727272728</c:v>
                </c:pt>
                <c:pt idx="182">
                  <c:v>136.45454545454544</c:v>
                </c:pt>
                <c:pt idx="183">
                  <c:v>137.18181818181819</c:v>
                </c:pt>
                <c:pt idx="184">
                  <c:v>137.09090909090909</c:v>
                </c:pt>
                <c:pt idx="185">
                  <c:v>136.09090909090909</c:v>
                </c:pt>
                <c:pt idx="186">
                  <c:v>135.18181818181819</c:v>
                </c:pt>
                <c:pt idx="187">
                  <c:v>136.6363636363636</c:v>
                </c:pt>
                <c:pt idx="188">
                  <c:v>137.18181818181819</c:v>
                </c:pt>
                <c:pt idx="189">
                  <c:v>138.18181818181819</c:v>
                </c:pt>
                <c:pt idx="190">
                  <c:v>137.45454545454544</c:v>
                </c:pt>
                <c:pt idx="191">
                  <c:v>137.27272727272728</c:v>
                </c:pt>
                <c:pt idx="192">
                  <c:v>136.45454545454544</c:v>
                </c:pt>
                <c:pt idx="193">
                  <c:v>137</c:v>
                </c:pt>
                <c:pt idx="194">
                  <c:v>135</c:v>
                </c:pt>
                <c:pt idx="195">
                  <c:v>136.3636363636364</c:v>
                </c:pt>
                <c:pt idx="196">
                  <c:v>137</c:v>
                </c:pt>
                <c:pt idx="197">
                  <c:v>136.6363636363636</c:v>
                </c:pt>
                <c:pt idx="198">
                  <c:v>137.6363636363636</c:v>
                </c:pt>
                <c:pt idx="199">
                  <c:v>137.45454545454544</c:v>
                </c:pt>
                <c:pt idx="200">
                  <c:v>138.72727272727272</c:v>
                </c:pt>
                <c:pt idx="201">
                  <c:v>137.81818181818181</c:v>
                </c:pt>
                <c:pt idx="202">
                  <c:v>140.3636363636364</c:v>
                </c:pt>
                <c:pt idx="203">
                  <c:v>139.09090909090909</c:v>
                </c:pt>
                <c:pt idx="204">
                  <c:v>139.3636363636364</c:v>
                </c:pt>
                <c:pt idx="205">
                  <c:v>137.81818181818181</c:v>
                </c:pt>
                <c:pt idx="206">
                  <c:v>139.72727272727272</c:v>
                </c:pt>
                <c:pt idx="207">
                  <c:v>140.3636363636364</c:v>
                </c:pt>
                <c:pt idx="208">
                  <c:v>140.6363636363636</c:v>
                </c:pt>
                <c:pt idx="209">
                  <c:v>139.45454545454544</c:v>
                </c:pt>
                <c:pt idx="210">
                  <c:v>144</c:v>
                </c:pt>
                <c:pt idx="211">
                  <c:v>142.90909090909091</c:v>
                </c:pt>
                <c:pt idx="212">
                  <c:v>141</c:v>
                </c:pt>
                <c:pt idx="213">
                  <c:v>143.27272727272728</c:v>
                </c:pt>
                <c:pt idx="214">
                  <c:v>142.90909090909091</c:v>
                </c:pt>
                <c:pt idx="215">
                  <c:v>143.45454545454544</c:v>
                </c:pt>
                <c:pt idx="216">
                  <c:v>143.18181818181819</c:v>
                </c:pt>
                <c:pt idx="217">
                  <c:v>144.27272727272728</c:v>
                </c:pt>
                <c:pt idx="218">
                  <c:v>144.81818181818181</c:v>
                </c:pt>
                <c:pt idx="219">
                  <c:v>142.90909090909091</c:v>
                </c:pt>
                <c:pt idx="220">
                  <c:v>145.45454545454544</c:v>
                </c:pt>
                <c:pt idx="221">
                  <c:v>144.6363636363636</c:v>
                </c:pt>
                <c:pt idx="222">
                  <c:v>144.72727272727272</c:v>
                </c:pt>
                <c:pt idx="223">
                  <c:v>145.81818181818181</c:v>
                </c:pt>
                <c:pt idx="224">
                  <c:v>145</c:v>
                </c:pt>
                <c:pt idx="225">
                  <c:v>145.90909090909091</c:v>
                </c:pt>
                <c:pt idx="226">
                  <c:v>146.27272727272728</c:v>
                </c:pt>
                <c:pt idx="227">
                  <c:v>144.72727272727272</c:v>
                </c:pt>
                <c:pt idx="228">
                  <c:v>147</c:v>
                </c:pt>
                <c:pt idx="229">
                  <c:v>145.72727272727272</c:v>
                </c:pt>
                <c:pt idx="230">
                  <c:v>151.81818181818181</c:v>
                </c:pt>
                <c:pt idx="231">
                  <c:v>149.81818181818181</c:v>
                </c:pt>
                <c:pt idx="232">
                  <c:v>151.27272727272728</c:v>
                </c:pt>
                <c:pt idx="233">
                  <c:v>152.45454545454544</c:v>
                </c:pt>
                <c:pt idx="234">
                  <c:v>151.09090909090909</c:v>
                </c:pt>
                <c:pt idx="235">
                  <c:v>150.90909090909091</c:v>
                </c:pt>
                <c:pt idx="236">
                  <c:v>153</c:v>
                </c:pt>
                <c:pt idx="237">
                  <c:v>151.72727272727272</c:v>
                </c:pt>
                <c:pt idx="238">
                  <c:v>152.18181818181819</c:v>
                </c:pt>
                <c:pt idx="239">
                  <c:v>153.18181818181819</c:v>
                </c:pt>
                <c:pt idx="240">
                  <c:v>155.45454545454544</c:v>
                </c:pt>
                <c:pt idx="241">
                  <c:v>155.72727272727272</c:v>
                </c:pt>
                <c:pt idx="242">
                  <c:v>155.54545454545453</c:v>
                </c:pt>
                <c:pt idx="243">
                  <c:v>156.3636363636364</c:v>
                </c:pt>
                <c:pt idx="244">
                  <c:v>156.54545454545453</c:v>
                </c:pt>
                <c:pt idx="245">
                  <c:v>155.81818181818181</c:v>
                </c:pt>
                <c:pt idx="246">
                  <c:v>156.6363636363636</c:v>
                </c:pt>
                <c:pt idx="247">
                  <c:v>155.90909090909091</c:v>
                </c:pt>
                <c:pt idx="248">
                  <c:v>156.72727272727272</c:v>
                </c:pt>
                <c:pt idx="249">
                  <c:v>156.90909090909091</c:v>
                </c:pt>
                <c:pt idx="250">
                  <c:v>163.54545454545453</c:v>
                </c:pt>
                <c:pt idx="251">
                  <c:v>163.18181818181819</c:v>
                </c:pt>
                <c:pt idx="252">
                  <c:v>164.45454545454544</c:v>
                </c:pt>
                <c:pt idx="253">
                  <c:v>162.72727272727272</c:v>
                </c:pt>
                <c:pt idx="254">
                  <c:v>163.09090909090909</c:v>
                </c:pt>
                <c:pt idx="255">
                  <c:v>162.90909090909091</c:v>
                </c:pt>
                <c:pt idx="256">
                  <c:v>164.09090909090909</c:v>
                </c:pt>
                <c:pt idx="257">
                  <c:v>163.45454545454544</c:v>
                </c:pt>
                <c:pt idx="258">
                  <c:v>164.3636363636364</c:v>
                </c:pt>
                <c:pt idx="259">
                  <c:v>164.45454545454544</c:v>
                </c:pt>
                <c:pt idx="260">
                  <c:v>167.18181818181819</c:v>
                </c:pt>
                <c:pt idx="261">
                  <c:v>168.6363636363636</c:v>
                </c:pt>
                <c:pt idx="262">
                  <c:v>167.18181818181819</c:v>
                </c:pt>
                <c:pt idx="263">
                  <c:v>166.81818181818181</c:v>
                </c:pt>
                <c:pt idx="264">
                  <c:v>166.6363636363636</c:v>
                </c:pt>
                <c:pt idx="265">
                  <c:v>168.54545454545453</c:v>
                </c:pt>
                <c:pt idx="266">
                  <c:v>167</c:v>
                </c:pt>
                <c:pt idx="267">
                  <c:v>167.54545454545453</c:v>
                </c:pt>
                <c:pt idx="268">
                  <c:v>167.3636363636364</c:v>
                </c:pt>
                <c:pt idx="269">
                  <c:v>168.54545454545453</c:v>
                </c:pt>
                <c:pt idx="270">
                  <c:v>171.45454545454544</c:v>
                </c:pt>
                <c:pt idx="271">
                  <c:v>170.3636363636364</c:v>
                </c:pt>
                <c:pt idx="272">
                  <c:v>170.6363636363636</c:v>
                </c:pt>
                <c:pt idx="273">
                  <c:v>171.27272727272728</c:v>
                </c:pt>
                <c:pt idx="274">
                  <c:v>171.3636363636364</c:v>
                </c:pt>
                <c:pt idx="275">
                  <c:v>172.27272727272728</c:v>
                </c:pt>
                <c:pt idx="276">
                  <c:v>172</c:v>
                </c:pt>
                <c:pt idx="277">
                  <c:v>170.54545454545453</c:v>
                </c:pt>
                <c:pt idx="278">
                  <c:v>171.72727272727272</c:v>
                </c:pt>
                <c:pt idx="279">
                  <c:v>172.54545454545453</c:v>
                </c:pt>
                <c:pt idx="280">
                  <c:v>173</c:v>
                </c:pt>
                <c:pt idx="281">
                  <c:v>173.90909090909091</c:v>
                </c:pt>
                <c:pt idx="282">
                  <c:v>172.18181818181819</c:v>
                </c:pt>
                <c:pt idx="283">
                  <c:v>175.45454545454544</c:v>
                </c:pt>
                <c:pt idx="284">
                  <c:v>173.6363636363636</c:v>
                </c:pt>
                <c:pt idx="285">
                  <c:v>173.45454545454544</c:v>
                </c:pt>
                <c:pt idx="286">
                  <c:v>173.72727272727272</c:v>
                </c:pt>
                <c:pt idx="287">
                  <c:v>174</c:v>
                </c:pt>
                <c:pt idx="288">
                  <c:v>174.54545454545453</c:v>
                </c:pt>
                <c:pt idx="289">
                  <c:v>175.54545454545453</c:v>
                </c:pt>
                <c:pt idx="290">
                  <c:v>177</c:v>
                </c:pt>
                <c:pt idx="291">
                  <c:v>176.54545454545453</c:v>
                </c:pt>
                <c:pt idx="292">
                  <c:v>175.3636363636364</c:v>
                </c:pt>
                <c:pt idx="293">
                  <c:v>177</c:v>
                </c:pt>
                <c:pt idx="294">
                  <c:v>176.3636363636364</c:v>
                </c:pt>
                <c:pt idx="295">
                  <c:v>178</c:v>
                </c:pt>
                <c:pt idx="296">
                  <c:v>175.81818181818181</c:v>
                </c:pt>
                <c:pt idx="297">
                  <c:v>176.72727272727272</c:v>
                </c:pt>
                <c:pt idx="298">
                  <c:v>176.72727272727272</c:v>
                </c:pt>
                <c:pt idx="299">
                  <c:v>177.27272727272728</c:v>
                </c:pt>
                <c:pt idx="300">
                  <c:v>176.81818181818181</c:v>
                </c:pt>
                <c:pt idx="301">
                  <c:v>177.54545454545453</c:v>
                </c:pt>
                <c:pt idx="302">
                  <c:v>176.3636363636364</c:v>
                </c:pt>
                <c:pt idx="303">
                  <c:v>176.90909090909091</c:v>
                </c:pt>
                <c:pt idx="304">
                  <c:v>178.72727272727272</c:v>
                </c:pt>
                <c:pt idx="305">
                  <c:v>176.3636363636364</c:v>
                </c:pt>
                <c:pt idx="306">
                  <c:v>177.18181818181819</c:v>
                </c:pt>
                <c:pt idx="307">
                  <c:v>175.90909090909091</c:v>
                </c:pt>
                <c:pt idx="308">
                  <c:v>179.72727272727272</c:v>
                </c:pt>
                <c:pt idx="309">
                  <c:v>177.27272727272728</c:v>
                </c:pt>
                <c:pt idx="310">
                  <c:v>180.54545454545453</c:v>
                </c:pt>
                <c:pt idx="311">
                  <c:v>177.81818181818181</c:v>
                </c:pt>
                <c:pt idx="312">
                  <c:v>177.72727272727272</c:v>
                </c:pt>
                <c:pt idx="313">
                  <c:v>177.72727272727272</c:v>
                </c:pt>
                <c:pt idx="314">
                  <c:v>178.09090909090909</c:v>
                </c:pt>
                <c:pt idx="315">
                  <c:v>179.27272727272728</c:v>
                </c:pt>
                <c:pt idx="316">
                  <c:v>179</c:v>
                </c:pt>
                <c:pt idx="317">
                  <c:v>179.18181818181819</c:v>
                </c:pt>
                <c:pt idx="318">
                  <c:v>179.72727272727272</c:v>
                </c:pt>
                <c:pt idx="319">
                  <c:v>178.81818181818181</c:v>
                </c:pt>
                <c:pt idx="320">
                  <c:v>179.6363636363636</c:v>
                </c:pt>
                <c:pt idx="321">
                  <c:v>180.18181818181819</c:v>
                </c:pt>
                <c:pt idx="322">
                  <c:v>180.3636363636364</c:v>
                </c:pt>
                <c:pt idx="323">
                  <c:v>179.45454545454544</c:v>
                </c:pt>
                <c:pt idx="324">
                  <c:v>179.3636363636364</c:v>
                </c:pt>
                <c:pt idx="325">
                  <c:v>180.72727272727272</c:v>
                </c:pt>
                <c:pt idx="326">
                  <c:v>181.18181818181819</c:v>
                </c:pt>
                <c:pt idx="327">
                  <c:v>181.3636363636364</c:v>
                </c:pt>
                <c:pt idx="328">
                  <c:v>180.6363636363636</c:v>
                </c:pt>
                <c:pt idx="329">
                  <c:v>182</c:v>
                </c:pt>
                <c:pt idx="330">
                  <c:v>182.09090909090909</c:v>
                </c:pt>
                <c:pt idx="331">
                  <c:v>181.09090909090909</c:v>
                </c:pt>
                <c:pt idx="332">
                  <c:v>181.90909090909091</c:v>
                </c:pt>
                <c:pt idx="333">
                  <c:v>180.90909090909091</c:v>
                </c:pt>
                <c:pt idx="334">
                  <c:v>180.3636363636364</c:v>
                </c:pt>
                <c:pt idx="335">
                  <c:v>179.09090909090909</c:v>
                </c:pt>
                <c:pt idx="336">
                  <c:v>181.90909090909091</c:v>
                </c:pt>
                <c:pt idx="337">
                  <c:v>181.45454545454544</c:v>
                </c:pt>
                <c:pt idx="338">
                  <c:v>182.45454545454544</c:v>
                </c:pt>
                <c:pt idx="339">
                  <c:v>183</c:v>
                </c:pt>
                <c:pt idx="340">
                  <c:v>182.45454545454544</c:v>
                </c:pt>
                <c:pt idx="341">
                  <c:v>183.54545454545453</c:v>
                </c:pt>
                <c:pt idx="342">
                  <c:v>183.45454545454544</c:v>
                </c:pt>
                <c:pt idx="343">
                  <c:v>181.18181818181819</c:v>
                </c:pt>
                <c:pt idx="344">
                  <c:v>181.6363636363636</c:v>
                </c:pt>
                <c:pt idx="345">
                  <c:v>182.45454545454544</c:v>
                </c:pt>
                <c:pt idx="346">
                  <c:v>183.27272727272728</c:v>
                </c:pt>
                <c:pt idx="347">
                  <c:v>182.45454545454544</c:v>
                </c:pt>
                <c:pt idx="348">
                  <c:v>184.3636363636364</c:v>
                </c:pt>
                <c:pt idx="349">
                  <c:v>182.90909090909091</c:v>
                </c:pt>
                <c:pt idx="350">
                  <c:v>182.45454545454544</c:v>
                </c:pt>
                <c:pt idx="351">
                  <c:v>181.72727272727272</c:v>
                </c:pt>
                <c:pt idx="352">
                  <c:v>182.09090909090909</c:v>
                </c:pt>
                <c:pt idx="353">
                  <c:v>181.27272727272728</c:v>
                </c:pt>
                <c:pt idx="354">
                  <c:v>182.27272727272728</c:v>
                </c:pt>
                <c:pt idx="355">
                  <c:v>182.72727272727272</c:v>
                </c:pt>
                <c:pt idx="356">
                  <c:v>184.09090909090909</c:v>
                </c:pt>
                <c:pt idx="357">
                  <c:v>182.3636363636364</c:v>
                </c:pt>
                <c:pt idx="358">
                  <c:v>183.27272727272728</c:v>
                </c:pt>
                <c:pt idx="359">
                  <c:v>182.72727272727272</c:v>
                </c:pt>
                <c:pt idx="360">
                  <c:v>184.6363636363636</c:v>
                </c:pt>
                <c:pt idx="361">
                  <c:v>183.6363636363636</c:v>
                </c:pt>
                <c:pt idx="362">
                  <c:v>184.72727272727272</c:v>
                </c:pt>
                <c:pt idx="363">
                  <c:v>184</c:v>
                </c:pt>
                <c:pt idx="364">
                  <c:v>184.81818181818181</c:v>
                </c:pt>
                <c:pt idx="365">
                  <c:v>185.6363636363636</c:v>
                </c:pt>
                <c:pt idx="366">
                  <c:v>185.54545454545453</c:v>
                </c:pt>
                <c:pt idx="367">
                  <c:v>185.54545454545453</c:v>
                </c:pt>
                <c:pt idx="368">
                  <c:v>184.6363636363636</c:v>
                </c:pt>
                <c:pt idx="369">
                  <c:v>184</c:v>
                </c:pt>
                <c:pt idx="370">
                  <c:v>184.72727272727272</c:v>
                </c:pt>
                <c:pt idx="371">
                  <c:v>186.09090909090909</c:v>
                </c:pt>
                <c:pt idx="372">
                  <c:v>184.72727272727272</c:v>
                </c:pt>
                <c:pt idx="373">
                  <c:v>186.54545454545453</c:v>
                </c:pt>
                <c:pt idx="374">
                  <c:v>185.27272727272728</c:v>
                </c:pt>
                <c:pt idx="375">
                  <c:v>184.90909090909091</c:v>
                </c:pt>
                <c:pt idx="376">
                  <c:v>185.45454545454544</c:v>
                </c:pt>
                <c:pt idx="377">
                  <c:v>184.81818181818181</c:v>
                </c:pt>
                <c:pt idx="378">
                  <c:v>185</c:v>
                </c:pt>
                <c:pt idx="379">
                  <c:v>184.09090909090909</c:v>
                </c:pt>
                <c:pt idx="380">
                  <c:v>186</c:v>
                </c:pt>
                <c:pt idx="381">
                  <c:v>185</c:v>
                </c:pt>
                <c:pt idx="382">
                  <c:v>186</c:v>
                </c:pt>
                <c:pt idx="383">
                  <c:v>185</c:v>
                </c:pt>
                <c:pt idx="384">
                  <c:v>185.3636363636364</c:v>
                </c:pt>
                <c:pt idx="385">
                  <c:v>186.45454545454544</c:v>
                </c:pt>
                <c:pt idx="386">
                  <c:v>186.72727272727272</c:v>
                </c:pt>
                <c:pt idx="387">
                  <c:v>184.45454545454544</c:v>
                </c:pt>
                <c:pt idx="388">
                  <c:v>184.54545454545453</c:v>
                </c:pt>
                <c:pt idx="389">
                  <c:v>186</c:v>
                </c:pt>
                <c:pt idx="390">
                  <c:v>186.81818181818181</c:v>
                </c:pt>
                <c:pt idx="391">
                  <c:v>186.09090909090909</c:v>
                </c:pt>
                <c:pt idx="392">
                  <c:v>185.54545454545453</c:v>
                </c:pt>
                <c:pt idx="393">
                  <c:v>187.27272727272728</c:v>
                </c:pt>
                <c:pt idx="394">
                  <c:v>186.3636363636364</c:v>
                </c:pt>
                <c:pt idx="395">
                  <c:v>187.09090909090909</c:v>
                </c:pt>
                <c:pt idx="396">
                  <c:v>187.3636363636364</c:v>
                </c:pt>
                <c:pt idx="397">
                  <c:v>186.27272727272728</c:v>
                </c:pt>
                <c:pt idx="398">
                  <c:v>187.3636363636364</c:v>
                </c:pt>
                <c:pt idx="399">
                  <c:v>187.6363636363636</c:v>
                </c:pt>
                <c:pt idx="400">
                  <c:v>186.90909090909091</c:v>
                </c:pt>
                <c:pt idx="401">
                  <c:v>187.18181818181819</c:v>
                </c:pt>
                <c:pt idx="402">
                  <c:v>187.54545454545453</c:v>
                </c:pt>
                <c:pt idx="403">
                  <c:v>188</c:v>
                </c:pt>
                <c:pt idx="404">
                  <c:v>184.72727272727272</c:v>
                </c:pt>
                <c:pt idx="405">
                  <c:v>186.18181818181819</c:v>
                </c:pt>
                <c:pt idx="406">
                  <c:v>188</c:v>
                </c:pt>
                <c:pt idx="407">
                  <c:v>186.27272727272728</c:v>
                </c:pt>
                <c:pt idx="408">
                  <c:v>187.27272727272728</c:v>
                </c:pt>
                <c:pt idx="409">
                  <c:v>187.72727272727272</c:v>
                </c:pt>
                <c:pt idx="410">
                  <c:v>188.6363636363636</c:v>
                </c:pt>
                <c:pt idx="411">
                  <c:v>186</c:v>
                </c:pt>
                <c:pt idx="412">
                  <c:v>186.72727272727272</c:v>
                </c:pt>
                <c:pt idx="413">
                  <c:v>188</c:v>
                </c:pt>
                <c:pt idx="414">
                  <c:v>187.81818181818181</c:v>
                </c:pt>
                <c:pt idx="415">
                  <c:v>188.3636363636364</c:v>
                </c:pt>
                <c:pt idx="416">
                  <c:v>187</c:v>
                </c:pt>
                <c:pt idx="417">
                  <c:v>186.45454545454544</c:v>
                </c:pt>
                <c:pt idx="418">
                  <c:v>188.27272727272728</c:v>
                </c:pt>
                <c:pt idx="419">
                  <c:v>188.3636363636364</c:v>
                </c:pt>
                <c:pt idx="420">
                  <c:v>189.90909090909091</c:v>
                </c:pt>
                <c:pt idx="421">
                  <c:v>188.6363636363636</c:v>
                </c:pt>
                <c:pt idx="422">
                  <c:v>188.18181818181819</c:v>
                </c:pt>
                <c:pt idx="423">
                  <c:v>187.81818181818181</c:v>
                </c:pt>
                <c:pt idx="424">
                  <c:v>189</c:v>
                </c:pt>
                <c:pt idx="425">
                  <c:v>189.54545454545453</c:v>
                </c:pt>
                <c:pt idx="426">
                  <c:v>189.54545454545453</c:v>
                </c:pt>
                <c:pt idx="427">
                  <c:v>188.09090909090909</c:v>
                </c:pt>
                <c:pt idx="428">
                  <c:v>188.45454545454544</c:v>
                </c:pt>
                <c:pt idx="429">
                  <c:v>188.27272727272728</c:v>
                </c:pt>
                <c:pt idx="430">
                  <c:v>186.6363636363636</c:v>
                </c:pt>
                <c:pt idx="431">
                  <c:v>185.6363636363636</c:v>
                </c:pt>
                <c:pt idx="432">
                  <c:v>186.72727272727272</c:v>
                </c:pt>
                <c:pt idx="433">
                  <c:v>186.54545454545453</c:v>
                </c:pt>
                <c:pt idx="434">
                  <c:v>188.09090909090909</c:v>
                </c:pt>
                <c:pt idx="435">
                  <c:v>185.27272727272728</c:v>
                </c:pt>
                <c:pt idx="436">
                  <c:v>188.27272727272728</c:v>
                </c:pt>
                <c:pt idx="437">
                  <c:v>188.27272727272728</c:v>
                </c:pt>
                <c:pt idx="438">
                  <c:v>189.18181818181819</c:v>
                </c:pt>
                <c:pt idx="439">
                  <c:v>187.6363636363636</c:v>
                </c:pt>
                <c:pt idx="440">
                  <c:v>188.3636363636364</c:v>
                </c:pt>
                <c:pt idx="441">
                  <c:v>188.54545454545453</c:v>
                </c:pt>
                <c:pt idx="442">
                  <c:v>188.3636363636364</c:v>
                </c:pt>
                <c:pt idx="443">
                  <c:v>189.3636363636364</c:v>
                </c:pt>
                <c:pt idx="444">
                  <c:v>188.3636363636364</c:v>
                </c:pt>
                <c:pt idx="445">
                  <c:v>187.6363636363636</c:v>
                </c:pt>
                <c:pt idx="446">
                  <c:v>189.6363636363636</c:v>
                </c:pt>
                <c:pt idx="447">
                  <c:v>187.81818181818181</c:v>
                </c:pt>
                <c:pt idx="448">
                  <c:v>190.27272727272728</c:v>
                </c:pt>
                <c:pt idx="449">
                  <c:v>188.54545454545453</c:v>
                </c:pt>
                <c:pt idx="450">
                  <c:v>190.27272727272728</c:v>
                </c:pt>
                <c:pt idx="451">
                  <c:v>187.45454545454544</c:v>
                </c:pt>
                <c:pt idx="452">
                  <c:v>187.72727272727272</c:v>
                </c:pt>
                <c:pt idx="453">
                  <c:v>189.54545454545453</c:v>
                </c:pt>
                <c:pt idx="454">
                  <c:v>189.72727272727272</c:v>
                </c:pt>
                <c:pt idx="455">
                  <c:v>188.6363636363636</c:v>
                </c:pt>
                <c:pt idx="456">
                  <c:v>190.09090909090909</c:v>
                </c:pt>
                <c:pt idx="457">
                  <c:v>189.09090909090909</c:v>
                </c:pt>
                <c:pt idx="458">
                  <c:v>189.90909090909091</c:v>
                </c:pt>
                <c:pt idx="459">
                  <c:v>189.81818181818181</c:v>
                </c:pt>
                <c:pt idx="460">
                  <c:v>189.72727272727272</c:v>
                </c:pt>
                <c:pt idx="461">
                  <c:v>189.81818181818181</c:v>
                </c:pt>
                <c:pt idx="462">
                  <c:v>188.54545454545453</c:v>
                </c:pt>
                <c:pt idx="463">
                  <c:v>188.3636363636364</c:v>
                </c:pt>
                <c:pt idx="464">
                  <c:v>187.54545454545453</c:v>
                </c:pt>
                <c:pt idx="465">
                  <c:v>190.72727272727272</c:v>
                </c:pt>
                <c:pt idx="466">
                  <c:v>188.6363636363636</c:v>
                </c:pt>
                <c:pt idx="467">
                  <c:v>186.90909090909091</c:v>
                </c:pt>
                <c:pt idx="468">
                  <c:v>189.90909090909091</c:v>
                </c:pt>
                <c:pt idx="469">
                  <c:v>190.72727272727272</c:v>
                </c:pt>
                <c:pt idx="470">
                  <c:v>189.72727272727272</c:v>
                </c:pt>
                <c:pt idx="471">
                  <c:v>189.3636363636364</c:v>
                </c:pt>
                <c:pt idx="472">
                  <c:v>188.45454545454544</c:v>
                </c:pt>
                <c:pt idx="473">
                  <c:v>189.18181818181819</c:v>
                </c:pt>
                <c:pt idx="474">
                  <c:v>191.90909090909091</c:v>
                </c:pt>
                <c:pt idx="475">
                  <c:v>189.3636363636364</c:v>
                </c:pt>
                <c:pt idx="476">
                  <c:v>190.3636363636364</c:v>
                </c:pt>
                <c:pt idx="477">
                  <c:v>191.27272727272728</c:v>
                </c:pt>
                <c:pt idx="478">
                  <c:v>189.90909090909091</c:v>
                </c:pt>
                <c:pt idx="479">
                  <c:v>188.72727272727272</c:v>
                </c:pt>
                <c:pt idx="480">
                  <c:v>192.18181818181819</c:v>
                </c:pt>
                <c:pt idx="481">
                  <c:v>191.09090909090909</c:v>
                </c:pt>
                <c:pt idx="482">
                  <c:v>191.3636363636364</c:v>
                </c:pt>
                <c:pt idx="483">
                  <c:v>191</c:v>
                </c:pt>
                <c:pt idx="484">
                  <c:v>191.45454545454544</c:v>
                </c:pt>
                <c:pt idx="485">
                  <c:v>191.18181818181819</c:v>
                </c:pt>
                <c:pt idx="486">
                  <c:v>191.72727272727272</c:v>
                </c:pt>
                <c:pt idx="487">
                  <c:v>192.3636363636364</c:v>
                </c:pt>
                <c:pt idx="488">
                  <c:v>191.72727272727272</c:v>
                </c:pt>
                <c:pt idx="489">
                  <c:v>190.81818181818181</c:v>
                </c:pt>
                <c:pt idx="490">
                  <c:v>190.90909090909091</c:v>
                </c:pt>
                <c:pt idx="491">
                  <c:v>190.6363636363636</c:v>
                </c:pt>
                <c:pt idx="492">
                  <c:v>191.27272727272728</c:v>
                </c:pt>
                <c:pt idx="493">
                  <c:v>190.81818181818181</c:v>
                </c:pt>
                <c:pt idx="494">
                  <c:v>190.18181818181819</c:v>
                </c:pt>
                <c:pt idx="495">
                  <c:v>190.90909090909091</c:v>
                </c:pt>
                <c:pt idx="496">
                  <c:v>192.54545454545453</c:v>
                </c:pt>
                <c:pt idx="497">
                  <c:v>191.6363636363636</c:v>
                </c:pt>
                <c:pt idx="498">
                  <c:v>193.18181818181819</c:v>
                </c:pt>
                <c:pt idx="499">
                  <c:v>190.81818181818181</c:v>
                </c:pt>
                <c:pt idx="500">
                  <c:v>191.81818181818181</c:v>
                </c:pt>
                <c:pt idx="501">
                  <c:v>191.45454545454544</c:v>
                </c:pt>
                <c:pt idx="502">
                  <c:v>191.18181818181819</c:v>
                </c:pt>
                <c:pt idx="503">
                  <c:v>191</c:v>
                </c:pt>
                <c:pt idx="504">
                  <c:v>191.90909090909091</c:v>
                </c:pt>
                <c:pt idx="505">
                  <c:v>189.18181818181819</c:v>
                </c:pt>
                <c:pt idx="506">
                  <c:v>191.3636363636364</c:v>
                </c:pt>
                <c:pt idx="507">
                  <c:v>190</c:v>
                </c:pt>
                <c:pt idx="508">
                  <c:v>192</c:v>
                </c:pt>
                <c:pt idx="509">
                  <c:v>190.90909090909091</c:v>
                </c:pt>
                <c:pt idx="510">
                  <c:v>191.81818181818181</c:v>
                </c:pt>
                <c:pt idx="511">
                  <c:v>189.90909090909091</c:v>
                </c:pt>
                <c:pt idx="512">
                  <c:v>190.90909090909091</c:v>
                </c:pt>
                <c:pt idx="513">
                  <c:v>190.81818181818181</c:v>
                </c:pt>
                <c:pt idx="514">
                  <c:v>191.45454545454544</c:v>
                </c:pt>
                <c:pt idx="515">
                  <c:v>191.45454545454544</c:v>
                </c:pt>
                <c:pt idx="516">
                  <c:v>189</c:v>
                </c:pt>
                <c:pt idx="517">
                  <c:v>190.45454545454544</c:v>
                </c:pt>
                <c:pt idx="518">
                  <c:v>190</c:v>
                </c:pt>
                <c:pt idx="519">
                  <c:v>189.81818181818181</c:v>
                </c:pt>
                <c:pt idx="520">
                  <c:v>190.6363636363636</c:v>
                </c:pt>
                <c:pt idx="521">
                  <c:v>190.81818181818181</c:v>
                </c:pt>
                <c:pt idx="522">
                  <c:v>189.90909090909091</c:v>
                </c:pt>
                <c:pt idx="523">
                  <c:v>191.45454545454544</c:v>
                </c:pt>
                <c:pt idx="524">
                  <c:v>190.81818181818181</c:v>
                </c:pt>
                <c:pt idx="525">
                  <c:v>191.09090909090909</c:v>
                </c:pt>
                <c:pt idx="526">
                  <c:v>191.3636363636364</c:v>
                </c:pt>
                <c:pt idx="527">
                  <c:v>192</c:v>
                </c:pt>
                <c:pt idx="528">
                  <c:v>193.3636363636364</c:v>
                </c:pt>
                <c:pt idx="529">
                  <c:v>191.81818181818181</c:v>
                </c:pt>
                <c:pt idx="530">
                  <c:v>194.09090909090909</c:v>
                </c:pt>
                <c:pt idx="531">
                  <c:v>191.6363636363636</c:v>
                </c:pt>
                <c:pt idx="532">
                  <c:v>194.27272727272728</c:v>
                </c:pt>
                <c:pt idx="533">
                  <c:v>191.81818181818181</c:v>
                </c:pt>
                <c:pt idx="534">
                  <c:v>193.27272727272728</c:v>
                </c:pt>
                <c:pt idx="535">
                  <c:v>192.6363636363636</c:v>
                </c:pt>
                <c:pt idx="536">
                  <c:v>193.72727272727272</c:v>
                </c:pt>
                <c:pt idx="537">
                  <c:v>193.27272727272728</c:v>
                </c:pt>
                <c:pt idx="538">
                  <c:v>194.72727272727272</c:v>
                </c:pt>
                <c:pt idx="539">
                  <c:v>193.45454545454544</c:v>
                </c:pt>
                <c:pt idx="540">
                  <c:v>189.90909090909091</c:v>
                </c:pt>
                <c:pt idx="541">
                  <c:v>191.81818181818181</c:v>
                </c:pt>
                <c:pt idx="542">
                  <c:v>192.90909090909091</c:v>
                </c:pt>
                <c:pt idx="543">
                  <c:v>191.27272727272728</c:v>
                </c:pt>
                <c:pt idx="544">
                  <c:v>192.6363636363636</c:v>
                </c:pt>
                <c:pt idx="545">
                  <c:v>191.54545454545453</c:v>
                </c:pt>
                <c:pt idx="546">
                  <c:v>193.45454545454544</c:v>
                </c:pt>
                <c:pt idx="547">
                  <c:v>190.90909090909091</c:v>
                </c:pt>
                <c:pt idx="548">
                  <c:v>192.09090909090909</c:v>
                </c:pt>
                <c:pt idx="549">
                  <c:v>191.90909090909091</c:v>
                </c:pt>
                <c:pt idx="550">
                  <c:v>192.6363636363636</c:v>
                </c:pt>
                <c:pt idx="551">
                  <c:v>191.90909090909091</c:v>
                </c:pt>
                <c:pt idx="552">
                  <c:v>191.6363636363636</c:v>
                </c:pt>
                <c:pt idx="553">
                  <c:v>191</c:v>
                </c:pt>
                <c:pt idx="554">
                  <c:v>192</c:v>
                </c:pt>
                <c:pt idx="555">
                  <c:v>192.90909090909091</c:v>
                </c:pt>
                <c:pt idx="556">
                  <c:v>191.27272727272728</c:v>
                </c:pt>
                <c:pt idx="557">
                  <c:v>192.18181818181819</c:v>
                </c:pt>
                <c:pt idx="558">
                  <c:v>192.54545454545453</c:v>
                </c:pt>
                <c:pt idx="559">
                  <c:v>191.45454545454544</c:v>
                </c:pt>
                <c:pt idx="560">
                  <c:v>193.54545454545453</c:v>
                </c:pt>
                <c:pt idx="561">
                  <c:v>192.3636363636364</c:v>
                </c:pt>
                <c:pt idx="562">
                  <c:v>193.54545454545453</c:v>
                </c:pt>
                <c:pt idx="563">
                  <c:v>193.6363636363636</c:v>
                </c:pt>
                <c:pt idx="564">
                  <c:v>192.27272727272728</c:v>
                </c:pt>
                <c:pt idx="565">
                  <c:v>193.81818181818181</c:v>
                </c:pt>
                <c:pt idx="566">
                  <c:v>192.81818181818181</c:v>
                </c:pt>
                <c:pt idx="567">
                  <c:v>194.09090909090909</c:v>
                </c:pt>
                <c:pt idx="568">
                  <c:v>193.6363636363636</c:v>
                </c:pt>
                <c:pt idx="569">
                  <c:v>192.90909090909091</c:v>
                </c:pt>
                <c:pt idx="570">
                  <c:v>191.54545454545453</c:v>
                </c:pt>
                <c:pt idx="571">
                  <c:v>191.81818181818181</c:v>
                </c:pt>
                <c:pt idx="572">
                  <c:v>191.90909090909091</c:v>
                </c:pt>
                <c:pt idx="573">
                  <c:v>191.45454545454544</c:v>
                </c:pt>
                <c:pt idx="574">
                  <c:v>190.90909090909091</c:v>
                </c:pt>
                <c:pt idx="575">
                  <c:v>191.54545454545453</c:v>
                </c:pt>
                <c:pt idx="576">
                  <c:v>192.54545454545453</c:v>
                </c:pt>
                <c:pt idx="577">
                  <c:v>191.3636363636364</c:v>
                </c:pt>
                <c:pt idx="578">
                  <c:v>192.54545454545453</c:v>
                </c:pt>
                <c:pt idx="579">
                  <c:v>192.45454545454544</c:v>
                </c:pt>
                <c:pt idx="580">
                  <c:v>192</c:v>
                </c:pt>
                <c:pt idx="581">
                  <c:v>191</c:v>
                </c:pt>
                <c:pt idx="582">
                  <c:v>191.90909090909091</c:v>
                </c:pt>
                <c:pt idx="583">
                  <c:v>191.54545454545453</c:v>
                </c:pt>
                <c:pt idx="584">
                  <c:v>193.6363636363636</c:v>
                </c:pt>
                <c:pt idx="585">
                  <c:v>192.54545454545453</c:v>
                </c:pt>
                <c:pt idx="586">
                  <c:v>192</c:v>
                </c:pt>
                <c:pt idx="587">
                  <c:v>191.54545454545453</c:v>
                </c:pt>
                <c:pt idx="588">
                  <c:v>193.27272727272728</c:v>
                </c:pt>
                <c:pt idx="589">
                  <c:v>192.6363636363636</c:v>
                </c:pt>
                <c:pt idx="590">
                  <c:v>193.81818181818181</c:v>
                </c:pt>
                <c:pt idx="591">
                  <c:v>192.81818181818181</c:v>
                </c:pt>
                <c:pt idx="592">
                  <c:v>193.45454545454544</c:v>
                </c:pt>
                <c:pt idx="593">
                  <c:v>192.3636363636364</c:v>
                </c:pt>
                <c:pt idx="594">
                  <c:v>193</c:v>
                </c:pt>
                <c:pt idx="595">
                  <c:v>192.81818181818181</c:v>
                </c:pt>
                <c:pt idx="596">
                  <c:v>193.90909090909091</c:v>
                </c:pt>
                <c:pt idx="597">
                  <c:v>193.90909090909091</c:v>
                </c:pt>
                <c:pt idx="598">
                  <c:v>193.6363636363636</c:v>
                </c:pt>
                <c:pt idx="599">
                  <c:v>193</c:v>
                </c:pt>
                <c:pt idx="600">
                  <c:v>192.09090909090909</c:v>
                </c:pt>
                <c:pt idx="601">
                  <c:v>193.72727272727272</c:v>
                </c:pt>
                <c:pt idx="602">
                  <c:v>194.54545454545453</c:v>
                </c:pt>
                <c:pt idx="603">
                  <c:v>194.3636363636364</c:v>
                </c:pt>
                <c:pt idx="604">
                  <c:v>194.27272727272728</c:v>
                </c:pt>
                <c:pt idx="605">
                  <c:v>195.3636363636364</c:v>
                </c:pt>
                <c:pt idx="606">
                  <c:v>192.3636363636364</c:v>
                </c:pt>
                <c:pt idx="607">
                  <c:v>193.18181818181819</c:v>
                </c:pt>
                <c:pt idx="608">
                  <c:v>193.81818181818181</c:v>
                </c:pt>
                <c:pt idx="609">
                  <c:v>194.81818181818181</c:v>
                </c:pt>
                <c:pt idx="610">
                  <c:v>193</c:v>
                </c:pt>
                <c:pt idx="611">
                  <c:v>194.18181818181819</c:v>
                </c:pt>
                <c:pt idx="612">
                  <c:v>195.54545454545453</c:v>
                </c:pt>
                <c:pt idx="613">
                  <c:v>193.81818181818181</c:v>
                </c:pt>
                <c:pt idx="614">
                  <c:v>193.45454545454544</c:v>
                </c:pt>
                <c:pt idx="615">
                  <c:v>195</c:v>
                </c:pt>
                <c:pt idx="616">
                  <c:v>194.18181818181819</c:v>
                </c:pt>
                <c:pt idx="617">
                  <c:v>193.3636363636364</c:v>
                </c:pt>
                <c:pt idx="618">
                  <c:v>195.27272727272728</c:v>
                </c:pt>
                <c:pt idx="619">
                  <c:v>195.27272727272728</c:v>
                </c:pt>
                <c:pt idx="620">
                  <c:v>195.6363636363636</c:v>
                </c:pt>
                <c:pt idx="621">
                  <c:v>194.18181818181819</c:v>
                </c:pt>
                <c:pt idx="622">
                  <c:v>194.90909090909091</c:v>
                </c:pt>
                <c:pt idx="623">
                  <c:v>193.72727272727272</c:v>
                </c:pt>
                <c:pt idx="624">
                  <c:v>194.54545454545453</c:v>
                </c:pt>
                <c:pt idx="625">
                  <c:v>195.18181818181819</c:v>
                </c:pt>
                <c:pt idx="626">
                  <c:v>195.27272727272728</c:v>
                </c:pt>
                <c:pt idx="627">
                  <c:v>193.09090909090909</c:v>
                </c:pt>
                <c:pt idx="628">
                  <c:v>195.72727272727272</c:v>
                </c:pt>
                <c:pt idx="629">
                  <c:v>195.09090909090909</c:v>
                </c:pt>
                <c:pt idx="630">
                  <c:v>195.18181818181819</c:v>
                </c:pt>
                <c:pt idx="631">
                  <c:v>194.6363636363636</c:v>
                </c:pt>
                <c:pt idx="632">
                  <c:v>195.45454545454544</c:v>
                </c:pt>
                <c:pt idx="633">
                  <c:v>196</c:v>
                </c:pt>
                <c:pt idx="634">
                  <c:v>195.09090909090909</c:v>
                </c:pt>
                <c:pt idx="635">
                  <c:v>194.72727272727272</c:v>
                </c:pt>
                <c:pt idx="636">
                  <c:v>194.81818181818181</c:v>
                </c:pt>
                <c:pt idx="637">
                  <c:v>196.09090909090909</c:v>
                </c:pt>
                <c:pt idx="638">
                  <c:v>196.81818181818181</c:v>
                </c:pt>
                <c:pt idx="639">
                  <c:v>196</c:v>
                </c:pt>
                <c:pt idx="640">
                  <c:v>195.3636363636364</c:v>
                </c:pt>
                <c:pt idx="641">
                  <c:v>195.09090909090909</c:v>
                </c:pt>
                <c:pt idx="642">
                  <c:v>194.45454545454544</c:v>
                </c:pt>
                <c:pt idx="643">
                  <c:v>194.72727272727272</c:v>
                </c:pt>
                <c:pt idx="644">
                  <c:v>192.81818181818181</c:v>
                </c:pt>
                <c:pt idx="645">
                  <c:v>194.54545454545453</c:v>
                </c:pt>
                <c:pt idx="646">
                  <c:v>195.3636363636364</c:v>
                </c:pt>
                <c:pt idx="647">
                  <c:v>195.09090909090909</c:v>
                </c:pt>
                <c:pt idx="648">
                  <c:v>194.81818181818181</c:v>
                </c:pt>
                <c:pt idx="649">
                  <c:v>195.90909090909091</c:v>
                </c:pt>
                <c:pt idx="650">
                  <c:v>193.45454545454544</c:v>
                </c:pt>
                <c:pt idx="651">
                  <c:v>194</c:v>
                </c:pt>
                <c:pt idx="652">
                  <c:v>193.27272727272728</c:v>
                </c:pt>
                <c:pt idx="653">
                  <c:v>195.81818181818181</c:v>
                </c:pt>
                <c:pt idx="654">
                  <c:v>193.09090909090909</c:v>
                </c:pt>
                <c:pt idx="655">
                  <c:v>195.54545454545453</c:v>
                </c:pt>
                <c:pt idx="656">
                  <c:v>198</c:v>
                </c:pt>
                <c:pt idx="657">
                  <c:v>195.18181818181819</c:v>
                </c:pt>
                <c:pt idx="658">
                  <c:v>197.09090909090909</c:v>
                </c:pt>
                <c:pt idx="659">
                  <c:v>195.81818181818181</c:v>
                </c:pt>
                <c:pt idx="660">
                  <c:v>194.81818181818181</c:v>
                </c:pt>
                <c:pt idx="661">
                  <c:v>195.3636363636364</c:v>
                </c:pt>
                <c:pt idx="662">
                  <c:v>195</c:v>
                </c:pt>
                <c:pt idx="663">
                  <c:v>195.3636363636364</c:v>
                </c:pt>
                <c:pt idx="664">
                  <c:v>194.3636363636364</c:v>
                </c:pt>
                <c:pt idx="665">
                  <c:v>194.90909090909091</c:v>
                </c:pt>
                <c:pt idx="666">
                  <c:v>194.72727272727272</c:v>
                </c:pt>
                <c:pt idx="667">
                  <c:v>195.45454545454544</c:v>
                </c:pt>
                <c:pt idx="668">
                  <c:v>196.27272727272728</c:v>
                </c:pt>
                <c:pt idx="669">
                  <c:v>198.09090909090909</c:v>
                </c:pt>
                <c:pt idx="670">
                  <c:v>194</c:v>
                </c:pt>
                <c:pt idx="671">
                  <c:v>193</c:v>
                </c:pt>
                <c:pt idx="672">
                  <c:v>191.81818181818181</c:v>
                </c:pt>
                <c:pt idx="673">
                  <c:v>193</c:v>
                </c:pt>
                <c:pt idx="674">
                  <c:v>193.45454545454544</c:v>
                </c:pt>
                <c:pt idx="675">
                  <c:v>193.09090909090909</c:v>
                </c:pt>
                <c:pt idx="676">
                  <c:v>191.45454545454544</c:v>
                </c:pt>
                <c:pt idx="677">
                  <c:v>193.45454545454544</c:v>
                </c:pt>
                <c:pt idx="678">
                  <c:v>193.90909090909091</c:v>
                </c:pt>
                <c:pt idx="679">
                  <c:v>193.6363636363636</c:v>
                </c:pt>
                <c:pt idx="680">
                  <c:v>194.72727272727272</c:v>
                </c:pt>
                <c:pt idx="681">
                  <c:v>195.3636363636364</c:v>
                </c:pt>
                <c:pt idx="682">
                  <c:v>194.90909090909091</c:v>
                </c:pt>
                <c:pt idx="683">
                  <c:v>193.3636363636364</c:v>
                </c:pt>
                <c:pt idx="684">
                  <c:v>194</c:v>
                </c:pt>
                <c:pt idx="685">
                  <c:v>193.27272727272728</c:v>
                </c:pt>
                <c:pt idx="686">
                  <c:v>193.90909090909091</c:v>
                </c:pt>
                <c:pt idx="687">
                  <c:v>194.3636363636364</c:v>
                </c:pt>
                <c:pt idx="688">
                  <c:v>194.90909090909091</c:v>
                </c:pt>
                <c:pt idx="689">
                  <c:v>194.81818181818181</c:v>
                </c:pt>
                <c:pt idx="690">
                  <c:v>195.45454545454544</c:v>
                </c:pt>
                <c:pt idx="691">
                  <c:v>194.6363636363636</c:v>
                </c:pt>
                <c:pt idx="692">
                  <c:v>194.6363636363636</c:v>
                </c:pt>
                <c:pt idx="693">
                  <c:v>195.72727272727272</c:v>
                </c:pt>
                <c:pt idx="694">
                  <c:v>193.3636363636364</c:v>
                </c:pt>
                <c:pt idx="695">
                  <c:v>194.54545454545453</c:v>
                </c:pt>
                <c:pt idx="696">
                  <c:v>195.18181818181819</c:v>
                </c:pt>
                <c:pt idx="697">
                  <c:v>195.3636363636364</c:v>
                </c:pt>
                <c:pt idx="698">
                  <c:v>193.81818181818181</c:v>
                </c:pt>
                <c:pt idx="699">
                  <c:v>193.90909090909091</c:v>
                </c:pt>
                <c:pt idx="700">
                  <c:v>193.09090909090909</c:v>
                </c:pt>
                <c:pt idx="701">
                  <c:v>196.27272727272728</c:v>
                </c:pt>
                <c:pt idx="702">
                  <c:v>194.72727272727272</c:v>
                </c:pt>
                <c:pt idx="703">
                  <c:v>193.81818181818181</c:v>
                </c:pt>
                <c:pt idx="704">
                  <c:v>195.27272727272728</c:v>
                </c:pt>
                <c:pt idx="705">
                  <c:v>195.54545454545453</c:v>
                </c:pt>
                <c:pt idx="706">
                  <c:v>195</c:v>
                </c:pt>
                <c:pt idx="707">
                  <c:v>193.45454545454544</c:v>
                </c:pt>
                <c:pt idx="708">
                  <c:v>198</c:v>
                </c:pt>
                <c:pt idx="709">
                  <c:v>195.81818181818181</c:v>
                </c:pt>
                <c:pt idx="710">
                  <c:v>195.6363636363636</c:v>
                </c:pt>
                <c:pt idx="711">
                  <c:v>194.72727272727272</c:v>
                </c:pt>
                <c:pt idx="712">
                  <c:v>195</c:v>
                </c:pt>
                <c:pt idx="713">
                  <c:v>196.72727272727272</c:v>
                </c:pt>
                <c:pt idx="714">
                  <c:v>193.72727272727272</c:v>
                </c:pt>
                <c:pt idx="715">
                  <c:v>194.45454545454544</c:v>
                </c:pt>
                <c:pt idx="716">
                  <c:v>196.90909090909091</c:v>
                </c:pt>
                <c:pt idx="717">
                  <c:v>196.3636363636364</c:v>
                </c:pt>
                <c:pt idx="718">
                  <c:v>197.72727272727272</c:v>
                </c:pt>
                <c:pt idx="719">
                  <c:v>195.27272727272728</c:v>
                </c:pt>
                <c:pt idx="720">
                  <c:v>194.27272727272728</c:v>
                </c:pt>
                <c:pt idx="721">
                  <c:v>195.45454545454544</c:v>
                </c:pt>
                <c:pt idx="722">
                  <c:v>195.18181818181819</c:v>
                </c:pt>
                <c:pt idx="723">
                  <c:v>195.81818181818181</c:v>
                </c:pt>
                <c:pt idx="724">
                  <c:v>195.45454545454544</c:v>
                </c:pt>
                <c:pt idx="725">
                  <c:v>195.6363636363636</c:v>
                </c:pt>
                <c:pt idx="726">
                  <c:v>195.72727272727272</c:v>
                </c:pt>
                <c:pt idx="727">
                  <c:v>195.18181818181819</c:v>
                </c:pt>
                <c:pt idx="728">
                  <c:v>196.72727272727272</c:v>
                </c:pt>
                <c:pt idx="729">
                  <c:v>196.27272727272728</c:v>
                </c:pt>
                <c:pt idx="730">
                  <c:v>194.90909090909091</c:v>
                </c:pt>
                <c:pt idx="731">
                  <c:v>195.45454545454544</c:v>
                </c:pt>
                <c:pt idx="732">
                  <c:v>195</c:v>
                </c:pt>
                <c:pt idx="733">
                  <c:v>195.3636363636364</c:v>
                </c:pt>
                <c:pt idx="734">
                  <c:v>195.54545454545453</c:v>
                </c:pt>
                <c:pt idx="735">
                  <c:v>194.18181818181819</c:v>
                </c:pt>
                <c:pt idx="736">
                  <c:v>196.72727272727272</c:v>
                </c:pt>
                <c:pt idx="737">
                  <c:v>194.6363636363636</c:v>
                </c:pt>
                <c:pt idx="738">
                  <c:v>196.45454545454544</c:v>
                </c:pt>
                <c:pt idx="739">
                  <c:v>194.54545454545453</c:v>
                </c:pt>
                <c:pt idx="740">
                  <c:v>196.72727272727272</c:v>
                </c:pt>
                <c:pt idx="741">
                  <c:v>196.6363636363636</c:v>
                </c:pt>
                <c:pt idx="742">
                  <c:v>195.18181818181819</c:v>
                </c:pt>
                <c:pt idx="743">
                  <c:v>195.81818181818181</c:v>
                </c:pt>
                <c:pt idx="744">
                  <c:v>197.72727272727272</c:v>
                </c:pt>
                <c:pt idx="745">
                  <c:v>197.09090909090909</c:v>
                </c:pt>
                <c:pt idx="746">
                  <c:v>196.6363636363636</c:v>
                </c:pt>
                <c:pt idx="747">
                  <c:v>196.3636363636364</c:v>
                </c:pt>
                <c:pt idx="748">
                  <c:v>198</c:v>
                </c:pt>
                <c:pt idx="749">
                  <c:v>198.54545454545453</c:v>
                </c:pt>
                <c:pt idx="750">
                  <c:v>195.27272727272728</c:v>
                </c:pt>
                <c:pt idx="751">
                  <c:v>194.45454545454544</c:v>
                </c:pt>
                <c:pt idx="752">
                  <c:v>194.3636363636364</c:v>
                </c:pt>
                <c:pt idx="753">
                  <c:v>195</c:v>
                </c:pt>
                <c:pt idx="754">
                  <c:v>192.81818181818181</c:v>
                </c:pt>
                <c:pt idx="755">
                  <c:v>194.90909090909091</c:v>
                </c:pt>
                <c:pt idx="756">
                  <c:v>195</c:v>
                </c:pt>
                <c:pt idx="757">
                  <c:v>195.27272727272728</c:v>
                </c:pt>
                <c:pt idx="758">
                  <c:v>195.72727272727272</c:v>
                </c:pt>
                <c:pt idx="759">
                  <c:v>194.45454545454544</c:v>
                </c:pt>
                <c:pt idx="760">
                  <c:v>194.81818181818181</c:v>
                </c:pt>
                <c:pt idx="761">
                  <c:v>195.6363636363636</c:v>
                </c:pt>
                <c:pt idx="762">
                  <c:v>195.72727272727272</c:v>
                </c:pt>
                <c:pt idx="763">
                  <c:v>196.45454545454544</c:v>
                </c:pt>
                <c:pt idx="764">
                  <c:v>195.18181818181819</c:v>
                </c:pt>
                <c:pt idx="765">
                  <c:v>195.81818181818181</c:v>
                </c:pt>
                <c:pt idx="766">
                  <c:v>196.81818181818181</c:v>
                </c:pt>
                <c:pt idx="767">
                  <c:v>194.6363636363636</c:v>
                </c:pt>
                <c:pt idx="768">
                  <c:v>195.81818181818181</c:v>
                </c:pt>
                <c:pt idx="769">
                  <c:v>194.54545454545453</c:v>
                </c:pt>
                <c:pt idx="770">
                  <c:v>196.6363636363636</c:v>
                </c:pt>
                <c:pt idx="771">
                  <c:v>196.18181818181819</c:v>
                </c:pt>
                <c:pt idx="772">
                  <c:v>195.09090909090909</c:v>
                </c:pt>
                <c:pt idx="773">
                  <c:v>197.3636363636364</c:v>
                </c:pt>
                <c:pt idx="774">
                  <c:v>195.09090909090909</c:v>
                </c:pt>
                <c:pt idx="775">
                  <c:v>196.72727272727272</c:v>
                </c:pt>
                <c:pt idx="776">
                  <c:v>198.3636363636364</c:v>
                </c:pt>
                <c:pt idx="777">
                  <c:v>194.6363636363636</c:v>
                </c:pt>
                <c:pt idx="778">
                  <c:v>197.09090909090909</c:v>
                </c:pt>
                <c:pt idx="779">
                  <c:v>196.81818181818181</c:v>
                </c:pt>
                <c:pt idx="780">
                  <c:v>195.81818181818181</c:v>
                </c:pt>
                <c:pt idx="781">
                  <c:v>194.54545454545453</c:v>
                </c:pt>
                <c:pt idx="782">
                  <c:v>195.6363636363636</c:v>
                </c:pt>
                <c:pt idx="783">
                  <c:v>196.27272727272728</c:v>
                </c:pt>
                <c:pt idx="784">
                  <c:v>195.45454545454544</c:v>
                </c:pt>
                <c:pt idx="785">
                  <c:v>195.45454545454544</c:v>
                </c:pt>
                <c:pt idx="786">
                  <c:v>195</c:v>
                </c:pt>
                <c:pt idx="787">
                  <c:v>196.09090909090909</c:v>
                </c:pt>
                <c:pt idx="788">
                  <c:v>196.09090909090909</c:v>
                </c:pt>
                <c:pt idx="789">
                  <c:v>195</c:v>
                </c:pt>
                <c:pt idx="790">
                  <c:v>195.09090909090909</c:v>
                </c:pt>
                <c:pt idx="791">
                  <c:v>195</c:v>
                </c:pt>
                <c:pt idx="792">
                  <c:v>194.72727272727272</c:v>
                </c:pt>
                <c:pt idx="793">
                  <c:v>195.72727272727272</c:v>
                </c:pt>
                <c:pt idx="794">
                  <c:v>194.18181818181819</c:v>
                </c:pt>
                <c:pt idx="795">
                  <c:v>193.45454545454544</c:v>
                </c:pt>
                <c:pt idx="796">
                  <c:v>195.27272727272728</c:v>
                </c:pt>
                <c:pt idx="797">
                  <c:v>195.09090909090909</c:v>
                </c:pt>
                <c:pt idx="798">
                  <c:v>198.18181818181819</c:v>
                </c:pt>
                <c:pt idx="799">
                  <c:v>194.81818181818181</c:v>
                </c:pt>
                <c:pt idx="800">
                  <c:v>196.90909090909091</c:v>
                </c:pt>
                <c:pt idx="801">
                  <c:v>194</c:v>
                </c:pt>
                <c:pt idx="802">
                  <c:v>195.72727272727272</c:v>
                </c:pt>
                <c:pt idx="803">
                  <c:v>196.45454545454544</c:v>
                </c:pt>
                <c:pt idx="804">
                  <c:v>195.81818181818181</c:v>
                </c:pt>
                <c:pt idx="805">
                  <c:v>195</c:v>
                </c:pt>
                <c:pt idx="806">
                  <c:v>194.09090909090909</c:v>
                </c:pt>
                <c:pt idx="807">
                  <c:v>196.6363636363636</c:v>
                </c:pt>
                <c:pt idx="808">
                  <c:v>197</c:v>
                </c:pt>
                <c:pt idx="809">
                  <c:v>196.18181818181819</c:v>
                </c:pt>
                <c:pt idx="810">
                  <c:v>195.81818181818181</c:v>
                </c:pt>
                <c:pt idx="811">
                  <c:v>195.81818181818181</c:v>
                </c:pt>
                <c:pt idx="812">
                  <c:v>196.72727272727272</c:v>
                </c:pt>
                <c:pt idx="813">
                  <c:v>196.27272727272728</c:v>
                </c:pt>
                <c:pt idx="814">
                  <c:v>197.09090909090909</c:v>
                </c:pt>
                <c:pt idx="815">
                  <c:v>196</c:v>
                </c:pt>
                <c:pt idx="816">
                  <c:v>196</c:v>
                </c:pt>
                <c:pt idx="817">
                  <c:v>196.27272727272728</c:v>
                </c:pt>
                <c:pt idx="818">
                  <c:v>196.81818181818181</c:v>
                </c:pt>
                <c:pt idx="819">
                  <c:v>197.54545454545453</c:v>
                </c:pt>
                <c:pt idx="820">
                  <c:v>196.45454545454544</c:v>
                </c:pt>
                <c:pt idx="821">
                  <c:v>197.3636363636364</c:v>
                </c:pt>
                <c:pt idx="822">
                  <c:v>195.72727272727272</c:v>
                </c:pt>
                <c:pt idx="823">
                  <c:v>196.72727272727272</c:v>
                </c:pt>
                <c:pt idx="824">
                  <c:v>196.27272727272728</c:v>
                </c:pt>
                <c:pt idx="825">
                  <c:v>196.3636363636364</c:v>
                </c:pt>
                <c:pt idx="826">
                  <c:v>196.81818181818181</c:v>
                </c:pt>
                <c:pt idx="827">
                  <c:v>195.72727272727272</c:v>
                </c:pt>
                <c:pt idx="828">
                  <c:v>197.6363636363636</c:v>
                </c:pt>
                <c:pt idx="829">
                  <c:v>195.81818181818181</c:v>
                </c:pt>
                <c:pt idx="830">
                  <c:v>194.54545454545453</c:v>
                </c:pt>
                <c:pt idx="831">
                  <c:v>194.54545454545453</c:v>
                </c:pt>
                <c:pt idx="832">
                  <c:v>194.09090909090909</c:v>
                </c:pt>
                <c:pt idx="833">
                  <c:v>195.81818181818181</c:v>
                </c:pt>
                <c:pt idx="834">
                  <c:v>196.90909090909091</c:v>
                </c:pt>
                <c:pt idx="835">
                  <c:v>193.45454545454544</c:v>
                </c:pt>
                <c:pt idx="836">
                  <c:v>194.6363636363636</c:v>
                </c:pt>
                <c:pt idx="837">
                  <c:v>194.45454545454544</c:v>
                </c:pt>
                <c:pt idx="838">
                  <c:v>196.54545454545453</c:v>
                </c:pt>
                <c:pt idx="839">
                  <c:v>195.18181818181819</c:v>
                </c:pt>
                <c:pt idx="840">
                  <c:v>196.45454545454544</c:v>
                </c:pt>
                <c:pt idx="841">
                  <c:v>194.81818181818181</c:v>
                </c:pt>
                <c:pt idx="842">
                  <c:v>192.81818181818181</c:v>
                </c:pt>
                <c:pt idx="843">
                  <c:v>195.6363636363636</c:v>
                </c:pt>
                <c:pt idx="844">
                  <c:v>195.6363636363636</c:v>
                </c:pt>
                <c:pt idx="845">
                  <c:v>195.6363636363636</c:v>
                </c:pt>
                <c:pt idx="846">
                  <c:v>195.6363636363636</c:v>
                </c:pt>
                <c:pt idx="847">
                  <c:v>195.27272727272728</c:v>
                </c:pt>
                <c:pt idx="848">
                  <c:v>196.09090909090909</c:v>
                </c:pt>
                <c:pt idx="849">
                  <c:v>194.90909090909091</c:v>
                </c:pt>
                <c:pt idx="850">
                  <c:v>197.3636363636364</c:v>
                </c:pt>
                <c:pt idx="851">
                  <c:v>196.72727272727272</c:v>
                </c:pt>
                <c:pt idx="852">
                  <c:v>196.90909090909091</c:v>
                </c:pt>
                <c:pt idx="853">
                  <c:v>196.3636363636364</c:v>
                </c:pt>
                <c:pt idx="854">
                  <c:v>196.3636363636364</c:v>
                </c:pt>
                <c:pt idx="855">
                  <c:v>195.45454545454544</c:v>
                </c:pt>
                <c:pt idx="856">
                  <c:v>197.3636363636364</c:v>
                </c:pt>
                <c:pt idx="857">
                  <c:v>198.27272727272728</c:v>
                </c:pt>
                <c:pt idx="858">
                  <c:v>199</c:v>
                </c:pt>
                <c:pt idx="859">
                  <c:v>197.54545454545453</c:v>
                </c:pt>
                <c:pt idx="860">
                  <c:v>195.09090909090909</c:v>
                </c:pt>
                <c:pt idx="861">
                  <c:v>194.72727272727272</c:v>
                </c:pt>
                <c:pt idx="862">
                  <c:v>195.54545454545453</c:v>
                </c:pt>
                <c:pt idx="863">
                  <c:v>195.18181818181819</c:v>
                </c:pt>
                <c:pt idx="864">
                  <c:v>194.27272727272728</c:v>
                </c:pt>
                <c:pt idx="865">
                  <c:v>197.18181818181819</c:v>
                </c:pt>
                <c:pt idx="866">
                  <c:v>196.3636363636364</c:v>
                </c:pt>
                <c:pt idx="867">
                  <c:v>196</c:v>
                </c:pt>
                <c:pt idx="868">
                  <c:v>197.81818181818181</c:v>
                </c:pt>
                <c:pt idx="869">
                  <c:v>195.54545454545453</c:v>
                </c:pt>
                <c:pt idx="870">
                  <c:v>195</c:v>
                </c:pt>
                <c:pt idx="871">
                  <c:v>195.3636363636364</c:v>
                </c:pt>
                <c:pt idx="872">
                  <c:v>193.54545454545453</c:v>
                </c:pt>
                <c:pt idx="873">
                  <c:v>195.6363636363636</c:v>
                </c:pt>
                <c:pt idx="874">
                  <c:v>194.90909090909091</c:v>
                </c:pt>
                <c:pt idx="875">
                  <c:v>194.81818181818181</c:v>
                </c:pt>
                <c:pt idx="876">
                  <c:v>196.3636363636364</c:v>
                </c:pt>
                <c:pt idx="877">
                  <c:v>196.45454545454544</c:v>
                </c:pt>
                <c:pt idx="878">
                  <c:v>195.81818181818181</c:v>
                </c:pt>
                <c:pt idx="879">
                  <c:v>196.27272727272728</c:v>
                </c:pt>
                <c:pt idx="880">
                  <c:v>196</c:v>
                </c:pt>
                <c:pt idx="881">
                  <c:v>194.09090909090909</c:v>
                </c:pt>
                <c:pt idx="882">
                  <c:v>195.72727272727272</c:v>
                </c:pt>
                <c:pt idx="883">
                  <c:v>197.45454545454544</c:v>
                </c:pt>
                <c:pt idx="884">
                  <c:v>196.3636363636364</c:v>
                </c:pt>
                <c:pt idx="885">
                  <c:v>197.3636363636364</c:v>
                </c:pt>
                <c:pt idx="886">
                  <c:v>195</c:v>
                </c:pt>
                <c:pt idx="887">
                  <c:v>197.09090909090909</c:v>
                </c:pt>
                <c:pt idx="888">
                  <c:v>196.27272727272728</c:v>
                </c:pt>
                <c:pt idx="889">
                  <c:v>195.90909090909091</c:v>
                </c:pt>
                <c:pt idx="890">
                  <c:v>195.3636363636364</c:v>
                </c:pt>
                <c:pt idx="891">
                  <c:v>194.90909090909091</c:v>
                </c:pt>
                <c:pt idx="892">
                  <c:v>195.27272727272728</c:v>
                </c:pt>
                <c:pt idx="893">
                  <c:v>195.6363636363636</c:v>
                </c:pt>
                <c:pt idx="894">
                  <c:v>194.72727272727272</c:v>
                </c:pt>
                <c:pt idx="895">
                  <c:v>194.90909090909091</c:v>
                </c:pt>
                <c:pt idx="896">
                  <c:v>196.72727272727272</c:v>
                </c:pt>
                <c:pt idx="897">
                  <c:v>195.45454545454544</c:v>
                </c:pt>
                <c:pt idx="898">
                  <c:v>195.3636363636364</c:v>
                </c:pt>
                <c:pt idx="899">
                  <c:v>197</c:v>
                </c:pt>
                <c:pt idx="900">
                  <c:v>194.81818181818181</c:v>
                </c:pt>
                <c:pt idx="901">
                  <c:v>194.27272727272728</c:v>
                </c:pt>
                <c:pt idx="902">
                  <c:v>193.72727272727272</c:v>
                </c:pt>
                <c:pt idx="903">
                  <c:v>194.72727272727272</c:v>
                </c:pt>
                <c:pt idx="904">
                  <c:v>193.72727272727272</c:v>
                </c:pt>
                <c:pt idx="905">
                  <c:v>194.90909090909091</c:v>
                </c:pt>
                <c:pt idx="906">
                  <c:v>194.3636363636364</c:v>
                </c:pt>
                <c:pt idx="907">
                  <c:v>195.27272727272728</c:v>
                </c:pt>
                <c:pt idx="908">
                  <c:v>195.27272727272728</c:v>
                </c:pt>
                <c:pt idx="909">
                  <c:v>194.6363636363636</c:v>
                </c:pt>
                <c:pt idx="910">
                  <c:v>197.54545454545453</c:v>
                </c:pt>
                <c:pt idx="911">
                  <c:v>196.45454545454544</c:v>
                </c:pt>
                <c:pt idx="912">
                  <c:v>196.90909090909091</c:v>
                </c:pt>
                <c:pt idx="913">
                  <c:v>197</c:v>
                </c:pt>
                <c:pt idx="914">
                  <c:v>195.81818181818181</c:v>
                </c:pt>
                <c:pt idx="915">
                  <c:v>194.6363636363636</c:v>
                </c:pt>
                <c:pt idx="916">
                  <c:v>196.72727272727272</c:v>
                </c:pt>
                <c:pt idx="917">
                  <c:v>197.18181818181819</c:v>
                </c:pt>
                <c:pt idx="918">
                  <c:v>196.27272727272728</c:v>
                </c:pt>
                <c:pt idx="919">
                  <c:v>197.3636363636364</c:v>
                </c:pt>
                <c:pt idx="920">
                  <c:v>195.81818181818181</c:v>
                </c:pt>
                <c:pt idx="921">
                  <c:v>194.72727272727272</c:v>
                </c:pt>
                <c:pt idx="922">
                  <c:v>194.81818181818181</c:v>
                </c:pt>
                <c:pt idx="923">
                  <c:v>195.72727272727272</c:v>
                </c:pt>
                <c:pt idx="924">
                  <c:v>194.90909090909091</c:v>
                </c:pt>
                <c:pt idx="925">
                  <c:v>196.09090909090909</c:v>
                </c:pt>
                <c:pt idx="926">
                  <c:v>195.54545454545453</c:v>
                </c:pt>
                <c:pt idx="927">
                  <c:v>196.09090909090909</c:v>
                </c:pt>
                <c:pt idx="928">
                  <c:v>196.27272727272728</c:v>
                </c:pt>
                <c:pt idx="929">
                  <c:v>196.27272727272728</c:v>
                </c:pt>
                <c:pt idx="930">
                  <c:v>197.27272727272728</c:v>
                </c:pt>
                <c:pt idx="931">
                  <c:v>197.09090909090909</c:v>
                </c:pt>
                <c:pt idx="932">
                  <c:v>194.81818181818181</c:v>
                </c:pt>
                <c:pt idx="933">
                  <c:v>195.54545454545453</c:v>
                </c:pt>
                <c:pt idx="934">
                  <c:v>194.27272727272728</c:v>
                </c:pt>
                <c:pt idx="935">
                  <c:v>194.3636363636364</c:v>
                </c:pt>
                <c:pt idx="936">
                  <c:v>195.54545454545453</c:v>
                </c:pt>
                <c:pt idx="937">
                  <c:v>196.90909090909091</c:v>
                </c:pt>
                <c:pt idx="938">
                  <c:v>197</c:v>
                </c:pt>
                <c:pt idx="939">
                  <c:v>195.72727272727272</c:v>
                </c:pt>
                <c:pt idx="940">
                  <c:v>196</c:v>
                </c:pt>
                <c:pt idx="941">
                  <c:v>194.81818181818181</c:v>
                </c:pt>
                <c:pt idx="942">
                  <c:v>194</c:v>
                </c:pt>
                <c:pt idx="943">
                  <c:v>195</c:v>
                </c:pt>
                <c:pt idx="944">
                  <c:v>195.54545454545453</c:v>
                </c:pt>
                <c:pt idx="945">
                  <c:v>195.18181818181819</c:v>
                </c:pt>
                <c:pt idx="946">
                  <c:v>194.90909090909091</c:v>
                </c:pt>
                <c:pt idx="947">
                  <c:v>194.45454545454544</c:v>
                </c:pt>
                <c:pt idx="948">
                  <c:v>197.27272727272728</c:v>
                </c:pt>
                <c:pt idx="949">
                  <c:v>196</c:v>
                </c:pt>
                <c:pt idx="950">
                  <c:v>196</c:v>
                </c:pt>
                <c:pt idx="951">
                  <c:v>196.09090909090909</c:v>
                </c:pt>
                <c:pt idx="952">
                  <c:v>194.3636363636364</c:v>
                </c:pt>
                <c:pt idx="953">
                  <c:v>195.27272727272728</c:v>
                </c:pt>
                <c:pt idx="954">
                  <c:v>195.45454545454544</c:v>
                </c:pt>
                <c:pt idx="955">
                  <c:v>194.72727272727272</c:v>
                </c:pt>
                <c:pt idx="956">
                  <c:v>196.90909090909091</c:v>
                </c:pt>
                <c:pt idx="957">
                  <c:v>194.18181818181819</c:v>
                </c:pt>
                <c:pt idx="958">
                  <c:v>196.45454545454544</c:v>
                </c:pt>
                <c:pt idx="959">
                  <c:v>197.09090909090909</c:v>
                </c:pt>
                <c:pt idx="960">
                  <c:v>196.72727272727272</c:v>
                </c:pt>
                <c:pt idx="961">
                  <c:v>195</c:v>
                </c:pt>
                <c:pt idx="962">
                  <c:v>195.72727272727272</c:v>
                </c:pt>
                <c:pt idx="963">
                  <c:v>193.81818181818181</c:v>
                </c:pt>
                <c:pt idx="964">
                  <c:v>195.3636363636364</c:v>
                </c:pt>
                <c:pt idx="965">
                  <c:v>195.3636363636364</c:v>
                </c:pt>
                <c:pt idx="966">
                  <c:v>194.6363636363636</c:v>
                </c:pt>
                <c:pt idx="967">
                  <c:v>195.3636363636364</c:v>
                </c:pt>
                <c:pt idx="968">
                  <c:v>197.09090909090909</c:v>
                </c:pt>
                <c:pt idx="969">
                  <c:v>196.45454545454544</c:v>
                </c:pt>
                <c:pt idx="970">
                  <c:v>197.72727272727272</c:v>
                </c:pt>
                <c:pt idx="971">
                  <c:v>196.18181818181819</c:v>
                </c:pt>
                <c:pt idx="972">
                  <c:v>196</c:v>
                </c:pt>
                <c:pt idx="973">
                  <c:v>196.27272727272728</c:v>
                </c:pt>
                <c:pt idx="974">
                  <c:v>195.90909090909091</c:v>
                </c:pt>
                <c:pt idx="975">
                  <c:v>196.09090909090909</c:v>
                </c:pt>
                <c:pt idx="976">
                  <c:v>196.54545454545453</c:v>
                </c:pt>
                <c:pt idx="977">
                  <c:v>196.6363636363636</c:v>
                </c:pt>
                <c:pt idx="978">
                  <c:v>197.09090909090909</c:v>
                </c:pt>
                <c:pt idx="979">
                  <c:v>196.72727272727272</c:v>
                </c:pt>
                <c:pt idx="980">
                  <c:v>196.6363636363636</c:v>
                </c:pt>
                <c:pt idx="981">
                  <c:v>195.6363636363636</c:v>
                </c:pt>
                <c:pt idx="982">
                  <c:v>197.09090909090909</c:v>
                </c:pt>
                <c:pt idx="983">
                  <c:v>195.90909090909091</c:v>
                </c:pt>
                <c:pt idx="984">
                  <c:v>196.3636363636364</c:v>
                </c:pt>
                <c:pt idx="985">
                  <c:v>194.45454545454544</c:v>
                </c:pt>
                <c:pt idx="986">
                  <c:v>194.72727272727272</c:v>
                </c:pt>
                <c:pt idx="987">
                  <c:v>194.72727272727272</c:v>
                </c:pt>
                <c:pt idx="988">
                  <c:v>195.3636363636364</c:v>
                </c:pt>
                <c:pt idx="989">
                  <c:v>197.45454545454544</c:v>
                </c:pt>
                <c:pt idx="990">
                  <c:v>195.81818181818181</c:v>
                </c:pt>
                <c:pt idx="991">
                  <c:v>196.18181818181819</c:v>
                </c:pt>
                <c:pt idx="992">
                  <c:v>195</c:v>
                </c:pt>
                <c:pt idx="993">
                  <c:v>196.72727272727272</c:v>
                </c:pt>
                <c:pt idx="994">
                  <c:v>193.54545454545453</c:v>
                </c:pt>
                <c:pt idx="995">
                  <c:v>197.45454545454544</c:v>
                </c:pt>
                <c:pt idx="996">
                  <c:v>196.09090909090909</c:v>
                </c:pt>
                <c:pt idx="997">
                  <c:v>196.18181818181819</c:v>
                </c:pt>
                <c:pt idx="998">
                  <c:v>198.09090909090909</c:v>
                </c:pt>
                <c:pt idx="999">
                  <c:v>196.00209090909095</c:v>
                </c:pt>
                <c:pt idx="1000">
                  <c:v>196.00209090909095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546624"/>
        <c:axId val="57548160"/>
      </c:scatterChart>
      <c:valAx>
        <c:axId val="57546624"/>
        <c:scaling>
          <c:orientation val="minMax"/>
          <c:max val="60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57548160"/>
        <c:crosses val="autoZero"/>
        <c:crossBetween val="midCat"/>
        <c:majorUnit val="150"/>
      </c:valAx>
      <c:valAx>
        <c:axId val="57548160"/>
        <c:scaling>
          <c:orientation val="minMax"/>
          <c:max val="200"/>
          <c:min val="13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57546624"/>
        <c:crosses val="autoZero"/>
        <c:crossBetween val="midCat"/>
        <c:majorUnit val="6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pf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Sheet1!$H$10:$H$11</c:f>
                <c:numCache>
                  <c:formatCode>General</c:formatCode>
                  <c:ptCount val="2"/>
                  <c:pt idx="0">
                    <c:v>1.2</c:v>
                  </c:pt>
                  <c:pt idx="1">
                    <c:v>0.8</c:v>
                  </c:pt>
                </c:numCache>
              </c:numRef>
            </c:plus>
            <c:minus>
              <c:numRef>
                <c:f>Sheet1!$H$10:$H$11</c:f>
                <c:numCache>
                  <c:formatCode>General</c:formatCode>
                  <c:ptCount val="2"/>
                  <c:pt idx="0">
                    <c:v>1.2</c:v>
                  </c:pt>
                  <c:pt idx="1">
                    <c:v>0.8</c:v>
                  </c:pt>
                </c:numCache>
              </c:numRef>
            </c:minus>
          </c:errBars>
          <c:cat>
            <c:strRef>
              <c:f>Sheet1!$F$10:$F$11</c:f>
              <c:strCache>
                <c:ptCount val="2"/>
                <c:pt idx="0">
                  <c:v>control</c:v>
                </c:pt>
                <c:pt idx="1">
                  <c:v>treatment</c:v>
                </c:pt>
              </c:strCache>
            </c:strRef>
          </c:cat>
          <c:val>
            <c:numRef>
              <c:f>Sheet1!$G$10:$G$11</c:f>
              <c:numCache>
                <c:formatCode>General</c:formatCode>
                <c:ptCount val="2"/>
                <c:pt idx="0">
                  <c:v>10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904128"/>
        <c:axId val="57918208"/>
      </c:barChart>
      <c:catAx>
        <c:axId val="57904128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57918208"/>
        <c:crosses val="autoZero"/>
        <c:auto val="1"/>
        <c:lblAlgn val="ctr"/>
        <c:lblOffset val="100"/>
        <c:noMultiLvlLbl val="0"/>
      </c:catAx>
      <c:valAx>
        <c:axId val="57918208"/>
        <c:scaling>
          <c:orientation val="minMax"/>
          <c:max val="18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57904128"/>
        <c:crosses val="autoZero"/>
        <c:crossBetween val="between"/>
        <c:majorUnit val="6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pf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Sheet1!$H$10:$H$11</c:f>
                <c:numCache>
                  <c:formatCode>General</c:formatCode>
                  <c:ptCount val="2"/>
                  <c:pt idx="0">
                    <c:v>1.2</c:v>
                  </c:pt>
                  <c:pt idx="1">
                    <c:v>0.8</c:v>
                  </c:pt>
                </c:numCache>
              </c:numRef>
            </c:plus>
            <c:minus>
              <c:numRef>
                <c:f>Sheet1!$H$10:$H$11</c:f>
                <c:numCache>
                  <c:formatCode>General</c:formatCode>
                  <c:ptCount val="2"/>
                  <c:pt idx="0">
                    <c:v>1.2</c:v>
                  </c:pt>
                  <c:pt idx="1">
                    <c:v>0.8</c:v>
                  </c:pt>
                </c:numCache>
              </c:numRef>
            </c:minus>
          </c:errBars>
          <c:cat>
            <c:strRef>
              <c:f>Sheet1!$F$10:$F$11</c:f>
              <c:strCache>
                <c:ptCount val="2"/>
                <c:pt idx="0">
                  <c:v>control</c:v>
                </c:pt>
                <c:pt idx="1">
                  <c:v>treatment</c:v>
                </c:pt>
              </c:strCache>
            </c:strRef>
          </c:cat>
          <c:val>
            <c:numRef>
              <c:f>Sheet1!$G$10:$G$11</c:f>
              <c:numCache>
                <c:formatCode>General</c:formatCode>
                <c:ptCount val="2"/>
                <c:pt idx="0">
                  <c:v>10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419264"/>
        <c:axId val="59425152"/>
      </c:barChart>
      <c:catAx>
        <c:axId val="5941926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59425152"/>
        <c:crosses val="autoZero"/>
        <c:auto val="1"/>
        <c:lblAlgn val="ctr"/>
        <c:lblOffset val="100"/>
        <c:noMultiLvlLbl val="0"/>
      </c:catAx>
      <c:valAx>
        <c:axId val="59425152"/>
        <c:scaling>
          <c:orientation val="minMax"/>
          <c:max val="18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59419264"/>
        <c:crosses val="autoZero"/>
        <c:crossBetween val="between"/>
        <c:majorUnit val="6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0.60398</cdr:x>
      <cdr:y>0.1684</cdr:y>
    </cdr:from>
    <cdr:to>
      <cdr:x>0.84298</cdr:x>
      <cdr:y>0.39955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47571" y="278899"/>
          <a:ext cx="1008102" cy="382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3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0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2175-335D-4E90-A0B8-7C5CE0C6C59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4E0C-C0DC-4FA4-AF13-46EE00A2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788024" y="2070896"/>
            <a:ext cx="2088232" cy="1521581"/>
            <a:chOff x="4788024" y="2145644"/>
            <a:chExt cx="2088232" cy="1521581"/>
          </a:xfrm>
        </p:grpSpPr>
        <p:pic>
          <p:nvPicPr>
            <p:cNvPr id="1026" name="Picture 2" descr="http://web.med.unsw.edu.au/cdstest/GTF_CDS_site/WebPages/Manual/02MaterialsAndMethods_files/image01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6" b="15639"/>
            <a:stretch/>
          </p:blipFill>
          <p:spPr bwMode="auto">
            <a:xfrm>
              <a:off x="4788024" y="2145644"/>
              <a:ext cx="2088232" cy="152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5220072" y="2780928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591915" y="2780927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960383" y="2783734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36096" y="2952167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10422" y="2952167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76407" y="2942944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utoShape 6" descr="data:image/jpeg;base64,/9j/4AAQSkZJRgABAQAAAQABAAD/2wCEAAkGBhASEBUUERIREBAUFRIVERgTFhUbFhoQFxQWFBcQEhUbGyYeGRkjGRYUHy8gJScpLCwsFR4xNTwqNiYrLCkBCQoKDAwMDQ0PDykYFBgpKSkpKSkpKSkpKSkpKSkpKSkpKSkpKSkpKSkpKSkpKSkpKSkpKSkpKSkpKSkpKSkpKf/AABEIAJkBSQMBIgACEQEDEQH/xAAbAAEAAgMBAQAAAAAAAAAAAAAABAUCAwYBB//EAEAQAAIBAgMFBQUECAUFAAAAAAABAgMRBCExBRJBUYEGIjJhkVJxobHRB0JiwRMUIzNDcpLhU4LS8PEVF2Oisv/EABUBAQEAAAAAAAAAAAAAAAAAAAAB/8QAFREBAQAAAAAAAAAAAAAAAAAAABH/2gAMAwEAAhEDEQA/APuIAAAAAAAAAAAAAAAAAAAAAAAAAAAAAAAAAAAAAAAAAAAAAAAAMKtaMVeTUVzbSRV1+0Ef4UHU/E+7D1evRAW5Axm3KFJ2lNOfCMe9L0RSYnE1qnjqOMfZp91e5vVmmnSjHwpK+tvzerCV0uB2lCqslKL9mas7c/MlnM4CT/Swt7XwtmdKFegAAAAAAAAAAAAAAAAAAAAAAAAAAAAAAAAAAAAAAAAGjFY2nSjvVJxpxXGTSXxA3g5Gr9otGpJ08DSq46otf0StTXLfqytFLqaajxtbPEV1Rj/hYTW3KeIkv/mPUDpNobew9HKc1vvwwj3pvyjBZsr62268vDBYePB1LOo1zVNPu/5mitoUqVBWpxjT3tWrupL+abvOfHia6mKedlnl5vvPdTtfJXtxvnoESZZu8m5y5zzfRaL0PKk2k3Zya5XbPMPvW7zTabV0rXSdt63D+xsVFzyUXLyV+fwzKI+/JrXPkt6Oe95rkv8AeRtki0w2xZPxvdXJa/RFnh8DCHhir8+PqBA2Ns5x781ZtWiuS5stgCKAAAAAAAAAAAAAAAAAAAAAAAAAAAAAAAAAHjYHoKnafafC0FepVj6r56cDiNt/a/GN1h4X5OXzXH4ID6XOokrtpLzOX279pWz8LdSq/pKi1hTzd+T5dT5hKvtjaj7jnGk/FJtwppe/WXLK50WwvszweHalXf65WVn3lakn5Q+91uBj/wBxNq49uOzsMqVLNOrU0WfGb7ulsldm7C9hVN7+0cRUx9TXdcpRop+7WXwR08qySUVZJWtGKWSvZJRRonLfyTtazd/Nu1rP8N+WZUbY7tOCjGMadNZRhTilG/lFZdTRKtKV7X0Xhtxt995LKSeS6kh0W3Hd1V7Kzd01bRcSfQ2HJpXtBZZeWmn15AVE6S4a/etxzT7zd76NWzykyVhNl1JeGO7Hm7pWta19WvcX+G2VThnbefOWfpwRMFFbhtiwVt573kso+6xYQppKySS8jIEUAAAAAAAAAAAAAAAAAAAAAAAAAAAAAAAABGxW0aVPxzSfLWXSKzOb2t9oNCldRs5eeb/pWnVoDrSHi9r0ad9+pFW1V7vry6nyza/2hYmpdQ7q8/8ASsujucxicZVqu05SqSysnpfyisr58EB9N2v9qNCF1RX6SWduWnPT4s4jbH2gYut9/wDRx5R19dPgNk9iMVXs5/socd7VL+XRdbHX7L7K4TD2aj+lqL70s7Pmn9EgOB2f2WxuLae7KMcnv1W/Dzzza48jsdjdgsHQtKov1qqs+9+7T8o8fidDOq3lw5LJeh5EDytjFlFtJKyUUslfJZLT3s1zr3yhdvW9tPvLJ2un71r6bKGAlOcrR3t5rThaO7dvTT5lxhth5ftH0jp6/QqKWjg5SldXcrRtu8LX1ejWfL5lthNg5d7urlHXq/8AkuKVGMVaKSXkZiq04fCQgu6rfPqzcAQAAAAAAAAAAAAAAAAAAAAAAAAAAAAAAC5X4zbdGne8t6S1Uc/V6LqwLA1V8TCCvOUYrzdjh9rfaDqqf/pn6zeS6JnLYzbuIqu93Hm1dy19t5rpYD6NtLtlQpLLPk5PdXRPvPojkNqfaFVndU72/pj/AKnx4o5n9Wbd3dvm831bJFDZspOyTYEfF7Rr1L783b2Y91dbZvrcj0cFKWUYtvklmdhs/sc5LeqZR9F6/QvsPhqFFWhFSfPRfV9QOO2Z2Eq1M6j3I8ba+ui+J1Oz9iYXD+CKnPi/rJ5vpZEmriZS1eXBLRe5GsDbUxDeWi4JZL0MEb8Ns+pPwrLm8kW+G2LCPi77+HpxAp8PhJzfdTfnw6stsNsRLOb3vJadXqyzjFLJKy8j0DGFNJWSSXkZAAAAAAAAAAAAAAAAAAAAAAAAAAAAAAAAEfFY6nTV5yUfLj0WrOf2l2yUbqmrPnLN9IrTqwOmqVFFXk0ktW3ZFLtDtXRpru97zeUej1fRHG43bFeq82/JyzfRaIhrCtu8rtviwLLaXbCtUyje39MfRZvqyirqpU8cm/LgvctCxjhDfS2e72s2/cVFPDBeRJo7MctEdPhuzySvWkoLlxfuWpNWJhTVqUEvxSzfRaIlVT4Lso7b1VqEfPL0WrLSnGjSypwTfOSy6R+poq4iUndtt+Zgrt2V23wWoG6riJS8Tb/3wRruWGE2DUlnN7i5fet+Rc4XZlOn4Y3fN5v+wFHhdlVZ8N2POX5LVlxhdjU4Zvvy/Fp0RPAHlj0AAAAAAAAAAAAAAAAAAAAAAAAAAAAABjKaSu2kuLegGQKnFdoacfB+0fPSPWT/ACKLGbaqVMru3KN4x6vxS+AHS4vbNKnlfel7Mc314Lqc9tDtVN5Q7uuUM31nouhVSg5ZPT2Vp6cfiTsJsCtL7m6ucsv7/AsRUV6tSV221fXW/WTzZjTwaOvw3ZSP8SV/KP1ZKi8NRe7Thv1OUVvS6vgBzGF2DVn4YO3N5L1ZO/6HSp5Vam9P2KSvL1ehbYmrUf72aow9mDvNrk5fQgvHRgrUYqH4nnJ9SVWSwUYq7jHDx4feqvq9Ohh+txhlSju85POb68CJOo282236krDbKqz0jurnLL4agR5zvm3d+Z5Spyk7Qi5Py/N8C9w3Z+mvG3N+i9Czp01FWSSXJAUWF7OyedSW6uUdesvoXGGwVOmrQio/Pq+JvAAAAAAAAAAAAAAAAAAAAAAAAAAAAAAAAMZzSV20ktW9OrAyMZ1EldtJLVvQqsX2hgsqfffPO3TjIhLD4mtm00uc8kv5Y8PfbqBNxu34xygrvnLJdFrLoUeKxc6nibk+Cen+WCy+ZdUOzkdZycnxSyXV6ssqGCpw8MYx87Z+uoRy9DYtap91pc5ZLotfRFphezMV45OXlHJeupdNkKe008qUXVfNZQXvnp6XA3YfA06fghGPz9dTTW2pFPdgnVnyhov5paIg4msn++qb/wD46eUfdJ6vqaVjKku7RhuR5QXzYVIxNST/AH9Tcj/h09fdKWvyIUtpqK3aUVSjzWvqSKGwZyznJR92b+hZYfZFKH3d585Z/wBgOfpYarUeUZS83p6sscP2df8AEl0j9WXaR6BHw+Apw8MUnz1fqSAAAAAAAAAAAAAAAAAAAAAAAAAAAAAAAAAAAAA04mc0u5FSb5u0V7+PoiC9jupnXqOfKMcor3fXUtABow+Cpw8EVH59XqbzTiMXCC70kvn0RWz2vVqZUaU2vaa4c1fL5+4C1q1oxV5NRXNuxFnjZNdyNl7VTux96Wr+BHpYCq3vScYy5vvy6N5R6IkrZkL3lvVH+J3+GgECpWhJ5uWIlyStTT/lX53M/wBWr1NbUocvL3L82W0IJKySS8jICuw+xKUde+/PT0J8YJKySS8jIAAAAAAAAAAAAAAAAAAAAAAAAAAAAAAAAAAAAAAAAAAAAMakbq12vNa9DIAR6eApp33U3zeb9Wb7Ho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350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mediagalaxy.co.il/files/105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05" y="904965"/>
            <a:ext cx="92880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-users.york.ac.uk/~rw18/motif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99" r="28451"/>
          <a:stretch/>
        </p:blipFill>
        <p:spPr bwMode="auto">
          <a:xfrm>
            <a:off x="395536" y="247860"/>
            <a:ext cx="8307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-users.york.ac.uk/~rw18/motif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99" r="28451"/>
          <a:stretch/>
        </p:blipFill>
        <p:spPr bwMode="auto">
          <a:xfrm>
            <a:off x="2225407" y="247860"/>
            <a:ext cx="8307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mediagalaxy.co.il/files/105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37" y="1039948"/>
            <a:ext cx="92880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679296" y="977691"/>
            <a:ext cx="254401" cy="1905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84546" y="1177862"/>
            <a:ext cx="254401" cy="1850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Picture 4" descr="http://www-users.york.ac.uk/~rw18/motif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99" r="28451"/>
          <a:stretch/>
        </p:blipFill>
        <p:spPr bwMode="auto">
          <a:xfrm rot="2457108">
            <a:off x="4769053" y="326262"/>
            <a:ext cx="8307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 rot="2457108">
            <a:off x="5158433" y="1175188"/>
            <a:ext cx="254401" cy="2219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6" name="Picture 12" descr="http://www.hydrogarden.co.il/media/shops/2837/products/p206087s/imgx/%D7%A1%D7%98%208%20%D7%A1%D7%9B%D7%99%D7%A0%D7%99%20%D7%A1%D7%A7%D7%9C%D7%A4%D7%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75" y="1178506"/>
            <a:ext cx="952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www.mediagalaxy.co.il/files/105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19" y="1663356"/>
            <a:ext cx="92880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788024" y="3779257"/>
            <a:ext cx="2088232" cy="1471711"/>
            <a:chOff x="4788024" y="4006471"/>
            <a:chExt cx="2088232" cy="1471711"/>
          </a:xfrm>
        </p:grpSpPr>
        <p:pic>
          <p:nvPicPr>
            <p:cNvPr id="27" name="Picture 2" descr="http://web.med.unsw.edu.au/cdstest/GTF_CDS_site/WebPages/Manual/02MaterialsAndMethods_files/image01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6" b="15207"/>
            <a:stretch/>
          </p:blipFill>
          <p:spPr bwMode="auto">
            <a:xfrm>
              <a:off x="4788024" y="4006471"/>
              <a:ext cx="2088232" cy="147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5220072" y="4581128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91915" y="4581127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960383" y="4583934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36096" y="4752367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10422" y="4752367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176407" y="4743144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2" descr="http://web.med.unsw.edu.au/cdstest/GTF_CDS_site/WebPages/Manual/02MaterialsAndMethods_files/image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5207"/>
          <a:stretch/>
        </p:blipFill>
        <p:spPr bwMode="auto">
          <a:xfrm>
            <a:off x="4788024" y="5393577"/>
            <a:ext cx="2088232" cy="14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>
            <a:off x="5220072" y="5958186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91915" y="5958185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60383" y="5960992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36096" y="6158609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10422" y="6158609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76407" y="6149386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210611" y="5883770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584559" y="5888545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950415" y="5883331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401923" y="6081640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766143" y="6086415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135911" y="6081201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10344" y="4288147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5" name="Picture 10" descr="http://www.mediagalaxy.co.il/files/105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05" y="5623441"/>
            <a:ext cx="92880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le 55"/>
          <p:cNvSpPr/>
          <p:nvPr/>
        </p:nvSpPr>
        <p:spPr>
          <a:xfrm>
            <a:off x="7308304" y="6016074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82590" y="1568497"/>
            <a:ext cx="320388" cy="27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3677221" y="1645428"/>
            <a:ext cx="320388" cy="27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664033" y="1905696"/>
            <a:ext cx="229309" cy="189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5693984" y="3589549"/>
            <a:ext cx="229309" cy="189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5690747" y="5219152"/>
            <a:ext cx="229309" cy="189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636704" y="1435681"/>
            <a:ext cx="254401" cy="1905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138030" y="1784106"/>
            <a:ext cx="254401" cy="1905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9853" y="382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Protoplast isolation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70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eb.med.unsw.edu.au/cdstest/GTF_CDS_site/WebPages/Manual/02MaterialsAndMethods_files/image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5207"/>
          <a:stretch/>
        </p:blipFill>
        <p:spPr bwMode="auto">
          <a:xfrm>
            <a:off x="3707904" y="85081"/>
            <a:ext cx="2088232" cy="14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39952" y="661145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11795" y="661144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80263" y="663951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55976" y="861568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30302" y="861568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96287" y="852345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://web.med.unsw.edu.au/cdstest/GTF_CDS_site/WebPages/Manual/02MaterialsAndMethods_files/image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5207"/>
          <a:stretch/>
        </p:blipFill>
        <p:spPr bwMode="auto">
          <a:xfrm>
            <a:off x="3707904" y="1741265"/>
            <a:ext cx="2088232" cy="14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4139952" y="2317329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11795" y="2317328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80263" y="2320135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5976" y="2517752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30302" y="2517752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96287" y="2508529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30491" y="2242913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04439" y="2247688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70295" y="2242474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21803" y="2440783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86023" y="2445558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5791" y="2440344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71800" y="3983296"/>
            <a:ext cx="3781497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58714" y="3692417"/>
            <a:ext cx="642255" cy="482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943169" y="367551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28</a:t>
            </a:r>
            <a:r>
              <a:rPr lang="en-US" sz="1400" dirty="0" smtClean="0">
                <a:latin typeface="Times New Roman"/>
                <a:cs typeface="Times New Roman"/>
              </a:rPr>
              <a:t>°C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20 min</a:t>
            </a:r>
            <a:endParaRPr lang="en-US" sz="1400" dirty="0"/>
          </a:p>
        </p:txBody>
      </p:sp>
      <p:pic>
        <p:nvPicPr>
          <p:cNvPr id="56" name="Picture 55" descr="http://web.med.unsw.edu.au/cdstest/GTF_CDS_site/WebPages/Manual/02MaterialsAndMethods_files/image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5207"/>
          <a:stretch/>
        </p:blipFill>
        <p:spPr bwMode="auto">
          <a:xfrm>
            <a:off x="3707904" y="5328273"/>
            <a:ext cx="2088232" cy="14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l 56"/>
          <p:cNvSpPr/>
          <p:nvPr/>
        </p:nvSpPr>
        <p:spPr>
          <a:xfrm>
            <a:off x="4168175" y="5904337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540018" y="5904336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08486" y="5907143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384199" y="6104760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58525" y="6104760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24510" y="6095537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158714" y="5829921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662" y="5834696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898518" y="5829482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350026" y="6027791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714246" y="6032566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084014" y="6027352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361141" y="5791872"/>
            <a:ext cx="1183208" cy="469855"/>
            <a:chOff x="7053903" y="5412631"/>
            <a:chExt cx="1183208" cy="469855"/>
          </a:xfrm>
        </p:grpSpPr>
        <p:pic>
          <p:nvPicPr>
            <p:cNvPr id="69" name="Picture 10" descr="http://www.mediagalaxy.co.il/files/105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412631"/>
              <a:ext cx="928807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ounded Rectangle 69"/>
            <p:cNvSpPr/>
            <p:nvPr/>
          </p:nvSpPr>
          <p:spPr>
            <a:xfrm>
              <a:off x="7053903" y="5805264"/>
              <a:ext cx="254401" cy="7722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9" name="Picture 28" descr="http://web.med.unsw.edu.au/cdstest/GTF_CDS_site/WebPages/Manual/02MaterialsAndMethods_files/image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2075" r="2382" b="17003"/>
          <a:stretch/>
        </p:blipFill>
        <p:spPr bwMode="auto">
          <a:xfrm>
            <a:off x="3719529" y="3263216"/>
            <a:ext cx="2128077" cy="1536431"/>
          </a:xfrm>
          <a:prstGeom prst="ellipse">
            <a:avLst/>
          </a:prstGeom>
          <a:noFill/>
          <a:extLst/>
        </p:spPr>
      </p:pic>
      <p:sp>
        <p:nvSpPr>
          <p:cNvPr id="30" name="Oval 29"/>
          <p:cNvSpPr/>
          <p:nvPr/>
        </p:nvSpPr>
        <p:spPr>
          <a:xfrm>
            <a:off x="4228810" y="3989897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00653" y="3989896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69121" y="3992703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444834" y="4190320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19160" y="4190320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85145" y="4181097"/>
            <a:ext cx="216024" cy="81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219349" y="3915481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93297" y="3920256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59153" y="3915042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10661" y="4113351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74881" y="4118126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44649" y="4112912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Moon 102"/>
          <p:cNvSpPr/>
          <p:nvPr/>
        </p:nvSpPr>
        <p:spPr>
          <a:xfrm rot="16200000">
            <a:off x="4554418" y="3895617"/>
            <a:ext cx="450472" cy="1677477"/>
          </a:xfrm>
          <a:prstGeom prst="mo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4123938" y="589920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0" name="Down Arrow 109"/>
          <p:cNvSpPr/>
          <p:nvPr/>
        </p:nvSpPr>
        <p:spPr>
          <a:xfrm>
            <a:off x="4656177" y="1519840"/>
            <a:ext cx="229309" cy="189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>
            <a:off x="4652384" y="3177332"/>
            <a:ext cx="229309" cy="189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own Arrow 111"/>
          <p:cNvSpPr/>
          <p:nvPr/>
        </p:nvSpPr>
        <p:spPr>
          <a:xfrm>
            <a:off x="4652491" y="5141644"/>
            <a:ext cx="229309" cy="189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5546" y="404664"/>
            <a:ext cx="2088232" cy="1521581"/>
            <a:chOff x="4788024" y="2145644"/>
            <a:chExt cx="2088232" cy="1521581"/>
          </a:xfrm>
        </p:grpSpPr>
        <p:pic>
          <p:nvPicPr>
            <p:cNvPr id="3" name="Picture 2" descr="http://web.med.unsw.edu.au/cdstest/GTF_CDS_site/WebPages/Manual/02MaterialsAndMethods_files/image01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6" b="15639"/>
            <a:stretch/>
          </p:blipFill>
          <p:spPr bwMode="auto">
            <a:xfrm>
              <a:off x="4788024" y="2145644"/>
              <a:ext cx="2088232" cy="152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5220072" y="2780928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591915" y="2780927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960383" y="2783734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36096" y="2952167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810422" y="2952167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76407" y="2942944"/>
              <a:ext cx="216024" cy="810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http://web.med.unsw.edu.au/cdstest/GTF_CDS_site/WebPages/Manual/02MaterialsAndMethods_files/image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5207"/>
          <a:stretch/>
        </p:blipFill>
        <p:spPr bwMode="auto">
          <a:xfrm>
            <a:off x="3563888" y="2172400"/>
            <a:ext cx="2088232" cy="14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995936" y="2748464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67779" y="2748463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36247" y="2751270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11960" y="2948887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86286" y="2948887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52271" y="2939664"/>
            <a:ext cx="216024" cy="81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86475" y="2674048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60423" y="2678823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6279" y="2673609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77787" y="2871918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42007" y="2876693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11775" y="2871479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" name="Picture 10" descr="http://www.mediagalaxy.co.il/files/105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45" y="3247177"/>
            <a:ext cx="92880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563888" y="4139667"/>
            <a:ext cx="2088232" cy="1521581"/>
            <a:chOff x="6444311" y="5157192"/>
            <a:chExt cx="2088232" cy="1521581"/>
          </a:xfrm>
        </p:grpSpPr>
        <p:pic>
          <p:nvPicPr>
            <p:cNvPr id="27" name="Picture 2" descr="http://web.med.unsw.edu.au/cdstest/GTF_CDS_site/WebPages/Manual/02MaterialsAndMethods_files/image01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6" b="15639"/>
            <a:stretch/>
          </p:blipFill>
          <p:spPr bwMode="auto">
            <a:xfrm>
              <a:off x="6444311" y="5157192"/>
              <a:ext cx="2088232" cy="152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6876359" y="5792476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48202" y="5792475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16670" y="5795282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92383" y="5963715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66709" y="5963715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32694" y="5954492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49646" y="4207490"/>
            <a:ext cx="434522" cy="229622"/>
            <a:chOff x="8134023" y="4863946"/>
            <a:chExt cx="434522" cy="2296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8134023" y="4863946"/>
              <a:ext cx="254401" cy="77222"/>
            </a:xfrm>
            <a:prstGeom prst="roundRect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rot="19390707">
              <a:off x="8286423" y="5016346"/>
              <a:ext cx="254401" cy="77222"/>
            </a:xfrm>
            <a:prstGeom prst="roundRect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1456166">
              <a:off x="8314144" y="4909203"/>
              <a:ext cx="254401" cy="77222"/>
            </a:xfrm>
            <a:prstGeom prst="roundRect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207232" y="4965799"/>
              <a:ext cx="254401" cy="77222"/>
            </a:xfrm>
            <a:prstGeom prst="roundRect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354172">
              <a:off x="8139976" y="4998042"/>
              <a:ext cx="254401" cy="77222"/>
            </a:xfrm>
            <a:prstGeom prst="roundRect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20125257">
              <a:off x="8202698" y="4880254"/>
              <a:ext cx="254401" cy="77222"/>
            </a:xfrm>
            <a:prstGeom prst="roundRect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965792" y="980728"/>
            <a:ext cx="254401" cy="772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4459800" y="1931428"/>
            <a:ext cx="229309" cy="189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4447862" y="3653882"/>
            <a:ext cx="229309" cy="189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870721" y="3639810"/>
            <a:ext cx="254401" cy="772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4465125" y="6165304"/>
            <a:ext cx="229309" cy="189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81168" y="2195451"/>
            <a:ext cx="2088232" cy="1521581"/>
            <a:chOff x="6444311" y="5157192"/>
            <a:chExt cx="2088232" cy="1521581"/>
          </a:xfrm>
        </p:grpSpPr>
        <p:pic>
          <p:nvPicPr>
            <p:cNvPr id="4" name="Picture 2" descr="http://web.med.unsw.edu.au/cdstest/GTF_CDS_site/WebPages/Manual/02MaterialsAndMethods_files/image01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6" b="15639"/>
            <a:stretch/>
          </p:blipFill>
          <p:spPr bwMode="auto">
            <a:xfrm>
              <a:off x="6444311" y="5157192"/>
              <a:ext cx="2088232" cy="152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6876359" y="5792476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248202" y="5792475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16670" y="5795282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092383" y="5963715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66709" y="5963715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832694" y="5954492"/>
              <a:ext cx="216024" cy="81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25384" y="1052736"/>
            <a:ext cx="400050" cy="1643395"/>
            <a:chOff x="3617786" y="476672"/>
            <a:chExt cx="400050" cy="1643395"/>
          </a:xfrm>
        </p:grpSpPr>
        <p:grpSp>
          <p:nvGrpSpPr>
            <p:cNvPr id="11" name="Group 10"/>
            <p:cNvGrpSpPr/>
            <p:nvPr/>
          </p:nvGrpSpPr>
          <p:grpSpPr>
            <a:xfrm>
              <a:off x="3617786" y="476672"/>
              <a:ext cx="400050" cy="1643395"/>
              <a:chOff x="3617786" y="476672"/>
              <a:chExt cx="400050" cy="1643395"/>
            </a:xfrm>
          </p:grpSpPr>
          <p:pic>
            <p:nvPicPr>
              <p:cNvPr id="2050" name="Picture 2" descr="http://cdn.freebievectors.com/illustrations/7/c/chemistry-lab-pipette-clip-art/thumbnai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7786" y="476672"/>
                <a:ext cx="4000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Flowchart: Merge 1"/>
              <p:cNvSpPr/>
              <p:nvPr/>
            </p:nvSpPr>
            <p:spPr>
              <a:xfrm>
                <a:off x="3827859" y="1844824"/>
                <a:ext cx="45719" cy="275243"/>
              </a:xfrm>
              <a:prstGeom prst="flowChartMerg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827859" y="2031664"/>
              <a:ext cx="45719" cy="83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65544" y="2564904"/>
            <a:ext cx="434648" cy="857549"/>
            <a:chOff x="3995936" y="1556792"/>
            <a:chExt cx="434648" cy="857549"/>
          </a:xfrm>
        </p:grpSpPr>
        <p:pic>
          <p:nvPicPr>
            <p:cNvPr id="2052" name="Picture 4" descr="http://clipartist.info/openclipart.org/SVG/olagosta/eppendorf_closed-800px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556792"/>
              <a:ext cx="434648" cy="857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4132072" y="2087131"/>
              <a:ext cx="226504" cy="296871"/>
              <a:chOff x="5055621" y="1898282"/>
              <a:chExt cx="226504" cy="296871"/>
            </a:xfrm>
          </p:grpSpPr>
          <p:sp>
            <p:nvSpPr>
              <p:cNvPr id="15" name="Flowchart: Merge 14"/>
              <p:cNvSpPr/>
              <p:nvPr/>
            </p:nvSpPr>
            <p:spPr>
              <a:xfrm>
                <a:off x="5055621" y="1898282"/>
                <a:ext cx="226504" cy="254794"/>
              </a:xfrm>
              <a:prstGeom prst="flowChartMerg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/>
              <p:cNvSpPr/>
              <p:nvPr/>
            </p:nvSpPr>
            <p:spPr>
              <a:xfrm rot="17113638">
                <a:off x="5079295" y="2046794"/>
                <a:ext cx="231763" cy="64955"/>
              </a:xfrm>
              <a:prstGeom prst="flowChartTermina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Terminator 21"/>
              <p:cNvSpPr/>
              <p:nvPr/>
            </p:nvSpPr>
            <p:spPr>
              <a:xfrm rot="15244086">
                <a:off x="5028941" y="2031818"/>
                <a:ext cx="231763" cy="64955"/>
              </a:xfrm>
              <a:prstGeom prst="flowChartTermina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001448" y="2348880"/>
            <a:ext cx="701146" cy="1085501"/>
            <a:chOff x="3006758" y="1472797"/>
            <a:chExt cx="701146" cy="1085501"/>
          </a:xfrm>
        </p:grpSpPr>
        <p:pic>
          <p:nvPicPr>
            <p:cNvPr id="1026" name="Picture 2" descr="http://4vector.com/i/free-vector-eppendorf-opened-clip-art_111147_Eppendorf_opened_clip_art_hight.png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58" y="1472797"/>
              <a:ext cx="701146" cy="108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Flowchart: Merge 53"/>
            <p:cNvSpPr/>
            <p:nvPr/>
          </p:nvSpPr>
          <p:spPr>
            <a:xfrm>
              <a:off x="3438303" y="2233069"/>
              <a:ext cx="226504" cy="254794"/>
            </a:xfrm>
            <a:prstGeom prst="flowChartMerg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7113638">
              <a:off x="3461977" y="2381581"/>
              <a:ext cx="231763" cy="64955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5244086">
              <a:off x="3411623" y="2366605"/>
              <a:ext cx="231763" cy="64955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Down Arrow 47"/>
          <p:cNvSpPr/>
          <p:nvPr/>
        </p:nvSpPr>
        <p:spPr>
          <a:xfrm>
            <a:off x="4298276" y="508518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87620" y="1454967"/>
            <a:ext cx="2312691" cy="893913"/>
            <a:chOff x="2843808" y="4653136"/>
            <a:chExt cx="2312691" cy="893913"/>
          </a:xfrm>
        </p:grpSpPr>
        <p:grpSp>
          <p:nvGrpSpPr>
            <p:cNvPr id="3" name="Group 2"/>
            <p:cNvGrpSpPr/>
            <p:nvPr/>
          </p:nvGrpSpPr>
          <p:grpSpPr>
            <a:xfrm>
              <a:off x="2843808" y="4653136"/>
              <a:ext cx="2312691" cy="893913"/>
              <a:chOff x="3987501" y="4653136"/>
              <a:chExt cx="2312691" cy="89391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987501" y="5020580"/>
                <a:ext cx="2141682" cy="5264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Terminator 5"/>
              <p:cNvSpPr/>
              <p:nvPr/>
            </p:nvSpPr>
            <p:spPr>
              <a:xfrm>
                <a:off x="4941979" y="5219261"/>
                <a:ext cx="216024" cy="119219"/>
              </a:xfrm>
              <a:prstGeom prst="flowChartTermina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Magnetic Disk 6"/>
              <p:cNvSpPr/>
              <p:nvPr/>
            </p:nvSpPr>
            <p:spPr>
              <a:xfrm>
                <a:off x="4158679" y="4953643"/>
                <a:ext cx="152857" cy="384837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5799849" y="4653136"/>
                <a:ext cx="500343" cy="648072"/>
                <a:chOff x="3053606" y="3903239"/>
                <a:chExt cx="500343" cy="648072"/>
              </a:xfrm>
            </p:grpSpPr>
            <p:sp>
              <p:nvSpPr>
                <p:cNvPr id="10" name="Bent Arrow 9"/>
                <p:cNvSpPr/>
                <p:nvPr/>
              </p:nvSpPr>
              <p:spPr>
                <a:xfrm>
                  <a:off x="3053606" y="4039800"/>
                  <a:ext cx="438274" cy="511511"/>
                </a:xfrm>
                <a:prstGeom prst="bentArrow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373001" y="3903239"/>
                  <a:ext cx="180948" cy="337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802286" y="5095123"/>
                <a:ext cx="479855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4427984" y="5219261"/>
              <a:ext cx="156164" cy="1192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11960" y="109543"/>
            <a:ext cx="400050" cy="1643395"/>
            <a:chOff x="3617786" y="476672"/>
            <a:chExt cx="400050" cy="1643395"/>
          </a:xfrm>
        </p:grpSpPr>
        <p:grpSp>
          <p:nvGrpSpPr>
            <p:cNvPr id="13" name="Group 12"/>
            <p:cNvGrpSpPr/>
            <p:nvPr/>
          </p:nvGrpSpPr>
          <p:grpSpPr>
            <a:xfrm>
              <a:off x="3617786" y="476672"/>
              <a:ext cx="400050" cy="1643395"/>
              <a:chOff x="3617786" y="476672"/>
              <a:chExt cx="400050" cy="1643395"/>
            </a:xfrm>
          </p:grpSpPr>
          <p:pic>
            <p:nvPicPr>
              <p:cNvPr id="15" name="Picture 2" descr="http://cdn.freebievectors.com/illustrations/7/c/chemistry-lab-pipette-clip-art/thumbnail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7786" y="476672"/>
                <a:ext cx="4000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lowchart: Merge 15"/>
              <p:cNvSpPr/>
              <p:nvPr/>
            </p:nvSpPr>
            <p:spPr>
              <a:xfrm>
                <a:off x="3827859" y="1844824"/>
                <a:ext cx="45719" cy="275243"/>
              </a:xfrm>
              <a:prstGeom prst="flowChartMerg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827859" y="2031664"/>
              <a:ext cx="45719" cy="83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 descr="http://4vector.com/i/free-vector-eppendorf-opened-clip-art_111147_Eppendorf_opened_clip_art_hight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42" y="384786"/>
            <a:ext cx="701146" cy="10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47778" y="55657"/>
            <a:ext cx="3404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“Glue”: poly-L-Lysine / protamine sulfate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95736" y="1959023"/>
            <a:ext cx="1392732" cy="1723429"/>
            <a:chOff x="4560881" y="3290361"/>
            <a:chExt cx="1756583" cy="2011461"/>
          </a:xfrm>
        </p:grpSpPr>
        <p:pic>
          <p:nvPicPr>
            <p:cNvPr id="20" name="Picture 8" descr="http://static.comicvine.com/uploads/original/13/132594/3157989-0131_wvvaccin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6" b="14616"/>
            <a:stretch/>
          </p:blipFill>
          <p:spPr bwMode="auto">
            <a:xfrm rot="14595252">
              <a:off x="4272899" y="3578343"/>
              <a:ext cx="2011461" cy="143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 rot="1738692">
              <a:off x="4612330" y="3616212"/>
              <a:ext cx="1705134" cy="359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Isotonic sol.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19872" y="3183159"/>
            <a:ext cx="2312691" cy="893913"/>
            <a:chOff x="2843808" y="4653136"/>
            <a:chExt cx="2312691" cy="893913"/>
          </a:xfrm>
        </p:grpSpPr>
        <p:grpSp>
          <p:nvGrpSpPr>
            <p:cNvPr id="23" name="Group 22"/>
            <p:cNvGrpSpPr/>
            <p:nvPr/>
          </p:nvGrpSpPr>
          <p:grpSpPr>
            <a:xfrm>
              <a:off x="2843808" y="4653136"/>
              <a:ext cx="2312691" cy="893913"/>
              <a:chOff x="3987501" y="4653136"/>
              <a:chExt cx="2312691" cy="89391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987501" y="5020580"/>
                <a:ext cx="2141682" cy="5264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Terminator 25"/>
              <p:cNvSpPr/>
              <p:nvPr/>
            </p:nvSpPr>
            <p:spPr>
              <a:xfrm>
                <a:off x="4941979" y="5219261"/>
                <a:ext cx="216024" cy="119219"/>
              </a:xfrm>
              <a:prstGeom prst="flowChartTermina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Magnetic Disk 26"/>
              <p:cNvSpPr/>
              <p:nvPr/>
            </p:nvSpPr>
            <p:spPr>
              <a:xfrm>
                <a:off x="4158679" y="4953643"/>
                <a:ext cx="152857" cy="384837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5799849" y="4653136"/>
                <a:ext cx="500343" cy="648072"/>
                <a:chOff x="3053606" y="3903239"/>
                <a:chExt cx="500343" cy="648072"/>
              </a:xfrm>
            </p:grpSpPr>
            <p:sp>
              <p:nvSpPr>
                <p:cNvPr id="30" name="Bent Arrow 29"/>
                <p:cNvSpPr/>
                <p:nvPr/>
              </p:nvSpPr>
              <p:spPr>
                <a:xfrm>
                  <a:off x="3053606" y="4039800"/>
                  <a:ext cx="438274" cy="511511"/>
                </a:xfrm>
                <a:prstGeom prst="bentArrow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373001" y="3903239"/>
                  <a:ext cx="180948" cy="337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4802286" y="5095123"/>
                <a:ext cx="479855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4427984" y="5219261"/>
              <a:ext cx="156164" cy="1192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55453" y="5899585"/>
            <a:ext cx="2312691" cy="893913"/>
            <a:chOff x="2843808" y="4653136"/>
            <a:chExt cx="2312691" cy="893913"/>
          </a:xfrm>
        </p:grpSpPr>
        <p:grpSp>
          <p:nvGrpSpPr>
            <p:cNvPr id="33" name="Group 32"/>
            <p:cNvGrpSpPr/>
            <p:nvPr/>
          </p:nvGrpSpPr>
          <p:grpSpPr>
            <a:xfrm>
              <a:off x="2843808" y="4653136"/>
              <a:ext cx="2312691" cy="893913"/>
              <a:chOff x="3987501" y="4653136"/>
              <a:chExt cx="2312691" cy="893913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987501" y="5020580"/>
                <a:ext cx="2141682" cy="5264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Terminator 35"/>
              <p:cNvSpPr/>
              <p:nvPr/>
            </p:nvSpPr>
            <p:spPr>
              <a:xfrm>
                <a:off x="4941979" y="5219261"/>
                <a:ext cx="216024" cy="119219"/>
              </a:xfrm>
              <a:prstGeom prst="flowChartTerminator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Magnetic Disk 36"/>
              <p:cNvSpPr/>
              <p:nvPr/>
            </p:nvSpPr>
            <p:spPr>
              <a:xfrm>
                <a:off x="4158679" y="4953643"/>
                <a:ext cx="152857" cy="384837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5799849" y="4653136"/>
                <a:ext cx="500343" cy="648072"/>
                <a:chOff x="3053606" y="3903239"/>
                <a:chExt cx="500343" cy="648072"/>
              </a:xfrm>
            </p:grpSpPr>
            <p:sp>
              <p:nvSpPr>
                <p:cNvPr id="40" name="Bent Arrow 39"/>
                <p:cNvSpPr/>
                <p:nvPr/>
              </p:nvSpPr>
              <p:spPr>
                <a:xfrm>
                  <a:off x="3053606" y="4039800"/>
                  <a:ext cx="438274" cy="511511"/>
                </a:xfrm>
                <a:prstGeom prst="bentArrow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373001" y="3903239"/>
                  <a:ext cx="180948" cy="337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4802286" y="5095123"/>
                <a:ext cx="479855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4427984" y="5219261"/>
              <a:ext cx="156164" cy="1192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25580" y="4598787"/>
            <a:ext cx="400050" cy="1643395"/>
            <a:chOff x="3627834" y="476672"/>
            <a:chExt cx="400050" cy="1643395"/>
          </a:xfrm>
        </p:grpSpPr>
        <p:grpSp>
          <p:nvGrpSpPr>
            <p:cNvPr id="43" name="Group 42"/>
            <p:cNvGrpSpPr/>
            <p:nvPr/>
          </p:nvGrpSpPr>
          <p:grpSpPr>
            <a:xfrm>
              <a:off x="3627834" y="476672"/>
              <a:ext cx="400050" cy="1643395"/>
              <a:chOff x="3627834" y="476672"/>
              <a:chExt cx="400050" cy="1643395"/>
            </a:xfrm>
          </p:grpSpPr>
          <p:pic>
            <p:nvPicPr>
              <p:cNvPr id="45" name="Picture 2" descr="http://cdn.freebievectors.com/illustrations/7/c/chemistry-lab-pipette-clip-art/thumbnail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7834" y="476672"/>
                <a:ext cx="4000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Flowchart: Merge 45"/>
              <p:cNvSpPr/>
              <p:nvPr/>
            </p:nvSpPr>
            <p:spPr>
              <a:xfrm>
                <a:off x="3827859" y="1844824"/>
                <a:ext cx="45719" cy="275243"/>
              </a:xfrm>
              <a:prstGeom prst="flowChartMerg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3827859" y="2031664"/>
              <a:ext cx="45719" cy="83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429339" y="4805897"/>
            <a:ext cx="701146" cy="1085501"/>
            <a:chOff x="3006758" y="1472797"/>
            <a:chExt cx="701146" cy="1085501"/>
          </a:xfrm>
        </p:grpSpPr>
        <p:pic>
          <p:nvPicPr>
            <p:cNvPr id="48" name="Picture 2" descr="http://4vector.com/i/free-vector-eppendorf-opened-clip-art_111147_Eppendorf_opened_clip_art_hight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58" y="1472797"/>
              <a:ext cx="701146" cy="108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Flowchart: Merge 48"/>
            <p:cNvSpPr/>
            <p:nvPr/>
          </p:nvSpPr>
          <p:spPr>
            <a:xfrm>
              <a:off x="3438303" y="2233069"/>
              <a:ext cx="226504" cy="254794"/>
            </a:xfrm>
            <a:prstGeom prst="flowChartMerg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Terminator 49"/>
            <p:cNvSpPr/>
            <p:nvPr/>
          </p:nvSpPr>
          <p:spPr>
            <a:xfrm rot="17113638">
              <a:off x="3461977" y="2381581"/>
              <a:ext cx="231763" cy="64955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Terminator 50"/>
            <p:cNvSpPr/>
            <p:nvPr/>
          </p:nvSpPr>
          <p:spPr>
            <a:xfrm rot="15244086">
              <a:off x="3411623" y="2366605"/>
              <a:ext cx="231763" cy="64955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Down Arrow 51"/>
          <p:cNvSpPr/>
          <p:nvPr/>
        </p:nvSpPr>
        <p:spPr>
          <a:xfrm>
            <a:off x="4355976" y="2564904"/>
            <a:ext cx="2854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4355976" y="4221088"/>
            <a:ext cx="2854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67544" y="35199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Chamber preparation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33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2.imimg.com/data2/GB/GH/MY-209940/euromex-trinocular-inverted-microscope-for-bright-field-fe-2915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81" y="2680003"/>
            <a:ext cx="2742388" cy="27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 rot="20577627">
            <a:off x="4094720" y="3587149"/>
            <a:ext cx="570491" cy="268207"/>
            <a:chOff x="2843808" y="4653136"/>
            <a:chExt cx="2312691" cy="893913"/>
          </a:xfrm>
        </p:grpSpPr>
        <p:grpSp>
          <p:nvGrpSpPr>
            <p:cNvPr id="6" name="Group 5"/>
            <p:cNvGrpSpPr/>
            <p:nvPr/>
          </p:nvGrpSpPr>
          <p:grpSpPr>
            <a:xfrm>
              <a:off x="2843808" y="4653136"/>
              <a:ext cx="2312691" cy="893913"/>
              <a:chOff x="3987501" y="4653136"/>
              <a:chExt cx="2312691" cy="89391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87501" y="5020580"/>
                <a:ext cx="2141682" cy="5264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Terminator 8"/>
              <p:cNvSpPr/>
              <p:nvPr/>
            </p:nvSpPr>
            <p:spPr>
              <a:xfrm>
                <a:off x="4941979" y="5219261"/>
                <a:ext cx="216024" cy="119219"/>
              </a:xfrm>
              <a:prstGeom prst="flowChartTerminator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Magnetic Disk 9"/>
              <p:cNvSpPr/>
              <p:nvPr/>
            </p:nvSpPr>
            <p:spPr>
              <a:xfrm>
                <a:off x="4158679" y="4953643"/>
                <a:ext cx="152857" cy="384837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799849" y="4653136"/>
                <a:ext cx="500343" cy="648072"/>
                <a:chOff x="3053606" y="3903239"/>
                <a:chExt cx="500343" cy="648072"/>
              </a:xfrm>
            </p:grpSpPr>
            <p:sp>
              <p:nvSpPr>
                <p:cNvPr id="13" name="Bent Arrow 12"/>
                <p:cNvSpPr/>
                <p:nvPr/>
              </p:nvSpPr>
              <p:spPr>
                <a:xfrm>
                  <a:off x="3053606" y="4039800"/>
                  <a:ext cx="438274" cy="511511"/>
                </a:xfrm>
                <a:prstGeom prst="bentArrow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373001" y="3903239"/>
                  <a:ext cx="180948" cy="337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4802286" y="5095123"/>
                <a:ext cx="479855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427984" y="5219261"/>
              <a:ext cx="156164" cy="1192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637723" y="3597420"/>
            <a:ext cx="4382549" cy="1143670"/>
            <a:chOff x="2637723" y="3597420"/>
            <a:chExt cx="4382549" cy="1143670"/>
          </a:xfrm>
        </p:grpSpPr>
        <p:grpSp>
          <p:nvGrpSpPr>
            <p:cNvPr id="15" name="Group 14"/>
            <p:cNvGrpSpPr/>
            <p:nvPr/>
          </p:nvGrpSpPr>
          <p:grpSpPr>
            <a:xfrm>
              <a:off x="5907595" y="3929832"/>
              <a:ext cx="1112677" cy="811258"/>
              <a:chOff x="7916620" y="3512852"/>
              <a:chExt cx="975861" cy="994062"/>
            </a:xfrm>
          </p:grpSpPr>
          <p:sp>
            <p:nvSpPr>
              <p:cNvPr id="16" name="Cube 15"/>
              <p:cNvSpPr/>
              <p:nvPr/>
            </p:nvSpPr>
            <p:spPr>
              <a:xfrm>
                <a:off x="7956377" y="3512852"/>
                <a:ext cx="936104" cy="994062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916620" y="379558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PUMP</a:t>
                </a:r>
              </a:p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ml/min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Arc 17"/>
            <p:cNvSpPr/>
            <p:nvPr/>
          </p:nvSpPr>
          <p:spPr>
            <a:xfrm>
              <a:off x="2637723" y="3597420"/>
              <a:ext cx="3786607" cy="819814"/>
            </a:xfrm>
            <a:prstGeom prst="arc">
              <a:avLst/>
            </a:prstGeom>
            <a:ln w="381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44995" y="173594"/>
            <a:ext cx="2224115" cy="4263518"/>
            <a:chOff x="2044995" y="173594"/>
            <a:chExt cx="2224115" cy="4263518"/>
          </a:xfrm>
        </p:grpSpPr>
        <p:sp>
          <p:nvSpPr>
            <p:cNvPr id="19" name="Arc 18"/>
            <p:cNvSpPr/>
            <p:nvPr/>
          </p:nvSpPr>
          <p:spPr>
            <a:xfrm>
              <a:off x="2841175" y="3491483"/>
              <a:ext cx="1304873" cy="498369"/>
            </a:xfrm>
            <a:prstGeom prst="arc">
              <a:avLst/>
            </a:prstGeom>
            <a:ln w="381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044995" y="173594"/>
              <a:ext cx="2224115" cy="4263518"/>
              <a:chOff x="1770580" y="173594"/>
              <a:chExt cx="2224115" cy="4263518"/>
            </a:xfrm>
          </p:grpSpPr>
          <p:sp>
            <p:nvSpPr>
              <p:cNvPr id="52" name="Arc 51"/>
              <p:cNvSpPr/>
              <p:nvPr/>
            </p:nvSpPr>
            <p:spPr>
              <a:xfrm rot="10800000">
                <a:off x="2440336" y="2859780"/>
                <a:ext cx="1554359" cy="631505"/>
              </a:xfrm>
              <a:prstGeom prst="arc">
                <a:avLst/>
              </a:prstGeom>
              <a:ln w="3810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c 52"/>
              <p:cNvSpPr/>
              <p:nvPr/>
            </p:nvSpPr>
            <p:spPr>
              <a:xfrm rot="11094829">
                <a:off x="2033938" y="2922379"/>
                <a:ext cx="1590551" cy="559693"/>
              </a:xfrm>
              <a:prstGeom prst="arc">
                <a:avLst/>
              </a:prstGeom>
              <a:ln w="3810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770580" y="173594"/>
                <a:ext cx="1089860" cy="4263518"/>
                <a:chOff x="1770580" y="173594"/>
                <a:chExt cx="1089860" cy="4263518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1770580" y="1722822"/>
                  <a:ext cx="1008112" cy="2714290"/>
                  <a:chOff x="1475656" y="2577393"/>
                  <a:chExt cx="1008112" cy="271429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1589855" y="5024880"/>
                    <a:ext cx="720080" cy="266803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1907704" y="2591635"/>
                    <a:ext cx="91886" cy="2556032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1551137" y="2577393"/>
                    <a:ext cx="849542" cy="59519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1475656" y="3712993"/>
                    <a:ext cx="1008112" cy="45719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2449759" y="2214389"/>
                  <a:ext cx="1" cy="685454"/>
                </a:xfrm>
                <a:prstGeom prst="line">
                  <a:avLst/>
                </a:prstGeom>
                <a:ln w="3810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Picture 8" descr="http://sciencequiz.net/lcchemistry/lcchemistry/expts/titr_hcl_na2co3/images/burette23.gif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528" r="12897" b="15519"/>
                <a:stretch/>
              </p:blipFill>
              <p:spPr bwMode="auto">
                <a:xfrm>
                  <a:off x="2286794" y="966922"/>
                  <a:ext cx="402230" cy="12474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2037211" y="2214389"/>
                  <a:ext cx="1" cy="685454"/>
                </a:xfrm>
                <a:prstGeom prst="line">
                  <a:avLst/>
                </a:prstGeom>
                <a:ln w="3810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/>
                <p:cNvSpPr/>
                <p:nvPr/>
              </p:nvSpPr>
              <p:spPr>
                <a:xfrm>
                  <a:off x="1953210" y="2852936"/>
                  <a:ext cx="177410" cy="703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444612" y="2915419"/>
                  <a:ext cx="2615" cy="268127"/>
                </a:xfrm>
                <a:prstGeom prst="line">
                  <a:avLst/>
                </a:prstGeom>
                <a:ln w="3810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/>
                <p:cNvSpPr/>
                <p:nvPr/>
              </p:nvSpPr>
              <p:spPr>
                <a:xfrm>
                  <a:off x="2725949" y="3417125"/>
                  <a:ext cx="134491" cy="703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5" name="Picture 8" descr="http://sciencequiz.net/lcchemistry/lcchemistry/expts/titr_hcl_na2co3/images/burette23.gif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528" r="12897" b="15519"/>
                <a:stretch/>
              </p:blipFill>
              <p:spPr bwMode="auto">
                <a:xfrm>
                  <a:off x="1888654" y="966922"/>
                  <a:ext cx="402230" cy="12474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TextBox 55"/>
                <p:cNvSpPr txBox="1"/>
                <p:nvPr/>
              </p:nvSpPr>
              <p:spPr>
                <a:xfrm rot="18278756">
                  <a:off x="2098599" y="670199"/>
                  <a:ext cx="10759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Isotonic sol.</a:t>
                  </a:r>
                  <a:endParaRPr lang="en-US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 rot="18263677">
                  <a:off x="1691626" y="617179"/>
                  <a:ext cx="113339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Hypotonic sol.</a:t>
                  </a:r>
                  <a:endParaRPr lang="en-US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031981" y="2934469"/>
                  <a:ext cx="2615" cy="268127"/>
                </a:xfrm>
                <a:prstGeom prst="line">
                  <a:avLst/>
                </a:prstGeom>
                <a:ln w="3810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4" name="Picture 2" descr="http://www.bio-rad.com/webroot/web/images/lsr/products/chromatography/sku_thumb/global/732-8102_tn.jpg"/>
          <p:cNvPicPr>
            <a:picLocks noChangeAspect="1" noChangeArrowheads="1"/>
          </p:cNvPicPr>
          <p:nvPr/>
        </p:nvPicPr>
        <p:blipFill>
          <a:blip r:embed="rId4" cstate="print"/>
          <a:srcRect l="9520" t="13627" b="13130"/>
          <a:stretch>
            <a:fillRect/>
          </a:stretch>
        </p:blipFill>
        <p:spPr bwMode="auto">
          <a:xfrm rot="16200000">
            <a:off x="2550578" y="2742278"/>
            <a:ext cx="322115" cy="260749"/>
          </a:xfrm>
          <a:prstGeom prst="rect">
            <a:avLst/>
          </a:prstGeom>
          <a:noFill/>
        </p:spPr>
      </p:pic>
      <p:pic>
        <p:nvPicPr>
          <p:cNvPr id="47" name="Picture 2" descr="http://www.bio-rad.com/webroot/web/images/lsr/products/chromatography/sku_thumb/global/732-8102_tn.jpg"/>
          <p:cNvPicPr>
            <a:picLocks noChangeAspect="1" noChangeArrowheads="1"/>
          </p:cNvPicPr>
          <p:nvPr/>
        </p:nvPicPr>
        <p:blipFill>
          <a:blip r:embed="rId4" cstate="print"/>
          <a:srcRect l="9520" t="13627" b="13130"/>
          <a:stretch>
            <a:fillRect/>
          </a:stretch>
        </p:blipFill>
        <p:spPr bwMode="auto">
          <a:xfrm rot="16200000">
            <a:off x="2146953" y="2745304"/>
            <a:ext cx="322115" cy="260749"/>
          </a:xfrm>
          <a:prstGeom prst="rect">
            <a:avLst/>
          </a:prstGeom>
          <a:noFill/>
        </p:spPr>
      </p:pic>
      <p:sp>
        <p:nvSpPr>
          <p:cNvPr id="48" name="תרשים זרימה: השהיה 47"/>
          <p:cNvSpPr/>
          <p:nvPr/>
        </p:nvSpPr>
        <p:spPr>
          <a:xfrm rot="5400000">
            <a:off x="2176860" y="1885413"/>
            <a:ext cx="288000" cy="21600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תרשים זרימה: השהיה 49"/>
          <p:cNvSpPr/>
          <p:nvPr/>
        </p:nvSpPr>
        <p:spPr>
          <a:xfrm rot="5400000">
            <a:off x="2581635" y="1885413"/>
            <a:ext cx="288000" cy="216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TextBox 61"/>
          <p:cNvSpPr txBox="1"/>
          <p:nvPr/>
        </p:nvSpPr>
        <p:spPr>
          <a:xfrm>
            <a:off x="1000100" y="2664448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cs typeface="+mj-cs"/>
              </a:rPr>
              <a:t>Switching valves</a:t>
            </a:r>
            <a:endParaRPr lang="he-IL" sz="1200" b="1" dirty="0">
              <a:cs typeface="+mj-cs"/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4840154" y="2758615"/>
            <a:ext cx="288032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4510601" y="2966464"/>
            <a:ext cx="9361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/>
              <a:t>Camera</a:t>
            </a:r>
            <a:endParaRPr lang="he-IL" sz="1200" b="1" dirty="0"/>
          </a:p>
        </p:txBody>
      </p:sp>
      <p:sp>
        <p:nvSpPr>
          <p:cNvPr id="36" name="Freeform 35"/>
          <p:cNvSpPr/>
          <p:nvPr/>
        </p:nvSpPr>
        <p:spPr>
          <a:xfrm>
            <a:off x="6927574" y="4363278"/>
            <a:ext cx="1179803" cy="437322"/>
          </a:xfrm>
          <a:custGeom>
            <a:avLst/>
            <a:gdLst>
              <a:gd name="connsiteX0" fmla="*/ 0 w 1179803"/>
              <a:gd name="connsiteY0" fmla="*/ 0 h 437322"/>
              <a:gd name="connsiteX1" fmla="*/ 347869 w 1179803"/>
              <a:gd name="connsiteY1" fmla="*/ 79513 h 437322"/>
              <a:gd name="connsiteX2" fmla="*/ 765313 w 1179803"/>
              <a:gd name="connsiteY2" fmla="*/ 119270 h 437322"/>
              <a:gd name="connsiteX3" fmla="*/ 1133061 w 1179803"/>
              <a:gd name="connsiteY3" fmla="*/ 367748 h 437322"/>
              <a:gd name="connsiteX4" fmla="*/ 1162878 w 1179803"/>
              <a:gd name="connsiteY4" fmla="*/ 437322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803" h="437322">
                <a:moveTo>
                  <a:pt x="0" y="0"/>
                </a:moveTo>
                <a:cubicBezTo>
                  <a:pt x="110158" y="29817"/>
                  <a:pt x="220317" y="59635"/>
                  <a:pt x="347869" y="79513"/>
                </a:cubicBezTo>
                <a:cubicBezTo>
                  <a:pt x="475421" y="99391"/>
                  <a:pt x="634448" y="71231"/>
                  <a:pt x="765313" y="119270"/>
                </a:cubicBezTo>
                <a:cubicBezTo>
                  <a:pt x="896178" y="167309"/>
                  <a:pt x="1066800" y="314739"/>
                  <a:pt x="1133061" y="367748"/>
                </a:cubicBezTo>
                <a:cubicBezTo>
                  <a:pt x="1199322" y="420757"/>
                  <a:pt x="1181100" y="429039"/>
                  <a:pt x="1162878" y="43732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906073" y="4387417"/>
            <a:ext cx="1179803" cy="437322"/>
          </a:xfrm>
          <a:custGeom>
            <a:avLst/>
            <a:gdLst>
              <a:gd name="connsiteX0" fmla="*/ 0 w 1179803"/>
              <a:gd name="connsiteY0" fmla="*/ 0 h 437322"/>
              <a:gd name="connsiteX1" fmla="*/ 347869 w 1179803"/>
              <a:gd name="connsiteY1" fmla="*/ 79513 h 437322"/>
              <a:gd name="connsiteX2" fmla="*/ 765313 w 1179803"/>
              <a:gd name="connsiteY2" fmla="*/ 119270 h 437322"/>
              <a:gd name="connsiteX3" fmla="*/ 1133061 w 1179803"/>
              <a:gd name="connsiteY3" fmla="*/ 367748 h 437322"/>
              <a:gd name="connsiteX4" fmla="*/ 1162878 w 1179803"/>
              <a:gd name="connsiteY4" fmla="*/ 437322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803" h="437322">
                <a:moveTo>
                  <a:pt x="0" y="0"/>
                </a:moveTo>
                <a:cubicBezTo>
                  <a:pt x="110158" y="29817"/>
                  <a:pt x="220317" y="59635"/>
                  <a:pt x="347869" y="79513"/>
                </a:cubicBezTo>
                <a:cubicBezTo>
                  <a:pt x="475421" y="99391"/>
                  <a:pt x="634448" y="71231"/>
                  <a:pt x="765313" y="119270"/>
                </a:cubicBezTo>
                <a:cubicBezTo>
                  <a:pt x="896178" y="167309"/>
                  <a:pt x="1066800" y="314739"/>
                  <a:pt x="1133061" y="367748"/>
                </a:cubicBezTo>
                <a:cubicBezTo>
                  <a:pt x="1199322" y="420757"/>
                  <a:pt x="1181100" y="429039"/>
                  <a:pt x="1162878" y="43732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מלבן 47"/>
          <p:cNvSpPr/>
          <p:nvPr/>
        </p:nvSpPr>
        <p:spPr>
          <a:xfrm>
            <a:off x="4857752" y="785794"/>
            <a:ext cx="3429024" cy="10476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4000496" y="785794"/>
            <a:ext cx="857256" cy="10489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0" name="Picture 2" descr="http://gozips.uakron.edu/~dispina/eportfolio/computer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8"/>
          <a:stretch/>
        </p:blipFill>
        <p:spPr bwMode="auto">
          <a:xfrm>
            <a:off x="645180" y="352534"/>
            <a:ext cx="207449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69571" y="526367"/>
            <a:ext cx="961200" cy="792088"/>
            <a:chOff x="1269571" y="526367"/>
            <a:chExt cx="936104" cy="792088"/>
          </a:xfrm>
        </p:grpSpPr>
        <p:sp>
          <p:nvSpPr>
            <p:cNvPr id="6" name="Rectangle 5"/>
            <p:cNvSpPr/>
            <p:nvPr/>
          </p:nvSpPr>
          <p:spPr>
            <a:xfrm>
              <a:off x="1269571" y="526367"/>
              <a:ext cx="936104" cy="7920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03648" y="684320"/>
              <a:ext cx="720072" cy="512432"/>
              <a:chOff x="1403648" y="684320"/>
              <a:chExt cx="720072" cy="512432"/>
            </a:xfrm>
          </p:grpSpPr>
          <p:sp>
            <p:nvSpPr>
              <p:cNvPr id="2" name="Flowchart: Connector 1"/>
              <p:cNvSpPr/>
              <p:nvPr/>
            </p:nvSpPr>
            <p:spPr>
              <a:xfrm flipH="1" flipV="1">
                <a:off x="1403648" y="764704"/>
                <a:ext cx="72008" cy="72008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Connector 3"/>
              <p:cNvSpPr/>
              <p:nvPr/>
            </p:nvSpPr>
            <p:spPr>
              <a:xfrm flipH="1" flipV="1">
                <a:off x="1556048" y="980728"/>
                <a:ext cx="72008" cy="72008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>
                <a:spLocks noChangeAspect="1"/>
              </p:cNvSpPr>
              <p:nvPr/>
            </p:nvSpPr>
            <p:spPr>
              <a:xfrm flipH="1" flipV="1">
                <a:off x="1835696" y="908720"/>
                <a:ext cx="72000" cy="72000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lowchart: Connector 8"/>
              <p:cNvSpPr>
                <a:spLocks noChangeAspect="1"/>
              </p:cNvSpPr>
              <p:nvPr/>
            </p:nvSpPr>
            <p:spPr>
              <a:xfrm flipH="1" flipV="1">
                <a:off x="2051720" y="1061120"/>
                <a:ext cx="72000" cy="72000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lowchart: Connector 9"/>
              <p:cNvSpPr>
                <a:spLocks noChangeAspect="1"/>
              </p:cNvSpPr>
              <p:nvPr/>
            </p:nvSpPr>
            <p:spPr>
              <a:xfrm flipH="1" flipV="1">
                <a:off x="1655696" y="684320"/>
                <a:ext cx="72000" cy="72000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lowchart: Connector 10"/>
              <p:cNvSpPr>
                <a:spLocks noChangeAspect="1"/>
              </p:cNvSpPr>
              <p:nvPr/>
            </p:nvSpPr>
            <p:spPr>
              <a:xfrm flipH="1" flipV="1">
                <a:off x="1907712" y="692696"/>
                <a:ext cx="72000" cy="72000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lowchart: Connector 11"/>
              <p:cNvSpPr>
                <a:spLocks noChangeAspect="1"/>
              </p:cNvSpPr>
              <p:nvPr/>
            </p:nvSpPr>
            <p:spPr>
              <a:xfrm flipH="1" flipV="1">
                <a:off x="1763696" y="1124752"/>
                <a:ext cx="72000" cy="72000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lowchart: Connector 12"/>
              <p:cNvSpPr>
                <a:spLocks noChangeAspect="1"/>
              </p:cNvSpPr>
              <p:nvPr/>
            </p:nvSpPr>
            <p:spPr>
              <a:xfrm flipH="1" flipV="1">
                <a:off x="1403648" y="1124744"/>
                <a:ext cx="72000" cy="72000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Flowchart: Connector 13"/>
          <p:cNvSpPr/>
          <p:nvPr/>
        </p:nvSpPr>
        <p:spPr>
          <a:xfrm>
            <a:off x="4155718" y="1052720"/>
            <a:ext cx="576064" cy="5760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>
            <a:spLocks noChangeAspect="1"/>
          </p:cNvSpPr>
          <p:nvPr/>
        </p:nvSpPr>
        <p:spPr>
          <a:xfrm>
            <a:off x="4888607" y="1016720"/>
            <a:ext cx="612068" cy="6120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lowchart: Connector 65"/>
          <p:cNvSpPr>
            <a:spLocks noChangeAspect="1"/>
          </p:cNvSpPr>
          <p:nvPr/>
        </p:nvSpPr>
        <p:spPr>
          <a:xfrm>
            <a:off x="5688124" y="980720"/>
            <a:ext cx="648072" cy="6480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lowchart: Connector 66"/>
          <p:cNvSpPr>
            <a:spLocks noChangeAspect="1"/>
          </p:cNvSpPr>
          <p:nvPr/>
        </p:nvSpPr>
        <p:spPr>
          <a:xfrm>
            <a:off x="6516216" y="944720"/>
            <a:ext cx="684076" cy="6840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lowchart: Connector 67"/>
          <p:cNvSpPr>
            <a:spLocks noChangeAspect="1"/>
          </p:cNvSpPr>
          <p:nvPr/>
        </p:nvSpPr>
        <p:spPr>
          <a:xfrm>
            <a:off x="7380312" y="908720"/>
            <a:ext cx="720080" cy="7200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Left Bracket 68"/>
          <p:cNvSpPr/>
          <p:nvPr/>
        </p:nvSpPr>
        <p:spPr>
          <a:xfrm rot="16200000">
            <a:off x="4421942" y="1472639"/>
            <a:ext cx="126014" cy="87038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ket 70"/>
          <p:cNvSpPr/>
          <p:nvPr/>
        </p:nvSpPr>
        <p:spPr>
          <a:xfrm rot="16200000">
            <a:off x="6489215" y="287650"/>
            <a:ext cx="126012" cy="324036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067944" y="2060848"/>
            <a:ext cx="748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 sec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84168" y="2060848"/>
            <a:ext cx="748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45 sec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2" descr="http://gozips.uakron.edu/~dispina/eportfolio/computer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8" b="17143"/>
          <a:stretch/>
        </p:blipFill>
        <p:spPr bwMode="auto">
          <a:xfrm>
            <a:off x="539552" y="2496280"/>
            <a:ext cx="2232248" cy="2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971600" y="2640297"/>
            <a:ext cx="157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ImageJ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Image Explorer </a:t>
            </a: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Protoplast </a:t>
            </a: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analyzer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54115" y="2636912"/>
            <a:ext cx="4934305" cy="1694308"/>
            <a:chOff x="3886373" y="3188119"/>
            <a:chExt cx="2936066" cy="1849914"/>
          </a:xfrm>
        </p:grpSpPr>
        <p:graphicFrame>
          <p:nvGraphicFramePr>
            <p:cNvPr id="87" name="Chart 8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8683867"/>
                </p:ext>
              </p:extLst>
            </p:nvPr>
          </p:nvGraphicFramePr>
          <p:xfrm>
            <a:off x="4087361" y="3284983"/>
            <a:ext cx="2735078" cy="1753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5" name="TextBox 16"/>
            <p:cNvSpPr txBox="1">
              <a:spLocks noChangeArrowheads="1"/>
            </p:cNvSpPr>
            <p:nvPr/>
          </p:nvSpPr>
          <p:spPr bwMode="auto">
            <a:xfrm>
              <a:off x="3886373" y="4739328"/>
              <a:ext cx="4509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/>
                <a:t>100</a:t>
              </a:r>
            </a:p>
          </p:txBody>
        </p:sp>
        <p:sp>
          <p:nvSpPr>
            <p:cNvPr id="96" name="TextBox 18"/>
            <p:cNvSpPr txBox="1">
              <a:spLocks noChangeArrowheads="1"/>
            </p:cNvSpPr>
            <p:nvPr/>
          </p:nvSpPr>
          <p:spPr bwMode="auto">
            <a:xfrm>
              <a:off x="3894832" y="3956398"/>
              <a:ext cx="4509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105</a:t>
              </a:r>
              <a:endParaRPr lang="en-US" sz="1200" b="1" dirty="0"/>
            </a:p>
          </p:txBody>
        </p:sp>
        <p:sp>
          <p:nvSpPr>
            <p:cNvPr id="97" name="TextBox 19"/>
            <p:cNvSpPr txBox="1">
              <a:spLocks noChangeArrowheads="1"/>
            </p:cNvSpPr>
            <p:nvPr/>
          </p:nvSpPr>
          <p:spPr bwMode="auto">
            <a:xfrm>
              <a:off x="3900320" y="3188119"/>
              <a:ext cx="4509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110</a:t>
              </a:r>
              <a:endParaRPr lang="en-US" sz="1200" b="1" dirty="0"/>
            </a:p>
          </p:txBody>
        </p:sp>
        <p:sp>
          <p:nvSpPr>
            <p:cNvPr id="98" name="Text Box 13"/>
            <p:cNvSpPr txBox="1">
              <a:spLocks noChangeArrowheads="1"/>
            </p:cNvSpPr>
            <p:nvPr/>
          </p:nvSpPr>
          <p:spPr bwMode="auto">
            <a:xfrm rot="16200000">
              <a:off x="3154976" y="3971782"/>
              <a:ext cx="1674425" cy="19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200" b="1" dirty="0"/>
                <a:t>Relative volume (%)</a:t>
              </a:r>
            </a:p>
          </p:txBody>
        </p:sp>
      </p:grpSp>
      <p:sp>
        <p:nvSpPr>
          <p:cNvPr id="64" name="חץ למטה 63"/>
          <p:cNvSpPr/>
          <p:nvPr/>
        </p:nvSpPr>
        <p:spPr>
          <a:xfrm>
            <a:off x="3105877" y="2279722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חץ למטה 73"/>
          <p:cNvSpPr/>
          <p:nvPr/>
        </p:nvSpPr>
        <p:spPr>
          <a:xfrm>
            <a:off x="3132266" y="4467050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TextBox 75"/>
          <p:cNvSpPr txBox="1"/>
          <p:nvPr/>
        </p:nvSpPr>
        <p:spPr>
          <a:xfrm>
            <a:off x="3929058" y="357166"/>
            <a:ext cx="43577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>
                <a:cs typeface="+mj-cs"/>
              </a:rPr>
              <a:t>Switch from isotonic to hypotonic solution</a:t>
            </a:r>
            <a:endParaRPr lang="he-IL" sz="1400" dirty="0">
              <a:cs typeface="+mj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88226" y="4376137"/>
            <a:ext cx="149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(s)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29124" y="2496280"/>
            <a:ext cx="212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Swelling time course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2802260" y="34482"/>
            <a:ext cx="1331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Swelling assay</a:t>
            </a:r>
            <a:endParaRPr lang="en-US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3021007" y="1916832"/>
            <a:ext cx="90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Analysis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2851527" y="5195059"/>
            <a:ext cx="168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Indicator Dye transmittance</a:t>
            </a:r>
            <a:endParaRPr lang="en-US" sz="12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5481336" y="6154133"/>
            <a:ext cx="149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(s)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933954" y="5950378"/>
            <a:ext cx="4771593" cy="296445"/>
            <a:chOff x="4316412" y="5603256"/>
            <a:chExt cx="2613042" cy="296445"/>
          </a:xfrm>
        </p:grpSpPr>
        <p:grpSp>
          <p:nvGrpSpPr>
            <p:cNvPr id="93" name="Group 2"/>
            <p:cNvGrpSpPr>
              <a:grpSpLocks/>
            </p:cNvGrpSpPr>
            <p:nvPr/>
          </p:nvGrpSpPr>
          <p:grpSpPr bwMode="auto">
            <a:xfrm>
              <a:off x="4316412" y="5603256"/>
              <a:ext cx="2613042" cy="293461"/>
              <a:chOff x="4623888" y="4130030"/>
              <a:chExt cx="3232944" cy="339593"/>
            </a:xfrm>
          </p:grpSpPr>
          <p:sp>
            <p:nvSpPr>
              <p:cNvPr id="99" name="TextBox 1"/>
              <p:cNvSpPr txBox="1">
                <a:spLocks noChangeArrowheads="1"/>
              </p:cNvSpPr>
              <p:nvPr/>
            </p:nvSpPr>
            <p:spPr bwMode="auto">
              <a:xfrm>
                <a:off x="4623888" y="4149080"/>
                <a:ext cx="144017" cy="320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/>
                  <a:t>0</a:t>
                </a:r>
              </a:p>
            </p:txBody>
          </p:sp>
          <p:sp>
            <p:nvSpPr>
              <p:cNvPr id="100" name="TextBox 9"/>
              <p:cNvSpPr txBox="1">
                <a:spLocks noChangeArrowheads="1"/>
              </p:cNvSpPr>
              <p:nvPr/>
            </p:nvSpPr>
            <p:spPr bwMode="auto">
              <a:xfrm>
                <a:off x="5092900" y="4149080"/>
                <a:ext cx="639686" cy="320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 smtClean="0"/>
                  <a:t>15</a:t>
                </a:r>
                <a:endParaRPr lang="en-US" sz="1200" b="1" dirty="0"/>
              </a:p>
            </p:txBody>
          </p:sp>
          <p:sp>
            <p:nvSpPr>
              <p:cNvPr id="101" name="TextBox 10"/>
              <p:cNvSpPr txBox="1">
                <a:spLocks noChangeArrowheads="1"/>
              </p:cNvSpPr>
              <p:nvPr/>
            </p:nvSpPr>
            <p:spPr bwMode="auto">
              <a:xfrm>
                <a:off x="6523709" y="4149080"/>
                <a:ext cx="639686" cy="320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 smtClean="0"/>
                  <a:t>45</a:t>
                </a:r>
                <a:endParaRPr lang="en-US" sz="1200" b="1" dirty="0"/>
              </a:p>
            </p:txBody>
          </p:sp>
          <p:sp>
            <p:nvSpPr>
              <p:cNvPr id="102" name="TextBox 11"/>
              <p:cNvSpPr txBox="1">
                <a:spLocks noChangeArrowheads="1"/>
              </p:cNvSpPr>
              <p:nvPr/>
            </p:nvSpPr>
            <p:spPr bwMode="auto">
              <a:xfrm>
                <a:off x="7217144" y="4130030"/>
                <a:ext cx="639688" cy="320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 smtClean="0"/>
                  <a:t>60</a:t>
                </a:r>
                <a:endParaRPr lang="en-US" sz="1200" b="1" dirty="0"/>
              </a:p>
            </p:txBody>
          </p:sp>
        </p:grpSp>
        <p:sp>
          <p:nvSpPr>
            <p:cNvPr id="94" name="TextBox 10"/>
            <p:cNvSpPr txBox="1">
              <a:spLocks noChangeArrowheads="1"/>
            </p:cNvSpPr>
            <p:nvPr/>
          </p:nvSpPr>
          <p:spPr bwMode="auto">
            <a:xfrm>
              <a:off x="5273030" y="5622702"/>
              <a:ext cx="5170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30</a:t>
              </a:r>
              <a:endParaRPr lang="en-US" sz="1200" b="1" dirty="0"/>
            </a:p>
          </p:txBody>
        </p:sp>
      </p:grpSp>
      <p:graphicFrame>
        <p:nvGraphicFramePr>
          <p:cNvPr id="103" name="Chart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169969"/>
              </p:ext>
            </p:extLst>
          </p:nvPr>
        </p:nvGraphicFramePr>
        <p:xfrm>
          <a:off x="3901702" y="5239134"/>
          <a:ext cx="4486722" cy="81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4" name="Picture 2" descr="http://gozips.uakron.edu/~dispina/eportfolio/computer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8" b="20073"/>
          <a:stretch/>
        </p:blipFill>
        <p:spPr bwMode="auto">
          <a:xfrm>
            <a:off x="590803" y="4764400"/>
            <a:ext cx="2074490" cy="20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104"/>
          <p:cNvSpPr/>
          <p:nvPr/>
        </p:nvSpPr>
        <p:spPr>
          <a:xfrm>
            <a:off x="1331640" y="4906590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ImageJ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00824" y="5127575"/>
            <a:ext cx="9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Density analysis</a:t>
            </a:r>
            <a:endParaRPr lang="en-US" sz="12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3923928" y="4212675"/>
            <a:ext cx="4717078" cy="296445"/>
            <a:chOff x="4316412" y="5603256"/>
            <a:chExt cx="2613042" cy="296445"/>
          </a:xfrm>
        </p:grpSpPr>
        <p:grpSp>
          <p:nvGrpSpPr>
            <p:cNvPr id="108" name="Group 2"/>
            <p:cNvGrpSpPr>
              <a:grpSpLocks/>
            </p:cNvGrpSpPr>
            <p:nvPr/>
          </p:nvGrpSpPr>
          <p:grpSpPr bwMode="auto">
            <a:xfrm>
              <a:off x="4316412" y="5603256"/>
              <a:ext cx="2613042" cy="293461"/>
              <a:chOff x="4623888" y="4130030"/>
              <a:chExt cx="3232944" cy="339593"/>
            </a:xfrm>
          </p:grpSpPr>
          <p:sp>
            <p:nvSpPr>
              <p:cNvPr id="110" name="TextBox 1"/>
              <p:cNvSpPr txBox="1">
                <a:spLocks noChangeArrowheads="1"/>
              </p:cNvSpPr>
              <p:nvPr/>
            </p:nvSpPr>
            <p:spPr bwMode="auto">
              <a:xfrm>
                <a:off x="4623888" y="4149080"/>
                <a:ext cx="144017" cy="320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/>
                  <a:t>0</a:t>
                </a:r>
              </a:p>
            </p:txBody>
          </p:sp>
          <p:sp>
            <p:nvSpPr>
              <p:cNvPr id="111" name="TextBox 9"/>
              <p:cNvSpPr txBox="1">
                <a:spLocks noChangeArrowheads="1"/>
              </p:cNvSpPr>
              <p:nvPr/>
            </p:nvSpPr>
            <p:spPr bwMode="auto">
              <a:xfrm>
                <a:off x="5092900" y="4149080"/>
                <a:ext cx="639686" cy="320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 smtClean="0"/>
                  <a:t>15</a:t>
                </a:r>
                <a:endParaRPr lang="en-US" sz="1200" b="1" dirty="0"/>
              </a:p>
            </p:txBody>
          </p:sp>
          <p:sp>
            <p:nvSpPr>
              <p:cNvPr id="112" name="TextBox 10"/>
              <p:cNvSpPr txBox="1">
                <a:spLocks noChangeArrowheads="1"/>
              </p:cNvSpPr>
              <p:nvPr/>
            </p:nvSpPr>
            <p:spPr bwMode="auto">
              <a:xfrm>
                <a:off x="6523709" y="4149080"/>
                <a:ext cx="639686" cy="320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 smtClean="0"/>
                  <a:t>45</a:t>
                </a:r>
                <a:endParaRPr lang="en-US" sz="1200" b="1" dirty="0"/>
              </a:p>
            </p:txBody>
          </p:sp>
          <p:sp>
            <p:nvSpPr>
              <p:cNvPr id="113" name="TextBox 11"/>
              <p:cNvSpPr txBox="1">
                <a:spLocks noChangeArrowheads="1"/>
              </p:cNvSpPr>
              <p:nvPr/>
            </p:nvSpPr>
            <p:spPr bwMode="auto">
              <a:xfrm>
                <a:off x="7217144" y="4130030"/>
                <a:ext cx="639688" cy="320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 smtClean="0"/>
                  <a:t>60</a:t>
                </a:r>
                <a:endParaRPr lang="en-US" sz="1200" b="1" dirty="0"/>
              </a:p>
            </p:txBody>
          </p:sp>
        </p:grpSp>
        <p:sp>
          <p:nvSpPr>
            <p:cNvPr id="109" name="TextBox 10"/>
            <p:cNvSpPr txBox="1">
              <a:spLocks noChangeArrowheads="1"/>
            </p:cNvSpPr>
            <p:nvPr/>
          </p:nvSpPr>
          <p:spPr bwMode="auto">
            <a:xfrm>
              <a:off x="5273030" y="5622702"/>
              <a:ext cx="5170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30</a:t>
              </a:r>
              <a:endParaRPr lang="en-US" sz="1200" b="1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4477767" y="4921423"/>
            <a:ext cx="221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Transmittance time course</a:t>
            </a:r>
            <a:endParaRPr lang="en-US" sz="1400" dirty="0"/>
          </a:p>
        </p:txBody>
      </p:sp>
      <p:sp>
        <p:nvSpPr>
          <p:cNvPr id="116" name="חץ למטה 73"/>
          <p:cNvSpPr/>
          <p:nvPr/>
        </p:nvSpPr>
        <p:spPr>
          <a:xfrm>
            <a:off x="3131840" y="6453336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34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779912" y="4797152"/>
            <a:ext cx="2030751" cy="1774519"/>
            <a:chOff x="4932040" y="1071546"/>
            <a:chExt cx="2030751" cy="1774519"/>
          </a:xfrm>
        </p:grpSpPr>
        <p:graphicFrame>
          <p:nvGraphicFramePr>
            <p:cNvPr id="3" name="Chart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2437814"/>
                </p:ext>
              </p:extLst>
            </p:nvPr>
          </p:nvGraphicFramePr>
          <p:xfrm>
            <a:off x="5381416" y="1071546"/>
            <a:ext cx="1548038" cy="16473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1"/>
            <p:cNvSpPr txBox="1">
              <a:spLocks noChangeArrowheads="1"/>
            </p:cNvSpPr>
            <p:nvPr/>
          </p:nvSpPr>
          <p:spPr bwMode="auto">
            <a:xfrm>
              <a:off x="5449135" y="2569066"/>
              <a:ext cx="7143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Control</a:t>
              </a:r>
            </a:p>
          </p:txBody>
        </p:sp>
        <p:sp>
          <p:nvSpPr>
            <p:cNvPr id="5" name="TextBox 31"/>
            <p:cNvSpPr txBox="1">
              <a:spLocks noChangeArrowheads="1"/>
            </p:cNvSpPr>
            <p:nvPr/>
          </p:nvSpPr>
          <p:spPr bwMode="auto">
            <a:xfrm>
              <a:off x="6026160" y="2569066"/>
              <a:ext cx="9366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Treatment</a:t>
              </a:r>
              <a:endParaRPr lang="en-US" sz="1200" b="1" dirty="0"/>
            </a:p>
          </p:txBody>
        </p: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5186164" y="2427599"/>
              <a:ext cx="460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/>
                <a:t>0</a:t>
              </a:r>
            </a:p>
          </p:txBody>
        </p: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5186164" y="1979315"/>
              <a:ext cx="460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6</a:t>
              </a:r>
              <a:endParaRPr lang="en-US" sz="1200" b="1" dirty="0"/>
            </a:p>
          </p:txBody>
        </p: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5148064" y="1518692"/>
              <a:ext cx="460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12</a:t>
              </a:r>
              <a:endParaRPr lang="en-US" sz="1200" b="1" dirty="0"/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5148064" y="1073294"/>
              <a:ext cx="460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18</a:t>
              </a:r>
              <a:endParaRPr lang="en-US" sz="1200" b="1" dirty="0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 rot="16200000">
              <a:off x="4523440" y="1680463"/>
              <a:ext cx="10941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200" b="1" dirty="0"/>
                <a:t> P</a:t>
              </a:r>
              <a:r>
                <a:rPr lang="en-US" sz="1200" b="1" baseline="-25000" dirty="0"/>
                <a:t>f </a:t>
              </a:r>
              <a:r>
                <a:rPr lang="en-US" sz="1200" b="1" dirty="0"/>
                <a:t> (µm/s)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85342" y="836712"/>
            <a:ext cx="2074490" cy="2148855"/>
            <a:chOff x="1705422" y="1000108"/>
            <a:chExt cx="2074490" cy="2148855"/>
          </a:xfrm>
        </p:grpSpPr>
        <p:pic>
          <p:nvPicPr>
            <p:cNvPr id="2" name="Picture 2" descr="http://gozips.uakron.edu/~dispina/eportfolio/computer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88" b="14737"/>
            <a:stretch/>
          </p:blipFill>
          <p:spPr bwMode="auto">
            <a:xfrm>
              <a:off x="1705422" y="1000108"/>
              <a:ext cx="2074490" cy="2148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291114" y="135729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PfFit</a:t>
              </a:r>
              <a:endParaRPr lang="en-US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</a:t>
              </a:r>
            </a:p>
          </p:txBody>
        </p:sp>
      </p:grpSp>
      <p:sp>
        <p:nvSpPr>
          <p:cNvPr id="31" name="חץ למטה 73"/>
          <p:cNvSpPr/>
          <p:nvPr/>
        </p:nvSpPr>
        <p:spPr>
          <a:xfrm>
            <a:off x="4696534" y="4346636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Group 11"/>
          <p:cNvGrpSpPr/>
          <p:nvPr/>
        </p:nvGrpSpPr>
        <p:grpSpPr>
          <a:xfrm>
            <a:off x="4139952" y="260649"/>
            <a:ext cx="4469566" cy="3322570"/>
            <a:chOff x="4139952" y="260649"/>
            <a:chExt cx="4469566" cy="332257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27" t="10037" r="27483" b="43820"/>
            <a:stretch/>
          </p:blipFill>
          <p:spPr bwMode="auto">
            <a:xfrm>
              <a:off x="4139952" y="260649"/>
              <a:ext cx="4469566" cy="332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5729357" y="2915005"/>
              <a:ext cx="1350549" cy="21602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788581" y="1298577"/>
              <a:ext cx="513438" cy="258215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635896" y="1816626"/>
            <a:ext cx="5445834" cy="492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98901" y="-30768"/>
            <a:ext cx="228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Osmolarity</a:t>
            </a:r>
            <a:r>
              <a:rPr lang="en-US" sz="1400" dirty="0" smtClean="0"/>
              <a:t> time course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03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837393" y="4797152"/>
            <a:ext cx="2030751" cy="1774519"/>
            <a:chOff x="4932040" y="1071546"/>
            <a:chExt cx="2030751" cy="1774519"/>
          </a:xfrm>
        </p:grpSpPr>
        <p:graphicFrame>
          <p:nvGraphicFramePr>
            <p:cNvPr id="3" name="Chart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6048383"/>
                </p:ext>
              </p:extLst>
            </p:nvPr>
          </p:nvGraphicFramePr>
          <p:xfrm>
            <a:off x="5381416" y="1071546"/>
            <a:ext cx="1548038" cy="16473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1"/>
            <p:cNvSpPr txBox="1">
              <a:spLocks noChangeArrowheads="1"/>
            </p:cNvSpPr>
            <p:nvPr/>
          </p:nvSpPr>
          <p:spPr bwMode="auto">
            <a:xfrm>
              <a:off x="5449135" y="2569066"/>
              <a:ext cx="7143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Control</a:t>
              </a:r>
            </a:p>
          </p:txBody>
        </p:sp>
        <p:sp>
          <p:nvSpPr>
            <p:cNvPr id="5" name="TextBox 31"/>
            <p:cNvSpPr txBox="1">
              <a:spLocks noChangeArrowheads="1"/>
            </p:cNvSpPr>
            <p:nvPr/>
          </p:nvSpPr>
          <p:spPr bwMode="auto">
            <a:xfrm>
              <a:off x="6026160" y="2569066"/>
              <a:ext cx="9366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Treatment</a:t>
              </a:r>
              <a:endParaRPr lang="en-US" sz="1200" b="1" dirty="0"/>
            </a:p>
          </p:txBody>
        </p: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5186164" y="2427599"/>
              <a:ext cx="460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/>
                <a:t>0</a:t>
              </a:r>
            </a:p>
          </p:txBody>
        </p: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5186164" y="1979315"/>
              <a:ext cx="460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6</a:t>
              </a:r>
              <a:endParaRPr lang="en-US" sz="1200" b="1" dirty="0"/>
            </a:p>
          </p:txBody>
        </p: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5148064" y="1518692"/>
              <a:ext cx="460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12</a:t>
              </a:r>
              <a:endParaRPr lang="en-US" sz="1200" b="1" dirty="0"/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5148064" y="1073294"/>
              <a:ext cx="460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18</a:t>
              </a:r>
              <a:endParaRPr lang="en-US" sz="1200" b="1" dirty="0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 rot="16200000">
              <a:off x="4523440" y="1680463"/>
              <a:ext cx="10941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200" b="1" dirty="0"/>
                <a:t> P</a:t>
              </a:r>
              <a:r>
                <a:rPr lang="en-US" sz="1200" b="1" baseline="-25000" dirty="0"/>
                <a:t>f </a:t>
              </a:r>
              <a:r>
                <a:rPr lang="en-US" sz="1200" b="1" dirty="0"/>
                <a:t> (µm/s)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85342" y="836712"/>
            <a:ext cx="2074490" cy="2148855"/>
            <a:chOff x="1705422" y="1000108"/>
            <a:chExt cx="2074490" cy="2148855"/>
          </a:xfrm>
        </p:grpSpPr>
        <p:pic>
          <p:nvPicPr>
            <p:cNvPr id="2" name="Picture 2" descr="http://gozips.uakron.edu/~dispina/eportfolio/computer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88" b="14737"/>
            <a:stretch/>
          </p:blipFill>
          <p:spPr bwMode="auto">
            <a:xfrm>
              <a:off x="1705422" y="1000108"/>
              <a:ext cx="2074490" cy="2148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291114" y="135729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PfFit</a:t>
              </a:r>
              <a:endParaRPr lang="en-US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</a:t>
              </a:r>
            </a:p>
          </p:txBody>
        </p:sp>
      </p:grpSp>
      <p:sp>
        <p:nvSpPr>
          <p:cNvPr id="31" name="חץ למטה 73"/>
          <p:cNvSpPr/>
          <p:nvPr/>
        </p:nvSpPr>
        <p:spPr>
          <a:xfrm>
            <a:off x="4754015" y="4495721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Group 11"/>
          <p:cNvGrpSpPr/>
          <p:nvPr/>
        </p:nvGrpSpPr>
        <p:grpSpPr>
          <a:xfrm>
            <a:off x="4139952" y="538478"/>
            <a:ext cx="4469566" cy="3322570"/>
            <a:chOff x="4139952" y="260649"/>
            <a:chExt cx="4469566" cy="332257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27" t="10037" r="27483" b="43820"/>
            <a:stretch/>
          </p:blipFill>
          <p:spPr bwMode="auto">
            <a:xfrm>
              <a:off x="4139952" y="260649"/>
              <a:ext cx="4469566" cy="332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5729357" y="2915005"/>
              <a:ext cx="1350549" cy="21602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788581" y="1298577"/>
              <a:ext cx="513438" cy="258215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</p:grpSp>
      <p:sp>
        <p:nvSpPr>
          <p:cNvPr id="14" name="Circular Arrow 13"/>
          <p:cNvSpPr/>
          <p:nvPr/>
        </p:nvSpPr>
        <p:spPr>
          <a:xfrm flipH="1">
            <a:off x="4817833" y="3203037"/>
            <a:ext cx="1823045" cy="2054380"/>
          </a:xfrm>
          <a:prstGeom prst="circularArrow">
            <a:avLst>
              <a:gd name="adj1" fmla="val 7184"/>
              <a:gd name="adj2" fmla="val 955727"/>
              <a:gd name="adj3" fmla="val 20457683"/>
              <a:gd name="adj4" fmla="val 16394083"/>
              <a:gd name="adj5" fmla="val 9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1920" y="473973"/>
            <a:ext cx="511256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55570" y="1814876"/>
            <a:ext cx="346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SWELLING time course - FITTED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119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Gilor</dc:creator>
  <cp:lastModifiedBy>Editor</cp:lastModifiedBy>
  <cp:revision>83</cp:revision>
  <dcterms:created xsi:type="dcterms:W3CDTF">2014-04-23T08:50:11Z</dcterms:created>
  <dcterms:modified xsi:type="dcterms:W3CDTF">2014-05-21T17:17:53Z</dcterms:modified>
</cp:coreProperties>
</file>