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8" autoAdjust="0"/>
    <p:restoredTop sz="94660"/>
  </p:normalViewPr>
  <p:slideViewPr>
    <p:cSldViewPr>
      <p:cViewPr>
        <p:scale>
          <a:sx n="100" d="100"/>
          <a:sy n="100" d="100"/>
        </p:scale>
        <p:origin x="-978" y="462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7800" r="18279" b="19763"/>
          <a:stretch/>
        </p:blipFill>
        <p:spPr bwMode="auto">
          <a:xfrm>
            <a:off x="2123728" y="260648"/>
            <a:ext cx="4316397" cy="62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76056" y="744444"/>
            <a:ext cx="1224279" cy="21185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 rtl="1"/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133253" y="1178570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33253" y="1435636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B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133253" y="1689373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C</a:t>
            </a:r>
            <a:endParaRPr lang="en-US" sz="1400" b="1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33253" y="3393182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D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660232" y="6021288"/>
            <a:ext cx="2359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5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(Continued on next page)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7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6021288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5</a:t>
            </a:r>
          </a:p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(Continued from prev. page)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t="1980" r="27732" b="48217"/>
          <a:stretch/>
        </p:blipFill>
        <p:spPr bwMode="auto">
          <a:xfrm>
            <a:off x="1547664" y="619126"/>
            <a:ext cx="54578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91680" y="170080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1217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32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JoVE Review</cp:lastModifiedBy>
  <cp:revision>191</cp:revision>
  <dcterms:created xsi:type="dcterms:W3CDTF">2013-06-26T06:17:11Z</dcterms:created>
  <dcterms:modified xsi:type="dcterms:W3CDTF">2014-04-04T15:53:48Z</dcterms:modified>
</cp:coreProperties>
</file>