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8" r:id="rId5"/>
    <p:sldId id="270" r:id="rId6"/>
    <p:sldId id="269" r:id="rId7"/>
    <p:sldId id="271" r:id="rId8"/>
    <p:sldId id="264" r:id="rId9"/>
    <p:sldId id="273" r:id="rId10"/>
    <p:sldId id="274" r:id="rId11"/>
    <p:sldId id="275" r:id="rId12"/>
    <p:sldId id="276" r:id="rId13"/>
    <p:sldId id="27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DDB"/>
    <a:srgbClr val="F2F5E3"/>
    <a:srgbClr val="FFFC99"/>
    <a:srgbClr val="ECD981"/>
    <a:srgbClr val="FFE556"/>
    <a:srgbClr val="ECEA9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20"/>
      </p:cViewPr>
      <p:guideLst>
        <p:guide orient="horz" pos="4319"/>
        <p:guide pos="3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2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82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07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50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8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93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54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59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00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67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5F36-185C-8C49-AC45-AA160399A93A}" type="datetimeFigureOut">
              <a:rPr lang="en-US" smtClean="0"/>
              <a:pPr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8AAB-4F0F-774D-85CA-D006F6CE0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76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6200000">
            <a:off x="913788" y="1325350"/>
            <a:ext cx="822960" cy="590954"/>
          </a:xfrm>
          <a:prstGeom prst="ellipse">
            <a:avLst/>
          </a:prstGeom>
          <a:gradFill flip="none" rotWithShape="1">
            <a:gsLst>
              <a:gs pos="35000">
                <a:srgbClr val="DDD9C3"/>
              </a:gs>
              <a:gs pos="46000">
                <a:srgbClr val="DDD9C3"/>
              </a:gs>
              <a:gs pos="83000">
                <a:schemeClr val="bg2"/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5797" flipH="1" flipV="1">
            <a:off x="1285220" y="1207606"/>
            <a:ext cx="1667914" cy="2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90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00" y="364838"/>
            <a:ext cx="1184393" cy="15324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129362" y="2389004"/>
            <a:ext cx="978461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5666" y="238121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 PBS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83104" y="2389004"/>
            <a:ext cx="865689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00" y="364838"/>
            <a:ext cx="1184393" cy="15324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129362" y="2389004"/>
            <a:ext cx="978461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5666" y="238121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 PBS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83104" y="2389004"/>
            <a:ext cx="865689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359574" y="3826831"/>
            <a:ext cx="1361114" cy="552769"/>
            <a:chOff x="1217495" y="3920829"/>
            <a:chExt cx="3172453" cy="828884"/>
          </a:xfrm>
        </p:grpSpPr>
        <p:sp>
          <p:nvSpPr>
            <p:cNvPr id="26" name="Oval 25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33" idx="6"/>
              <a:endCxn id="26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3" idx="2"/>
              <a:endCxn id="26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9217" y="3120095"/>
            <a:ext cx="898218" cy="9740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8571" y="4393429"/>
            <a:ext cx="877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4% PFA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60779" y="3479044"/>
            <a:ext cx="983223" cy="97037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61969" y="4393429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-80°C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26" idx="2"/>
          </p:cNvCxnSpPr>
          <p:nvPr/>
        </p:nvCxnSpPr>
        <p:spPr>
          <a:xfrm flipH="1">
            <a:off x="4381128" y="4195464"/>
            <a:ext cx="984603" cy="1069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8834" y="3548074"/>
            <a:ext cx="1700740" cy="462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00" y="364838"/>
            <a:ext cx="1184393" cy="15324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129362" y="2389004"/>
            <a:ext cx="978461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5666" y="238121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 PBS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59574" y="3826831"/>
            <a:ext cx="1361114" cy="552769"/>
            <a:chOff x="1217495" y="3920829"/>
            <a:chExt cx="3172453" cy="828884"/>
          </a:xfrm>
        </p:grpSpPr>
        <p:sp>
          <p:nvSpPr>
            <p:cNvPr id="26" name="Oval 25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33" idx="6"/>
              <a:endCxn id="26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3" idx="2"/>
              <a:endCxn id="26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9217" y="3120095"/>
            <a:ext cx="898218" cy="9740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8571" y="4393429"/>
            <a:ext cx="877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4% PFA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6072"/>
          <a:stretch/>
        </p:blipFill>
        <p:spPr>
          <a:xfrm rot="11494463">
            <a:off x="1145115" y="3186628"/>
            <a:ext cx="3307368" cy="3152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7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26" idx="2"/>
          </p:cNvCxnSpPr>
          <p:nvPr/>
        </p:nvCxnSpPr>
        <p:spPr>
          <a:xfrm flipH="1">
            <a:off x="4381128" y="4195464"/>
            <a:ext cx="984603" cy="1069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8834" y="3548074"/>
            <a:ext cx="1700740" cy="462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00" y="364838"/>
            <a:ext cx="1184393" cy="15324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129362" y="2389004"/>
            <a:ext cx="978461" cy="11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5666" y="238121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 PBS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59574" y="3826831"/>
            <a:ext cx="1361114" cy="552769"/>
            <a:chOff x="1217495" y="3920829"/>
            <a:chExt cx="3172453" cy="828884"/>
          </a:xfrm>
        </p:grpSpPr>
        <p:sp>
          <p:nvSpPr>
            <p:cNvPr id="26" name="Oval 25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33" idx="6"/>
              <a:endCxn id="26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3" idx="2"/>
              <a:endCxn id="26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9217" y="3120095"/>
            <a:ext cx="898218" cy="9740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8571" y="4393429"/>
            <a:ext cx="877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4% PFA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6072"/>
          <a:stretch/>
        </p:blipFill>
        <p:spPr>
          <a:xfrm rot="11494463">
            <a:off x="1145115" y="3186628"/>
            <a:ext cx="3307368" cy="3152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0" name="Straight Arrow Connector 49"/>
          <p:cNvCxnSpPr/>
          <p:nvPr/>
        </p:nvCxnSpPr>
        <p:spPr>
          <a:xfrm flipH="1" flipV="1">
            <a:off x="3426823" y="5893064"/>
            <a:ext cx="954305" cy="461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83907" y="6297014"/>
            <a:ext cx="201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v</a:t>
            </a:r>
            <a:r>
              <a:rPr lang="en-US" dirty="0" err="1" smtClean="0">
                <a:solidFill>
                  <a:schemeClr val="tx2"/>
                </a:solidFill>
              </a:rPr>
              <a:t>itelline</a:t>
            </a:r>
            <a:r>
              <a:rPr lang="en-US" dirty="0" smtClean="0">
                <a:solidFill>
                  <a:schemeClr val="tx2"/>
                </a:solidFill>
              </a:rPr>
              <a:t> membrane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398034" y="5464997"/>
            <a:ext cx="514250" cy="770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3927" y="6169424"/>
            <a:ext cx="169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zone of junction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9" y="1417638"/>
            <a:ext cx="3538018" cy="3756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61609" y="414223"/>
            <a:ext cx="553575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In Situ </a:t>
            </a:r>
            <a:r>
              <a:rPr lang="en-US" sz="2800" smtClean="0"/>
              <a:t>Hybridization</a:t>
            </a:r>
            <a:r>
              <a:rPr lang="en-US" sz="2800" smtClean="0"/>
              <a:t> or </a:t>
            </a:r>
            <a:r>
              <a:rPr lang="en-US" sz="2800" dirty="0" err="1" smtClean="0"/>
              <a:t>EdU</a:t>
            </a:r>
            <a:r>
              <a:rPr lang="en-US" sz="2800" dirty="0" smtClean="0"/>
              <a:t> Assay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86" y="1381729"/>
            <a:ext cx="3774314" cy="38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04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6200000">
            <a:off x="913788" y="1325350"/>
            <a:ext cx="822960" cy="590954"/>
          </a:xfrm>
          <a:prstGeom prst="ellipse">
            <a:avLst/>
          </a:prstGeom>
          <a:gradFill flip="none" rotWithShape="1">
            <a:gsLst>
              <a:gs pos="35000">
                <a:srgbClr val="DDD9C3"/>
              </a:gs>
              <a:gs pos="46000">
                <a:srgbClr val="DDD9C3"/>
              </a:gs>
              <a:gs pos="83000">
                <a:schemeClr val="bg2"/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325268" y="980207"/>
            <a:ext cx="0" cy="13115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5797" flipH="1" flipV="1">
            <a:off x="1285220" y="2408728"/>
            <a:ext cx="1667914" cy="2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3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778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1395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5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778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1395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87216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82528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1542" y="551648"/>
            <a:ext cx="169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zone of junction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9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778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1395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87216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82528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82400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3017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5029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54184" y="1297197"/>
            <a:ext cx="2072914" cy="3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9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778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1395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87216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82528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82400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3017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5029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4107689" y="189734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13017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778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1395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87216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82528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82400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3017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45029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249078" y="2464983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13017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98849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urved Down Arrow 25"/>
          <p:cNvSpPr/>
          <p:nvPr/>
        </p:nvSpPr>
        <p:spPr>
          <a:xfrm>
            <a:off x="4622946" y="223585"/>
            <a:ext cx="2498682" cy="102162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24583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200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01021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2674059">
            <a:off x="1596333" y="886259"/>
            <a:ext cx="372731" cy="717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6205" y="1104458"/>
            <a:ext cx="1642779" cy="117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6822" y="1245209"/>
            <a:ext cx="822960" cy="822960"/>
          </a:xfrm>
          <a:prstGeom prst="ellipse">
            <a:avLst/>
          </a:prstGeom>
          <a:gradFill flip="none" rotWithShape="1">
            <a:gsLst>
              <a:gs pos="0">
                <a:srgbClr val="ECD981"/>
              </a:gs>
              <a:gs pos="100000">
                <a:srgbClr val="FFFC99"/>
              </a:gs>
              <a:gs pos="45000">
                <a:srgbClr val="FFE55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8834" y="1463408"/>
            <a:ext cx="358926" cy="414172"/>
          </a:xfrm>
          <a:prstGeom prst="ellipse">
            <a:avLst/>
          </a:prstGeom>
          <a:solidFill>
            <a:srgbClr val="FFE556"/>
          </a:solidFill>
          <a:ln>
            <a:solidFill>
              <a:srgbClr val="FFFC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75797" flipH="1" flipV="1">
            <a:off x="3967989" y="1618208"/>
            <a:ext cx="2072914" cy="3029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26822" y="970287"/>
            <a:ext cx="1212162" cy="10978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12654" y="1131057"/>
            <a:ext cx="411480" cy="11437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46874" y="1515400"/>
            <a:ext cx="1921545" cy="552769"/>
            <a:chOff x="1217495" y="3920829"/>
            <a:chExt cx="3172453" cy="828884"/>
          </a:xfrm>
        </p:grpSpPr>
        <p:sp>
          <p:nvSpPr>
            <p:cNvPr id="20" name="Oval 19"/>
            <p:cNvSpPr/>
            <p:nvPr/>
          </p:nvSpPr>
          <p:spPr>
            <a:xfrm>
              <a:off x="1231845" y="4197483"/>
              <a:ext cx="3158103" cy="55223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08716" y="4197483"/>
              <a:ext cx="949784" cy="385084"/>
            </a:xfrm>
            <a:prstGeom prst="ellipse">
              <a:avLst/>
            </a:prstGeom>
            <a:solidFill>
              <a:srgbClr val="FFFC99"/>
            </a:solidFill>
            <a:ln>
              <a:solidFill>
                <a:srgbClr val="FFFC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6" idx="6"/>
              <a:endCxn id="20" idx="6"/>
            </p:cNvCxnSpPr>
            <p:nvPr/>
          </p:nvCxnSpPr>
          <p:spPr>
            <a:xfrm>
              <a:off x="4389948" y="4196944"/>
              <a:ext cx="0" cy="276654"/>
            </a:xfrm>
            <a:prstGeom prst="line">
              <a:avLst/>
            </a:prstGeom>
            <a:ln w="15875">
              <a:solidFill>
                <a:schemeClr val="tx1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2"/>
            </p:cNvCxnSpPr>
            <p:nvPr/>
          </p:nvCxnSpPr>
          <p:spPr>
            <a:xfrm>
              <a:off x="1217495" y="4196944"/>
              <a:ext cx="14350" cy="276654"/>
            </a:xfrm>
            <a:prstGeom prst="line">
              <a:avLst/>
            </a:prstGeom>
            <a:ln w="15875">
              <a:solidFill>
                <a:srgbClr val="000000"/>
              </a:solidFill>
              <a:beve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585361" y="4196944"/>
              <a:ext cx="410297" cy="385623"/>
            </a:xfrm>
            <a:prstGeom prst="ellipse">
              <a:avLst/>
            </a:prstGeom>
            <a:solidFill>
              <a:srgbClr val="FFFDDB"/>
            </a:solidFill>
            <a:ln>
              <a:solidFill>
                <a:schemeClr val="bg1"/>
              </a:solidFill>
            </a:ln>
            <a:effectLst/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17495" y="3920829"/>
              <a:ext cx="3172453" cy="552230"/>
            </a:xfrm>
            <a:prstGeom prst="ellipse">
              <a:avLst/>
            </a:prstGeom>
            <a:noFill/>
            <a:ln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500" y="364838"/>
            <a:ext cx="1184393" cy="1532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666" y="238121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 PBS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38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 Perez</dc:creator>
  <cp:lastModifiedBy>Guest Account</cp:lastModifiedBy>
  <cp:revision>16</cp:revision>
  <dcterms:created xsi:type="dcterms:W3CDTF">2014-01-09T14:08:45Z</dcterms:created>
  <dcterms:modified xsi:type="dcterms:W3CDTF">2014-01-09T14:09:16Z</dcterms:modified>
</cp:coreProperties>
</file>