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B500"/>
    <a:srgbClr val="CBC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8" d="100"/>
          <a:sy n="88" d="100"/>
        </p:scale>
        <p:origin x="-3162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2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0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7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9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75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8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1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8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59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6A4E1-AC9F-8D41-9A30-79EC4437AA29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364C-A721-7D4E-B346-BD5D69D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4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116" y="53105"/>
            <a:ext cx="1931280" cy="2248486"/>
          </a:xfrm>
          <a:prstGeom prst="rect">
            <a:avLst/>
          </a:prstGeom>
        </p:spPr>
      </p:pic>
      <p:sp>
        <p:nvSpPr>
          <p:cNvPr id="7" name="Cloud 6"/>
          <p:cNvSpPr/>
          <p:nvPr/>
        </p:nvSpPr>
        <p:spPr>
          <a:xfrm rot="5400000">
            <a:off x="2577355" y="1765038"/>
            <a:ext cx="395460" cy="170426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623614" y="1563690"/>
            <a:ext cx="75737" cy="1130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812221" y="1546909"/>
            <a:ext cx="75737" cy="1130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84274" y="1917557"/>
            <a:ext cx="75737" cy="1130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916365" flipH="1">
            <a:off x="4226621" y="346046"/>
            <a:ext cx="378201" cy="1056288"/>
          </a:xfrm>
          <a:prstGeom prst="rect">
            <a:avLst/>
          </a:prstGeom>
        </p:spPr>
      </p:pic>
      <p:sp>
        <p:nvSpPr>
          <p:cNvPr id="23" name="Curved Right Arrow 22"/>
          <p:cNvSpPr/>
          <p:nvPr/>
        </p:nvSpPr>
        <p:spPr>
          <a:xfrm>
            <a:off x="3324181" y="1192396"/>
            <a:ext cx="539685" cy="870447"/>
          </a:xfrm>
          <a:prstGeom prst="curved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0669" y="1852594"/>
            <a:ext cx="790825" cy="6741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3920669" y="1987690"/>
            <a:ext cx="79082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919933" y="2051623"/>
            <a:ext cx="79082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loud 23"/>
          <p:cNvSpPr/>
          <p:nvPr/>
        </p:nvSpPr>
        <p:spPr>
          <a:xfrm>
            <a:off x="3920669" y="2177123"/>
            <a:ext cx="790089" cy="322868"/>
          </a:xfrm>
          <a:prstGeom prst="cloud">
            <a:avLst/>
          </a:prstGeom>
          <a:blipFill rotWithShape="1"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 rot="7162601">
            <a:off x="4100425" y="2394241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 rot="7162601">
            <a:off x="4230932" y="221821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 rot="7162601">
            <a:off x="4296611" y="243716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 rot="7162601">
            <a:off x="4493648" y="234958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 rot="7162601">
            <a:off x="4493648" y="2196321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 rot="7162601">
            <a:off x="4340397" y="2327691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 rot="7162601">
            <a:off x="4033895" y="226200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an 40"/>
          <p:cNvSpPr/>
          <p:nvPr/>
        </p:nvSpPr>
        <p:spPr>
          <a:xfrm rot="10800000" flipH="1" flipV="1">
            <a:off x="1721813" y="3878631"/>
            <a:ext cx="649844" cy="71964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707065" y="4478687"/>
            <a:ext cx="672015" cy="155475"/>
          </a:xfrm>
          <a:prstGeom prst="ellipse">
            <a:avLst/>
          </a:prstGeom>
          <a:pattFill prst="openDmnd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434730" y="5129241"/>
            <a:ext cx="1323798" cy="1425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434730" y="4986722"/>
            <a:ext cx="1323798" cy="2202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1923012" y="4746697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2031319" y="4836878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2139627" y="4875234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1890080" y="4887679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2325123" y="4861254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2168930" y="4757094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1766214" y="4836366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2139627" y="5082532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1906244" y="5121400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2326333" y="5082532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1750655" y="5043664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1999597" y="5030707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2279656" y="5030707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2139627" y="4693849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1797332" y="4706805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2326333" y="4706805"/>
            <a:ext cx="47200" cy="2181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Bent-Up Arrow 74"/>
          <p:cNvSpPr/>
          <p:nvPr/>
        </p:nvSpPr>
        <p:spPr>
          <a:xfrm rot="10800000" flipH="1">
            <a:off x="1863246" y="3513170"/>
            <a:ext cx="259530" cy="432868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Can 78"/>
          <p:cNvSpPr/>
          <p:nvPr/>
        </p:nvSpPr>
        <p:spPr>
          <a:xfrm>
            <a:off x="5144868" y="4532655"/>
            <a:ext cx="739255" cy="943911"/>
          </a:xfrm>
          <a:prstGeom prst="can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144868" y="4554484"/>
            <a:ext cx="739256" cy="200076"/>
          </a:xfrm>
          <a:prstGeom prst="ellipse">
            <a:avLst/>
          </a:prstGeom>
          <a:blipFill rotWithShape="1">
            <a:blip r:embed="rId5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5429478" y="3430728"/>
            <a:ext cx="109466" cy="1277021"/>
          </a:xfrm>
          <a:prstGeom prst="rect">
            <a:avLst/>
          </a:prstGeom>
          <a:solidFill>
            <a:srgbClr val="996633"/>
          </a:solidFill>
          <a:ln>
            <a:solidFill>
              <a:srgbClr val="9966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loud 82"/>
          <p:cNvSpPr/>
          <p:nvPr/>
        </p:nvSpPr>
        <p:spPr>
          <a:xfrm rot="3074675">
            <a:off x="5026509" y="2822759"/>
            <a:ext cx="822945" cy="889736"/>
          </a:xfrm>
          <a:prstGeom prst="cloud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3346073" y="4444614"/>
            <a:ext cx="1118295" cy="39226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>
            <a:spLocks noChangeAspect="1"/>
          </p:cNvSpPr>
          <p:nvPr/>
        </p:nvSpPr>
        <p:spPr>
          <a:xfrm>
            <a:off x="3693779" y="4615778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>
            <a:spLocks noChangeAspect="1"/>
          </p:cNvSpPr>
          <p:nvPr/>
        </p:nvSpPr>
        <p:spPr>
          <a:xfrm>
            <a:off x="4008327" y="4786233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>
            <a:spLocks noChangeAspect="1"/>
          </p:cNvSpPr>
          <p:nvPr/>
        </p:nvSpPr>
        <p:spPr>
          <a:xfrm>
            <a:off x="4129670" y="4492367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>
            <a:spLocks noChangeAspect="1"/>
          </p:cNvSpPr>
          <p:nvPr/>
        </p:nvSpPr>
        <p:spPr>
          <a:xfrm>
            <a:off x="4081133" y="4614811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>
            <a:spLocks noChangeAspect="1"/>
          </p:cNvSpPr>
          <p:nvPr/>
        </p:nvSpPr>
        <p:spPr>
          <a:xfrm>
            <a:off x="4202475" y="4737255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>
            <a:spLocks noChangeAspect="1"/>
          </p:cNvSpPr>
          <p:nvPr/>
        </p:nvSpPr>
        <p:spPr>
          <a:xfrm>
            <a:off x="3789910" y="4712766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3570550" y="4687310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>
            <a:spLocks noChangeAspect="1"/>
          </p:cNvSpPr>
          <p:nvPr/>
        </p:nvSpPr>
        <p:spPr>
          <a:xfrm>
            <a:off x="4321932" y="4637365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>
            <a:spLocks noChangeAspect="1"/>
          </p:cNvSpPr>
          <p:nvPr/>
        </p:nvSpPr>
        <p:spPr>
          <a:xfrm>
            <a:off x="3911253" y="4590322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>
            <a:spLocks noChangeAspect="1"/>
          </p:cNvSpPr>
          <p:nvPr/>
        </p:nvSpPr>
        <p:spPr>
          <a:xfrm>
            <a:off x="3814179" y="4467878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>
            <a:spLocks noChangeAspect="1"/>
          </p:cNvSpPr>
          <p:nvPr/>
        </p:nvSpPr>
        <p:spPr>
          <a:xfrm>
            <a:off x="3523900" y="4542312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Arrow 100"/>
          <p:cNvSpPr/>
          <p:nvPr/>
        </p:nvSpPr>
        <p:spPr>
          <a:xfrm rot="20083854">
            <a:off x="2593892" y="4664155"/>
            <a:ext cx="587546" cy="14630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 rot="16200000">
            <a:off x="5148105" y="3998205"/>
            <a:ext cx="592948" cy="14494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ight Arrow 105"/>
          <p:cNvSpPr/>
          <p:nvPr/>
        </p:nvSpPr>
        <p:spPr>
          <a:xfrm rot="20083854">
            <a:off x="4629090" y="4269180"/>
            <a:ext cx="587546" cy="14630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Can 106"/>
          <p:cNvSpPr/>
          <p:nvPr/>
        </p:nvSpPr>
        <p:spPr>
          <a:xfrm>
            <a:off x="2429285" y="7728460"/>
            <a:ext cx="739255" cy="943911"/>
          </a:xfrm>
          <a:prstGeom prst="can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2429285" y="7750289"/>
            <a:ext cx="739256" cy="200076"/>
          </a:xfrm>
          <a:prstGeom prst="ellipse">
            <a:avLst/>
          </a:prstGeom>
          <a:blipFill rotWithShape="1">
            <a:blip r:embed="rId5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2713895" y="6626533"/>
            <a:ext cx="109466" cy="1277021"/>
          </a:xfrm>
          <a:prstGeom prst="rect">
            <a:avLst/>
          </a:prstGeom>
          <a:solidFill>
            <a:srgbClr val="996633"/>
          </a:solidFill>
          <a:ln>
            <a:solidFill>
              <a:srgbClr val="9966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loud 109"/>
          <p:cNvSpPr/>
          <p:nvPr/>
        </p:nvSpPr>
        <p:spPr>
          <a:xfrm rot="3074675">
            <a:off x="2310926" y="6018564"/>
            <a:ext cx="822945" cy="889736"/>
          </a:xfrm>
          <a:prstGeom prst="cloud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 rot="16200000">
            <a:off x="1950876" y="7194010"/>
            <a:ext cx="592948" cy="14494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Can 112"/>
          <p:cNvSpPr/>
          <p:nvPr/>
        </p:nvSpPr>
        <p:spPr>
          <a:xfrm>
            <a:off x="4442590" y="7749490"/>
            <a:ext cx="739255" cy="943911"/>
          </a:xfrm>
          <a:prstGeom prst="can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4442590" y="7771319"/>
            <a:ext cx="739256" cy="200076"/>
          </a:xfrm>
          <a:prstGeom prst="ellipse">
            <a:avLst/>
          </a:prstGeom>
          <a:blipFill rotWithShape="1">
            <a:blip r:embed="rId5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727200" y="6647563"/>
            <a:ext cx="109466" cy="1277021"/>
          </a:xfrm>
          <a:prstGeom prst="rect">
            <a:avLst/>
          </a:prstGeom>
          <a:solidFill>
            <a:srgbClr val="996633"/>
          </a:solidFill>
          <a:ln>
            <a:solidFill>
              <a:srgbClr val="9966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Cloud 115"/>
          <p:cNvSpPr/>
          <p:nvPr/>
        </p:nvSpPr>
        <p:spPr>
          <a:xfrm rot="3074675">
            <a:off x="4324231" y="6039594"/>
            <a:ext cx="822945" cy="889736"/>
          </a:xfrm>
          <a:prstGeom prst="cloud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 rot="16200000">
            <a:off x="4962345" y="7215040"/>
            <a:ext cx="592948" cy="14494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 rot="7162601">
            <a:off x="4755513" y="709993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4774244" y="7229826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4730458" y="7339301"/>
            <a:ext cx="52322" cy="24404"/>
          </a:xfrm>
          <a:prstGeom prst="ellipse">
            <a:avLst/>
          </a:prstGeom>
          <a:solidFill>
            <a:srgbClr val="B5B5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 rot="7162601">
            <a:off x="4754662" y="742749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4" name="Picture 1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510" y="6154610"/>
            <a:ext cx="1024134" cy="972927"/>
          </a:xfrm>
          <a:prstGeom prst="rect">
            <a:avLst/>
          </a:prstGeom>
        </p:spPr>
      </p:pic>
      <p:sp>
        <p:nvSpPr>
          <p:cNvPr id="125" name="TextBox 124"/>
          <p:cNvSpPr txBox="1"/>
          <p:nvPr/>
        </p:nvSpPr>
        <p:spPr>
          <a:xfrm>
            <a:off x="631258" y="7009925"/>
            <a:ext cx="102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dirty="0" err="1" smtClean="0"/>
              <a:t>yr</a:t>
            </a:r>
            <a:r>
              <a:rPr lang="en-US" dirty="0" smtClean="0"/>
              <a:t> later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2276034" y="8670519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Resistant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4179760" y="8689531"/>
            <a:ext cx="1253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Susceptible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3106888" y="2390749"/>
            <a:ext cx="56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(P1)</a:t>
            </a:r>
            <a:endParaRPr lang="en-US" dirty="0"/>
          </a:p>
        </p:txBody>
      </p:sp>
      <p:sp>
        <p:nvSpPr>
          <p:cNvPr id="129" name="TextBox 128"/>
          <p:cNvSpPr txBox="1"/>
          <p:nvPr/>
        </p:nvSpPr>
        <p:spPr>
          <a:xfrm>
            <a:off x="850188" y="4944238"/>
            <a:ext cx="56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(P2)</a:t>
            </a:r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4374254" y="3836564"/>
            <a:ext cx="56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(P3)</a:t>
            </a:r>
            <a:endParaRPr 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3523900" y="7206784"/>
            <a:ext cx="56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(P4)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3526764" y="8667636"/>
            <a:ext cx="56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(P5)</a:t>
            </a:r>
            <a:endParaRPr lang="en-US" dirty="0"/>
          </a:p>
        </p:txBody>
      </p:sp>
      <p:sp>
        <p:nvSpPr>
          <p:cNvPr id="151" name="Rectangle 150"/>
          <p:cNvSpPr/>
          <p:nvPr/>
        </p:nvSpPr>
        <p:spPr>
          <a:xfrm rot="7878413">
            <a:off x="1116903" y="2924860"/>
            <a:ext cx="790825" cy="6741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2" name="Straight Connector 151"/>
          <p:cNvCxnSpPr/>
          <p:nvPr/>
        </p:nvCxnSpPr>
        <p:spPr>
          <a:xfrm rot="7878413">
            <a:off x="1268636" y="3395279"/>
            <a:ext cx="79082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7878413">
            <a:off x="1221095" y="3352525"/>
            <a:ext cx="79082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0" name="Cloud 149"/>
          <p:cNvSpPr/>
          <p:nvPr/>
        </p:nvSpPr>
        <p:spPr>
          <a:xfrm rot="7878413">
            <a:off x="1005681" y="3001964"/>
            <a:ext cx="790089" cy="322868"/>
          </a:xfrm>
          <a:prstGeom prst="cloud">
            <a:avLst/>
          </a:prstGeom>
          <a:blipFill rotWithShape="1"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>
            <a:spLocks noChangeAspect="1"/>
          </p:cNvSpPr>
          <p:nvPr/>
        </p:nvSpPr>
        <p:spPr>
          <a:xfrm rot="15041014">
            <a:off x="1407391" y="2901999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 rot="15041014">
            <a:off x="1453472" y="311622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>
            <a:spLocks noChangeAspect="1"/>
          </p:cNvSpPr>
          <p:nvPr/>
        </p:nvSpPr>
        <p:spPr>
          <a:xfrm rot="15041014">
            <a:off x="1245646" y="3021036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 rot="15041014">
            <a:off x="1181372" y="3226858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>
            <a:spLocks noChangeAspect="1"/>
          </p:cNvSpPr>
          <p:nvPr/>
        </p:nvSpPr>
        <p:spPr>
          <a:xfrm rot="15041014">
            <a:off x="1296502" y="3328027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>
            <a:spLocks noChangeAspect="1"/>
          </p:cNvSpPr>
          <p:nvPr/>
        </p:nvSpPr>
        <p:spPr>
          <a:xfrm rot="15041014">
            <a:off x="1298979" y="3126191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 rot="15041014">
            <a:off x="1550640" y="2939310"/>
            <a:ext cx="65143" cy="1052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7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20</Words>
  <Application>Microsoft Office PowerPoint</Application>
  <PresentationFormat>Letter Paper (8.5x11 in)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Koch</dc:creator>
  <cp:lastModifiedBy>Jennifer Koch</cp:lastModifiedBy>
  <cp:revision>19</cp:revision>
  <dcterms:created xsi:type="dcterms:W3CDTF">2013-08-30T14:51:33Z</dcterms:created>
  <dcterms:modified xsi:type="dcterms:W3CDTF">2013-09-09T18:01:18Z</dcterms:modified>
</cp:coreProperties>
</file>