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1218" y="7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US"/>
              <a:t>Click to edit the notes format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US"/>
              <a:t>&lt;header&gt;</a:t>
            </a:r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en-US"/>
              <a:t>&lt;date/time&gt;</a:t>
            </a:r>
            <a:endParaRPr/>
          </a:p>
        </p:txBody>
      </p:sp>
      <p:sp>
        <p:nvSpPr>
          <p:cNvPr id="39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en-US"/>
              <a:t>&lt;footer&gt;</a:t>
            </a:r>
            <a:endParaRPr/>
          </a:p>
        </p:txBody>
      </p:sp>
      <p:sp>
        <p:nvSpPr>
          <p:cNvPr id="40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9F008470-375C-4A65-849C-921EC0CB0D7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8029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4278240" y="10156680"/>
            <a:ext cx="3277440" cy="531000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CustomShape 2"/>
          <p:cNvSpPr/>
          <p:nvPr/>
        </p:nvSpPr>
        <p:spPr>
          <a:xfrm>
            <a:off x="755640" y="5078520"/>
            <a:ext cx="6047640" cy="4811040"/>
          </a:xfrm>
          <a:prstGeom prst="rect">
            <a:avLst/>
          </a:prstGeom>
          <a:noFill/>
          <a:ln w="9360"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20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4" name="Picture 33"/>
          <p:cNvPicPr/>
          <p:nvPr/>
        </p:nvPicPr>
        <p:blipFill>
          <a:blip r:embed="rId2"/>
          <a:stretch>
            <a:fillRect/>
          </a:stretch>
        </p:blipFill>
        <p:spPr>
          <a:xfrm>
            <a:off x="6055200" y="4058280"/>
            <a:ext cx="2620440" cy="2090880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2"/>
          <a:stretch>
            <a:fillRect/>
          </a:stretch>
        </p:blipFill>
        <p:spPr>
          <a:xfrm>
            <a:off x="1406880" y="4058280"/>
            <a:ext cx="2620440" cy="2090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164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10" Type="http://schemas.openxmlformats.org/officeDocument/2006/relationships/image" Target="../media/image9.jpg"/><Relationship Id="rId4" Type="http://schemas.openxmlformats.org/officeDocument/2006/relationships/image" Target="../media/image3.tiff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68360" y="426960"/>
            <a:ext cx="4839120" cy="1315080"/>
          </a:xfrm>
          <a:prstGeom prst="rect">
            <a:avLst/>
          </a:prstGeom>
          <a:ln>
            <a:noFill/>
          </a:ln>
        </p:spPr>
      </p:pic>
      <p:pic>
        <p:nvPicPr>
          <p:cNvPr id="42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468360" y="1874880"/>
            <a:ext cx="4839120" cy="479988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3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6185880" y="444600"/>
            <a:ext cx="3502080" cy="242028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4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6183360" y="2941560"/>
            <a:ext cx="3504600" cy="3741840"/>
          </a:xfrm>
          <a:prstGeom prst="rect">
            <a:avLst/>
          </a:prstGeom>
          <a:ln>
            <a:noFill/>
          </a:ln>
        </p:spPr>
      </p:pic>
      <p:sp>
        <p:nvSpPr>
          <p:cNvPr id="45" name="CustomShape 1"/>
          <p:cNvSpPr/>
          <p:nvPr/>
        </p:nvSpPr>
        <p:spPr>
          <a:xfrm>
            <a:off x="14400" y="960480"/>
            <a:ext cx="471960" cy="3448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93000"/>
              </a:lnSpc>
            </a:pPr>
            <a:r>
              <a:rPr lang="en-US">
                <a:solidFill>
                  <a:srgbClr val="000000"/>
                </a:solidFill>
                <a:latin typeface="Arial"/>
              </a:rPr>
              <a:t>C1</a:t>
            </a:r>
            <a:endParaRPr/>
          </a:p>
        </p:txBody>
      </p:sp>
      <p:sp>
        <p:nvSpPr>
          <p:cNvPr id="46" name="CustomShape 2"/>
          <p:cNvSpPr/>
          <p:nvPr/>
        </p:nvSpPr>
        <p:spPr>
          <a:xfrm>
            <a:off x="-7920" y="2591640"/>
            <a:ext cx="471960" cy="3448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93000"/>
              </a:lnSpc>
            </a:pPr>
            <a:r>
              <a:rPr lang="en-US">
                <a:solidFill>
                  <a:srgbClr val="000000"/>
                </a:solidFill>
                <a:latin typeface="Arial"/>
              </a:rPr>
              <a:t>C2</a:t>
            </a:r>
            <a:endParaRPr/>
          </a:p>
        </p:txBody>
      </p:sp>
      <p:sp>
        <p:nvSpPr>
          <p:cNvPr id="47" name="CustomShape 3"/>
          <p:cNvSpPr/>
          <p:nvPr/>
        </p:nvSpPr>
        <p:spPr>
          <a:xfrm>
            <a:off x="5577120" y="4115520"/>
            <a:ext cx="471960" cy="3448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93000"/>
              </a:lnSpc>
            </a:pPr>
            <a:r>
              <a:rPr lang="en-US">
                <a:solidFill>
                  <a:srgbClr val="000000"/>
                </a:solidFill>
                <a:latin typeface="Arial"/>
              </a:rPr>
              <a:t>C4</a:t>
            </a:r>
            <a:endParaRPr/>
          </a:p>
        </p:txBody>
      </p:sp>
      <p:sp>
        <p:nvSpPr>
          <p:cNvPr id="48" name="CustomShape 4"/>
          <p:cNvSpPr/>
          <p:nvPr/>
        </p:nvSpPr>
        <p:spPr>
          <a:xfrm>
            <a:off x="5577120" y="1067760"/>
            <a:ext cx="471960" cy="3448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93000"/>
              </a:lnSpc>
            </a:pPr>
            <a:r>
              <a:rPr lang="en-US">
                <a:solidFill>
                  <a:srgbClr val="000000"/>
                </a:solidFill>
                <a:latin typeface="Arial"/>
              </a:rPr>
              <a:t>C3</a:t>
            </a:r>
            <a:endParaRPr/>
          </a:p>
        </p:txBody>
      </p:sp>
      <p:pic>
        <p:nvPicPr>
          <p:cNvPr id="49" name="Picture 48"/>
          <p:cNvPicPr/>
          <p:nvPr/>
        </p:nvPicPr>
        <p:blipFill>
          <a:blip r:embed="rId7"/>
          <a:stretch>
            <a:fillRect/>
          </a:stretch>
        </p:blipFill>
        <p:spPr>
          <a:xfrm>
            <a:off x="520517" y="5792609"/>
            <a:ext cx="835199" cy="765008"/>
          </a:xfrm>
          <a:prstGeom prst="rect">
            <a:avLst/>
          </a:prstGeom>
          <a:ln>
            <a:noFill/>
          </a:ln>
        </p:spPr>
      </p:pic>
      <p:pic>
        <p:nvPicPr>
          <p:cNvPr id="50" name="Picture 49"/>
          <p:cNvPicPr/>
          <p:nvPr/>
        </p:nvPicPr>
        <p:blipFill>
          <a:blip r:embed="rId8"/>
          <a:stretch>
            <a:fillRect/>
          </a:stretch>
        </p:blipFill>
        <p:spPr>
          <a:xfrm>
            <a:off x="822960" y="2560320"/>
            <a:ext cx="1554120" cy="1462680"/>
          </a:xfrm>
          <a:prstGeom prst="rect">
            <a:avLst/>
          </a:prstGeom>
          <a:ln>
            <a:noFill/>
          </a:ln>
        </p:spPr>
      </p:pic>
      <p:pic>
        <p:nvPicPr>
          <p:cNvPr id="51" name="Picture 50"/>
          <p:cNvPicPr/>
          <p:nvPr/>
        </p:nvPicPr>
        <p:blipFill>
          <a:blip r:embed="rId9"/>
          <a:stretch>
            <a:fillRect/>
          </a:stretch>
        </p:blipFill>
        <p:spPr>
          <a:xfrm>
            <a:off x="6309360" y="2103120"/>
            <a:ext cx="914040" cy="686520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63" y="5495838"/>
            <a:ext cx="914400" cy="220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</Words>
  <Application>Microsoft Office PowerPoint</Application>
  <PresentationFormat>Custom</PresentationFormat>
  <Paragraphs>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</dc:creator>
  <cp:lastModifiedBy>Mark</cp:lastModifiedBy>
  <cp:revision>2</cp:revision>
  <dcterms:modified xsi:type="dcterms:W3CDTF">2014-01-10T19:39:57Z</dcterms:modified>
</cp:coreProperties>
</file>