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54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2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3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28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4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1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2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1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2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3642-4C1A-4C4F-ACAA-592881681E0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985B1-970A-4B8F-BBC5-A657A802C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7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5600" y="2200990"/>
            <a:ext cx="8563275" cy="2444162"/>
            <a:chOff x="305600" y="2200990"/>
            <a:chExt cx="8563275" cy="2444162"/>
          </a:xfrm>
        </p:grpSpPr>
        <p:grpSp>
          <p:nvGrpSpPr>
            <p:cNvPr id="11" name="Group 10"/>
            <p:cNvGrpSpPr/>
            <p:nvPr/>
          </p:nvGrpSpPr>
          <p:grpSpPr>
            <a:xfrm>
              <a:off x="305600" y="2212848"/>
              <a:ext cx="8514350" cy="2432304"/>
              <a:chOff x="305600" y="2212848"/>
              <a:chExt cx="8514350" cy="243230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5600" y="2212848"/>
                <a:ext cx="1371600" cy="2432304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4150" y="2212848"/>
                <a:ext cx="1371600" cy="2432304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2700" y="2212848"/>
                <a:ext cx="1371600" cy="2432304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1250" y="2212848"/>
                <a:ext cx="1371600" cy="2432304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19800" y="2212848"/>
                <a:ext cx="1371600" cy="243230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8350" y="2212848"/>
                <a:ext cx="1371600" cy="2432304"/>
              </a:xfrm>
              <a:prstGeom prst="rect">
                <a:avLst/>
              </a:prstGeom>
            </p:spPr>
          </p:pic>
        </p:grpSp>
        <p:cxnSp>
          <p:nvCxnSpPr>
            <p:cNvPr id="22" name="Straight Connector 21"/>
            <p:cNvCxnSpPr/>
            <p:nvPr/>
          </p:nvCxnSpPr>
          <p:spPr>
            <a:xfrm>
              <a:off x="371376" y="3432810"/>
              <a:ext cx="8380858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468527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1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89857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20812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42142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1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63472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sz="1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613677" y="220099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cxnSp>
          <p:nvCxnSpPr>
            <p:cNvPr id="3" name="Straight Connector 2"/>
            <p:cNvCxnSpPr/>
            <p:nvPr/>
          </p:nvCxnSpPr>
          <p:spPr>
            <a:xfrm rot="5400000" flipH="1">
              <a:off x="8621024" y="4438851"/>
              <a:ext cx="3048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213129" y="4057650"/>
            <a:ext cx="671022" cy="651510"/>
            <a:chOff x="213129" y="4057650"/>
            <a:chExt cx="671022" cy="651510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341100" y="4445046"/>
              <a:ext cx="152400" cy="152400"/>
            </a:xfrm>
            <a:prstGeom prst="straightConnector1">
              <a:avLst/>
            </a:prstGeom>
            <a:ln cmpd="sng">
              <a:solidFill>
                <a:schemeClr val="bg1"/>
              </a:solidFill>
              <a:prstDash val="sysDash"/>
              <a:headEnd type="none" w="med" len="med"/>
              <a:tailEnd type="none" w="med" len="med"/>
            </a:ln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38336" y="4600882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6200000">
              <a:off x="147836" y="4410382"/>
              <a:ext cx="381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13129" y="4057650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7300" y="4300266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0555" y="4493716"/>
              <a:ext cx="2535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616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WUSM Cell Biology &amp; Physiology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stewartr</dc:creator>
  <cp:lastModifiedBy>stewartr</cp:lastModifiedBy>
  <cp:revision>10</cp:revision>
  <dcterms:created xsi:type="dcterms:W3CDTF">2013-07-23T22:14:58Z</dcterms:created>
  <dcterms:modified xsi:type="dcterms:W3CDTF">2013-09-27T20:42:08Z</dcterms:modified>
</cp:coreProperties>
</file>