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7" r:id="rId5"/>
    <p:sldId id="261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269" y="-11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4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9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0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7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1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0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3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0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1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2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A9CE0-4137-40ED-914C-457160F83910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51B19-807B-4F8D-B29A-52180952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o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8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351"/>
            <a:ext cx="9144000" cy="4117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-76200"/>
            <a:ext cx="439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Before-after </a:t>
            </a:r>
            <a:r>
              <a:rPr lang="en-US" dirty="0" err="1" smtClean="0"/>
              <a:t>NoN</a:t>
            </a:r>
            <a:r>
              <a:rPr lang="en-US" dirty="0" smtClean="0"/>
              <a:t>- same plane- same settings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107263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3A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05571" y="1072634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3B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04962" y="1072634"/>
            <a:ext cx="110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Raw Data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1072634"/>
            <a:ext cx="14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Deconvolved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89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351"/>
            <a:ext cx="9144000" cy="4117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5678" y="0"/>
            <a:ext cx="439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Before-after </a:t>
            </a:r>
            <a:r>
              <a:rPr lang="en-US" dirty="0" err="1" smtClean="0"/>
              <a:t>NoN</a:t>
            </a:r>
            <a:r>
              <a:rPr lang="en-US" dirty="0" smtClean="0"/>
              <a:t>- same plane- same settings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5562600"/>
            <a:ext cx="154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2D- slice view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5562600"/>
            <a:ext cx="178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3D-Volume View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48848" y="2209800"/>
            <a:ext cx="110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Raw Data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507468"/>
            <a:ext cx="14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Deconvolved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2446" y="1905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Fig. 3A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6453" y="411480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Fig. 3B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2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3A-redo-3DVolView-default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9564" y="2274364"/>
            <a:ext cx="2373836" cy="2373836"/>
          </a:xfrm>
          <a:prstGeom prst="rect">
            <a:avLst/>
          </a:prstGeom>
        </p:spPr>
      </p:pic>
      <p:pic>
        <p:nvPicPr>
          <p:cNvPr id="5" name="Fig3B-redo-3DVolView-defaults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2274364"/>
            <a:ext cx="2373836" cy="23738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600" y="0"/>
            <a:ext cx="5046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outputs- as 3D Volume views- rotates on Y axis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06363" y="1828800"/>
            <a:ext cx="110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Raw Data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02951" y="1828800"/>
            <a:ext cx="14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Deconvolved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49961" y="107263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3A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08804" y="1072634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3B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5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351"/>
            <a:ext cx="9144000" cy="4117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9478" y="0"/>
            <a:ext cx="439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Before-after </a:t>
            </a:r>
            <a:r>
              <a:rPr lang="en-US" dirty="0" err="1" smtClean="0"/>
              <a:t>NoN</a:t>
            </a:r>
            <a:r>
              <a:rPr lang="en-US" dirty="0" smtClean="0"/>
              <a:t>- same plane- same settings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9775" y="107263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3C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91400" y="1072634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3D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90762" y="1072634"/>
            <a:ext cx="110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Raw Data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1072634"/>
            <a:ext cx="14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Deconvolved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60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351"/>
            <a:ext cx="9144000" cy="4117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0"/>
            <a:ext cx="439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Before-after </a:t>
            </a:r>
            <a:r>
              <a:rPr lang="en-US" dirty="0" err="1" smtClean="0"/>
              <a:t>NoN</a:t>
            </a:r>
            <a:r>
              <a:rPr lang="en-US" dirty="0" smtClean="0"/>
              <a:t>- same plane- same settings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5574268"/>
            <a:ext cx="154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2D- slice view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5574268"/>
            <a:ext cx="178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3D-Volume View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37114" y="1981200"/>
            <a:ext cx="110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Raw Data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8866" y="4114800"/>
            <a:ext cx="14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Deconvolved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5521" y="167640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Fig. 3C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5903" y="381000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Fig. 3D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3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3C-redo-3DVolView-default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2209800"/>
            <a:ext cx="2751669" cy="2751669"/>
          </a:xfrm>
          <a:prstGeom prst="rect">
            <a:avLst/>
          </a:prstGeom>
        </p:spPr>
      </p:pic>
      <p:pic>
        <p:nvPicPr>
          <p:cNvPr id="3" name="Fig3D-redo-3DVolView-defaults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2168314"/>
            <a:ext cx="2834640" cy="2834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0"/>
            <a:ext cx="5046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outputs- as 3D Volume views- rotates on Y axis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49715" y="1840468"/>
            <a:ext cx="110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Raw Data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33353" y="1840468"/>
            <a:ext cx="14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Deconvolved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98122" y="107263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3C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30390" y="1072634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3D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15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108</Words>
  <Application>Microsoft Office PowerPoint</Application>
  <PresentationFormat>On-screen Show (4:3)</PresentationFormat>
  <Paragraphs>34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WUSM Cell Biology &amp; Physiology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stewartr</dc:creator>
  <cp:lastModifiedBy>stewartr</cp:lastModifiedBy>
  <cp:revision>4</cp:revision>
  <dcterms:created xsi:type="dcterms:W3CDTF">2013-11-22T17:57:54Z</dcterms:created>
  <dcterms:modified xsi:type="dcterms:W3CDTF">2013-11-22T19:05:44Z</dcterms:modified>
</cp:coreProperties>
</file>