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1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148D7-B3ED-481C-9902-113088026BBD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FD95-3228-4CE1-8783-FF4F7FFC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8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3D</a:t>
            </a:r>
            <a:r>
              <a:rPr lang="en-US" baseline="0" dirty="0" smtClean="0"/>
              <a:t> </a:t>
            </a:r>
            <a:r>
              <a:rPr lang="en-US" baseline="0" smtClean="0"/>
              <a:t>rotations- triggered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3FD95-3228-4CE1-8783-FF4F7FFC04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1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3C07-0624-4311-B80C-7570429EE58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B4A9-42AC-490A-83AA-0D5C073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8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3C07-0624-4311-B80C-7570429EE58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B4A9-42AC-490A-83AA-0D5C073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3C07-0624-4311-B80C-7570429EE58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B4A9-42AC-490A-83AA-0D5C073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8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3C07-0624-4311-B80C-7570429EE58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B4A9-42AC-490A-83AA-0D5C073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3C07-0624-4311-B80C-7570429EE58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B4A9-42AC-490A-83AA-0D5C073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4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3C07-0624-4311-B80C-7570429EE58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B4A9-42AC-490A-83AA-0D5C073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4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3C07-0624-4311-B80C-7570429EE58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B4A9-42AC-490A-83AA-0D5C073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3C07-0624-4311-B80C-7570429EE58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B4A9-42AC-490A-83AA-0D5C073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3C07-0624-4311-B80C-7570429EE58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B4A9-42AC-490A-83AA-0D5C073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8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3C07-0624-4311-B80C-7570429EE58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B4A9-42AC-490A-83AA-0D5C073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3C07-0624-4311-B80C-7570429EE58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B4A9-42AC-490A-83AA-0D5C073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1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D3C07-0624-4311-B80C-7570429EE58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7B4A9-42AC-490A-83AA-0D5C073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0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ov"/><Relationship Id="rId7" Type="http://schemas.openxmlformats.org/officeDocument/2006/relationships/image" Target="../media/image1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g3C-3DVolView-11-26-FMonly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44131" y="2057400"/>
            <a:ext cx="2751669" cy="2751669"/>
          </a:xfrm>
          <a:prstGeom prst="rect">
            <a:avLst/>
          </a:prstGeom>
        </p:spPr>
      </p:pic>
      <p:pic>
        <p:nvPicPr>
          <p:cNvPr id="5" name="Fig3D-NoN-3DVolView-11-26-FMonly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39731" y="2057400"/>
            <a:ext cx="2751669" cy="2751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9846" y="1594366"/>
            <a:ext cx="110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Raw Data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39467" y="1594366"/>
            <a:ext cx="141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Deconvolved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29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</Words>
  <Application>Microsoft Office PowerPoint</Application>
  <PresentationFormat>On-screen Show (4:3)</PresentationFormat>
  <Paragraphs>4</Paragraphs>
  <Slides>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WUSM Cell Biology &amp; Physiology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stewartr</dc:creator>
  <cp:lastModifiedBy>stewartr</cp:lastModifiedBy>
  <cp:revision>2</cp:revision>
  <dcterms:created xsi:type="dcterms:W3CDTF">2013-12-03T17:14:17Z</dcterms:created>
  <dcterms:modified xsi:type="dcterms:W3CDTF">2013-12-03T17:20:30Z</dcterms:modified>
</cp:coreProperties>
</file>