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6" r:id="rId12"/>
    <p:sldId id="266" r:id="rId13"/>
    <p:sldId id="267" r:id="rId14"/>
    <p:sldId id="268" r:id="rId15"/>
    <p:sldId id="269" r:id="rId16"/>
    <p:sldId id="270" r:id="rId17"/>
    <p:sldId id="285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4" r:id="rId30"/>
    <p:sldId id="287" r:id="rId31"/>
    <p:sldId id="282" r:id="rId32"/>
    <p:sldId id="28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5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9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95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7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45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3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1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2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0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8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7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910E8-2D04-4519-A504-2D3E75DC1201}" type="datetimeFigureOut">
              <a:rPr lang="en-US" smtClean="0"/>
              <a:t>8/7/2013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98E60-0C2F-48A7-90C6-33DF5FB19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0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1066800"/>
            <a:ext cx="311835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08-02-13</a:t>
            </a:r>
          </a:p>
          <a:p>
            <a:endParaRPr lang="en-US" dirty="0"/>
          </a:p>
          <a:p>
            <a:r>
              <a:rPr lang="en-US" dirty="0" err="1" smtClean="0"/>
              <a:t>Ilona</a:t>
            </a:r>
            <a:r>
              <a:rPr lang="en-US" dirty="0" smtClean="0"/>
              <a:t>- test data processing</a:t>
            </a:r>
          </a:p>
          <a:p>
            <a:r>
              <a:rPr lang="en-US" dirty="0" err="1" smtClean="0"/>
              <a:t>Slidebook</a:t>
            </a:r>
            <a:r>
              <a:rPr lang="en-US" dirty="0" smtClean="0"/>
              <a:t> editing- screenshots-</a:t>
            </a:r>
          </a:p>
          <a:p>
            <a:r>
              <a:rPr lang="en-US" dirty="0" smtClean="0"/>
              <a:t>Step by meticulous step</a:t>
            </a:r>
          </a:p>
          <a:p>
            <a:r>
              <a:rPr lang="en-US" b="1" dirty="0" smtClean="0"/>
              <a:t>Annotated by RS</a:t>
            </a:r>
          </a:p>
          <a:p>
            <a:endParaRPr lang="en-US" dirty="0"/>
          </a:p>
          <a:p>
            <a:r>
              <a:rPr lang="en-US" dirty="0" smtClean="0"/>
              <a:t>Raw data- Fig 2 dataset (4D)</a:t>
            </a:r>
          </a:p>
          <a:p>
            <a:r>
              <a:rPr lang="en-US" dirty="0" smtClean="0"/>
              <a:t>Aka #71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TIFF exports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785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28600"/>
            <a:ext cx="474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Comparison of  before-after </a:t>
            </a:r>
            <a:r>
              <a:rPr lang="en-US" b="1" dirty="0" err="1" smtClean="0"/>
              <a:t>NoN</a:t>
            </a:r>
            <a:r>
              <a:rPr lang="en-US" b="1" dirty="0" smtClean="0"/>
              <a:t> </a:t>
            </a:r>
            <a:r>
              <a:rPr lang="en-US" b="1" dirty="0" err="1" smtClean="0"/>
              <a:t>deconvolution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255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820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381000"/>
            <a:ext cx="101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cropping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0167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24000" y="11815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71800" y="228600"/>
            <a:ext cx="5320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CtrlB</a:t>
            </a:r>
            <a:r>
              <a:rPr lang="en-US" b="1" dirty="0" smtClean="0"/>
              <a:t>- select in all planes – essential for 3D, 4D images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4487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5800" y="32004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66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400" y="381000"/>
            <a:ext cx="565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New file automatically gets sent to bottom of open slide.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8298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71600" y="34290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95400" y="3581400"/>
            <a:ext cx="9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cropped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240268"/>
            <a:ext cx="6194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Cropped file saved-  X, Y dimensions are changed (hidden here)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695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454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19200" y="230525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29095" y="228600"/>
            <a:ext cx="459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Creating  4D viewing options- 4D Volume 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9736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57200" y="238145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7200" y="19050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19400" y="152400"/>
            <a:ext cx="438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Change default displays to more useful ones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692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152400"/>
            <a:ext cx="5342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Open </a:t>
            </a:r>
            <a:r>
              <a:rPr lang="en-US" b="1" dirty="0" err="1" smtClean="0"/>
              <a:t>Slidebook</a:t>
            </a:r>
            <a:r>
              <a:rPr lang="en-US" b="1" dirty="0" smtClean="0"/>
              <a:t> “slide”- All image captures displayed. </a:t>
            </a:r>
          </a:p>
          <a:p>
            <a:r>
              <a:rPr lang="en-US" b="1" dirty="0" smtClean="0"/>
              <a:t>Note 4D image dimensions (X, Y, Z, T)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0725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381000"/>
            <a:ext cx="564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MIP (maximum image projection) view- no grid displayed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4902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68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14400" y="32766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90600" y="25146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90800" y="381000"/>
            <a:ext cx="328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Re-adjust contrast to look better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9621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76200"/>
            <a:ext cx="529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Display view can be rotated systematically or by hand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9163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24200" y="15240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95600" y="304800"/>
            <a:ext cx="344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Export setup- in this case, a movie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1423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803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Export for </a:t>
            </a:r>
            <a:r>
              <a:rPr lang="en-US" dirty="0" err="1" smtClean="0"/>
              <a:t>timelapse</a:t>
            </a:r>
            <a:r>
              <a:rPr lang="en-US" dirty="0" smtClean="0"/>
              <a:t> only  (not very useful – easier to do with “export series movie”)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953000" y="19812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5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210919"/>
            <a:ext cx="4572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Selection for QTVR view (fully rotatable in 4D-</a:t>
            </a:r>
          </a:p>
          <a:p>
            <a:r>
              <a:rPr lang="en-US" b="1" dirty="0" smtClean="0"/>
              <a:t>Creates a HUGE file)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4390725" y="192425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48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6588" y="0"/>
            <a:ext cx="4659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Selection for “4D volume view” (Y axis default)</a:t>
            </a:r>
          </a:p>
          <a:p>
            <a:r>
              <a:rPr lang="en-US" b="1" dirty="0" smtClean="0"/>
              <a:t> (plays </a:t>
            </a:r>
            <a:r>
              <a:rPr lang="en-US" b="1" dirty="0" err="1" smtClean="0"/>
              <a:t>timelaspe</a:t>
            </a:r>
            <a:r>
              <a:rPr lang="en-US" b="1" dirty="0" smtClean="0"/>
              <a:t>, rotates 15 </a:t>
            </a:r>
            <a:r>
              <a:rPr lang="en-US" b="1" dirty="0" err="1" smtClean="0"/>
              <a:t>deg</a:t>
            </a:r>
            <a:r>
              <a:rPr lang="en-US" b="1" dirty="0" smtClean="0"/>
              <a:t>, re-plays, </a:t>
            </a:r>
            <a:r>
              <a:rPr lang="en-US" b="1" dirty="0" err="1" smtClean="0"/>
              <a:t>etc</a:t>
            </a:r>
            <a:r>
              <a:rPr lang="en-US" b="1" dirty="0" smtClean="0"/>
              <a:t> )</a:t>
            </a:r>
          </a:p>
          <a:p>
            <a:r>
              <a:rPr lang="en-US" b="1" dirty="0" smtClean="0"/>
              <a:t>-also pretty large file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3886200" y="19050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57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52400"/>
            <a:ext cx="665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Can be saved as QuickTime(.</a:t>
            </a:r>
            <a:r>
              <a:rPr lang="en-US" b="1" dirty="0" err="1" smtClean="0"/>
              <a:t>mov</a:t>
            </a:r>
            <a:r>
              <a:rPr lang="en-US" b="1" dirty="0" smtClean="0"/>
              <a:t>) or media player compatible (.AVI)</a:t>
            </a:r>
          </a:p>
          <a:p>
            <a:r>
              <a:rPr lang="en-US" b="1" dirty="0" smtClean="0"/>
              <a:t>-File size will be large for lossless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6469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603-SUC-DeconvolvedCropp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2725" y="800100"/>
            <a:ext cx="52578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228600"/>
            <a:ext cx="591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Final export- movie (2D </a:t>
            </a:r>
            <a:r>
              <a:rPr lang="en-US" b="1" dirty="0" err="1" smtClean="0"/>
              <a:t>timelapse</a:t>
            </a:r>
            <a:r>
              <a:rPr lang="en-US" b="1" dirty="0" smtClean="0"/>
              <a:t> only)- NOT drift corrected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28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533400"/>
            <a:ext cx="508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an ideal display-  didn’t pick an optimal Z plane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2800" y="228600"/>
            <a:ext cx="340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Open individual image to display.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843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611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228600"/>
            <a:ext cx="196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Saving edited slide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0204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82473"/>
            <a:ext cx="741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Re-saving edited slide- new file designation </a:t>
            </a:r>
            <a:r>
              <a:rPr lang="en-US" b="1" u="sng" dirty="0" smtClean="0"/>
              <a:t>sometimes</a:t>
            </a:r>
            <a:r>
              <a:rPr lang="en-US" b="1" dirty="0" smtClean="0"/>
              <a:t> added automatically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4932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38400" y="25146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24200" y="381000"/>
            <a:ext cx="418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Deconvolve</a:t>
            </a:r>
            <a:r>
              <a:rPr lang="en-US" b="1" dirty="0" smtClean="0"/>
              <a:t> using No Neighbors algorithm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6530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152400"/>
            <a:ext cx="4256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Deconvolve</a:t>
            </a:r>
            <a:r>
              <a:rPr lang="en-US" b="1" dirty="0" smtClean="0"/>
              <a:t> using No Neighbors algorithm-</a:t>
            </a:r>
          </a:p>
          <a:p>
            <a:r>
              <a:rPr lang="en-US" b="1" dirty="0" smtClean="0"/>
              <a:t>As a rule, we stick to defaults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007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05200" y="26670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28800" y="210919"/>
            <a:ext cx="5855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Select  All images with same channels-</a:t>
            </a:r>
          </a:p>
          <a:p>
            <a:r>
              <a:rPr lang="en-US" b="1" dirty="0" smtClean="0"/>
              <a:t>Useful for processing in batch- saves time ( but RAM heavy)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1411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56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47800" y="2286000"/>
            <a:ext cx="76200" cy="76200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8800" y="304800"/>
            <a:ext cx="377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New “slide” created with </a:t>
            </a:r>
            <a:r>
              <a:rPr lang="en-US" b="1" dirty="0" err="1" smtClean="0"/>
              <a:t>NoN</a:t>
            </a:r>
            <a:r>
              <a:rPr lang="en-US" b="1" dirty="0" smtClean="0"/>
              <a:t> images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8407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228600"/>
            <a:ext cx="259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Open </a:t>
            </a:r>
            <a:r>
              <a:rPr lang="en-US" b="1" dirty="0" err="1" smtClean="0"/>
              <a:t>deconvolved</a:t>
            </a:r>
            <a:r>
              <a:rPr lang="en-US" b="1" dirty="0" smtClean="0"/>
              <a:t> image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6591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311</Words>
  <Application>Microsoft Office PowerPoint</Application>
  <PresentationFormat>On-screen Show (4:3)</PresentationFormat>
  <Paragraphs>46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WUSM Cell Biology &amp; Physiology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stewartr</dc:creator>
  <cp:lastModifiedBy>stewartr</cp:lastModifiedBy>
  <cp:revision>9</cp:revision>
  <dcterms:created xsi:type="dcterms:W3CDTF">2013-08-02T17:10:53Z</dcterms:created>
  <dcterms:modified xsi:type="dcterms:W3CDTF">2013-08-07T20:42:15Z</dcterms:modified>
</cp:coreProperties>
</file>