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2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9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0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3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2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1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3C3E-4789-40D6-9795-C6E8FAF69314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945A-9A33-43AC-8A1D-17ED688C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1078468"/>
            <a:ext cx="424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Open </a:t>
            </a:r>
            <a:r>
              <a:rPr lang="en-US" b="1" dirty="0" err="1" smtClean="0"/>
              <a:t>slidebook</a:t>
            </a:r>
            <a:r>
              <a:rPr lang="en-US" b="1" dirty="0" smtClean="0"/>
              <a:t> – new “slide” opens- save.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252179" y="2001635"/>
            <a:ext cx="4565766" cy="2932315"/>
            <a:chOff x="2252179" y="2001635"/>
            <a:chExt cx="4565766" cy="2932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179" y="2001635"/>
              <a:ext cx="4565766" cy="293231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10" name="Oval 9"/>
            <p:cNvSpPr/>
            <p:nvPr/>
          </p:nvSpPr>
          <p:spPr>
            <a:xfrm>
              <a:off x="3063240" y="220980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37510" y="220980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09800" y="5650468"/>
            <a:ext cx="507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 icon= capture window ( to take final images)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2180" y="6019800"/>
            <a:ext cx="446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F= focus window (controls pre-imaging setup)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26920" y="6189226"/>
            <a:ext cx="76200" cy="7620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26920" y="5802630"/>
            <a:ext cx="76200" cy="76200"/>
          </a:xfrm>
          <a:prstGeom prst="ellipse">
            <a:avLst/>
          </a:prstGeom>
          <a:noFill/>
          <a:ln w="6350">
            <a:solidFill>
              <a:srgbClr val="FFFF00"/>
            </a:solidFill>
            <a:prstDash val="sysDash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304800"/>
            <a:ext cx="341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Slidebook</a:t>
            </a:r>
            <a:r>
              <a:rPr lang="en-US" sz="2400" b="1" dirty="0" smtClean="0"/>
              <a:t> image capture: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156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37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0" y="685800"/>
            <a:ext cx="5938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4D  imaging setup- select buttons for 3D AND </a:t>
            </a:r>
            <a:r>
              <a:rPr lang="en-US" b="1" dirty="0" err="1" smtClean="0"/>
              <a:t>timelapse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Set time intervals. Z-stack setting  applies to each </a:t>
            </a:r>
            <a:r>
              <a:rPr lang="en-US" b="1" dirty="0" err="1" smtClean="0"/>
              <a:t>timepoint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Everything else is the same. 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628525" y="1670580"/>
            <a:ext cx="3772275" cy="3663420"/>
            <a:chOff x="2628525" y="1670580"/>
            <a:chExt cx="3772275" cy="36634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9801" y="1670580"/>
              <a:ext cx="3630999" cy="366342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4817450" y="300230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28525" y="373380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09900" y="4659425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rgbClr val="7030A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466125" y="2534675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64500" y="284910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67000" y="297180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67000" y="266700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981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1066800"/>
            <a:ext cx="3797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Post –image capture. 4D image saved.</a:t>
            </a:r>
          </a:p>
          <a:p>
            <a:r>
              <a:rPr lang="en-US" b="1" dirty="0" smtClean="0"/>
              <a:t>Note dimensions- (X, Y, Z, T)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066800" y="1828800"/>
            <a:ext cx="7007283" cy="3503815"/>
            <a:chOff x="1066800" y="1828800"/>
            <a:chExt cx="7007283" cy="35038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828800"/>
              <a:ext cx="6854883" cy="350381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066800" y="342900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rgbClr val="7030A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829700" y="3667225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01325" y="367685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771550" y="4038600"/>
              <a:ext cx="243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Z</a:t>
              </a:r>
              <a:endParaRPr lang="en-US" sz="10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3975" y="4030604"/>
              <a:ext cx="2295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</a:t>
              </a:r>
              <a:endParaRPr lang="en-US" sz="1000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495800" y="365760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rgbClr val="7030A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353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85800"/>
            <a:ext cx="497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Set objective- [scope menu] one time application. 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639152" y="1524000"/>
            <a:ext cx="3759015" cy="3653983"/>
            <a:chOff x="2639152" y="1524000"/>
            <a:chExt cx="3759015" cy="36539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152" y="1524000"/>
              <a:ext cx="3759015" cy="3653983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432810" y="227838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377690" y="368427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35130" y="368427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95725" y="368427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234940" y="368427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9400" y="1077591"/>
            <a:ext cx="249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selections in color.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5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7990" y="762000"/>
            <a:ext cx="5807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Set  Camera intensity- [camera menu] one time application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667000" y="1588979"/>
            <a:ext cx="3725266" cy="3668821"/>
            <a:chOff x="2667000" y="1588979"/>
            <a:chExt cx="3725266" cy="3668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588979"/>
              <a:ext cx="3725266" cy="3668821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059875" y="251540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932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4560" y="457200"/>
            <a:ext cx="547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Set  Z stack size  [Z menu]-set top- rotate- set bottom.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7658"/>
            <a:ext cx="3769158" cy="365394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219875" y="2014900"/>
            <a:ext cx="76200" cy="7620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27900" y="2764050"/>
            <a:ext cx="76200" cy="7620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10700" y="2206600"/>
            <a:ext cx="76200" cy="76200"/>
          </a:xfrm>
          <a:prstGeom prst="ellipse">
            <a:avLst/>
          </a:prstGeom>
          <a:noFill/>
          <a:ln w="6350">
            <a:solidFill>
              <a:srgbClr val="FFFF00"/>
            </a:solidFill>
            <a:prstDash val="sysDash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6781" y="914400"/>
            <a:ext cx="571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Z-step size setting- sometimes we use non-optimal (1.5 um)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514381" y="609600"/>
            <a:ext cx="76200" cy="76200"/>
          </a:xfrm>
          <a:prstGeom prst="ellipse">
            <a:avLst/>
          </a:prstGeom>
          <a:noFill/>
          <a:ln w="6350">
            <a:solidFill>
              <a:srgbClr val="FF0000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4381" y="1066800"/>
            <a:ext cx="76200" cy="76200"/>
          </a:xfrm>
          <a:prstGeom prst="ellipse">
            <a:avLst/>
          </a:prstGeom>
          <a:noFill/>
          <a:ln w="6350">
            <a:solidFill>
              <a:srgbClr val="FFFF00"/>
            </a:solidFill>
            <a:prstDash val="sysDash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2008" y="676870"/>
            <a:ext cx="4262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Open capture window (2D image example)</a:t>
            </a:r>
          </a:p>
          <a:p>
            <a:r>
              <a:rPr lang="en-US" b="1" dirty="0" smtClean="0"/>
              <a:t>- choose colors to be captured- </a:t>
            </a:r>
          </a:p>
          <a:p>
            <a:r>
              <a:rPr lang="en-US" b="1" dirty="0" smtClean="0"/>
              <a:t>click on each- set intensity for each 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670225" y="1570940"/>
            <a:ext cx="3730575" cy="3686860"/>
            <a:chOff x="2670225" y="1570940"/>
            <a:chExt cx="3730575" cy="36868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407" y="1570940"/>
              <a:ext cx="3606393" cy="368686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670225" y="386375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70225" y="3740225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70225" y="3549325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6477000" y="3886200"/>
            <a:ext cx="76200" cy="76200"/>
          </a:xfrm>
          <a:prstGeom prst="ellipse">
            <a:avLst/>
          </a:prstGeom>
          <a:noFill/>
          <a:ln w="6350">
            <a:solidFill>
              <a:srgbClr val="FFFF00"/>
            </a:solidFill>
            <a:prstDash val="sysDash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2200" y="790075"/>
            <a:ext cx="76200" cy="76200"/>
          </a:xfrm>
          <a:prstGeom prst="ellipse">
            <a:avLst/>
          </a:prstGeom>
          <a:noFill/>
          <a:ln w="6350">
            <a:solidFill>
              <a:srgbClr val="FFFF00"/>
            </a:solidFill>
            <a:prstDash val="sysDash"/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685800"/>
            <a:ext cx="5647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Pre-capture- 2D image example- setting channel intensity</a:t>
            </a:r>
          </a:p>
          <a:p>
            <a:r>
              <a:rPr lang="en-US" b="1" dirty="0" smtClean="0"/>
              <a:t>( vary exp. time- intensify settings -use test button)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638725" y="1604813"/>
            <a:ext cx="3796365" cy="3652987"/>
            <a:chOff x="2638725" y="1604813"/>
            <a:chExt cx="3796365" cy="36529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452" y="1604813"/>
              <a:ext cx="3571148" cy="365298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358890" y="392430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38725" y="358180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324350" y="3774305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rgbClr val="7030A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888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838200"/>
            <a:ext cx="5203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All three channels set- with intensify setting for each</a:t>
            </a:r>
          </a:p>
          <a:p>
            <a:r>
              <a:rPr lang="en-US" b="1" dirty="0" smtClean="0"/>
              <a:t>Ready for 2D image capture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659595" y="1590641"/>
            <a:ext cx="3775495" cy="3667159"/>
            <a:chOff x="2659595" y="1590641"/>
            <a:chExt cx="3775495" cy="36671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6784" y="1590641"/>
              <a:ext cx="3624016" cy="3667159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659595" y="390866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59595" y="3785135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59595" y="3594235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358890" y="392430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729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457200"/>
            <a:ext cx="7851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Capture settings for 3D (Z-stack)- check 3D box-</a:t>
            </a:r>
          </a:p>
          <a:p>
            <a:r>
              <a:rPr lang="en-US" b="1" dirty="0" smtClean="0"/>
              <a:t>Select “use top and bottom positions”- settings made above using focus window</a:t>
            </a:r>
          </a:p>
          <a:p>
            <a:r>
              <a:rPr lang="en-US" b="1" dirty="0" smtClean="0"/>
              <a:t>will transfer over- note number of planes and step size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632310" y="1592885"/>
            <a:ext cx="3595337" cy="3664915"/>
            <a:chOff x="2632310" y="1592885"/>
            <a:chExt cx="3595337" cy="36649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592885"/>
              <a:ext cx="3484447" cy="366491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632310" y="268841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55035" y="2981625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703570" y="459486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rgbClr val="7030A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648750" y="3856325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48750" y="373280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48750" y="3541900"/>
              <a:ext cx="76200" cy="762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  <a:prstDash val="sysDash"/>
            </a:ln>
            <a:effectLst>
              <a:glow rad="101600">
                <a:srgbClr val="00B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21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524000"/>
            <a:ext cx="396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Post-capture- new image in slide- X, Y, Z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0" y="2074718"/>
            <a:ext cx="7013517" cy="3335482"/>
            <a:chOff x="1143000" y="2074718"/>
            <a:chExt cx="7013517" cy="33354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074718"/>
              <a:ext cx="6861117" cy="333548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143000" y="3505200"/>
              <a:ext cx="76200" cy="762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  <a:prstDash val="sysDash"/>
            </a:ln>
            <a:effectLst>
              <a:glow rad="101600">
                <a:srgbClr val="7030A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389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231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WUSM Cell Biology &amp; Physiology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stewartr</dc:creator>
  <cp:lastModifiedBy>stewartr</cp:lastModifiedBy>
  <cp:revision>16</cp:revision>
  <dcterms:created xsi:type="dcterms:W3CDTF">2013-08-05T22:13:09Z</dcterms:created>
  <dcterms:modified xsi:type="dcterms:W3CDTF">2013-08-07T20:42:35Z</dcterms:modified>
</cp:coreProperties>
</file>