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2" y="-2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17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8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5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6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8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2C3DE-11F5-45B1-965C-02A6C6FE78CE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9008D-90C8-409B-8FFC-1DA555223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5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tiff"/><Relationship Id="rId11" Type="http://schemas.openxmlformats.org/officeDocument/2006/relationships/image" Target="../media/image18.jpeg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45" y="1371600"/>
            <a:ext cx="5497855" cy="4114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15365" y="1447232"/>
            <a:ext cx="3618880" cy="3963536"/>
            <a:chOff x="5215365" y="1168399"/>
            <a:chExt cx="3618880" cy="3963536"/>
          </a:xfrm>
        </p:grpSpPr>
        <p:sp>
          <p:nvSpPr>
            <p:cNvPr id="6" name="Oval Callout 5"/>
            <p:cNvSpPr/>
            <p:nvPr/>
          </p:nvSpPr>
          <p:spPr>
            <a:xfrm>
              <a:off x="5215365" y="1168399"/>
              <a:ext cx="3618880" cy="3963536"/>
            </a:xfrm>
            <a:prstGeom prst="wedgeEllipseCallout">
              <a:avLst>
                <a:gd name="adj1" fmla="val -105609"/>
                <a:gd name="adj2" fmla="val 8876"/>
              </a:avLst>
            </a:prstGeom>
            <a:solidFill>
              <a:schemeClr val="lt1">
                <a:alpha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7" name="Picture 6" descr="muscle-nerve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5900" y="1854200"/>
              <a:ext cx="3469447" cy="25019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602850" y="389663"/>
            <a:ext cx="6399113" cy="6078675"/>
            <a:chOff x="1886441" y="727410"/>
            <a:chExt cx="5116818" cy="4860590"/>
          </a:xfrm>
        </p:grpSpPr>
        <p:sp>
          <p:nvSpPr>
            <p:cNvPr id="9" name="Oval 8"/>
            <p:cNvSpPr/>
            <p:nvPr/>
          </p:nvSpPr>
          <p:spPr>
            <a:xfrm>
              <a:off x="1886441" y="727410"/>
              <a:ext cx="5116818" cy="486059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uscle-nerve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7284" y="1473200"/>
              <a:ext cx="4617051" cy="33294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 rot="16200000">
            <a:off x="3607480" y="2828392"/>
            <a:ext cx="2303245" cy="91252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750257" y="1254357"/>
            <a:ext cx="1008846" cy="4349286"/>
            <a:chOff x="3750257" y="1254357"/>
            <a:chExt cx="1008846" cy="4349286"/>
          </a:xfrm>
        </p:grpSpPr>
        <p:cxnSp>
          <p:nvCxnSpPr>
            <p:cNvPr id="13" name="Straight Connector 12"/>
            <p:cNvCxnSpPr>
              <a:stCxn id="15" idx="7"/>
              <a:endCxn id="11" idx="6"/>
            </p:cNvCxnSpPr>
            <p:nvPr/>
          </p:nvCxnSpPr>
          <p:spPr>
            <a:xfrm>
              <a:off x="3750257" y="1254357"/>
              <a:ext cx="1008846" cy="8786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5" idx="5"/>
              <a:endCxn id="11" idx="2"/>
            </p:cNvCxnSpPr>
            <p:nvPr/>
          </p:nvCxnSpPr>
          <p:spPr>
            <a:xfrm flipV="1">
              <a:off x="3750257" y="4436277"/>
              <a:ext cx="1008846" cy="11673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uCl3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4" y="353590"/>
            <a:ext cx="4171025" cy="6150820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Connector 15"/>
          <p:cNvCxnSpPr>
            <a:stCxn id="11" idx="6"/>
            <a:endCxn id="11" idx="6"/>
          </p:cNvCxnSpPr>
          <p:nvPr/>
        </p:nvCxnSpPr>
        <p:spPr>
          <a:xfrm>
            <a:off x="4759103" y="213303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rot="20415709">
            <a:off x="2326542" y="3601900"/>
            <a:ext cx="2231826" cy="1462638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392107" y="1614278"/>
            <a:ext cx="4459880" cy="4381127"/>
            <a:chOff x="2392107" y="1614278"/>
            <a:chExt cx="4459880" cy="4381127"/>
          </a:xfrm>
        </p:grpSpPr>
        <p:cxnSp>
          <p:nvCxnSpPr>
            <p:cNvPr id="19" name="Straight Connector 18"/>
            <p:cNvCxnSpPr>
              <a:stCxn id="17" idx="2"/>
              <a:endCxn id="21" idx="4"/>
            </p:cNvCxnSpPr>
            <p:nvPr/>
          </p:nvCxnSpPr>
          <p:spPr>
            <a:xfrm>
              <a:off x="2392107" y="4710088"/>
              <a:ext cx="4459880" cy="12853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7"/>
              <a:endCxn id="21" idx="1"/>
            </p:cNvCxnSpPr>
            <p:nvPr/>
          </p:nvCxnSpPr>
          <p:spPr>
            <a:xfrm flipV="1">
              <a:off x="4010520" y="1614278"/>
              <a:ext cx="1276727" cy="196571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CoverRS110310 cop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11" y="862596"/>
            <a:ext cx="4425751" cy="5132809"/>
          </a:xfrm>
          <a:prstGeom prst="ellipse">
            <a:avLst/>
          </a:prstGeom>
          <a:ln w="63500" cap="rnd">
            <a:solidFill>
              <a:srgbClr val="4F81B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00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4 -1.5887E-6 L 0.11591 -1.588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73662" y="3452900"/>
            <a:ext cx="3596677" cy="1678260"/>
            <a:chOff x="2948381" y="2326011"/>
            <a:chExt cx="3596677" cy="1678260"/>
          </a:xfrm>
        </p:grpSpPr>
        <p:grpSp>
          <p:nvGrpSpPr>
            <p:cNvPr id="5" name="Group 4"/>
            <p:cNvGrpSpPr/>
            <p:nvPr/>
          </p:nvGrpSpPr>
          <p:grpSpPr>
            <a:xfrm>
              <a:off x="2948381" y="2326011"/>
              <a:ext cx="3571911" cy="1678260"/>
              <a:chOff x="2948381" y="2326011"/>
              <a:chExt cx="3571911" cy="167826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948381" y="2326011"/>
                <a:ext cx="3571911" cy="736148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948381" y="3268123"/>
                <a:ext cx="3571911" cy="736148"/>
              </a:xfrm>
              <a:prstGeom prst="ellipse">
                <a:avLst/>
              </a:prstGeom>
              <a:solidFill>
                <a:schemeClr val="lt1">
                  <a:alpha val="0"/>
                </a:schemeClr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cxnSp>
            <p:nvCxnSpPr>
              <p:cNvPr id="9" name="Straight Connector 8"/>
              <p:cNvCxnSpPr>
                <a:stCxn id="7" idx="2"/>
                <a:endCxn id="8" idx="2"/>
              </p:cNvCxnSpPr>
              <p:nvPr/>
            </p:nvCxnSpPr>
            <p:spPr>
              <a:xfrm>
                <a:off x="2948381" y="2694085"/>
                <a:ext cx="0" cy="942112"/>
              </a:xfrm>
              <a:prstGeom prst="line">
                <a:avLst/>
              </a:prstGeom>
              <a:solidFill>
                <a:schemeClr val="bg1">
                  <a:alpha val="13000"/>
                </a:schemeClr>
              </a:solidFill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7" idx="6"/>
                <a:endCxn id="8" idx="6"/>
              </p:cNvCxnSpPr>
              <p:nvPr/>
            </p:nvCxnSpPr>
            <p:spPr>
              <a:xfrm>
                <a:off x="6520292" y="2694085"/>
                <a:ext cx="0" cy="942112"/>
              </a:xfrm>
              <a:prstGeom prst="line">
                <a:avLst/>
              </a:prstGeom>
              <a:solidFill>
                <a:schemeClr val="bg1">
                  <a:alpha val="13000"/>
                </a:schemeClr>
              </a:solidFill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Can 5"/>
            <p:cNvSpPr/>
            <p:nvPr/>
          </p:nvSpPr>
          <p:spPr>
            <a:xfrm>
              <a:off x="2973147" y="2326011"/>
              <a:ext cx="3571911" cy="1676434"/>
            </a:xfrm>
            <a:prstGeom prst="can">
              <a:avLst>
                <a:gd name="adj" fmla="val 43754"/>
              </a:avLst>
            </a:prstGeom>
            <a:solidFill>
              <a:schemeClr val="lt1">
                <a:alpha val="32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 descr="pipette-with-tip-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0" y="45084"/>
            <a:ext cx="2476217" cy="3552833"/>
          </a:xfrm>
          <a:prstGeom prst="rect">
            <a:avLst/>
          </a:prstGeom>
        </p:spPr>
      </p:pic>
      <p:sp>
        <p:nvSpPr>
          <p:cNvPr id="12" name="Can 11"/>
          <p:cNvSpPr/>
          <p:nvPr/>
        </p:nvSpPr>
        <p:spPr>
          <a:xfrm>
            <a:off x="2903823" y="4282896"/>
            <a:ext cx="3348648" cy="679611"/>
          </a:xfrm>
          <a:prstGeom prst="can">
            <a:avLst>
              <a:gd name="adj" fmla="val 50000"/>
            </a:avLst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798428" y="3454727"/>
            <a:ext cx="3547145" cy="1676433"/>
            <a:chOff x="2936159" y="3452900"/>
            <a:chExt cx="3547145" cy="1676433"/>
          </a:xfrm>
        </p:grpSpPr>
        <p:sp>
          <p:nvSpPr>
            <p:cNvPr id="14" name="Can 13"/>
            <p:cNvSpPr/>
            <p:nvPr/>
          </p:nvSpPr>
          <p:spPr>
            <a:xfrm>
              <a:off x="2936159" y="3748198"/>
              <a:ext cx="3547145" cy="1381135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3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936159" y="3452900"/>
              <a:ext cx="3547145" cy="736147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80643" y="220133"/>
            <a:ext cx="3782714" cy="3566536"/>
            <a:chOff x="2637592" y="169334"/>
            <a:chExt cx="3968750" cy="3566536"/>
          </a:xfrm>
          <a:effectLst/>
        </p:grpSpPr>
        <p:sp>
          <p:nvSpPr>
            <p:cNvPr id="17" name="Oval 16"/>
            <p:cNvSpPr/>
            <p:nvPr/>
          </p:nvSpPr>
          <p:spPr>
            <a:xfrm>
              <a:off x="2637592" y="169334"/>
              <a:ext cx="3968750" cy="356653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  <a:bevelB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574923" y="1020982"/>
              <a:ext cx="2094088" cy="1942354"/>
            </a:xfrm>
            <a:prstGeom prst="ellipse">
              <a:avLst/>
            </a:prstGeom>
            <a:solidFill>
              <a:schemeClr val="lt1">
                <a:alpha val="68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DIC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22" y="4325941"/>
            <a:ext cx="1754757" cy="176465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0" name="Group 19"/>
          <p:cNvGrpSpPr/>
          <p:nvPr/>
        </p:nvGrpSpPr>
        <p:grpSpPr>
          <a:xfrm>
            <a:off x="3234609" y="742440"/>
            <a:ext cx="2674782" cy="2521922"/>
            <a:chOff x="3234609" y="742440"/>
            <a:chExt cx="2674782" cy="2521922"/>
          </a:xfrm>
        </p:grpSpPr>
        <p:cxnSp>
          <p:nvCxnSpPr>
            <p:cNvPr id="21" name="Straight Connector 20"/>
            <p:cNvCxnSpPr>
              <a:stCxn id="17" idx="3"/>
            </p:cNvCxnSpPr>
            <p:nvPr/>
          </p:nvCxnSpPr>
          <p:spPr>
            <a:xfrm flipV="1">
              <a:off x="3234609" y="2476500"/>
              <a:ext cx="905591" cy="78786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5"/>
            </p:cNvCxnSpPr>
            <p:nvPr/>
          </p:nvCxnSpPr>
          <p:spPr>
            <a:xfrm flipH="1" flipV="1">
              <a:off x="5016500" y="2476500"/>
              <a:ext cx="892891" cy="78786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7"/>
            </p:cNvCxnSpPr>
            <p:nvPr/>
          </p:nvCxnSpPr>
          <p:spPr>
            <a:xfrm flipH="1">
              <a:off x="5016500" y="742440"/>
              <a:ext cx="892891" cy="8704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7" idx="1"/>
            </p:cNvCxnSpPr>
            <p:nvPr/>
          </p:nvCxnSpPr>
          <p:spPr>
            <a:xfrm>
              <a:off x="3234609" y="742440"/>
              <a:ext cx="905591" cy="8704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microscope objectiv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7712" y="2333521"/>
            <a:ext cx="1588578" cy="265197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80643" y="1750752"/>
            <a:ext cx="3782714" cy="623649"/>
            <a:chOff x="2680643" y="220133"/>
            <a:chExt cx="3782714" cy="35665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7" name="Group 26"/>
            <p:cNvGrpSpPr/>
            <p:nvPr/>
          </p:nvGrpSpPr>
          <p:grpSpPr>
            <a:xfrm>
              <a:off x="2680643" y="220133"/>
              <a:ext cx="3782714" cy="3566536"/>
              <a:chOff x="2637592" y="169334"/>
              <a:chExt cx="3968750" cy="3566536"/>
            </a:xfrm>
            <a:effectLst/>
          </p:grpSpPr>
          <p:sp>
            <p:nvSpPr>
              <p:cNvPr id="34" name="Oval 33"/>
              <p:cNvSpPr/>
              <p:nvPr/>
            </p:nvSpPr>
            <p:spPr>
              <a:xfrm>
                <a:off x="2637592" y="169334"/>
                <a:ext cx="3968750" cy="356653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 w="152400" h="50800" prst="softRound"/>
                <a:bevelB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574923" y="1020982"/>
                <a:ext cx="2094088" cy="1942354"/>
              </a:xfrm>
              <a:prstGeom prst="ellipse">
                <a:avLst/>
              </a:prstGeom>
              <a:solidFill>
                <a:schemeClr val="lt1">
                  <a:alpha val="68000"/>
                </a:schemeClr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  <a:bevelB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27" descr="DIC copy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622" y="1164703"/>
              <a:ext cx="1754757" cy="1764655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9" name="Group 28"/>
            <p:cNvGrpSpPr/>
            <p:nvPr/>
          </p:nvGrpSpPr>
          <p:grpSpPr>
            <a:xfrm>
              <a:off x="3234609" y="742440"/>
              <a:ext cx="2674782" cy="2521922"/>
              <a:chOff x="3234609" y="742440"/>
              <a:chExt cx="2674782" cy="252192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V="1">
                <a:off x="3234609" y="2476500"/>
                <a:ext cx="905591" cy="787862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016500" y="2476500"/>
                <a:ext cx="892891" cy="787862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5016500" y="742440"/>
                <a:ext cx="892891" cy="87046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234609" y="742440"/>
                <a:ext cx="905591" cy="87046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9422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504E-6 8.42983E-7 L -0.06073 0.0667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" y="3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4604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 flipV="1">
            <a:off x="964387" y="3048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457200" y="3048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57200" y="1219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914400" y="1219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507187" cy="952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9" y="914400"/>
            <a:ext cx="507187" cy="952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38" y="1524000"/>
            <a:ext cx="507187" cy="952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07" y="2133600"/>
            <a:ext cx="507187" cy="952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76" y="2743200"/>
            <a:ext cx="507187" cy="952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45" y="3352800"/>
            <a:ext cx="507187" cy="9529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13" y="3962400"/>
            <a:ext cx="507187" cy="95295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 flipV="1">
            <a:off x="4698187" y="457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4191000" y="4572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191000" y="13716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648200" y="1371600"/>
            <a:ext cx="3988613" cy="36576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57200"/>
            <a:ext cx="507187" cy="9529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69" y="1066800"/>
            <a:ext cx="507187" cy="9529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38" y="1676400"/>
            <a:ext cx="507187" cy="9529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07" y="2286000"/>
            <a:ext cx="507187" cy="9529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76" y="2895600"/>
            <a:ext cx="507187" cy="9529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45" y="3505200"/>
            <a:ext cx="507187" cy="9529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13" y="4114800"/>
            <a:ext cx="507187" cy="95295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45813" y="50292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TP-01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19131" y="502920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TP-10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2400" y="381000"/>
            <a:ext cx="0" cy="5867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-76200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Z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6320135"/>
            <a:ext cx="33695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T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4800" y="6550967"/>
            <a:ext cx="8305800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" descr="C:\Users\stewartr\AppData\Local\Microsoft\Windows\Temporary Internet Files\Content.IE5\D2R5TAH1\MP900387951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08" y="4738055"/>
            <a:ext cx="621792" cy="4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J032g-4D-Cycle-TenFps-Superfast-30degree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4964" y="4430857"/>
            <a:ext cx="1808383" cy="18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17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3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On-screen Show (4:3)</PresentationFormat>
  <Paragraphs>4</Paragraphs>
  <Slides>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WUSM Cell Biology &amp; Physiology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stewartr</dc:creator>
  <cp:lastModifiedBy>stewartr</cp:lastModifiedBy>
  <cp:revision>2</cp:revision>
  <dcterms:created xsi:type="dcterms:W3CDTF">2013-11-15T22:44:42Z</dcterms:created>
  <dcterms:modified xsi:type="dcterms:W3CDTF">2013-11-15T22:53:55Z</dcterms:modified>
</cp:coreProperties>
</file>