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547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E39-7506-43B8-8AD0-7E6C4BCBE4D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F084-4AC1-44D6-9BE4-D4CBFD2AF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9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E39-7506-43B8-8AD0-7E6C4BCBE4D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F084-4AC1-44D6-9BE4-D4CBFD2AF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14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E39-7506-43B8-8AD0-7E6C4BCBE4D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F084-4AC1-44D6-9BE4-D4CBFD2AF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8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E39-7506-43B8-8AD0-7E6C4BCBE4D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F084-4AC1-44D6-9BE4-D4CBFD2AF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E39-7506-43B8-8AD0-7E6C4BCBE4D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F084-4AC1-44D6-9BE4-D4CBFD2AF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7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E39-7506-43B8-8AD0-7E6C4BCBE4D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F084-4AC1-44D6-9BE4-D4CBFD2AF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E39-7506-43B8-8AD0-7E6C4BCBE4D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F084-4AC1-44D6-9BE4-D4CBFD2AF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1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E39-7506-43B8-8AD0-7E6C4BCBE4D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F084-4AC1-44D6-9BE4-D4CBFD2AF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2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E39-7506-43B8-8AD0-7E6C4BCBE4D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F084-4AC1-44D6-9BE4-D4CBFD2AF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E39-7506-43B8-8AD0-7E6C4BCBE4D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F084-4AC1-44D6-9BE4-D4CBFD2AF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8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3DE39-7506-43B8-8AD0-7E6C4BCBE4D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1F084-4AC1-44D6-9BE4-D4CBFD2AF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3DE39-7506-43B8-8AD0-7E6C4BCBE4D3}" type="datetimeFigureOut">
              <a:rPr lang="en-US" smtClean="0"/>
              <a:t>9/27/2013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1F084-4AC1-44D6-9BE4-D4CBFD2AF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86287" y="1524000"/>
            <a:ext cx="5566613" cy="3810000"/>
            <a:chOff x="1786287" y="1524000"/>
            <a:chExt cx="5566613" cy="3810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287" y="1524000"/>
              <a:ext cx="2743200" cy="1828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700" y="1524000"/>
              <a:ext cx="2743200" cy="1828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287" y="3505200"/>
              <a:ext cx="2743200" cy="18288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9700" y="3505200"/>
              <a:ext cx="2743200" cy="18288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563525" y="1143000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Raw Data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2250" y="1143000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Deconvolved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850542" y="5246575"/>
            <a:ext cx="228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50542" y="3264575"/>
            <a:ext cx="381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4547720" y="2707230"/>
            <a:ext cx="684126" cy="657404"/>
            <a:chOff x="4688205" y="2556510"/>
            <a:chExt cx="684126" cy="657404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4823460" y="2964180"/>
              <a:ext cx="152400" cy="152400"/>
            </a:xfrm>
            <a:prstGeom prst="straightConnector1">
              <a:avLst/>
            </a:prstGeom>
            <a:ln cmpd="sng">
              <a:solidFill>
                <a:schemeClr val="bg1"/>
              </a:solidFill>
              <a:prstDash val="sysDash"/>
              <a:headEnd type="none" w="med" len="med"/>
              <a:tailEnd type="none" w="med" len="med"/>
            </a:ln>
            <a:scene3d>
              <a:camera prst="orthographicFront">
                <a:rot lat="0" lon="12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820696" y="3120016"/>
              <a:ext cx="381000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>
              <a:off x="4630196" y="2929516"/>
              <a:ext cx="381000" cy="0"/>
            </a:xfrm>
            <a:prstGeom prst="straightConnector1">
              <a:avLst/>
            </a:prstGeom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118735" y="2998470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endParaRPr lang="en-US" sz="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99660" y="2819400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88205" y="2556510"/>
              <a:ext cx="2535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9726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WUSM Cell Biology &amp; Physiology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stewartr</dc:creator>
  <cp:lastModifiedBy>stewartr</cp:lastModifiedBy>
  <cp:revision>6</cp:revision>
  <dcterms:created xsi:type="dcterms:W3CDTF">2013-07-30T18:25:45Z</dcterms:created>
  <dcterms:modified xsi:type="dcterms:W3CDTF">2013-09-27T20:41:41Z</dcterms:modified>
</cp:coreProperties>
</file>