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550" autoAdjust="0"/>
  </p:normalViewPr>
  <p:slideViewPr>
    <p:cSldViewPr>
      <p:cViewPr varScale="1">
        <p:scale>
          <a:sx n="48" d="100"/>
          <a:sy n="48" d="100"/>
        </p:scale>
        <p:origin x="-77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3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4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0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7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9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6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2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9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33BD-1EAE-49AB-A3B6-5C63E67F63A2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C119E-AB86-4748-A4DB-82666C1BF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4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f"/><Relationship Id="rId3" Type="http://schemas.openxmlformats.org/officeDocument/2006/relationships/image" Target="../media/image2.tiff"/><Relationship Id="rId7" Type="http://schemas.openxmlformats.org/officeDocument/2006/relationships/image" Target="../media/image6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iff"/><Relationship Id="rId5" Type="http://schemas.openxmlformats.org/officeDocument/2006/relationships/image" Target="../media/image4.tiff"/><Relationship Id="rId10" Type="http://schemas.openxmlformats.org/officeDocument/2006/relationships/image" Target="../media/image9.tiff"/><Relationship Id="rId4" Type="http://schemas.openxmlformats.org/officeDocument/2006/relationships/image" Target="../media/image3.tiff"/><Relationship Id="rId9" Type="http://schemas.openxmlformats.org/officeDocument/2006/relationships/image" Target="../media/image8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45837" y="190900"/>
            <a:ext cx="8998622" cy="6096012"/>
            <a:chOff x="45837" y="190900"/>
            <a:chExt cx="8998622" cy="6096012"/>
          </a:xfrm>
        </p:grpSpPr>
        <p:grpSp>
          <p:nvGrpSpPr>
            <p:cNvPr id="30" name="Group 29"/>
            <p:cNvGrpSpPr/>
            <p:nvPr/>
          </p:nvGrpSpPr>
          <p:grpSpPr>
            <a:xfrm>
              <a:off x="99862" y="556174"/>
              <a:ext cx="8944597" cy="5730738"/>
              <a:chOff x="99862" y="556174"/>
              <a:chExt cx="8944597" cy="5730738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862" y="556174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97970" y="556174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00091" y="556174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862" y="2496312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97970" y="2496312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00091" y="2496312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862" y="4421536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97970" y="4421536"/>
                <a:ext cx="2944368" cy="1865376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00091" y="4421536"/>
                <a:ext cx="2944368" cy="1865376"/>
              </a:xfrm>
              <a:prstGeom prst="rect">
                <a:avLst/>
              </a:prstGeom>
            </p:spPr>
          </p:pic>
        </p:grpSp>
        <p:sp>
          <p:nvSpPr>
            <p:cNvPr id="14" name="TextBox 13"/>
            <p:cNvSpPr txBox="1"/>
            <p:nvPr/>
          </p:nvSpPr>
          <p:spPr>
            <a:xfrm>
              <a:off x="1103379" y="190900"/>
              <a:ext cx="10679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FM1-43</a:t>
              </a:r>
              <a:endPara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97406" y="190900"/>
              <a:ext cx="931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LysoT</a:t>
              </a:r>
              <a:endPara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37375" y="19090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Merged</a:t>
              </a:r>
              <a:endParaRPr lang="en-US" sz="2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Up Arrow 16"/>
            <p:cNvSpPr/>
            <p:nvPr/>
          </p:nvSpPr>
          <p:spPr>
            <a:xfrm rot="-8100000">
              <a:off x="8783476" y="599625"/>
              <a:ext cx="152400" cy="304800"/>
            </a:xfrm>
            <a:prstGeom prst="up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Up Arrow 17"/>
            <p:cNvSpPr/>
            <p:nvPr/>
          </p:nvSpPr>
          <p:spPr>
            <a:xfrm rot="-2700000">
              <a:off x="8783476" y="2105135"/>
              <a:ext cx="152400" cy="304800"/>
            </a:xfrm>
            <a:prstGeom prst="up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Up Arrow 18"/>
            <p:cNvSpPr/>
            <p:nvPr/>
          </p:nvSpPr>
          <p:spPr>
            <a:xfrm rot="2700000">
              <a:off x="6217889" y="4029385"/>
              <a:ext cx="152400" cy="304800"/>
            </a:xfrm>
            <a:prstGeom prst="up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Up Arrow 19"/>
            <p:cNvSpPr/>
            <p:nvPr/>
          </p:nvSpPr>
          <p:spPr>
            <a:xfrm rot="2700000">
              <a:off x="6217889" y="5954263"/>
              <a:ext cx="152400" cy="304800"/>
            </a:xfrm>
            <a:prstGeom prst="up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837" y="438327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65640" y="438327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13640" y="438327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9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5837" y="247173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65640" y="247173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113640" y="247173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837" y="52766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065640" y="52766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113640" y="52766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10800000">
              <a:off x="7220350" y="5659085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0800000">
              <a:off x="7448950" y="5659085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10800000">
              <a:off x="7037470" y="5659085"/>
              <a:ext cx="0" cy="161645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658500" y="4857160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4216066" y="5685934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4437046" y="5685934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4040806" y="5685934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653740" y="4874225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0800000">
              <a:off x="1032710" y="5620985"/>
              <a:ext cx="0" cy="161645"/>
            </a:xfrm>
            <a:prstGeom prst="straightConnector1">
              <a:avLst/>
            </a:prstGeom>
            <a:ln w="1905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1804335" y="2999905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10800000">
              <a:off x="1640505" y="3765715"/>
              <a:ext cx="0" cy="161645"/>
            </a:xfrm>
            <a:prstGeom prst="straightConnector1">
              <a:avLst/>
            </a:prstGeom>
            <a:ln w="1905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10800000">
              <a:off x="4882816" y="3742455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0800000">
              <a:off x="5096175" y="3742455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0800000">
              <a:off x="4635165" y="3742455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7806890" y="2990080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10800000">
              <a:off x="7879281" y="3755890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10800000">
              <a:off x="8088831" y="3755890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0800000">
              <a:off x="7639251" y="3755890"/>
              <a:ext cx="0" cy="161645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-2700000">
              <a:off x="1405691" y="844237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8100000">
              <a:off x="2068631" y="1922467"/>
              <a:ext cx="0" cy="161645"/>
            </a:xfrm>
            <a:prstGeom prst="straightConnector1">
              <a:avLst/>
            </a:prstGeom>
            <a:ln w="1905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8100000">
              <a:off x="5128259" y="1564728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rot="8100000">
              <a:off x="5128259" y="1253301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8100000">
              <a:off x="5128259" y="1899345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-2700000">
              <a:off x="7437121" y="859042"/>
              <a:ext cx="0" cy="161645"/>
            </a:xfrm>
            <a:prstGeom prst="straightConnector1">
              <a:avLst/>
            </a:prstGeom>
            <a:ln w="12700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8100000">
              <a:off x="8119111" y="1564128"/>
              <a:ext cx="0" cy="16164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8100000">
              <a:off x="8119111" y="1898745"/>
              <a:ext cx="0" cy="161645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8100000">
              <a:off x="8119111" y="1252701"/>
              <a:ext cx="0" cy="16164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728612" y="6229907"/>
              <a:ext cx="2794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10490" y="1801951"/>
            <a:ext cx="678411" cy="645974"/>
            <a:chOff x="110490" y="1801951"/>
            <a:chExt cx="678411" cy="645974"/>
          </a:xfrm>
        </p:grpSpPr>
        <p:cxnSp>
          <p:nvCxnSpPr>
            <p:cNvPr id="61" name="Straight Arrow Connector 60"/>
            <p:cNvCxnSpPr/>
            <p:nvPr/>
          </p:nvCxnSpPr>
          <p:spPr>
            <a:xfrm flipH="1" flipV="1">
              <a:off x="217170" y="1914525"/>
              <a:ext cx="152400" cy="152400"/>
            </a:xfrm>
            <a:prstGeom prst="straightConnector1">
              <a:avLst/>
            </a:prstGeom>
            <a:ln cmpd="sng"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600000" lon="24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235361" y="1909184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 flipV="1">
              <a:off x="44861" y="2099684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35305" y="1801951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sz="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4325" y="1994356"/>
              <a:ext cx="2471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10490" y="2232481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85494" y="3634561"/>
            <a:ext cx="586971" cy="708839"/>
            <a:chOff x="85494" y="3634561"/>
            <a:chExt cx="586971" cy="708839"/>
          </a:xfrm>
        </p:grpSpPr>
        <p:cxnSp>
          <p:nvCxnSpPr>
            <p:cNvPr id="82" name="Straight Arrow Connector 81"/>
            <p:cNvCxnSpPr/>
            <p:nvPr/>
          </p:nvCxnSpPr>
          <p:spPr>
            <a:xfrm flipH="1" flipV="1">
              <a:off x="218844" y="3714750"/>
              <a:ext cx="152400" cy="152400"/>
            </a:xfrm>
            <a:prstGeom prst="straightConnector1">
              <a:avLst/>
            </a:prstGeom>
            <a:ln cmpd="sng"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3000000" lon="0" rev="2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170360" y="3806564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0" lon="24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 flipV="1">
              <a:off x="17960" y="3995159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98854" y="3634561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sz="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5494" y="4127956"/>
              <a:ext cx="2471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18869" y="3699331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37575" y="5737774"/>
            <a:ext cx="253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sz="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29246" y="5482590"/>
            <a:ext cx="481033" cy="793338"/>
            <a:chOff x="100965" y="5482590"/>
            <a:chExt cx="481033" cy="793338"/>
          </a:xfrm>
        </p:grpSpPr>
        <p:cxnSp>
          <p:nvCxnSpPr>
            <p:cNvPr id="89" name="Straight Arrow Connector 88"/>
            <p:cNvCxnSpPr/>
            <p:nvPr/>
          </p:nvCxnSpPr>
          <p:spPr>
            <a:xfrm flipH="1" flipV="1">
              <a:off x="295275" y="5596890"/>
              <a:ext cx="152400" cy="152400"/>
            </a:xfrm>
            <a:prstGeom prst="straightConnector1">
              <a:avLst/>
            </a:prstGeom>
            <a:ln cmpd="sng"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600000" lon="0" rev="6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100965" y="5762625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0" lon="1200000" rev="6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rot="5400000" flipV="1">
              <a:off x="266700" y="5923198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334814" y="6060484"/>
              <a:ext cx="2471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31445" y="5482590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272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WUSM Cell Biology &amp; Physiology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stewartr</dc:creator>
  <cp:lastModifiedBy>stewartr</cp:lastModifiedBy>
  <cp:revision>12</cp:revision>
  <dcterms:created xsi:type="dcterms:W3CDTF">2013-07-30T18:30:54Z</dcterms:created>
  <dcterms:modified xsi:type="dcterms:W3CDTF">2013-09-27T20:41:54Z</dcterms:modified>
</cp:coreProperties>
</file>