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4" d="100"/>
          <a:sy n="44" d="100"/>
        </p:scale>
        <p:origin x="-547" y="-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C3642-4C1A-4C4F-ACAA-592881681E0C}" type="datetimeFigureOut">
              <a:rPr lang="en-US" smtClean="0"/>
              <a:t>9/27/2013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985B1-970A-4B8F-BBC5-A657A802C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777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C3642-4C1A-4C4F-ACAA-592881681E0C}" type="datetimeFigureOut">
              <a:rPr lang="en-US" smtClean="0"/>
              <a:t>9/27/2013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985B1-970A-4B8F-BBC5-A657A802C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924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C3642-4C1A-4C4F-ACAA-592881681E0C}" type="datetimeFigureOut">
              <a:rPr lang="en-US" smtClean="0"/>
              <a:t>9/27/2013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985B1-970A-4B8F-BBC5-A657A802C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835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C3642-4C1A-4C4F-ACAA-592881681E0C}" type="datetimeFigureOut">
              <a:rPr lang="en-US" smtClean="0"/>
              <a:t>9/27/2013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985B1-970A-4B8F-BBC5-A657A802C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83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C3642-4C1A-4C4F-ACAA-592881681E0C}" type="datetimeFigureOut">
              <a:rPr lang="en-US" smtClean="0"/>
              <a:t>9/27/2013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985B1-970A-4B8F-BBC5-A657A802C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728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C3642-4C1A-4C4F-ACAA-592881681E0C}" type="datetimeFigureOut">
              <a:rPr lang="en-US" smtClean="0"/>
              <a:t>9/27/2013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985B1-970A-4B8F-BBC5-A657A802C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040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C3642-4C1A-4C4F-ACAA-592881681E0C}" type="datetimeFigureOut">
              <a:rPr lang="en-US" smtClean="0"/>
              <a:t>9/27/2013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985B1-970A-4B8F-BBC5-A657A802C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110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C3642-4C1A-4C4F-ACAA-592881681E0C}" type="datetimeFigureOut">
              <a:rPr lang="en-US" smtClean="0"/>
              <a:t>9/27/2013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985B1-970A-4B8F-BBC5-A657A802C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329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C3642-4C1A-4C4F-ACAA-592881681E0C}" type="datetimeFigureOut">
              <a:rPr lang="en-US" smtClean="0"/>
              <a:t>9/27/2013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985B1-970A-4B8F-BBC5-A657A802C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2017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C3642-4C1A-4C4F-ACAA-592881681E0C}" type="datetimeFigureOut">
              <a:rPr lang="en-US" smtClean="0"/>
              <a:t>9/27/2013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985B1-970A-4B8F-BBC5-A657A802C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9204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C3642-4C1A-4C4F-ACAA-592881681E0C}" type="datetimeFigureOut">
              <a:rPr lang="en-US" smtClean="0"/>
              <a:t>9/27/2013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985B1-970A-4B8F-BBC5-A657A802C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632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BC3642-4C1A-4C4F-ACAA-592881681E0C}" type="datetimeFigureOut">
              <a:rPr lang="en-US" smtClean="0"/>
              <a:t>9/27/2013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3985B1-970A-4B8F-BBC5-A657A802C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372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7" Type="http://schemas.openxmlformats.org/officeDocument/2006/relationships/image" Target="../media/image6.tiff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tiff"/><Relationship Id="rId5" Type="http://schemas.openxmlformats.org/officeDocument/2006/relationships/image" Target="../media/image4.tiff"/><Relationship Id="rId4" Type="http://schemas.openxmlformats.org/officeDocument/2006/relationships/image" Target="../media/image3.tif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305600" y="2200990"/>
            <a:ext cx="8563275" cy="2444162"/>
            <a:chOff x="305600" y="2200990"/>
            <a:chExt cx="8563275" cy="2444162"/>
          </a:xfrm>
        </p:grpSpPr>
        <p:grpSp>
          <p:nvGrpSpPr>
            <p:cNvPr id="11" name="Group 10"/>
            <p:cNvGrpSpPr/>
            <p:nvPr/>
          </p:nvGrpSpPr>
          <p:grpSpPr>
            <a:xfrm>
              <a:off x="305600" y="2212848"/>
              <a:ext cx="8514350" cy="2432304"/>
              <a:chOff x="305600" y="2212848"/>
              <a:chExt cx="8514350" cy="2432304"/>
            </a:xfrm>
          </p:grpSpPr>
          <p:pic>
            <p:nvPicPr>
              <p:cNvPr id="2" name="Picture 1"/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05600" y="2212848"/>
                <a:ext cx="1371600" cy="2432304"/>
              </a:xfrm>
              <a:prstGeom prst="rect">
                <a:avLst/>
              </a:prstGeom>
            </p:spPr>
          </p:pic>
          <p:pic>
            <p:nvPicPr>
              <p:cNvPr id="4" name="Picture 3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734150" y="2212848"/>
                <a:ext cx="1371600" cy="2432304"/>
              </a:xfrm>
              <a:prstGeom prst="rect">
                <a:avLst/>
              </a:prstGeom>
            </p:spPr>
          </p:pic>
          <p:pic>
            <p:nvPicPr>
              <p:cNvPr id="6" name="Picture 5"/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162700" y="2212848"/>
                <a:ext cx="1371600" cy="2432304"/>
              </a:xfrm>
              <a:prstGeom prst="rect">
                <a:avLst/>
              </a:prstGeom>
            </p:spPr>
          </p:pic>
          <p:pic>
            <p:nvPicPr>
              <p:cNvPr id="7" name="Picture 6"/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591250" y="2212848"/>
                <a:ext cx="1371600" cy="2432304"/>
              </a:xfrm>
              <a:prstGeom prst="rect">
                <a:avLst/>
              </a:prstGeom>
            </p:spPr>
          </p:pic>
          <p:pic>
            <p:nvPicPr>
              <p:cNvPr id="8" name="Picture 7"/>
              <p:cNvPicPr>
                <a:picLocks noChangeAspect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019800" y="2212848"/>
                <a:ext cx="1371600" cy="2432304"/>
              </a:xfrm>
              <a:prstGeom prst="rect">
                <a:avLst/>
              </a:prstGeom>
            </p:spPr>
          </p:pic>
          <p:pic>
            <p:nvPicPr>
              <p:cNvPr id="9" name="Picture 8"/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448350" y="2212848"/>
                <a:ext cx="1371600" cy="2432304"/>
              </a:xfrm>
              <a:prstGeom prst="rect">
                <a:avLst/>
              </a:prstGeom>
            </p:spPr>
          </p:pic>
        </p:grpSp>
        <p:cxnSp>
          <p:nvCxnSpPr>
            <p:cNvPr id="22" name="Straight Connector 21"/>
            <p:cNvCxnSpPr/>
            <p:nvPr/>
          </p:nvCxnSpPr>
          <p:spPr>
            <a:xfrm>
              <a:off x="371376" y="3432810"/>
              <a:ext cx="8380858" cy="0"/>
            </a:xfrm>
            <a:prstGeom prst="line">
              <a:avLst/>
            </a:prstGeom>
            <a:ln w="15875"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Box 22"/>
            <p:cNvSpPr txBox="1"/>
            <p:nvPr/>
          </p:nvSpPr>
          <p:spPr>
            <a:xfrm>
              <a:off x="1468527" y="2200990"/>
              <a:ext cx="25519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b="1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1</a:t>
              </a:r>
              <a:endParaRPr lang="en-US" sz="1000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2889857" y="2200990"/>
              <a:ext cx="25519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b="1" dirty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2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4320812" y="2200990"/>
              <a:ext cx="25519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b="1" dirty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3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5742142" y="2200990"/>
              <a:ext cx="25519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b="1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4</a:t>
              </a:r>
              <a:endParaRPr lang="en-US" sz="1000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7163472" y="2200990"/>
              <a:ext cx="25519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b="1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5</a:t>
              </a:r>
              <a:endParaRPr lang="en-US" sz="1000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8613677" y="2200990"/>
              <a:ext cx="25519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b="1" dirty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6</a:t>
              </a:r>
            </a:p>
          </p:txBody>
        </p:sp>
        <p:cxnSp>
          <p:nvCxnSpPr>
            <p:cNvPr id="3" name="Straight Connector 2"/>
            <p:cNvCxnSpPr/>
            <p:nvPr/>
          </p:nvCxnSpPr>
          <p:spPr>
            <a:xfrm rot="5400000" flipH="1">
              <a:off x="8621024" y="4438851"/>
              <a:ext cx="304801" cy="0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 4"/>
          <p:cNvGrpSpPr/>
          <p:nvPr/>
        </p:nvGrpSpPr>
        <p:grpSpPr>
          <a:xfrm>
            <a:off x="213129" y="4057650"/>
            <a:ext cx="671022" cy="651510"/>
            <a:chOff x="213129" y="4057650"/>
            <a:chExt cx="671022" cy="651510"/>
          </a:xfrm>
        </p:grpSpPr>
        <p:cxnSp>
          <p:nvCxnSpPr>
            <p:cNvPr id="33" name="Straight Arrow Connector 32"/>
            <p:cNvCxnSpPr/>
            <p:nvPr/>
          </p:nvCxnSpPr>
          <p:spPr>
            <a:xfrm flipH="1">
              <a:off x="341100" y="4445046"/>
              <a:ext cx="152400" cy="152400"/>
            </a:xfrm>
            <a:prstGeom prst="straightConnector1">
              <a:avLst/>
            </a:prstGeom>
            <a:ln cmpd="sng">
              <a:solidFill>
                <a:schemeClr val="bg1"/>
              </a:solidFill>
              <a:prstDash val="sysDash"/>
              <a:headEnd type="none" w="med" len="med"/>
              <a:tailEnd type="none" w="med" len="med"/>
            </a:ln>
            <a:scene3d>
              <a:camera prst="orthographicFront">
                <a:rot lat="0" lon="1200000" rev="0"/>
              </a:camera>
              <a:lightRig rig="threePt" dir="t"/>
            </a:scene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Arrow Connector 33"/>
            <p:cNvCxnSpPr/>
            <p:nvPr/>
          </p:nvCxnSpPr>
          <p:spPr>
            <a:xfrm>
              <a:off x="338336" y="4600882"/>
              <a:ext cx="381000" cy="0"/>
            </a:xfrm>
            <a:prstGeom prst="straightConnector1">
              <a:avLst/>
            </a:prstGeom>
            <a:ln>
              <a:solidFill>
                <a:schemeClr val="bg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Arrow Connector 34"/>
            <p:cNvCxnSpPr/>
            <p:nvPr/>
          </p:nvCxnSpPr>
          <p:spPr>
            <a:xfrm rot="16200000">
              <a:off x="147836" y="4410382"/>
              <a:ext cx="381000" cy="0"/>
            </a:xfrm>
            <a:prstGeom prst="straightConnector1">
              <a:avLst/>
            </a:prstGeom>
            <a:ln>
              <a:solidFill>
                <a:schemeClr val="bg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TextBox 35"/>
            <p:cNvSpPr txBox="1"/>
            <p:nvPr/>
          </p:nvSpPr>
          <p:spPr>
            <a:xfrm>
              <a:off x="213129" y="4057650"/>
              <a:ext cx="253596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b="1" dirty="0" smtClean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X</a:t>
              </a:r>
              <a:endParaRPr lang="en-US" sz="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417300" y="4300266"/>
              <a:ext cx="247184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b="1" dirty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Z</a:t>
              </a: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630555" y="4493716"/>
              <a:ext cx="253596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b="1" dirty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806169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9</Words>
  <Application>Microsoft Office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WUSM Cell Biology &amp; Physiology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stewartr</dc:creator>
  <cp:lastModifiedBy>stewartr</cp:lastModifiedBy>
  <cp:revision>10</cp:revision>
  <dcterms:created xsi:type="dcterms:W3CDTF">2013-07-23T22:14:58Z</dcterms:created>
  <dcterms:modified xsi:type="dcterms:W3CDTF">2013-09-27T20:42:08Z</dcterms:modified>
</cp:coreProperties>
</file>