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88E6-9E5E-41C2-9411-D32383A986D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A1E1-03DE-499F-BF2E-7D66BBFE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o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ov"/><Relationship Id="rId7" Type="http://schemas.openxmlformats.org/officeDocument/2006/relationships/image" Target="../media/image4.pn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3A-3DVolview-11-2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2150" y="2057400"/>
            <a:ext cx="2753650" cy="2753650"/>
          </a:xfrm>
          <a:prstGeom prst="rect">
            <a:avLst/>
          </a:prstGeom>
        </p:spPr>
      </p:pic>
      <p:pic>
        <p:nvPicPr>
          <p:cNvPr id="5" name="Fig3B-NoN-3DVolview-11-26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2057400"/>
            <a:ext cx="2753650" cy="275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856" y="1594366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6658" y="1594366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Deconvolved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2454" y="838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3A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2511" y="838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3C-3DVolView-11-26-FMonly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4131" y="2057400"/>
            <a:ext cx="2751669" cy="2751669"/>
          </a:xfrm>
          <a:prstGeom prst="rect">
            <a:avLst/>
          </a:prstGeom>
        </p:spPr>
      </p:pic>
      <p:pic>
        <p:nvPicPr>
          <p:cNvPr id="5" name="Fig3D-NoN-3DVolView-11-26-FMonly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731" y="2057400"/>
            <a:ext cx="2751669" cy="2751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846" y="1594366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9467" y="1594366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Deconvolved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8253" y="8382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3C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6504" y="8382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On-screen Show (4:3)</PresentationFormat>
  <Paragraphs>8</Paragraphs>
  <Slides>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WUSM Cell Biology &amp; Physiology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stewartr</dc:creator>
  <cp:lastModifiedBy>stewartr</cp:lastModifiedBy>
  <cp:revision>1</cp:revision>
  <dcterms:created xsi:type="dcterms:W3CDTF">2014-01-17T19:15:01Z</dcterms:created>
  <dcterms:modified xsi:type="dcterms:W3CDTF">2014-01-17T19:17:22Z</dcterms:modified>
</cp:coreProperties>
</file>