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24" autoAdjust="0"/>
  </p:normalViewPr>
  <p:slideViewPr>
    <p:cSldViewPr>
      <p:cViewPr varScale="1">
        <p:scale>
          <a:sx n="81" d="100"/>
          <a:sy n="81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C46E-9A81-430C-91A0-4BD3FFBC3B48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6319-9A07-4BC2-B2F9-4255BEE67E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289" name="Group 2"/>
          <p:cNvGrpSpPr>
            <a:grpSpLocks/>
          </p:cNvGrpSpPr>
          <p:nvPr/>
        </p:nvGrpSpPr>
        <p:grpSpPr bwMode="auto">
          <a:xfrm>
            <a:off x="1066800" y="228600"/>
            <a:ext cx="6705600" cy="4953000"/>
            <a:chOff x="0" y="0"/>
            <a:chExt cx="4571999" cy="3979332"/>
          </a:xfrm>
        </p:grpSpPr>
        <p:pic>
          <p:nvPicPr>
            <p:cNvPr id="4" name="Picture 2" descr="IMG_064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50333"/>
              <a:ext cx="4571999" cy="3428999"/>
            </a:xfrm>
            <a:prstGeom prst="rect">
              <a:avLst/>
            </a:prstGeom>
            <a:noFill/>
          </p:spPr>
        </p:pic>
        <p:sp>
          <p:nvSpPr>
            <p:cNvPr id="5" name="U-Turn Arrow 4"/>
            <p:cNvSpPr>
              <a:spLocks/>
            </p:cNvSpPr>
            <p:nvPr/>
          </p:nvSpPr>
          <p:spPr bwMode="auto">
            <a:xfrm>
              <a:off x="745065" y="0"/>
              <a:ext cx="2675467" cy="736599"/>
            </a:xfrm>
            <a:custGeom>
              <a:avLst/>
              <a:gdLst>
                <a:gd name="T0" fmla="*/ 0 w 2675467"/>
                <a:gd name="T1" fmla="*/ 736599 h 736599"/>
                <a:gd name="T2" fmla="*/ 0 w 2675467"/>
                <a:gd name="T3" fmla="*/ 322262 h 736599"/>
                <a:gd name="T4" fmla="*/ 322262 w 2675467"/>
                <a:gd name="T5" fmla="*/ 0 h 736599"/>
                <a:gd name="T6" fmla="*/ 2261130 w 2675467"/>
                <a:gd name="T7" fmla="*/ 0 h 736599"/>
                <a:gd name="T8" fmla="*/ 2583392 w 2675467"/>
                <a:gd name="T9" fmla="*/ 322262 h 736599"/>
                <a:gd name="T10" fmla="*/ 2583392 w 2675467"/>
                <a:gd name="T11" fmla="*/ 368300 h 736599"/>
                <a:gd name="T12" fmla="*/ 2675467 w 2675467"/>
                <a:gd name="T13" fmla="*/ 368300 h 736599"/>
                <a:gd name="T14" fmla="*/ 2491317 w 2675467"/>
                <a:gd name="T15" fmla="*/ 552449 h 736599"/>
                <a:gd name="T16" fmla="*/ 2307168 w 2675467"/>
                <a:gd name="T17" fmla="*/ 368300 h 736599"/>
                <a:gd name="T18" fmla="*/ 2399242 w 2675467"/>
                <a:gd name="T19" fmla="*/ 368300 h 736599"/>
                <a:gd name="T20" fmla="*/ 2399242 w 2675467"/>
                <a:gd name="T21" fmla="*/ 322262 h 736599"/>
                <a:gd name="T22" fmla="*/ 2261130 w 2675467"/>
                <a:gd name="T23" fmla="*/ 184150 h 736599"/>
                <a:gd name="T24" fmla="*/ 322262 w 2675467"/>
                <a:gd name="T25" fmla="*/ 184150 h 736599"/>
                <a:gd name="T26" fmla="*/ 184150 w 2675467"/>
                <a:gd name="T27" fmla="*/ 322262 h 736599"/>
                <a:gd name="T28" fmla="*/ 184150 w 2675467"/>
                <a:gd name="T29" fmla="*/ 736599 h 736599"/>
                <a:gd name="T30" fmla="*/ 0 w 2675467"/>
                <a:gd name="T31" fmla="*/ 736599 h 7365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5467"/>
                <a:gd name="T49" fmla="*/ 0 h 736599"/>
                <a:gd name="T50" fmla="*/ 2675467 w 2675467"/>
                <a:gd name="T51" fmla="*/ 736599 h 7365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5467" h="736599">
                  <a:moveTo>
                    <a:pt x="0" y="736599"/>
                  </a:moveTo>
                  <a:lnTo>
                    <a:pt x="0" y="322262"/>
                  </a:lnTo>
                  <a:cubicBezTo>
                    <a:pt x="0" y="144282"/>
                    <a:pt x="144282" y="0"/>
                    <a:pt x="322262" y="0"/>
                  </a:cubicBezTo>
                  <a:lnTo>
                    <a:pt x="2261130" y="0"/>
                  </a:lnTo>
                  <a:cubicBezTo>
                    <a:pt x="2439110" y="0"/>
                    <a:pt x="2583392" y="144282"/>
                    <a:pt x="2583392" y="322262"/>
                  </a:cubicBezTo>
                  <a:lnTo>
                    <a:pt x="2583392" y="368300"/>
                  </a:lnTo>
                  <a:lnTo>
                    <a:pt x="2675467" y="368300"/>
                  </a:lnTo>
                  <a:lnTo>
                    <a:pt x="2491317" y="552449"/>
                  </a:lnTo>
                  <a:lnTo>
                    <a:pt x="2307168" y="368300"/>
                  </a:lnTo>
                  <a:lnTo>
                    <a:pt x="2399242" y="368300"/>
                  </a:lnTo>
                  <a:lnTo>
                    <a:pt x="2399242" y="322262"/>
                  </a:lnTo>
                  <a:cubicBezTo>
                    <a:pt x="2399242" y="245985"/>
                    <a:pt x="2337407" y="184150"/>
                    <a:pt x="2261130" y="184150"/>
                  </a:cubicBezTo>
                  <a:lnTo>
                    <a:pt x="322262" y="184150"/>
                  </a:lnTo>
                  <a:cubicBezTo>
                    <a:pt x="245985" y="184150"/>
                    <a:pt x="184150" y="245985"/>
                    <a:pt x="184150" y="322262"/>
                  </a:cubicBezTo>
                  <a:lnTo>
                    <a:pt x="184150" y="736599"/>
                  </a:lnTo>
                  <a:lnTo>
                    <a:pt x="0" y="736599"/>
                  </a:ln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609600"/>
            <a:ext cx="7620000" cy="5410200"/>
            <a:chOff x="0" y="0"/>
            <a:chExt cx="5093208" cy="4297680"/>
          </a:xfrm>
        </p:grpSpPr>
        <p:pic>
          <p:nvPicPr>
            <p:cNvPr id="3" name="Picture 2" descr="IMG_0647.JPG"/>
            <p:cNvPicPr>
              <a:picLocks noChangeAspect="1"/>
            </p:cNvPicPr>
            <p:nvPr/>
          </p:nvPicPr>
          <p:blipFill>
            <a:blip r:embed="rId2" cstate="print"/>
            <a:srcRect l="21585" t="3320" r="7648" b="17053"/>
            <a:stretch>
              <a:fillRect/>
            </a:stretch>
          </p:blipFill>
          <p:spPr bwMode="auto">
            <a:xfrm>
              <a:off x="0" y="0"/>
              <a:ext cx="5093208" cy="429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4"/>
            <p:cNvCxnSpPr>
              <a:cxnSpLocks noChangeShapeType="1"/>
            </p:cNvCxnSpPr>
            <p:nvPr/>
          </p:nvCxnSpPr>
          <p:spPr bwMode="auto">
            <a:xfrm>
              <a:off x="1546013" y="1933109"/>
              <a:ext cx="694267" cy="16933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21300" y="1730930"/>
              <a:ext cx="532335" cy="40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Fly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4864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47402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828800" y="685800"/>
            <a:ext cx="6264275" cy="2408237"/>
            <a:chOff x="0" y="0"/>
            <a:chExt cx="8259409" cy="326813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82601"/>
              <a:ext cx="4752379" cy="278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5534" y="127000"/>
              <a:ext cx="2933875" cy="278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147733" y="0"/>
              <a:ext cx="575734" cy="2709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Fulllife</dc:creator>
  <cp:lastModifiedBy>Fulllife</cp:lastModifiedBy>
  <cp:revision>1</cp:revision>
  <dcterms:created xsi:type="dcterms:W3CDTF">2013-12-09T21:09:22Z</dcterms:created>
  <dcterms:modified xsi:type="dcterms:W3CDTF">2013-12-09T21:11:27Z</dcterms:modified>
</cp:coreProperties>
</file>