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1344" y="-10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78DAF-BAB8-4236-A092-21DACCE5B5AB}" type="datetimeFigureOut">
              <a:rPr lang="en-GB" smtClean="0"/>
              <a:t>04/11/2013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01DE1-C36D-4D7E-A042-CDB4D4728F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0835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78DAF-BAB8-4236-A092-21DACCE5B5AB}" type="datetimeFigureOut">
              <a:rPr lang="en-GB" smtClean="0"/>
              <a:t>04/11/2013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01DE1-C36D-4D7E-A042-CDB4D4728F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2674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78DAF-BAB8-4236-A092-21DACCE5B5AB}" type="datetimeFigureOut">
              <a:rPr lang="en-GB" smtClean="0"/>
              <a:t>04/11/2013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01DE1-C36D-4D7E-A042-CDB4D4728F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769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78DAF-BAB8-4236-A092-21DACCE5B5AB}" type="datetimeFigureOut">
              <a:rPr lang="en-GB" smtClean="0"/>
              <a:t>04/11/2013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01DE1-C36D-4D7E-A042-CDB4D4728F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9771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78DAF-BAB8-4236-A092-21DACCE5B5AB}" type="datetimeFigureOut">
              <a:rPr lang="en-GB" smtClean="0"/>
              <a:t>04/11/2013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01DE1-C36D-4D7E-A042-CDB4D4728F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8769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78DAF-BAB8-4236-A092-21DACCE5B5AB}" type="datetimeFigureOut">
              <a:rPr lang="en-GB" smtClean="0"/>
              <a:t>04/11/2013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01DE1-C36D-4D7E-A042-CDB4D4728F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0793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2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2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5" y="1535113"/>
            <a:ext cx="43785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5" y="2174875"/>
            <a:ext cx="43785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78DAF-BAB8-4236-A092-21DACCE5B5AB}" type="datetimeFigureOut">
              <a:rPr lang="en-GB" smtClean="0"/>
              <a:t>04/11/2013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01DE1-C36D-4D7E-A042-CDB4D4728F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0434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78DAF-BAB8-4236-A092-21DACCE5B5AB}" type="datetimeFigureOut">
              <a:rPr lang="en-GB" smtClean="0"/>
              <a:t>04/11/2013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01DE1-C36D-4D7E-A042-CDB4D4728F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588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78DAF-BAB8-4236-A092-21DACCE5B5AB}" type="datetimeFigureOut">
              <a:rPr lang="en-GB" smtClean="0"/>
              <a:t>04/11/2013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01DE1-C36D-4D7E-A042-CDB4D4728F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68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2" y="273051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2" y="273052"/>
            <a:ext cx="553773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2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78DAF-BAB8-4236-A092-21DACCE5B5AB}" type="datetimeFigureOut">
              <a:rPr lang="en-GB" smtClean="0"/>
              <a:t>04/11/2013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01DE1-C36D-4D7E-A042-CDB4D4728F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5953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1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9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78DAF-BAB8-4236-A092-21DACCE5B5AB}" type="datetimeFigureOut">
              <a:rPr lang="en-GB" smtClean="0"/>
              <a:t>04/11/2013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01DE1-C36D-4D7E-A042-CDB4D4728F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5481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678DAF-BAB8-4236-A092-21DACCE5B5AB}" type="datetimeFigureOut">
              <a:rPr lang="en-GB" smtClean="0"/>
              <a:t>04/11/2013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E01DE1-C36D-4D7E-A042-CDB4D4728F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3879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496" y="561426"/>
            <a:ext cx="3515883" cy="263691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4928" y="536712"/>
            <a:ext cx="3139819" cy="235486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79" r="30389"/>
          <a:stretch/>
        </p:blipFill>
        <p:spPr>
          <a:xfrm>
            <a:off x="7926273" y="536712"/>
            <a:ext cx="1584000" cy="329695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109" y="3833664"/>
            <a:ext cx="3539819" cy="265486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5048" y="4177959"/>
            <a:ext cx="3131840" cy="234888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2114710" y="3097034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(P1)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5454529" y="3100318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(P2)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8516888" y="3806716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(P3)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2324864" y="6119196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(P4)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6740814" y="6157507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(P5)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36574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15</Words>
  <Application>Microsoft Office PowerPoint</Application>
  <PresentationFormat>A4 Paper (210x297 mm)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Childs C.E.</dc:creator>
  <cp:lastModifiedBy>Childs C.E.</cp:lastModifiedBy>
  <cp:revision>2</cp:revision>
  <dcterms:created xsi:type="dcterms:W3CDTF">2013-11-04T11:08:34Z</dcterms:created>
  <dcterms:modified xsi:type="dcterms:W3CDTF">2013-11-04T11:15:29Z</dcterms:modified>
</cp:coreProperties>
</file>