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5C00"/>
    <a:srgbClr val="33CC33"/>
    <a:srgbClr val="6666FF"/>
    <a:srgbClr val="808000"/>
    <a:srgbClr val="FF3300"/>
    <a:srgbClr val="00CC00"/>
    <a:srgbClr val="FF9900"/>
    <a:srgbClr val="9393FF"/>
    <a:srgbClr val="99FF33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435" autoAdjust="0"/>
    <p:restoredTop sz="90251" autoAdjust="0"/>
  </p:normalViewPr>
  <p:slideViewPr>
    <p:cSldViewPr>
      <p:cViewPr>
        <p:scale>
          <a:sx n="125" d="100"/>
          <a:sy n="125" d="100"/>
        </p:scale>
        <p:origin x="-2058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283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D074E-C2A8-4B55-9533-90FA59F719BE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5F299-CE7C-469E-8BE9-B653C1C7A933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19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lvl="1" indent="0">
              <a:buFont typeface="+mj-lt"/>
              <a:buNone/>
            </a:pPr>
            <a:endParaRPr lang="en-US" b="1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5F299-CE7C-469E-8BE9-B653C1C7A93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94509-D6BB-4FE2-8F93-DD7D549973F2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8B63-3918-4CCF-A04A-BD52F8DBB19F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744B8-47F8-4D10-805D-35992E106D07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C4B0-22FD-4898-96C7-1AB2A5A40A0D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1E53D-5D97-4415-8180-255846BF05AE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2CBF-DAE3-40FD-8FCB-23E52F7C6E61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B8DE1-A7AA-4D76-AF73-7C94690D9088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8C82A-2D46-4346-8FBC-2A0F4333222D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8F63-EF21-4C10-968C-4444EDC09AFE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D9CB-7078-494B-A01A-20476FB357F0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E429-1AB3-4E2E-A8CE-1468DCE52C0D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48AD7-35B9-42DA-8FBA-B509BD623E71}" type="datetime1">
              <a:rPr lang="fr-FR" smtClean="0"/>
              <a:pPr/>
              <a:t>17/03/2014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Demi-tour 266"/>
          <p:cNvSpPr/>
          <p:nvPr/>
        </p:nvSpPr>
        <p:spPr>
          <a:xfrm rot="5400000">
            <a:off x="1845901" y="-1433601"/>
            <a:ext cx="5415692" cy="8892482"/>
          </a:xfrm>
          <a:prstGeom prst="uturnArrow">
            <a:avLst>
              <a:gd name="adj1" fmla="val 30402"/>
              <a:gd name="adj2" fmla="val 21541"/>
              <a:gd name="adj3" fmla="val 32294"/>
              <a:gd name="adj4" fmla="val 40952"/>
              <a:gd name="adj5" fmla="val 96655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" name="Groupe 2"/>
          <p:cNvGrpSpPr/>
          <p:nvPr/>
        </p:nvGrpSpPr>
        <p:grpSpPr>
          <a:xfrm rot="20656836">
            <a:off x="107504" y="745677"/>
            <a:ext cx="1605916" cy="704411"/>
            <a:chOff x="2843808" y="3338534"/>
            <a:chExt cx="1605916" cy="704411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grpSp>
          <p:nvGrpSpPr>
            <p:cNvPr id="4" name="Groupe 3"/>
            <p:cNvGrpSpPr/>
            <p:nvPr/>
          </p:nvGrpSpPr>
          <p:grpSpPr>
            <a:xfrm>
              <a:off x="2843808" y="3356992"/>
              <a:ext cx="1605916" cy="685953"/>
              <a:chOff x="1401628" y="3343887"/>
              <a:chExt cx="1605916" cy="685953"/>
            </a:xfrm>
          </p:grpSpPr>
          <p:sp>
            <p:nvSpPr>
              <p:cNvPr id="38" name="Forme libre 37"/>
              <p:cNvSpPr/>
              <p:nvPr/>
            </p:nvSpPr>
            <p:spPr>
              <a:xfrm rot="20284971">
                <a:off x="1401628" y="3343887"/>
                <a:ext cx="1605916" cy="685953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orme libre 38"/>
              <p:cNvSpPr/>
              <p:nvPr/>
            </p:nvSpPr>
            <p:spPr>
              <a:xfrm rot="20284971">
                <a:off x="1458443" y="3390991"/>
                <a:ext cx="1485168" cy="574054"/>
              </a:xfrm>
              <a:custGeom>
                <a:avLst/>
                <a:gdLst>
                  <a:gd name="connsiteX0" fmla="*/ 0 w 1571625"/>
                  <a:gd name="connsiteY0" fmla="*/ 345282 h 690563"/>
                  <a:gd name="connsiteX1" fmla="*/ 101131 w 1571625"/>
                  <a:gd name="connsiteY1" fmla="*/ 101131 h 690563"/>
                  <a:gd name="connsiteX2" fmla="*/ 345282 w 1571625"/>
                  <a:gd name="connsiteY2" fmla="*/ 1 h 690563"/>
                  <a:gd name="connsiteX3" fmla="*/ 1226344 w 1571625"/>
                  <a:gd name="connsiteY3" fmla="*/ 0 h 690563"/>
                  <a:gd name="connsiteX4" fmla="*/ 1470495 w 1571625"/>
                  <a:gd name="connsiteY4" fmla="*/ 101131 h 690563"/>
                  <a:gd name="connsiteX5" fmla="*/ 1571625 w 1571625"/>
                  <a:gd name="connsiteY5" fmla="*/ 345282 h 690563"/>
                  <a:gd name="connsiteX6" fmla="*/ 1571625 w 1571625"/>
                  <a:gd name="connsiteY6" fmla="*/ 345282 h 690563"/>
                  <a:gd name="connsiteX7" fmla="*/ 1470494 w 1571625"/>
                  <a:gd name="connsiteY7" fmla="*/ 589433 h 690563"/>
                  <a:gd name="connsiteX8" fmla="*/ 1226343 w 1571625"/>
                  <a:gd name="connsiteY8" fmla="*/ 690564 h 690563"/>
                  <a:gd name="connsiteX9" fmla="*/ 345282 w 1571625"/>
                  <a:gd name="connsiteY9" fmla="*/ 690563 h 690563"/>
                  <a:gd name="connsiteX10" fmla="*/ 101131 w 1571625"/>
                  <a:gd name="connsiteY10" fmla="*/ 589432 h 690563"/>
                  <a:gd name="connsiteX11" fmla="*/ 0 w 1571625"/>
                  <a:gd name="connsiteY11" fmla="*/ 345281 h 690563"/>
                  <a:gd name="connsiteX12" fmla="*/ 0 w 1571625"/>
                  <a:gd name="connsiteY12" fmla="*/ 345282 h 690563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345282 w 1571626"/>
                  <a:gd name="connsiteY10" fmla="*/ 764380 h 764381"/>
                  <a:gd name="connsiteX11" fmla="*/ 101131 w 1571626"/>
                  <a:gd name="connsiteY11" fmla="*/ 663249 h 764381"/>
                  <a:gd name="connsiteX12" fmla="*/ 0 w 1571626"/>
                  <a:gd name="connsiteY12" fmla="*/ 419098 h 764381"/>
                  <a:gd name="connsiteX13" fmla="*/ 0 w 1571626"/>
                  <a:gd name="connsiteY13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19099 h 764381"/>
                  <a:gd name="connsiteX1" fmla="*/ 101131 w 1571626"/>
                  <a:gd name="connsiteY1" fmla="*/ 174948 h 764381"/>
                  <a:gd name="connsiteX2" fmla="*/ 345282 w 1571626"/>
                  <a:gd name="connsiteY2" fmla="*/ 73818 h 764381"/>
                  <a:gd name="connsiteX3" fmla="*/ 757238 w 1571626"/>
                  <a:gd name="connsiteY3" fmla="*/ 0 h 764381"/>
                  <a:gd name="connsiteX4" fmla="*/ 1226344 w 1571626"/>
                  <a:gd name="connsiteY4" fmla="*/ 73817 h 764381"/>
                  <a:gd name="connsiteX5" fmla="*/ 1470495 w 1571626"/>
                  <a:gd name="connsiteY5" fmla="*/ 174948 h 764381"/>
                  <a:gd name="connsiteX6" fmla="*/ 1571625 w 1571626"/>
                  <a:gd name="connsiteY6" fmla="*/ 419099 h 764381"/>
                  <a:gd name="connsiteX7" fmla="*/ 1571625 w 1571626"/>
                  <a:gd name="connsiteY7" fmla="*/ 419099 h 764381"/>
                  <a:gd name="connsiteX8" fmla="*/ 1470494 w 1571626"/>
                  <a:gd name="connsiteY8" fmla="*/ 663250 h 764381"/>
                  <a:gd name="connsiteX9" fmla="*/ 1226343 w 1571626"/>
                  <a:gd name="connsiteY9" fmla="*/ 764381 h 764381"/>
                  <a:gd name="connsiteX10" fmla="*/ 778668 w 1571626"/>
                  <a:gd name="connsiteY10" fmla="*/ 685798 h 764381"/>
                  <a:gd name="connsiteX11" fmla="*/ 345282 w 1571626"/>
                  <a:gd name="connsiteY11" fmla="*/ 764380 h 764381"/>
                  <a:gd name="connsiteX12" fmla="*/ 101131 w 1571626"/>
                  <a:gd name="connsiteY12" fmla="*/ 663249 h 764381"/>
                  <a:gd name="connsiteX13" fmla="*/ 0 w 1571626"/>
                  <a:gd name="connsiteY13" fmla="*/ 419098 h 764381"/>
                  <a:gd name="connsiteX14" fmla="*/ 0 w 1571626"/>
                  <a:gd name="connsiteY14" fmla="*/ 419099 h 764381"/>
                  <a:gd name="connsiteX0" fmla="*/ 0 w 1571626"/>
                  <a:gd name="connsiteY0" fmla="*/ 420688 h 765970"/>
                  <a:gd name="connsiteX1" fmla="*/ 101131 w 1571626"/>
                  <a:gd name="connsiteY1" fmla="*/ 176537 h 765970"/>
                  <a:gd name="connsiteX2" fmla="*/ 345282 w 1571626"/>
                  <a:gd name="connsiteY2" fmla="*/ 75407 h 765970"/>
                  <a:gd name="connsiteX3" fmla="*/ 757238 w 1571626"/>
                  <a:gd name="connsiteY3" fmla="*/ 1589 h 765970"/>
                  <a:gd name="connsiteX4" fmla="*/ 1226344 w 1571626"/>
                  <a:gd name="connsiteY4" fmla="*/ 75406 h 765970"/>
                  <a:gd name="connsiteX5" fmla="*/ 1470495 w 1571626"/>
                  <a:gd name="connsiteY5" fmla="*/ 176537 h 765970"/>
                  <a:gd name="connsiteX6" fmla="*/ 1571625 w 1571626"/>
                  <a:gd name="connsiteY6" fmla="*/ 420688 h 765970"/>
                  <a:gd name="connsiteX7" fmla="*/ 1571625 w 1571626"/>
                  <a:gd name="connsiteY7" fmla="*/ 420688 h 765970"/>
                  <a:gd name="connsiteX8" fmla="*/ 1470494 w 1571626"/>
                  <a:gd name="connsiteY8" fmla="*/ 664839 h 765970"/>
                  <a:gd name="connsiteX9" fmla="*/ 1226343 w 1571626"/>
                  <a:gd name="connsiteY9" fmla="*/ 765970 h 765970"/>
                  <a:gd name="connsiteX10" fmla="*/ 778668 w 1571626"/>
                  <a:gd name="connsiteY10" fmla="*/ 687387 h 765970"/>
                  <a:gd name="connsiteX11" fmla="*/ 345282 w 1571626"/>
                  <a:gd name="connsiteY11" fmla="*/ 765969 h 765970"/>
                  <a:gd name="connsiteX12" fmla="*/ 101131 w 1571626"/>
                  <a:gd name="connsiteY12" fmla="*/ 664838 h 765970"/>
                  <a:gd name="connsiteX13" fmla="*/ 0 w 1571626"/>
                  <a:gd name="connsiteY13" fmla="*/ 420687 h 765970"/>
                  <a:gd name="connsiteX14" fmla="*/ 0 w 1571626"/>
                  <a:gd name="connsiteY14" fmla="*/ 420688 h 765970"/>
                  <a:gd name="connsiteX0" fmla="*/ 0 w 1571626"/>
                  <a:gd name="connsiteY0" fmla="*/ 420688 h 765970"/>
                  <a:gd name="connsiteX1" fmla="*/ 345282 w 1571626"/>
                  <a:gd name="connsiteY1" fmla="*/ 75407 h 765970"/>
                  <a:gd name="connsiteX2" fmla="*/ 757238 w 1571626"/>
                  <a:gd name="connsiteY2" fmla="*/ 1589 h 765970"/>
                  <a:gd name="connsiteX3" fmla="*/ 1226344 w 1571626"/>
                  <a:gd name="connsiteY3" fmla="*/ 75406 h 765970"/>
                  <a:gd name="connsiteX4" fmla="*/ 1470495 w 1571626"/>
                  <a:gd name="connsiteY4" fmla="*/ 176537 h 765970"/>
                  <a:gd name="connsiteX5" fmla="*/ 1571625 w 1571626"/>
                  <a:gd name="connsiteY5" fmla="*/ 420688 h 765970"/>
                  <a:gd name="connsiteX6" fmla="*/ 1571625 w 1571626"/>
                  <a:gd name="connsiteY6" fmla="*/ 420688 h 765970"/>
                  <a:gd name="connsiteX7" fmla="*/ 1470494 w 1571626"/>
                  <a:gd name="connsiteY7" fmla="*/ 664839 h 765970"/>
                  <a:gd name="connsiteX8" fmla="*/ 1226343 w 1571626"/>
                  <a:gd name="connsiteY8" fmla="*/ 765970 h 765970"/>
                  <a:gd name="connsiteX9" fmla="*/ 778668 w 1571626"/>
                  <a:gd name="connsiteY9" fmla="*/ 687387 h 765970"/>
                  <a:gd name="connsiteX10" fmla="*/ 345282 w 1571626"/>
                  <a:gd name="connsiteY10" fmla="*/ 765969 h 765970"/>
                  <a:gd name="connsiteX11" fmla="*/ 101131 w 1571626"/>
                  <a:gd name="connsiteY11" fmla="*/ 664838 h 765970"/>
                  <a:gd name="connsiteX12" fmla="*/ 0 w 1571626"/>
                  <a:gd name="connsiteY12" fmla="*/ 420687 h 765970"/>
                  <a:gd name="connsiteX13" fmla="*/ 0 w 1571626"/>
                  <a:gd name="connsiteY13" fmla="*/ 420688 h 765970"/>
                  <a:gd name="connsiteX0" fmla="*/ 0 w 1571626"/>
                  <a:gd name="connsiteY0" fmla="*/ 420688 h 765970"/>
                  <a:gd name="connsiteX1" fmla="*/ 757238 w 1571626"/>
                  <a:gd name="connsiteY1" fmla="*/ 1589 h 765970"/>
                  <a:gd name="connsiteX2" fmla="*/ 1226344 w 1571626"/>
                  <a:gd name="connsiteY2" fmla="*/ 75406 h 765970"/>
                  <a:gd name="connsiteX3" fmla="*/ 1470495 w 1571626"/>
                  <a:gd name="connsiteY3" fmla="*/ 176537 h 765970"/>
                  <a:gd name="connsiteX4" fmla="*/ 1571625 w 1571626"/>
                  <a:gd name="connsiteY4" fmla="*/ 420688 h 765970"/>
                  <a:gd name="connsiteX5" fmla="*/ 1571625 w 1571626"/>
                  <a:gd name="connsiteY5" fmla="*/ 420688 h 765970"/>
                  <a:gd name="connsiteX6" fmla="*/ 1470494 w 1571626"/>
                  <a:gd name="connsiteY6" fmla="*/ 664839 h 765970"/>
                  <a:gd name="connsiteX7" fmla="*/ 1226343 w 1571626"/>
                  <a:gd name="connsiteY7" fmla="*/ 765970 h 765970"/>
                  <a:gd name="connsiteX8" fmla="*/ 778668 w 1571626"/>
                  <a:gd name="connsiteY8" fmla="*/ 687387 h 765970"/>
                  <a:gd name="connsiteX9" fmla="*/ 345282 w 1571626"/>
                  <a:gd name="connsiteY9" fmla="*/ 765969 h 765970"/>
                  <a:gd name="connsiteX10" fmla="*/ 101131 w 1571626"/>
                  <a:gd name="connsiteY10" fmla="*/ 664838 h 765970"/>
                  <a:gd name="connsiteX11" fmla="*/ 0 w 1571626"/>
                  <a:gd name="connsiteY11" fmla="*/ 420687 h 765970"/>
                  <a:gd name="connsiteX12" fmla="*/ 0 w 1571626"/>
                  <a:gd name="connsiteY12" fmla="*/ 420688 h 765970"/>
                  <a:gd name="connsiteX0" fmla="*/ 0 w 1571626"/>
                  <a:gd name="connsiteY0" fmla="*/ 459791 h 805073"/>
                  <a:gd name="connsiteX1" fmla="*/ 757238 w 1571626"/>
                  <a:gd name="connsiteY1" fmla="*/ 40692 h 805073"/>
                  <a:gd name="connsiteX2" fmla="*/ 1470495 w 1571626"/>
                  <a:gd name="connsiteY2" fmla="*/ 215640 h 805073"/>
                  <a:gd name="connsiteX3" fmla="*/ 1571625 w 1571626"/>
                  <a:gd name="connsiteY3" fmla="*/ 459791 h 805073"/>
                  <a:gd name="connsiteX4" fmla="*/ 1571625 w 1571626"/>
                  <a:gd name="connsiteY4" fmla="*/ 459791 h 805073"/>
                  <a:gd name="connsiteX5" fmla="*/ 1470494 w 1571626"/>
                  <a:gd name="connsiteY5" fmla="*/ 703942 h 805073"/>
                  <a:gd name="connsiteX6" fmla="*/ 1226343 w 1571626"/>
                  <a:gd name="connsiteY6" fmla="*/ 805073 h 805073"/>
                  <a:gd name="connsiteX7" fmla="*/ 778668 w 1571626"/>
                  <a:gd name="connsiteY7" fmla="*/ 726490 h 805073"/>
                  <a:gd name="connsiteX8" fmla="*/ 345282 w 1571626"/>
                  <a:gd name="connsiteY8" fmla="*/ 805072 h 805073"/>
                  <a:gd name="connsiteX9" fmla="*/ 101131 w 1571626"/>
                  <a:gd name="connsiteY9" fmla="*/ 703941 h 805073"/>
                  <a:gd name="connsiteX10" fmla="*/ 0 w 1571626"/>
                  <a:gd name="connsiteY10" fmla="*/ 459790 h 805073"/>
                  <a:gd name="connsiteX11" fmla="*/ 0 w 1571626"/>
                  <a:gd name="connsiteY11" fmla="*/ 459791 h 805073"/>
                  <a:gd name="connsiteX0" fmla="*/ 0 w 1571625"/>
                  <a:gd name="connsiteY0" fmla="*/ 419099 h 764381"/>
                  <a:gd name="connsiteX1" fmla="*/ 757238 w 1571625"/>
                  <a:gd name="connsiteY1" fmla="*/ 0 h 764381"/>
                  <a:gd name="connsiteX2" fmla="*/ 1571625 w 1571625"/>
                  <a:gd name="connsiteY2" fmla="*/ 419099 h 764381"/>
                  <a:gd name="connsiteX3" fmla="*/ 1571625 w 1571625"/>
                  <a:gd name="connsiteY3" fmla="*/ 419099 h 764381"/>
                  <a:gd name="connsiteX4" fmla="*/ 1470494 w 1571625"/>
                  <a:gd name="connsiteY4" fmla="*/ 663250 h 764381"/>
                  <a:gd name="connsiteX5" fmla="*/ 1226343 w 1571625"/>
                  <a:gd name="connsiteY5" fmla="*/ 764381 h 764381"/>
                  <a:gd name="connsiteX6" fmla="*/ 778668 w 1571625"/>
                  <a:gd name="connsiteY6" fmla="*/ 685798 h 764381"/>
                  <a:gd name="connsiteX7" fmla="*/ 345282 w 1571625"/>
                  <a:gd name="connsiteY7" fmla="*/ 764380 h 764381"/>
                  <a:gd name="connsiteX8" fmla="*/ 101131 w 1571625"/>
                  <a:gd name="connsiteY8" fmla="*/ 663249 h 764381"/>
                  <a:gd name="connsiteX9" fmla="*/ 0 w 1571625"/>
                  <a:gd name="connsiteY9" fmla="*/ 419098 h 764381"/>
                  <a:gd name="connsiteX10" fmla="*/ 0 w 1571625"/>
                  <a:gd name="connsiteY10" fmla="*/ 419099 h 764381"/>
                  <a:gd name="connsiteX0" fmla="*/ 0 w 1602653"/>
                  <a:gd name="connsiteY0" fmla="*/ 419099 h 764380"/>
                  <a:gd name="connsiteX1" fmla="*/ 757238 w 1602653"/>
                  <a:gd name="connsiteY1" fmla="*/ 0 h 764380"/>
                  <a:gd name="connsiteX2" fmla="*/ 1571625 w 1602653"/>
                  <a:gd name="connsiteY2" fmla="*/ 419099 h 764380"/>
                  <a:gd name="connsiteX3" fmla="*/ 1571625 w 1602653"/>
                  <a:gd name="connsiteY3" fmla="*/ 419099 h 764380"/>
                  <a:gd name="connsiteX4" fmla="*/ 1470494 w 1602653"/>
                  <a:gd name="connsiteY4" fmla="*/ 663250 h 764380"/>
                  <a:gd name="connsiteX5" fmla="*/ 778668 w 1602653"/>
                  <a:gd name="connsiteY5" fmla="*/ 685798 h 764380"/>
                  <a:gd name="connsiteX6" fmla="*/ 345282 w 1602653"/>
                  <a:gd name="connsiteY6" fmla="*/ 764380 h 764380"/>
                  <a:gd name="connsiteX7" fmla="*/ 101131 w 1602653"/>
                  <a:gd name="connsiteY7" fmla="*/ 663249 h 764380"/>
                  <a:gd name="connsiteX8" fmla="*/ 0 w 1602653"/>
                  <a:gd name="connsiteY8" fmla="*/ 419098 h 764380"/>
                  <a:gd name="connsiteX9" fmla="*/ 0 w 1602653"/>
                  <a:gd name="connsiteY9" fmla="*/ 419099 h 764380"/>
                  <a:gd name="connsiteX0" fmla="*/ 0 w 1571625"/>
                  <a:gd name="connsiteY0" fmla="*/ 419099 h 764380"/>
                  <a:gd name="connsiteX1" fmla="*/ 757238 w 1571625"/>
                  <a:gd name="connsiteY1" fmla="*/ 0 h 764380"/>
                  <a:gd name="connsiteX2" fmla="*/ 1571625 w 1571625"/>
                  <a:gd name="connsiteY2" fmla="*/ 419099 h 764380"/>
                  <a:gd name="connsiteX3" fmla="*/ 1571625 w 1571625"/>
                  <a:gd name="connsiteY3" fmla="*/ 419099 h 764380"/>
                  <a:gd name="connsiteX4" fmla="*/ 778668 w 1571625"/>
                  <a:gd name="connsiteY4" fmla="*/ 685798 h 764380"/>
                  <a:gd name="connsiteX5" fmla="*/ 345282 w 1571625"/>
                  <a:gd name="connsiteY5" fmla="*/ 764380 h 764380"/>
                  <a:gd name="connsiteX6" fmla="*/ 101131 w 1571625"/>
                  <a:gd name="connsiteY6" fmla="*/ 663249 h 764380"/>
                  <a:gd name="connsiteX7" fmla="*/ 0 w 1571625"/>
                  <a:gd name="connsiteY7" fmla="*/ 419098 h 764380"/>
                  <a:gd name="connsiteX8" fmla="*/ 0 w 1571625"/>
                  <a:gd name="connsiteY8" fmla="*/ 419099 h 764380"/>
                  <a:gd name="connsiteX0" fmla="*/ 0 w 1571625"/>
                  <a:gd name="connsiteY0" fmla="*/ 419099 h 726490"/>
                  <a:gd name="connsiteX1" fmla="*/ 757238 w 1571625"/>
                  <a:gd name="connsiteY1" fmla="*/ 0 h 726490"/>
                  <a:gd name="connsiteX2" fmla="*/ 1571625 w 1571625"/>
                  <a:gd name="connsiteY2" fmla="*/ 419099 h 726490"/>
                  <a:gd name="connsiteX3" fmla="*/ 1571625 w 1571625"/>
                  <a:gd name="connsiteY3" fmla="*/ 419099 h 726490"/>
                  <a:gd name="connsiteX4" fmla="*/ 778668 w 1571625"/>
                  <a:gd name="connsiteY4" fmla="*/ 685798 h 726490"/>
                  <a:gd name="connsiteX5" fmla="*/ 101131 w 1571625"/>
                  <a:gd name="connsiteY5" fmla="*/ 663249 h 726490"/>
                  <a:gd name="connsiteX6" fmla="*/ 0 w 1571625"/>
                  <a:gd name="connsiteY6" fmla="*/ 419098 h 726490"/>
                  <a:gd name="connsiteX7" fmla="*/ 0 w 1571625"/>
                  <a:gd name="connsiteY7" fmla="*/ 419099 h 726490"/>
                  <a:gd name="connsiteX0" fmla="*/ 0 w 1571625"/>
                  <a:gd name="connsiteY0" fmla="*/ 419099 h 685798"/>
                  <a:gd name="connsiteX1" fmla="*/ 757238 w 1571625"/>
                  <a:gd name="connsiteY1" fmla="*/ 0 h 685798"/>
                  <a:gd name="connsiteX2" fmla="*/ 1571625 w 1571625"/>
                  <a:gd name="connsiteY2" fmla="*/ 419099 h 685798"/>
                  <a:gd name="connsiteX3" fmla="*/ 1571625 w 1571625"/>
                  <a:gd name="connsiteY3" fmla="*/ 419099 h 685798"/>
                  <a:gd name="connsiteX4" fmla="*/ 778668 w 1571625"/>
                  <a:gd name="connsiteY4" fmla="*/ 685798 h 685798"/>
                  <a:gd name="connsiteX5" fmla="*/ 0 w 1571625"/>
                  <a:gd name="connsiteY5" fmla="*/ 419098 h 685798"/>
                  <a:gd name="connsiteX6" fmla="*/ 0 w 1571625"/>
                  <a:gd name="connsiteY6" fmla="*/ 419099 h 685798"/>
                  <a:gd name="connsiteX0" fmla="*/ 73819 w 1645444"/>
                  <a:gd name="connsiteY0" fmla="*/ 419099 h 685798"/>
                  <a:gd name="connsiteX1" fmla="*/ 831057 w 1645444"/>
                  <a:gd name="connsiteY1" fmla="*/ 0 h 685798"/>
                  <a:gd name="connsiteX2" fmla="*/ 1645444 w 1645444"/>
                  <a:gd name="connsiteY2" fmla="*/ 419099 h 685798"/>
                  <a:gd name="connsiteX3" fmla="*/ 1645444 w 1645444"/>
                  <a:gd name="connsiteY3" fmla="*/ 419099 h 685798"/>
                  <a:gd name="connsiteX4" fmla="*/ 852487 w 1645444"/>
                  <a:gd name="connsiteY4" fmla="*/ 685798 h 685798"/>
                  <a:gd name="connsiteX5" fmla="*/ 73819 w 1645444"/>
                  <a:gd name="connsiteY5" fmla="*/ 419098 h 685798"/>
                  <a:gd name="connsiteX6" fmla="*/ 73819 w 1645444"/>
                  <a:gd name="connsiteY6" fmla="*/ 419099 h 685798"/>
                  <a:gd name="connsiteX0" fmla="*/ 3572 w 1575197"/>
                  <a:gd name="connsiteY0" fmla="*/ 419098 h 685798"/>
                  <a:gd name="connsiteX1" fmla="*/ 760810 w 1575197"/>
                  <a:gd name="connsiteY1" fmla="*/ 0 h 685798"/>
                  <a:gd name="connsiteX2" fmla="*/ 1575197 w 1575197"/>
                  <a:gd name="connsiteY2" fmla="*/ 419099 h 685798"/>
                  <a:gd name="connsiteX3" fmla="*/ 1575197 w 1575197"/>
                  <a:gd name="connsiteY3" fmla="*/ 419099 h 685798"/>
                  <a:gd name="connsiteX4" fmla="*/ 782240 w 1575197"/>
                  <a:gd name="connsiteY4" fmla="*/ 685798 h 685798"/>
                  <a:gd name="connsiteX5" fmla="*/ 3572 w 1575197"/>
                  <a:gd name="connsiteY5" fmla="*/ 419098 h 685798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672828"/>
                  <a:gd name="connsiteY0" fmla="*/ 419098 h 725486"/>
                  <a:gd name="connsiteX1" fmla="*/ 858441 w 1672828"/>
                  <a:gd name="connsiteY1" fmla="*/ 0 h 725486"/>
                  <a:gd name="connsiteX2" fmla="*/ 1672828 w 1672828"/>
                  <a:gd name="connsiteY2" fmla="*/ 419099 h 725486"/>
                  <a:gd name="connsiteX3" fmla="*/ 1672828 w 1672828"/>
                  <a:gd name="connsiteY3" fmla="*/ 419099 h 725486"/>
                  <a:gd name="connsiteX4" fmla="*/ 879871 w 1672828"/>
                  <a:gd name="connsiteY4" fmla="*/ 685798 h 725486"/>
                  <a:gd name="connsiteX5" fmla="*/ 101203 w 1672828"/>
                  <a:gd name="connsiteY5" fmla="*/ 419098 h 725486"/>
                  <a:gd name="connsiteX0" fmla="*/ 101203 w 1715691"/>
                  <a:gd name="connsiteY0" fmla="*/ 419098 h 725486"/>
                  <a:gd name="connsiteX1" fmla="*/ 858441 w 1715691"/>
                  <a:gd name="connsiteY1" fmla="*/ 0 h 725486"/>
                  <a:gd name="connsiteX2" fmla="*/ 1672828 w 1715691"/>
                  <a:gd name="connsiteY2" fmla="*/ 419099 h 725486"/>
                  <a:gd name="connsiteX3" fmla="*/ 1672828 w 1715691"/>
                  <a:gd name="connsiteY3" fmla="*/ 419099 h 725486"/>
                  <a:gd name="connsiteX4" fmla="*/ 879871 w 1715691"/>
                  <a:gd name="connsiteY4" fmla="*/ 685798 h 725486"/>
                  <a:gd name="connsiteX5" fmla="*/ 101203 w 1715691"/>
                  <a:gd name="connsiteY5" fmla="*/ 419098 h 725486"/>
                  <a:gd name="connsiteX0" fmla="*/ 101203 w 1676400"/>
                  <a:gd name="connsiteY0" fmla="*/ 419098 h 725486"/>
                  <a:gd name="connsiteX1" fmla="*/ 858441 w 1676400"/>
                  <a:gd name="connsiteY1" fmla="*/ 0 h 725486"/>
                  <a:gd name="connsiteX2" fmla="*/ 1672828 w 1676400"/>
                  <a:gd name="connsiteY2" fmla="*/ 419099 h 725486"/>
                  <a:gd name="connsiteX3" fmla="*/ 879871 w 1676400"/>
                  <a:gd name="connsiteY3" fmla="*/ 685798 h 725486"/>
                  <a:gd name="connsiteX4" fmla="*/ 101203 w 1676400"/>
                  <a:gd name="connsiteY4" fmla="*/ 419098 h 725486"/>
                  <a:gd name="connsiteX0" fmla="*/ 101203 w 1749028"/>
                  <a:gd name="connsiteY0" fmla="*/ 419098 h 753605"/>
                  <a:gd name="connsiteX1" fmla="*/ 858441 w 1749028"/>
                  <a:gd name="connsiteY1" fmla="*/ 0 h 753605"/>
                  <a:gd name="connsiteX2" fmla="*/ 1672828 w 1749028"/>
                  <a:gd name="connsiteY2" fmla="*/ 419099 h 753605"/>
                  <a:gd name="connsiteX3" fmla="*/ 879871 w 1749028"/>
                  <a:gd name="connsiteY3" fmla="*/ 685798 h 753605"/>
                  <a:gd name="connsiteX4" fmla="*/ 101203 w 1749028"/>
                  <a:gd name="connsiteY4" fmla="*/ 419098 h 753605"/>
                  <a:gd name="connsiteX0" fmla="*/ 101203 w 1749028"/>
                  <a:gd name="connsiteY0" fmla="*/ 510776 h 817164"/>
                  <a:gd name="connsiteX1" fmla="*/ 858441 w 1749028"/>
                  <a:gd name="connsiteY1" fmla="*/ 13097 h 817164"/>
                  <a:gd name="connsiteX2" fmla="*/ 1672828 w 1749028"/>
                  <a:gd name="connsiteY2" fmla="*/ 432196 h 817164"/>
                  <a:gd name="connsiteX3" fmla="*/ 879871 w 1749028"/>
                  <a:gd name="connsiteY3" fmla="*/ 698895 h 817164"/>
                  <a:gd name="connsiteX4" fmla="*/ 101203 w 1749028"/>
                  <a:gd name="connsiteY4" fmla="*/ 510776 h 817164"/>
                  <a:gd name="connsiteX0" fmla="*/ 101203 w 1749028"/>
                  <a:gd name="connsiteY0" fmla="*/ 500060 h 820280"/>
                  <a:gd name="connsiteX1" fmla="*/ 858441 w 1749028"/>
                  <a:gd name="connsiteY1" fmla="*/ 2381 h 820280"/>
                  <a:gd name="connsiteX2" fmla="*/ 1672828 w 1749028"/>
                  <a:gd name="connsiteY2" fmla="*/ 485774 h 820280"/>
                  <a:gd name="connsiteX3" fmla="*/ 879871 w 1749028"/>
                  <a:gd name="connsiteY3" fmla="*/ 688179 h 820280"/>
                  <a:gd name="connsiteX4" fmla="*/ 101203 w 1749028"/>
                  <a:gd name="connsiteY4" fmla="*/ 500060 h 820280"/>
                  <a:gd name="connsiteX0" fmla="*/ 121444 w 1769269"/>
                  <a:gd name="connsiteY0" fmla="*/ 500060 h 882648"/>
                  <a:gd name="connsiteX1" fmla="*/ 878682 w 1769269"/>
                  <a:gd name="connsiteY1" fmla="*/ 2381 h 882648"/>
                  <a:gd name="connsiteX2" fmla="*/ 1693069 w 1769269"/>
                  <a:gd name="connsiteY2" fmla="*/ 485774 h 882648"/>
                  <a:gd name="connsiteX3" fmla="*/ 900112 w 1769269"/>
                  <a:gd name="connsiteY3" fmla="*/ 688179 h 882648"/>
                  <a:gd name="connsiteX4" fmla="*/ 121444 w 1769269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21444 w 1816895"/>
                  <a:gd name="connsiteY0" fmla="*/ 500060 h 882648"/>
                  <a:gd name="connsiteX1" fmla="*/ 878682 w 1816895"/>
                  <a:gd name="connsiteY1" fmla="*/ 2381 h 882648"/>
                  <a:gd name="connsiteX2" fmla="*/ 1693069 w 1816895"/>
                  <a:gd name="connsiteY2" fmla="*/ 485774 h 882648"/>
                  <a:gd name="connsiteX3" fmla="*/ 900112 w 1816895"/>
                  <a:gd name="connsiteY3" fmla="*/ 688179 h 882648"/>
                  <a:gd name="connsiteX4" fmla="*/ 121444 w 1816895"/>
                  <a:gd name="connsiteY4" fmla="*/ 500060 h 882648"/>
                  <a:gd name="connsiteX0" fmla="*/ 111919 w 1807370"/>
                  <a:gd name="connsiteY0" fmla="*/ 500060 h 877430"/>
                  <a:gd name="connsiteX1" fmla="*/ 869157 w 1807370"/>
                  <a:gd name="connsiteY1" fmla="*/ 2381 h 877430"/>
                  <a:gd name="connsiteX2" fmla="*/ 1683544 w 1807370"/>
                  <a:gd name="connsiteY2" fmla="*/ 485774 h 877430"/>
                  <a:gd name="connsiteX3" fmla="*/ 890587 w 1807370"/>
                  <a:gd name="connsiteY3" fmla="*/ 688179 h 877430"/>
                  <a:gd name="connsiteX4" fmla="*/ 111919 w 1807370"/>
                  <a:gd name="connsiteY4" fmla="*/ 500060 h 877430"/>
                  <a:gd name="connsiteX0" fmla="*/ 126207 w 1821658"/>
                  <a:gd name="connsiteY0" fmla="*/ 500060 h 877430"/>
                  <a:gd name="connsiteX1" fmla="*/ 883445 w 1821658"/>
                  <a:gd name="connsiteY1" fmla="*/ 2381 h 877430"/>
                  <a:gd name="connsiteX2" fmla="*/ 1697832 w 1821658"/>
                  <a:gd name="connsiteY2" fmla="*/ 485774 h 877430"/>
                  <a:gd name="connsiteX3" fmla="*/ 904875 w 1821658"/>
                  <a:gd name="connsiteY3" fmla="*/ 688179 h 877430"/>
                  <a:gd name="connsiteX4" fmla="*/ 126207 w 1821658"/>
                  <a:gd name="connsiteY4" fmla="*/ 500060 h 877430"/>
                  <a:gd name="connsiteX0" fmla="*/ 116682 w 1812133"/>
                  <a:gd name="connsiteY0" fmla="*/ 500060 h 877430"/>
                  <a:gd name="connsiteX1" fmla="*/ 873920 w 1812133"/>
                  <a:gd name="connsiteY1" fmla="*/ 2381 h 877430"/>
                  <a:gd name="connsiteX2" fmla="*/ 1688307 w 1812133"/>
                  <a:gd name="connsiteY2" fmla="*/ 485774 h 877430"/>
                  <a:gd name="connsiteX3" fmla="*/ 895350 w 1812133"/>
                  <a:gd name="connsiteY3" fmla="*/ 688179 h 877430"/>
                  <a:gd name="connsiteX4" fmla="*/ 116682 w 1812133"/>
                  <a:gd name="connsiteY4" fmla="*/ 500060 h 877430"/>
                  <a:gd name="connsiteX0" fmla="*/ 116682 w 1774032"/>
                  <a:gd name="connsiteY0" fmla="*/ 500060 h 822782"/>
                  <a:gd name="connsiteX1" fmla="*/ 873920 w 1774032"/>
                  <a:gd name="connsiteY1" fmla="*/ 2381 h 822782"/>
                  <a:gd name="connsiteX2" fmla="*/ 1688307 w 1774032"/>
                  <a:gd name="connsiteY2" fmla="*/ 485774 h 822782"/>
                  <a:gd name="connsiteX3" fmla="*/ 895350 w 1774032"/>
                  <a:gd name="connsiteY3" fmla="*/ 688179 h 822782"/>
                  <a:gd name="connsiteX4" fmla="*/ 116682 w 1774032"/>
                  <a:gd name="connsiteY4" fmla="*/ 500060 h 822782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27545"/>
                  <a:gd name="connsiteX1" fmla="*/ 873920 w 1774032"/>
                  <a:gd name="connsiteY1" fmla="*/ 7144 h 827545"/>
                  <a:gd name="connsiteX2" fmla="*/ 1688307 w 1774032"/>
                  <a:gd name="connsiteY2" fmla="*/ 490537 h 827545"/>
                  <a:gd name="connsiteX3" fmla="*/ 895350 w 1774032"/>
                  <a:gd name="connsiteY3" fmla="*/ 692942 h 827545"/>
                  <a:gd name="connsiteX4" fmla="*/ 116682 w 1774032"/>
                  <a:gd name="connsiteY4" fmla="*/ 504823 h 827545"/>
                  <a:gd name="connsiteX0" fmla="*/ 116682 w 1774032"/>
                  <a:gd name="connsiteY0" fmla="*/ 504823 h 803698"/>
                  <a:gd name="connsiteX1" fmla="*/ 873920 w 1774032"/>
                  <a:gd name="connsiteY1" fmla="*/ 7144 h 803698"/>
                  <a:gd name="connsiteX2" fmla="*/ 1688307 w 1774032"/>
                  <a:gd name="connsiteY2" fmla="*/ 490537 h 803698"/>
                  <a:gd name="connsiteX3" fmla="*/ 895350 w 1774032"/>
                  <a:gd name="connsiteY3" fmla="*/ 692942 h 803698"/>
                  <a:gd name="connsiteX4" fmla="*/ 116682 w 1774032"/>
                  <a:gd name="connsiteY4" fmla="*/ 504823 h 803698"/>
                  <a:gd name="connsiteX0" fmla="*/ 116682 w 1754982"/>
                  <a:gd name="connsiteY0" fmla="*/ 504823 h 790576"/>
                  <a:gd name="connsiteX1" fmla="*/ 873920 w 1754982"/>
                  <a:gd name="connsiteY1" fmla="*/ 7144 h 790576"/>
                  <a:gd name="connsiteX2" fmla="*/ 1688307 w 1754982"/>
                  <a:gd name="connsiteY2" fmla="*/ 490537 h 790576"/>
                  <a:gd name="connsiteX3" fmla="*/ 895350 w 1754982"/>
                  <a:gd name="connsiteY3" fmla="*/ 692942 h 790576"/>
                  <a:gd name="connsiteX4" fmla="*/ 116682 w 1754982"/>
                  <a:gd name="connsiteY4" fmla="*/ 504823 h 790576"/>
                  <a:gd name="connsiteX0" fmla="*/ 116682 w 1783557"/>
                  <a:gd name="connsiteY0" fmla="*/ 504823 h 804386"/>
                  <a:gd name="connsiteX1" fmla="*/ 873920 w 1783557"/>
                  <a:gd name="connsiteY1" fmla="*/ 7144 h 804386"/>
                  <a:gd name="connsiteX2" fmla="*/ 1688307 w 1783557"/>
                  <a:gd name="connsiteY2" fmla="*/ 490537 h 804386"/>
                  <a:gd name="connsiteX3" fmla="*/ 895350 w 1783557"/>
                  <a:gd name="connsiteY3" fmla="*/ 692942 h 804386"/>
                  <a:gd name="connsiteX4" fmla="*/ 116682 w 1783557"/>
                  <a:gd name="connsiteY4" fmla="*/ 504823 h 804386"/>
                  <a:gd name="connsiteX0" fmla="*/ 3572 w 1578769"/>
                  <a:gd name="connsiteY0" fmla="*/ 504823 h 619123"/>
                  <a:gd name="connsiteX1" fmla="*/ 760810 w 1578769"/>
                  <a:gd name="connsiteY1" fmla="*/ 7144 h 619123"/>
                  <a:gd name="connsiteX2" fmla="*/ 1575197 w 1578769"/>
                  <a:gd name="connsiteY2" fmla="*/ 490537 h 619123"/>
                  <a:gd name="connsiteX3" fmla="*/ 782240 w 1578769"/>
                  <a:gd name="connsiteY3" fmla="*/ 616742 h 619123"/>
                  <a:gd name="connsiteX4" fmla="*/ 3572 w 1578769"/>
                  <a:gd name="connsiteY4" fmla="*/ 504823 h 619123"/>
                  <a:gd name="connsiteX0" fmla="*/ 126207 w 1701404"/>
                  <a:gd name="connsiteY0" fmla="*/ 504823 h 744540"/>
                  <a:gd name="connsiteX1" fmla="*/ 883445 w 1701404"/>
                  <a:gd name="connsiteY1" fmla="*/ 7144 h 744540"/>
                  <a:gd name="connsiteX2" fmla="*/ 1697832 w 1701404"/>
                  <a:gd name="connsiteY2" fmla="*/ 490537 h 744540"/>
                  <a:gd name="connsiteX3" fmla="*/ 904875 w 1701404"/>
                  <a:gd name="connsiteY3" fmla="*/ 616742 h 744540"/>
                  <a:gd name="connsiteX4" fmla="*/ 126207 w 1701404"/>
                  <a:gd name="connsiteY4" fmla="*/ 504823 h 744540"/>
                  <a:gd name="connsiteX0" fmla="*/ 126207 w 1824038"/>
                  <a:gd name="connsiteY0" fmla="*/ 504823 h 744540"/>
                  <a:gd name="connsiteX1" fmla="*/ 883445 w 1824038"/>
                  <a:gd name="connsiteY1" fmla="*/ 7144 h 744540"/>
                  <a:gd name="connsiteX2" fmla="*/ 1697832 w 1824038"/>
                  <a:gd name="connsiteY2" fmla="*/ 490537 h 744540"/>
                  <a:gd name="connsiteX3" fmla="*/ 904875 w 1824038"/>
                  <a:gd name="connsiteY3" fmla="*/ 616742 h 744540"/>
                  <a:gd name="connsiteX4" fmla="*/ 126207 w 1824038"/>
                  <a:gd name="connsiteY4" fmla="*/ 504823 h 744540"/>
                  <a:gd name="connsiteX0" fmla="*/ 126207 w 1840707"/>
                  <a:gd name="connsiteY0" fmla="*/ 504823 h 744540"/>
                  <a:gd name="connsiteX1" fmla="*/ 883445 w 1840707"/>
                  <a:gd name="connsiteY1" fmla="*/ 7144 h 744540"/>
                  <a:gd name="connsiteX2" fmla="*/ 1697832 w 1840707"/>
                  <a:gd name="connsiteY2" fmla="*/ 490537 h 744540"/>
                  <a:gd name="connsiteX3" fmla="*/ 904875 w 1840707"/>
                  <a:gd name="connsiteY3" fmla="*/ 616742 h 744540"/>
                  <a:gd name="connsiteX4" fmla="*/ 126207 w 1840707"/>
                  <a:gd name="connsiteY4" fmla="*/ 504823 h 744540"/>
                  <a:gd name="connsiteX0" fmla="*/ 110861 w 1825361"/>
                  <a:gd name="connsiteY0" fmla="*/ 504823 h 785227"/>
                  <a:gd name="connsiteX1" fmla="*/ 868099 w 1825361"/>
                  <a:gd name="connsiteY1" fmla="*/ 7144 h 785227"/>
                  <a:gd name="connsiteX2" fmla="*/ 1682486 w 1825361"/>
                  <a:gd name="connsiteY2" fmla="*/ 490537 h 785227"/>
                  <a:gd name="connsiteX3" fmla="*/ 889529 w 1825361"/>
                  <a:gd name="connsiteY3" fmla="*/ 616742 h 785227"/>
                  <a:gd name="connsiteX4" fmla="*/ 110861 w 1825361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4823 h 785227"/>
                  <a:gd name="connsiteX1" fmla="*/ 881063 w 1838325"/>
                  <a:gd name="connsiteY1" fmla="*/ 7144 h 785227"/>
                  <a:gd name="connsiteX2" fmla="*/ 1695450 w 1838325"/>
                  <a:gd name="connsiteY2" fmla="*/ 490537 h 785227"/>
                  <a:gd name="connsiteX3" fmla="*/ 902493 w 1838325"/>
                  <a:gd name="connsiteY3" fmla="*/ 616742 h 785227"/>
                  <a:gd name="connsiteX4" fmla="*/ 123825 w 1838325"/>
                  <a:gd name="connsiteY4" fmla="*/ 504823 h 785227"/>
                  <a:gd name="connsiteX0" fmla="*/ 123825 w 1838325"/>
                  <a:gd name="connsiteY0" fmla="*/ 500062 h 780466"/>
                  <a:gd name="connsiteX1" fmla="*/ 881063 w 1838325"/>
                  <a:gd name="connsiteY1" fmla="*/ 2383 h 780466"/>
                  <a:gd name="connsiteX2" fmla="*/ 1695450 w 1838325"/>
                  <a:gd name="connsiteY2" fmla="*/ 485776 h 780466"/>
                  <a:gd name="connsiteX3" fmla="*/ 902493 w 1838325"/>
                  <a:gd name="connsiteY3" fmla="*/ 611981 h 780466"/>
                  <a:gd name="connsiteX4" fmla="*/ 123825 w 1838325"/>
                  <a:gd name="connsiteY4" fmla="*/ 500062 h 780466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  <a:gd name="connsiteX0" fmla="*/ 123825 w 1838325"/>
                  <a:gd name="connsiteY0" fmla="*/ 504819 h 785223"/>
                  <a:gd name="connsiteX1" fmla="*/ 881063 w 1838325"/>
                  <a:gd name="connsiteY1" fmla="*/ 7140 h 785223"/>
                  <a:gd name="connsiteX2" fmla="*/ 1695450 w 1838325"/>
                  <a:gd name="connsiteY2" fmla="*/ 490533 h 785223"/>
                  <a:gd name="connsiteX3" fmla="*/ 902493 w 1838325"/>
                  <a:gd name="connsiteY3" fmla="*/ 616738 h 785223"/>
                  <a:gd name="connsiteX4" fmla="*/ 123825 w 1838325"/>
                  <a:gd name="connsiteY4" fmla="*/ 504819 h 7852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8325" h="785223">
                    <a:moveTo>
                      <a:pt x="123825" y="504819"/>
                    </a:moveTo>
                    <a:cubicBezTo>
                      <a:pt x="0" y="193115"/>
                      <a:pt x="261938" y="0"/>
                      <a:pt x="881063" y="7140"/>
                    </a:cubicBezTo>
                    <a:cubicBezTo>
                      <a:pt x="1624013" y="14277"/>
                      <a:pt x="1838325" y="190945"/>
                      <a:pt x="1695450" y="490533"/>
                    </a:cubicBezTo>
                    <a:cubicBezTo>
                      <a:pt x="1569244" y="730246"/>
                      <a:pt x="1307306" y="623882"/>
                      <a:pt x="902493" y="616738"/>
                    </a:cubicBezTo>
                    <a:cubicBezTo>
                      <a:pt x="497680" y="609594"/>
                      <a:pt x="234686" y="785223"/>
                      <a:pt x="123825" y="504819"/>
                    </a:cubicBez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e 4"/>
            <p:cNvGrpSpPr/>
            <p:nvPr/>
          </p:nvGrpSpPr>
          <p:grpSpPr>
            <a:xfrm>
              <a:off x="3059832" y="3338534"/>
              <a:ext cx="1140066" cy="694818"/>
              <a:chOff x="1670285" y="3338534"/>
              <a:chExt cx="1140066" cy="694818"/>
            </a:xfrm>
          </p:grpSpPr>
          <p:sp>
            <p:nvSpPr>
              <p:cNvPr id="6" name="Forme libre 5"/>
              <p:cNvSpPr/>
              <p:nvPr/>
            </p:nvSpPr>
            <p:spPr>
              <a:xfrm rot="18350837">
                <a:off x="2482157" y="3629300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orme libre 6"/>
              <p:cNvSpPr/>
              <p:nvPr/>
            </p:nvSpPr>
            <p:spPr>
              <a:xfrm rot="20700000">
                <a:off x="2344266" y="3418021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orme libre 7"/>
              <p:cNvSpPr/>
              <p:nvPr/>
            </p:nvSpPr>
            <p:spPr>
              <a:xfrm rot="1800000">
                <a:off x="2305940" y="3612469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" name="Forme libre 8"/>
              <p:cNvSpPr/>
              <p:nvPr/>
            </p:nvSpPr>
            <p:spPr>
              <a:xfrm rot="4500000">
                <a:off x="2571583" y="3567515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" name="Forme libre 9"/>
              <p:cNvSpPr/>
              <p:nvPr/>
            </p:nvSpPr>
            <p:spPr>
              <a:xfrm rot="18187201">
                <a:off x="1772661" y="3711107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" name="Forme libre 10"/>
              <p:cNvSpPr/>
              <p:nvPr/>
            </p:nvSpPr>
            <p:spPr>
              <a:xfrm rot="11252865">
                <a:off x="2580604" y="3338534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" name="Forme libre 11"/>
              <p:cNvSpPr/>
              <p:nvPr/>
            </p:nvSpPr>
            <p:spPr>
              <a:xfrm rot="13396459">
                <a:off x="2660899" y="3421199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riangle isocèle 12"/>
              <p:cNvSpPr/>
              <p:nvPr/>
            </p:nvSpPr>
            <p:spPr>
              <a:xfrm rot="20700000">
                <a:off x="2387739" y="3582699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à coins arrondis 13"/>
              <p:cNvSpPr/>
              <p:nvPr/>
            </p:nvSpPr>
            <p:spPr>
              <a:xfrm rot="20700000">
                <a:off x="2489925" y="3424714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Pentagone régulier 14"/>
              <p:cNvSpPr/>
              <p:nvPr/>
            </p:nvSpPr>
            <p:spPr>
              <a:xfrm rot="20700000">
                <a:off x="2765098" y="3526398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Étoile à 6 branches 15"/>
              <p:cNvSpPr/>
              <p:nvPr/>
            </p:nvSpPr>
            <p:spPr>
              <a:xfrm rot="20700000">
                <a:off x="2471994" y="3521409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rganigramme : Décision 16"/>
              <p:cNvSpPr/>
              <p:nvPr/>
            </p:nvSpPr>
            <p:spPr>
              <a:xfrm rot="20700000">
                <a:off x="2394004" y="3714209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rganigramme : Délai 17"/>
              <p:cNvSpPr/>
              <p:nvPr/>
            </p:nvSpPr>
            <p:spPr>
              <a:xfrm rot="18000000">
                <a:off x="1987649" y="3566919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rganigramme : Décision 18"/>
              <p:cNvSpPr/>
              <p:nvPr/>
            </p:nvSpPr>
            <p:spPr>
              <a:xfrm rot="3600000">
                <a:off x="1901554" y="3611802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Corde 19"/>
              <p:cNvSpPr/>
              <p:nvPr/>
            </p:nvSpPr>
            <p:spPr>
              <a:xfrm rot="20700000">
                <a:off x="2265081" y="3428358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Corde 20"/>
              <p:cNvSpPr/>
              <p:nvPr/>
            </p:nvSpPr>
            <p:spPr>
              <a:xfrm rot="6245864">
                <a:off x="2693673" y="3604714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orme libre 21"/>
              <p:cNvSpPr/>
              <p:nvPr/>
            </p:nvSpPr>
            <p:spPr>
              <a:xfrm rot="18350837">
                <a:off x="2028275" y="3826215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Forme libre 22"/>
              <p:cNvSpPr/>
              <p:nvPr/>
            </p:nvSpPr>
            <p:spPr>
              <a:xfrm rot="20700000">
                <a:off x="2304875" y="3707905"/>
                <a:ext cx="62156" cy="111630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orme libre 23"/>
              <p:cNvSpPr/>
              <p:nvPr/>
            </p:nvSpPr>
            <p:spPr>
              <a:xfrm rot="1800000">
                <a:off x="1670285" y="3769767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5" name="Forme libre 24"/>
              <p:cNvSpPr/>
              <p:nvPr/>
            </p:nvSpPr>
            <p:spPr>
              <a:xfrm rot="4500000">
                <a:off x="2117701" y="3764430"/>
                <a:ext cx="106565" cy="94001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6" name="Forme libre 25"/>
              <p:cNvSpPr/>
              <p:nvPr/>
            </p:nvSpPr>
            <p:spPr>
              <a:xfrm rot="18187201">
                <a:off x="2011465" y="3686278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7" name="Forme libre 26"/>
              <p:cNvSpPr/>
              <p:nvPr/>
            </p:nvSpPr>
            <p:spPr>
              <a:xfrm rot="11252865">
                <a:off x="2126722" y="3535449"/>
                <a:ext cx="106565" cy="94000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666" h="576595">
                    <a:moveTo>
                      <a:pt x="194598" y="141546"/>
                    </a:moveTo>
                    <a:cubicBezTo>
                      <a:pt x="110863" y="209363"/>
                      <a:pt x="0" y="265838"/>
                      <a:pt x="75481" y="415983"/>
                    </a:cubicBezTo>
                    <a:cubicBezTo>
                      <a:pt x="150962" y="566128"/>
                      <a:pt x="218131" y="576595"/>
                      <a:pt x="385098" y="556491"/>
                    </a:cubicBezTo>
                    <a:cubicBezTo>
                      <a:pt x="552065" y="536387"/>
                      <a:pt x="653666" y="470513"/>
                      <a:pt x="633823" y="323938"/>
                    </a:cubicBezTo>
                    <a:cubicBezTo>
                      <a:pt x="554211" y="473221"/>
                      <a:pt x="370252" y="465942"/>
                      <a:pt x="353459" y="317646"/>
                    </a:cubicBezTo>
                    <a:cubicBezTo>
                      <a:pt x="336666" y="169350"/>
                      <a:pt x="437188" y="105544"/>
                      <a:pt x="610898" y="166776"/>
                    </a:cubicBezTo>
                    <a:cubicBezTo>
                      <a:pt x="548192" y="0"/>
                      <a:pt x="278333" y="73729"/>
                      <a:pt x="194598" y="1415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8" name="Forme libre 27"/>
              <p:cNvSpPr/>
              <p:nvPr/>
            </p:nvSpPr>
            <p:spPr>
              <a:xfrm rot="13396459">
                <a:off x="1829057" y="3828428"/>
                <a:ext cx="62156" cy="111631"/>
              </a:xfrm>
              <a:custGeom>
                <a:avLst/>
                <a:gdLst>
                  <a:gd name="connsiteX0" fmla="*/ 143272 w 307975"/>
                  <a:gd name="connsiteY0" fmla="*/ 397 h 483790"/>
                  <a:gd name="connsiteX1" fmla="*/ 17066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88528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219 h 486612"/>
                  <a:gd name="connsiteX1" fmla="*/ 17066 w 307975"/>
                  <a:gd name="connsiteY1" fmla="*/ 165144 h 486612"/>
                  <a:gd name="connsiteX2" fmla="*/ 48022 w 307975"/>
                  <a:gd name="connsiteY2" fmla="*/ 229437 h 486612"/>
                  <a:gd name="connsiteX3" fmla="*/ 17066 w 307975"/>
                  <a:gd name="connsiteY3" fmla="*/ 322306 h 486612"/>
                  <a:gd name="connsiteX4" fmla="*/ 150416 w 307975"/>
                  <a:gd name="connsiteY4" fmla="*/ 486612 h 486612"/>
                  <a:gd name="connsiteX5" fmla="*/ 290909 w 307975"/>
                  <a:gd name="connsiteY5" fmla="*/ 322306 h 486612"/>
                  <a:gd name="connsiteX6" fmla="*/ 252809 w 307975"/>
                  <a:gd name="connsiteY6" fmla="*/ 258012 h 486612"/>
                  <a:gd name="connsiteX7" fmla="*/ 288528 w 307975"/>
                  <a:gd name="connsiteY7" fmla="*/ 167525 h 486612"/>
                  <a:gd name="connsiteX8" fmla="*/ 143272 w 307975"/>
                  <a:gd name="connsiteY8" fmla="*/ 3219 h 486612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98186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37610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52930 w 317633"/>
                  <a:gd name="connsiteY0" fmla="*/ 2205 h 485598"/>
                  <a:gd name="connsiteX1" fmla="*/ 15875 w 317633"/>
                  <a:gd name="connsiteY1" fmla="*/ 164130 h 485598"/>
                  <a:gd name="connsiteX2" fmla="*/ 57680 w 317633"/>
                  <a:gd name="connsiteY2" fmla="*/ 228423 h 485598"/>
                  <a:gd name="connsiteX3" fmla="*/ 26724 w 317633"/>
                  <a:gd name="connsiteY3" fmla="*/ 321292 h 485598"/>
                  <a:gd name="connsiteX4" fmla="*/ 160074 w 317633"/>
                  <a:gd name="connsiteY4" fmla="*/ 485598 h 485598"/>
                  <a:gd name="connsiteX5" fmla="*/ 300567 w 317633"/>
                  <a:gd name="connsiteY5" fmla="*/ 321292 h 485598"/>
                  <a:gd name="connsiteX6" fmla="*/ 262467 w 317633"/>
                  <a:gd name="connsiteY6" fmla="*/ 256998 h 485598"/>
                  <a:gd name="connsiteX7" fmla="*/ 285528 w 317633"/>
                  <a:gd name="connsiteY7" fmla="*/ 166511 h 485598"/>
                  <a:gd name="connsiteX8" fmla="*/ 152930 w 317633"/>
                  <a:gd name="connsiteY8" fmla="*/ 2205 h 485598"/>
                  <a:gd name="connsiteX0" fmla="*/ 152930 w 317633"/>
                  <a:gd name="connsiteY0" fmla="*/ 397 h 483790"/>
                  <a:gd name="connsiteX1" fmla="*/ 15875 w 317633"/>
                  <a:gd name="connsiteY1" fmla="*/ 162322 h 483790"/>
                  <a:gd name="connsiteX2" fmla="*/ 57680 w 317633"/>
                  <a:gd name="connsiteY2" fmla="*/ 226615 h 483790"/>
                  <a:gd name="connsiteX3" fmla="*/ 26724 w 317633"/>
                  <a:gd name="connsiteY3" fmla="*/ 319484 h 483790"/>
                  <a:gd name="connsiteX4" fmla="*/ 160074 w 317633"/>
                  <a:gd name="connsiteY4" fmla="*/ 483790 h 483790"/>
                  <a:gd name="connsiteX5" fmla="*/ 300567 w 317633"/>
                  <a:gd name="connsiteY5" fmla="*/ 319484 h 483790"/>
                  <a:gd name="connsiteX6" fmla="*/ 262467 w 317633"/>
                  <a:gd name="connsiteY6" fmla="*/ 255190 h 483790"/>
                  <a:gd name="connsiteX7" fmla="*/ 285528 w 317633"/>
                  <a:gd name="connsiteY7" fmla="*/ 164703 h 483790"/>
                  <a:gd name="connsiteX8" fmla="*/ 152930 w 317633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43272 w 307975"/>
                  <a:gd name="connsiteY0" fmla="*/ 397 h 483790"/>
                  <a:gd name="connsiteX1" fmla="*/ 6217 w 307975"/>
                  <a:gd name="connsiteY1" fmla="*/ 162322 h 483790"/>
                  <a:gd name="connsiteX2" fmla="*/ 48022 w 307975"/>
                  <a:gd name="connsiteY2" fmla="*/ 226615 h 483790"/>
                  <a:gd name="connsiteX3" fmla="*/ 17066 w 307975"/>
                  <a:gd name="connsiteY3" fmla="*/ 319484 h 483790"/>
                  <a:gd name="connsiteX4" fmla="*/ 150416 w 307975"/>
                  <a:gd name="connsiteY4" fmla="*/ 483790 h 483790"/>
                  <a:gd name="connsiteX5" fmla="*/ 290909 w 307975"/>
                  <a:gd name="connsiteY5" fmla="*/ 319484 h 483790"/>
                  <a:gd name="connsiteX6" fmla="*/ 252809 w 307975"/>
                  <a:gd name="connsiteY6" fmla="*/ 255190 h 483790"/>
                  <a:gd name="connsiteX7" fmla="*/ 275870 w 307975"/>
                  <a:gd name="connsiteY7" fmla="*/ 164703 h 483790"/>
                  <a:gd name="connsiteX8" fmla="*/ 143272 w 307975"/>
                  <a:gd name="connsiteY8" fmla="*/ 397 h 483790"/>
                  <a:gd name="connsiteX0" fmla="*/ 137560 w 302263"/>
                  <a:gd name="connsiteY0" fmla="*/ 397 h 483790"/>
                  <a:gd name="connsiteX1" fmla="*/ 505 w 302263"/>
                  <a:gd name="connsiteY1" fmla="*/ 162322 h 483790"/>
                  <a:gd name="connsiteX2" fmla="*/ 99270 w 302263"/>
                  <a:gd name="connsiteY2" fmla="*/ 270917 h 483790"/>
                  <a:gd name="connsiteX3" fmla="*/ 11354 w 302263"/>
                  <a:gd name="connsiteY3" fmla="*/ 319484 h 483790"/>
                  <a:gd name="connsiteX4" fmla="*/ 144704 w 302263"/>
                  <a:gd name="connsiteY4" fmla="*/ 483790 h 483790"/>
                  <a:gd name="connsiteX5" fmla="*/ 285197 w 302263"/>
                  <a:gd name="connsiteY5" fmla="*/ 319484 h 483790"/>
                  <a:gd name="connsiteX6" fmla="*/ 247097 w 302263"/>
                  <a:gd name="connsiteY6" fmla="*/ 255190 h 483790"/>
                  <a:gd name="connsiteX7" fmla="*/ 270158 w 302263"/>
                  <a:gd name="connsiteY7" fmla="*/ 164703 h 483790"/>
                  <a:gd name="connsiteX8" fmla="*/ 137560 w 302263"/>
                  <a:gd name="connsiteY8" fmla="*/ 397 h 483790"/>
                  <a:gd name="connsiteX0" fmla="*/ 145311 w 310014"/>
                  <a:gd name="connsiteY0" fmla="*/ 397 h 483790"/>
                  <a:gd name="connsiteX1" fmla="*/ 8256 w 310014"/>
                  <a:gd name="connsiteY1" fmla="*/ 162322 h 483790"/>
                  <a:gd name="connsiteX2" fmla="*/ 107021 w 310014"/>
                  <a:gd name="connsiteY2" fmla="*/ 270917 h 483790"/>
                  <a:gd name="connsiteX3" fmla="*/ 37827 w 310014"/>
                  <a:gd name="connsiteY3" fmla="*/ 252325 h 483790"/>
                  <a:gd name="connsiteX4" fmla="*/ 19105 w 310014"/>
                  <a:gd name="connsiteY4" fmla="*/ 319484 h 483790"/>
                  <a:gd name="connsiteX5" fmla="*/ 152455 w 310014"/>
                  <a:gd name="connsiteY5" fmla="*/ 483790 h 483790"/>
                  <a:gd name="connsiteX6" fmla="*/ 292948 w 310014"/>
                  <a:gd name="connsiteY6" fmla="*/ 319484 h 483790"/>
                  <a:gd name="connsiteX7" fmla="*/ 254848 w 310014"/>
                  <a:gd name="connsiteY7" fmla="*/ 255190 h 483790"/>
                  <a:gd name="connsiteX8" fmla="*/ 277909 w 310014"/>
                  <a:gd name="connsiteY8" fmla="*/ 164703 h 483790"/>
                  <a:gd name="connsiteX9" fmla="*/ 145311 w 310014"/>
                  <a:gd name="connsiteY9" fmla="*/ 397 h 483790"/>
                  <a:gd name="connsiteX0" fmla="*/ 154969 w 319672"/>
                  <a:gd name="connsiteY0" fmla="*/ 397 h 483790"/>
                  <a:gd name="connsiteX1" fmla="*/ 17914 w 319672"/>
                  <a:gd name="connsiteY1" fmla="*/ 162322 h 483790"/>
                  <a:gd name="connsiteX2" fmla="*/ 47485 w 319672"/>
                  <a:gd name="connsiteY2" fmla="*/ 252325 h 483790"/>
                  <a:gd name="connsiteX3" fmla="*/ 28763 w 319672"/>
                  <a:gd name="connsiteY3" fmla="*/ 319484 h 483790"/>
                  <a:gd name="connsiteX4" fmla="*/ 162113 w 319672"/>
                  <a:gd name="connsiteY4" fmla="*/ 483790 h 483790"/>
                  <a:gd name="connsiteX5" fmla="*/ 302606 w 319672"/>
                  <a:gd name="connsiteY5" fmla="*/ 319484 h 483790"/>
                  <a:gd name="connsiteX6" fmla="*/ 264506 w 319672"/>
                  <a:gd name="connsiteY6" fmla="*/ 255190 h 483790"/>
                  <a:gd name="connsiteX7" fmla="*/ 287567 w 319672"/>
                  <a:gd name="connsiteY7" fmla="*/ 164703 h 483790"/>
                  <a:gd name="connsiteX8" fmla="*/ 154969 w 319672"/>
                  <a:gd name="connsiteY8" fmla="*/ 397 h 483790"/>
                  <a:gd name="connsiteX0" fmla="*/ 154969 w 323515"/>
                  <a:gd name="connsiteY0" fmla="*/ 397 h 483790"/>
                  <a:gd name="connsiteX1" fmla="*/ 17914 w 323515"/>
                  <a:gd name="connsiteY1" fmla="*/ 162322 h 483790"/>
                  <a:gd name="connsiteX2" fmla="*/ 47485 w 323515"/>
                  <a:gd name="connsiteY2" fmla="*/ 252325 h 483790"/>
                  <a:gd name="connsiteX3" fmla="*/ 28763 w 323515"/>
                  <a:gd name="connsiteY3" fmla="*/ 319484 h 483790"/>
                  <a:gd name="connsiteX4" fmla="*/ 162113 w 323515"/>
                  <a:gd name="connsiteY4" fmla="*/ 483790 h 483790"/>
                  <a:gd name="connsiteX5" fmla="*/ 302606 w 323515"/>
                  <a:gd name="connsiteY5" fmla="*/ 319484 h 483790"/>
                  <a:gd name="connsiteX6" fmla="*/ 287567 w 323515"/>
                  <a:gd name="connsiteY6" fmla="*/ 164703 h 483790"/>
                  <a:gd name="connsiteX7" fmla="*/ 154969 w 323515"/>
                  <a:gd name="connsiteY7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54969 w 318913"/>
                  <a:gd name="connsiteY0" fmla="*/ 397 h 483790"/>
                  <a:gd name="connsiteX1" fmla="*/ 17914 w 318913"/>
                  <a:gd name="connsiteY1" fmla="*/ 162322 h 483790"/>
                  <a:gd name="connsiteX2" fmla="*/ 47485 w 318913"/>
                  <a:gd name="connsiteY2" fmla="*/ 252325 h 483790"/>
                  <a:gd name="connsiteX3" fmla="*/ 28763 w 318913"/>
                  <a:gd name="connsiteY3" fmla="*/ 319484 h 483790"/>
                  <a:gd name="connsiteX4" fmla="*/ 162113 w 318913"/>
                  <a:gd name="connsiteY4" fmla="*/ 483790 h 483790"/>
                  <a:gd name="connsiteX5" fmla="*/ 302606 w 318913"/>
                  <a:gd name="connsiteY5" fmla="*/ 319484 h 483790"/>
                  <a:gd name="connsiteX6" fmla="*/ 259954 w 318913"/>
                  <a:gd name="connsiteY6" fmla="*/ 247805 h 483790"/>
                  <a:gd name="connsiteX7" fmla="*/ 287567 w 318913"/>
                  <a:gd name="connsiteY7" fmla="*/ 164703 h 483790"/>
                  <a:gd name="connsiteX8" fmla="*/ 154969 w 318913"/>
                  <a:gd name="connsiteY8" fmla="*/ 397 h 483790"/>
                  <a:gd name="connsiteX0" fmla="*/ 145311 w 309255"/>
                  <a:gd name="connsiteY0" fmla="*/ 397 h 483790"/>
                  <a:gd name="connsiteX1" fmla="*/ 8256 w 309255"/>
                  <a:gd name="connsiteY1" fmla="*/ 162322 h 483790"/>
                  <a:gd name="connsiteX2" fmla="*/ 37827 w 309255"/>
                  <a:gd name="connsiteY2" fmla="*/ 252325 h 483790"/>
                  <a:gd name="connsiteX3" fmla="*/ 19105 w 309255"/>
                  <a:gd name="connsiteY3" fmla="*/ 319484 h 483790"/>
                  <a:gd name="connsiteX4" fmla="*/ 152455 w 309255"/>
                  <a:gd name="connsiteY4" fmla="*/ 483790 h 483790"/>
                  <a:gd name="connsiteX5" fmla="*/ 292948 w 309255"/>
                  <a:gd name="connsiteY5" fmla="*/ 319484 h 483790"/>
                  <a:gd name="connsiteX6" fmla="*/ 250296 w 309255"/>
                  <a:gd name="connsiteY6" fmla="*/ 247805 h 483790"/>
                  <a:gd name="connsiteX7" fmla="*/ 277909 w 309255"/>
                  <a:gd name="connsiteY7" fmla="*/ 164703 h 483790"/>
                  <a:gd name="connsiteX8" fmla="*/ 145311 w 309255"/>
                  <a:gd name="connsiteY8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332160"/>
                  <a:gd name="connsiteY0" fmla="*/ 397 h 483790"/>
                  <a:gd name="connsiteX1" fmla="*/ 736 w 332160"/>
                  <a:gd name="connsiteY1" fmla="*/ 162322 h 483790"/>
                  <a:gd name="connsiteX2" fmla="*/ 30307 w 332160"/>
                  <a:gd name="connsiteY2" fmla="*/ 252325 h 483790"/>
                  <a:gd name="connsiteX3" fmla="*/ 11585 w 332160"/>
                  <a:gd name="connsiteY3" fmla="*/ 319484 h 483790"/>
                  <a:gd name="connsiteX4" fmla="*/ 144935 w 332160"/>
                  <a:gd name="connsiteY4" fmla="*/ 483790 h 483790"/>
                  <a:gd name="connsiteX5" fmla="*/ 285428 w 332160"/>
                  <a:gd name="connsiteY5" fmla="*/ 319484 h 483790"/>
                  <a:gd name="connsiteX6" fmla="*/ 325051 w 332160"/>
                  <a:gd name="connsiteY6" fmla="*/ 378903 h 483790"/>
                  <a:gd name="connsiteX7" fmla="*/ 242776 w 332160"/>
                  <a:gd name="connsiteY7" fmla="*/ 247805 h 483790"/>
                  <a:gd name="connsiteX8" fmla="*/ 270389 w 332160"/>
                  <a:gd name="connsiteY8" fmla="*/ 164703 h 483790"/>
                  <a:gd name="connsiteX9" fmla="*/ 137791 w 332160"/>
                  <a:gd name="connsiteY9" fmla="*/ 397 h 483790"/>
                  <a:gd name="connsiteX0" fmla="*/ 137791 w 301735"/>
                  <a:gd name="connsiteY0" fmla="*/ 397 h 483790"/>
                  <a:gd name="connsiteX1" fmla="*/ 736 w 301735"/>
                  <a:gd name="connsiteY1" fmla="*/ 162322 h 483790"/>
                  <a:gd name="connsiteX2" fmla="*/ 30307 w 301735"/>
                  <a:gd name="connsiteY2" fmla="*/ 252325 h 483790"/>
                  <a:gd name="connsiteX3" fmla="*/ 11585 w 301735"/>
                  <a:gd name="connsiteY3" fmla="*/ 319484 h 483790"/>
                  <a:gd name="connsiteX4" fmla="*/ 144935 w 301735"/>
                  <a:gd name="connsiteY4" fmla="*/ 483790 h 483790"/>
                  <a:gd name="connsiteX5" fmla="*/ 285428 w 301735"/>
                  <a:gd name="connsiteY5" fmla="*/ 319484 h 483790"/>
                  <a:gd name="connsiteX6" fmla="*/ 242776 w 301735"/>
                  <a:gd name="connsiteY6" fmla="*/ 247805 h 483790"/>
                  <a:gd name="connsiteX7" fmla="*/ 270389 w 301735"/>
                  <a:gd name="connsiteY7" fmla="*/ 164703 h 483790"/>
                  <a:gd name="connsiteX8" fmla="*/ 137791 w 301735"/>
                  <a:gd name="connsiteY8" fmla="*/ 397 h 483790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485749"/>
                  <a:gd name="connsiteX1" fmla="*/ 736 w 287887"/>
                  <a:gd name="connsiteY1" fmla="*/ 162322 h 485749"/>
                  <a:gd name="connsiteX2" fmla="*/ 30307 w 287887"/>
                  <a:gd name="connsiteY2" fmla="*/ 252325 h 485749"/>
                  <a:gd name="connsiteX3" fmla="*/ 11585 w 287887"/>
                  <a:gd name="connsiteY3" fmla="*/ 319484 h 485749"/>
                  <a:gd name="connsiteX4" fmla="*/ 144935 w 287887"/>
                  <a:gd name="connsiteY4" fmla="*/ 483790 h 485749"/>
                  <a:gd name="connsiteX5" fmla="*/ 270962 w 287887"/>
                  <a:gd name="connsiteY5" fmla="*/ 331238 h 485749"/>
                  <a:gd name="connsiteX6" fmla="*/ 242776 w 287887"/>
                  <a:gd name="connsiteY6" fmla="*/ 247805 h 485749"/>
                  <a:gd name="connsiteX7" fmla="*/ 270389 w 287887"/>
                  <a:gd name="connsiteY7" fmla="*/ 164703 h 485749"/>
                  <a:gd name="connsiteX8" fmla="*/ 137791 w 287887"/>
                  <a:gd name="connsiteY8" fmla="*/ 397 h 485749"/>
                  <a:gd name="connsiteX0" fmla="*/ 137791 w 287887"/>
                  <a:gd name="connsiteY0" fmla="*/ 397 h 511022"/>
                  <a:gd name="connsiteX1" fmla="*/ 736 w 287887"/>
                  <a:gd name="connsiteY1" fmla="*/ 162322 h 511022"/>
                  <a:gd name="connsiteX2" fmla="*/ 30307 w 287887"/>
                  <a:gd name="connsiteY2" fmla="*/ 252325 h 511022"/>
                  <a:gd name="connsiteX3" fmla="*/ 11585 w 287887"/>
                  <a:gd name="connsiteY3" fmla="*/ 319484 h 511022"/>
                  <a:gd name="connsiteX4" fmla="*/ 144935 w 287887"/>
                  <a:gd name="connsiteY4" fmla="*/ 483790 h 511022"/>
                  <a:gd name="connsiteX5" fmla="*/ 146939 w 287887"/>
                  <a:gd name="connsiteY5" fmla="*/ 415068 h 511022"/>
                  <a:gd name="connsiteX6" fmla="*/ 270962 w 287887"/>
                  <a:gd name="connsiteY6" fmla="*/ 331238 h 511022"/>
                  <a:gd name="connsiteX7" fmla="*/ 242776 w 287887"/>
                  <a:gd name="connsiteY7" fmla="*/ 247805 h 511022"/>
                  <a:gd name="connsiteX8" fmla="*/ 270389 w 287887"/>
                  <a:gd name="connsiteY8" fmla="*/ 164703 h 511022"/>
                  <a:gd name="connsiteX9" fmla="*/ 137791 w 287887"/>
                  <a:gd name="connsiteY9" fmla="*/ 397 h 511022"/>
                  <a:gd name="connsiteX0" fmla="*/ 137791 w 287887"/>
                  <a:gd name="connsiteY0" fmla="*/ 397 h 415068"/>
                  <a:gd name="connsiteX1" fmla="*/ 736 w 287887"/>
                  <a:gd name="connsiteY1" fmla="*/ 162322 h 415068"/>
                  <a:gd name="connsiteX2" fmla="*/ 30307 w 287887"/>
                  <a:gd name="connsiteY2" fmla="*/ 252325 h 415068"/>
                  <a:gd name="connsiteX3" fmla="*/ 11585 w 287887"/>
                  <a:gd name="connsiteY3" fmla="*/ 319484 h 415068"/>
                  <a:gd name="connsiteX4" fmla="*/ 146939 w 287887"/>
                  <a:gd name="connsiteY4" fmla="*/ 415068 h 415068"/>
                  <a:gd name="connsiteX5" fmla="*/ 270962 w 287887"/>
                  <a:gd name="connsiteY5" fmla="*/ 331238 h 415068"/>
                  <a:gd name="connsiteX6" fmla="*/ 242776 w 287887"/>
                  <a:gd name="connsiteY6" fmla="*/ 247805 h 415068"/>
                  <a:gd name="connsiteX7" fmla="*/ 270389 w 287887"/>
                  <a:gd name="connsiteY7" fmla="*/ 164703 h 415068"/>
                  <a:gd name="connsiteX8" fmla="*/ 137791 w 287887"/>
                  <a:gd name="connsiteY8" fmla="*/ 397 h 415068"/>
                  <a:gd name="connsiteX0" fmla="*/ 137791 w 287887"/>
                  <a:gd name="connsiteY0" fmla="*/ 397 h 492823"/>
                  <a:gd name="connsiteX1" fmla="*/ 736 w 287887"/>
                  <a:gd name="connsiteY1" fmla="*/ 162322 h 492823"/>
                  <a:gd name="connsiteX2" fmla="*/ 30307 w 287887"/>
                  <a:gd name="connsiteY2" fmla="*/ 252325 h 492823"/>
                  <a:gd name="connsiteX3" fmla="*/ 11585 w 287887"/>
                  <a:gd name="connsiteY3" fmla="*/ 319484 h 492823"/>
                  <a:gd name="connsiteX4" fmla="*/ 146939 w 287887"/>
                  <a:gd name="connsiteY4" fmla="*/ 492823 h 492823"/>
                  <a:gd name="connsiteX5" fmla="*/ 270962 w 287887"/>
                  <a:gd name="connsiteY5" fmla="*/ 331238 h 492823"/>
                  <a:gd name="connsiteX6" fmla="*/ 242776 w 287887"/>
                  <a:gd name="connsiteY6" fmla="*/ 247805 h 492823"/>
                  <a:gd name="connsiteX7" fmla="*/ 270389 w 287887"/>
                  <a:gd name="connsiteY7" fmla="*/ 164703 h 492823"/>
                  <a:gd name="connsiteX8" fmla="*/ 137791 w 287887"/>
                  <a:gd name="connsiteY8" fmla="*/ 397 h 492823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41"/>
                  <a:gd name="connsiteX1" fmla="*/ 736 w 287887"/>
                  <a:gd name="connsiteY1" fmla="*/ 162322 h 494741"/>
                  <a:gd name="connsiteX2" fmla="*/ 30307 w 287887"/>
                  <a:gd name="connsiteY2" fmla="*/ 252325 h 494741"/>
                  <a:gd name="connsiteX3" fmla="*/ 11585 w 287887"/>
                  <a:gd name="connsiteY3" fmla="*/ 319484 h 494741"/>
                  <a:gd name="connsiteX4" fmla="*/ 146939 w 287887"/>
                  <a:gd name="connsiteY4" fmla="*/ 492823 h 494741"/>
                  <a:gd name="connsiteX5" fmla="*/ 270962 w 287887"/>
                  <a:gd name="connsiteY5" fmla="*/ 331238 h 494741"/>
                  <a:gd name="connsiteX6" fmla="*/ 242776 w 287887"/>
                  <a:gd name="connsiteY6" fmla="*/ 247805 h 494741"/>
                  <a:gd name="connsiteX7" fmla="*/ 270389 w 287887"/>
                  <a:gd name="connsiteY7" fmla="*/ 164703 h 494741"/>
                  <a:gd name="connsiteX8" fmla="*/ 137791 w 287887"/>
                  <a:gd name="connsiteY8" fmla="*/ 397 h 494741"/>
                  <a:gd name="connsiteX0" fmla="*/ 137791 w 287887"/>
                  <a:gd name="connsiteY0" fmla="*/ 397 h 494782"/>
                  <a:gd name="connsiteX1" fmla="*/ 736 w 287887"/>
                  <a:gd name="connsiteY1" fmla="*/ 162322 h 494782"/>
                  <a:gd name="connsiteX2" fmla="*/ 30307 w 287887"/>
                  <a:gd name="connsiteY2" fmla="*/ 252325 h 494782"/>
                  <a:gd name="connsiteX3" fmla="*/ 74874 w 287887"/>
                  <a:gd name="connsiteY3" fmla="*/ 319484 h 494782"/>
                  <a:gd name="connsiteX4" fmla="*/ 146939 w 287887"/>
                  <a:gd name="connsiteY4" fmla="*/ 492823 h 494782"/>
                  <a:gd name="connsiteX5" fmla="*/ 270962 w 287887"/>
                  <a:gd name="connsiteY5" fmla="*/ 331238 h 494782"/>
                  <a:gd name="connsiteX6" fmla="*/ 242776 w 287887"/>
                  <a:gd name="connsiteY6" fmla="*/ 247805 h 494782"/>
                  <a:gd name="connsiteX7" fmla="*/ 270389 w 287887"/>
                  <a:gd name="connsiteY7" fmla="*/ 164703 h 494782"/>
                  <a:gd name="connsiteX8" fmla="*/ 137791 w 287887"/>
                  <a:gd name="connsiteY8" fmla="*/ 397 h 494782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87887"/>
                  <a:gd name="connsiteY0" fmla="*/ 397 h 492974"/>
                  <a:gd name="connsiteX1" fmla="*/ 736 w 287887"/>
                  <a:gd name="connsiteY1" fmla="*/ 162322 h 492974"/>
                  <a:gd name="connsiteX2" fmla="*/ 30307 w 287887"/>
                  <a:gd name="connsiteY2" fmla="*/ 252325 h 492974"/>
                  <a:gd name="connsiteX3" fmla="*/ 3448 w 287887"/>
                  <a:gd name="connsiteY3" fmla="*/ 330334 h 492974"/>
                  <a:gd name="connsiteX4" fmla="*/ 146939 w 287887"/>
                  <a:gd name="connsiteY4" fmla="*/ 492823 h 492974"/>
                  <a:gd name="connsiteX5" fmla="*/ 270962 w 287887"/>
                  <a:gd name="connsiteY5" fmla="*/ 331238 h 492974"/>
                  <a:gd name="connsiteX6" fmla="*/ 242776 w 287887"/>
                  <a:gd name="connsiteY6" fmla="*/ 247805 h 492974"/>
                  <a:gd name="connsiteX7" fmla="*/ 270389 w 287887"/>
                  <a:gd name="connsiteY7" fmla="*/ 164703 h 492974"/>
                  <a:gd name="connsiteX8" fmla="*/ 137791 w 287887"/>
                  <a:gd name="connsiteY8" fmla="*/ 397 h 492974"/>
                  <a:gd name="connsiteX0" fmla="*/ 137791 w 270973"/>
                  <a:gd name="connsiteY0" fmla="*/ 397 h 492974"/>
                  <a:gd name="connsiteX1" fmla="*/ 736 w 270973"/>
                  <a:gd name="connsiteY1" fmla="*/ 162322 h 492974"/>
                  <a:gd name="connsiteX2" fmla="*/ 30307 w 270973"/>
                  <a:gd name="connsiteY2" fmla="*/ 252325 h 492974"/>
                  <a:gd name="connsiteX3" fmla="*/ 3448 w 270973"/>
                  <a:gd name="connsiteY3" fmla="*/ 330334 h 492974"/>
                  <a:gd name="connsiteX4" fmla="*/ 146939 w 270973"/>
                  <a:gd name="connsiteY4" fmla="*/ 492823 h 492974"/>
                  <a:gd name="connsiteX5" fmla="*/ 270962 w 270973"/>
                  <a:gd name="connsiteY5" fmla="*/ 331238 h 492974"/>
                  <a:gd name="connsiteX6" fmla="*/ 242776 w 270973"/>
                  <a:gd name="connsiteY6" fmla="*/ 247805 h 492974"/>
                  <a:gd name="connsiteX7" fmla="*/ 270389 w 270973"/>
                  <a:gd name="connsiteY7" fmla="*/ 164703 h 492974"/>
                  <a:gd name="connsiteX8" fmla="*/ 137791 w 270973"/>
                  <a:gd name="connsiteY8" fmla="*/ 397 h 492974"/>
                  <a:gd name="connsiteX0" fmla="*/ 137791 w 270962"/>
                  <a:gd name="connsiteY0" fmla="*/ 397 h 492974"/>
                  <a:gd name="connsiteX1" fmla="*/ 736 w 270962"/>
                  <a:gd name="connsiteY1" fmla="*/ 162322 h 492974"/>
                  <a:gd name="connsiteX2" fmla="*/ 30307 w 270962"/>
                  <a:gd name="connsiteY2" fmla="*/ 252325 h 492974"/>
                  <a:gd name="connsiteX3" fmla="*/ 3448 w 270962"/>
                  <a:gd name="connsiteY3" fmla="*/ 330334 h 492974"/>
                  <a:gd name="connsiteX4" fmla="*/ 146939 w 270962"/>
                  <a:gd name="connsiteY4" fmla="*/ 492823 h 492974"/>
                  <a:gd name="connsiteX5" fmla="*/ 270962 w 270962"/>
                  <a:gd name="connsiteY5" fmla="*/ 331238 h 492974"/>
                  <a:gd name="connsiteX6" fmla="*/ 242776 w 270962"/>
                  <a:gd name="connsiteY6" fmla="*/ 247805 h 492974"/>
                  <a:gd name="connsiteX7" fmla="*/ 270389 w 270962"/>
                  <a:gd name="connsiteY7" fmla="*/ 164703 h 492974"/>
                  <a:gd name="connsiteX8" fmla="*/ 137791 w 270962"/>
                  <a:gd name="connsiteY8" fmla="*/ 397 h 492974"/>
                  <a:gd name="connsiteX0" fmla="*/ 137791 w 270962"/>
                  <a:gd name="connsiteY0" fmla="*/ 397 h 458617"/>
                  <a:gd name="connsiteX1" fmla="*/ 736 w 270962"/>
                  <a:gd name="connsiteY1" fmla="*/ 127965 h 458617"/>
                  <a:gd name="connsiteX2" fmla="*/ 30307 w 270962"/>
                  <a:gd name="connsiteY2" fmla="*/ 217968 h 458617"/>
                  <a:gd name="connsiteX3" fmla="*/ 3448 w 270962"/>
                  <a:gd name="connsiteY3" fmla="*/ 295977 h 458617"/>
                  <a:gd name="connsiteX4" fmla="*/ 146939 w 270962"/>
                  <a:gd name="connsiteY4" fmla="*/ 458466 h 458617"/>
                  <a:gd name="connsiteX5" fmla="*/ 270962 w 270962"/>
                  <a:gd name="connsiteY5" fmla="*/ 296881 h 458617"/>
                  <a:gd name="connsiteX6" fmla="*/ 242776 w 270962"/>
                  <a:gd name="connsiteY6" fmla="*/ 213448 h 458617"/>
                  <a:gd name="connsiteX7" fmla="*/ 270389 w 270962"/>
                  <a:gd name="connsiteY7" fmla="*/ 130346 h 458617"/>
                  <a:gd name="connsiteX8" fmla="*/ 137791 w 270962"/>
                  <a:gd name="connsiteY8" fmla="*/ 397 h 458617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  <a:gd name="connsiteX0" fmla="*/ 137791 w 270962"/>
                  <a:gd name="connsiteY0" fmla="*/ 397 h 486645"/>
                  <a:gd name="connsiteX1" fmla="*/ 736 w 270962"/>
                  <a:gd name="connsiteY1" fmla="*/ 155993 h 486645"/>
                  <a:gd name="connsiteX2" fmla="*/ 30307 w 270962"/>
                  <a:gd name="connsiteY2" fmla="*/ 245996 h 486645"/>
                  <a:gd name="connsiteX3" fmla="*/ 3448 w 270962"/>
                  <a:gd name="connsiteY3" fmla="*/ 324005 h 486645"/>
                  <a:gd name="connsiteX4" fmla="*/ 146939 w 270962"/>
                  <a:gd name="connsiteY4" fmla="*/ 486494 h 486645"/>
                  <a:gd name="connsiteX5" fmla="*/ 270962 w 270962"/>
                  <a:gd name="connsiteY5" fmla="*/ 324909 h 486645"/>
                  <a:gd name="connsiteX6" fmla="*/ 242776 w 270962"/>
                  <a:gd name="connsiteY6" fmla="*/ 241476 h 486645"/>
                  <a:gd name="connsiteX7" fmla="*/ 270389 w 270962"/>
                  <a:gd name="connsiteY7" fmla="*/ 158374 h 486645"/>
                  <a:gd name="connsiteX8" fmla="*/ 137791 w 270962"/>
                  <a:gd name="connsiteY8" fmla="*/ 397 h 486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962" h="486645">
                    <a:moveTo>
                      <a:pt x="137791" y="397"/>
                    </a:moveTo>
                    <a:cubicBezTo>
                      <a:pt x="87424" y="0"/>
                      <a:pt x="3953" y="48673"/>
                      <a:pt x="736" y="155993"/>
                    </a:cubicBezTo>
                    <a:cubicBezTo>
                      <a:pt x="0" y="188940"/>
                      <a:pt x="33472" y="196295"/>
                      <a:pt x="30307" y="245996"/>
                    </a:cubicBezTo>
                    <a:cubicBezTo>
                      <a:pt x="27142" y="295697"/>
                      <a:pt x="3900" y="301402"/>
                      <a:pt x="3448" y="324005"/>
                    </a:cubicBezTo>
                    <a:cubicBezTo>
                      <a:pt x="2996" y="455103"/>
                      <a:pt x="102353" y="486343"/>
                      <a:pt x="146939" y="486494"/>
                    </a:cubicBezTo>
                    <a:cubicBezTo>
                      <a:pt x="191525" y="486645"/>
                      <a:pt x="270359" y="423760"/>
                      <a:pt x="270962" y="324909"/>
                    </a:cubicBezTo>
                    <a:cubicBezTo>
                      <a:pt x="270091" y="302756"/>
                      <a:pt x="241967" y="287315"/>
                      <a:pt x="242776" y="241476"/>
                    </a:cubicBezTo>
                    <a:cubicBezTo>
                      <a:pt x="243585" y="195637"/>
                      <a:pt x="269805" y="186047"/>
                      <a:pt x="270389" y="158374"/>
                    </a:cubicBezTo>
                    <a:cubicBezTo>
                      <a:pt x="266452" y="51138"/>
                      <a:pt x="188158" y="794"/>
                      <a:pt x="137791" y="39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90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riangle isocèle 28"/>
              <p:cNvSpPr/>
              <p:nvPr/>
            </p:nvSpPr>
            <p:spPr>
              <a:xfrm rot="20700000">
                <a:off x="1933857" y="3779614"/>
                <a:ext cx="43030" cy="37095"/>
              </a:xfrm>
              <a:prstGeom prst="triangl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à coins arrondis 29"/>
              <p:cNvSpPr/>
              <p:nvPr/>
            </p:nvSpPr>
            <p:spPr>
              <a:xfrm rot="20700000">
                <a:off x="2079124" y="3604485"/>
                <a:ext cx="45200" cy="45200"/>
              </a:xfrm>
              <a:prstGeom prst="round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Pentagone régulier 30"/>
              <p:cNvSpPr/>
              <p:nvPr/>
            </p:nvSpPr>
            <p:spPr>
              <a:xfrm rot="20700000">
                <a:off x="2235422" y="3714929"/>
                <a:ext cx="45253" cy="43098"/>
              </a:xfrm>
              <a:prstGeom prst="pentagon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Étoile à 6 branches 31"/>
              <p:cNvSpPr/>
              <p:nvPr/>
            </p:nvSpPr>
            <p:spPr>
              <a:xfrm rot="20700000">
                <a:off x="1972039" y="3683652"/>
                <a:ext cx="49520" cy="49520"/>
              </a:xfrm>
              <a:prstGeom prst="star6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rganigramme : Décision 32"/>
              <p:cNvSpPr/>
              <p:nvPr/>
            </p:nvSpPr>
            <p:spPr>
              <a:xfrm rot="20700000">
                <a:off x="1940122" y="3911124"/>
                <a:ext cx="60967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rganigramme : Délai 33"/>
              <p:cNvSpPr/>
              <p:nvPr/>
            </p:nvSpPr>
            <p:spPr>
              <a:xfrm rot="18000000">
                <a:off x="1748263" y="3934525"/>
                <a:ext cx="48545" cy="48545"/>
              </a:xfrm>
              <a:prstGeom prst="flowChartDelay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rganigramme : Décision 34"/>
              <p:cNvSpPr/>
              <p:nvPr/>
            </p:nvSpPr>
            <p:spPr>
              <a:xfrm rot="3600000">
                <a:off x="2189855" y="3468868"/>
                <a:ext cx="60966" cy="40848"/>
              </a:xfrm>
              <a:prstGeom prst="flowChartDecision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Corde 35"/>
              <p:cNvSpPr/>
              <p:nvPr/>
            </p:nvSpPr>
            <p:spPr>
              <a:xfrm rot="20700000">
                <a:off x="1811199" y="3625273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Corde 36"/>
              <p:cNvSpPr/>
              <p:nvPr/>
            </p:nvSpPr>
            <p:spPr>
              <a:xfrm rot="6245864">
                <a:off x="1825612" y="3971561"/>
                <a:ext cx="61791" cy="61791"/>
              </a:xfrm>
              <a:prstGeom prst="chord">
                <a:avLst>
                  <a:gd name="adj1" fmla="val 19478517"/>
                  <a:gd name="adj2" fmla="val 126439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1" name="Rectangle à coins arrondis 40"/>
          <p:cNvSpPr/>
          <p:nvPr/>
        </p:nvSpPr>
        <p:spPr>
          <a:xfrm>
            <a:off x="482421" y="1844824"/>
            <a:ext cx="89539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Culture </a:t>
            </a:r>
          </a:p>
        </p:txBody>
      </p:sp>
      <p:grpSp>
        <p:nvGrpSpPr>
          <p:cNvPr id="43" name="Groupe 42"/>
          <p:cNvGrpSpPr/>
          <p:nvPr/>
        </p:nvGrpSpPr>
        <p:grpSpPr>
          <a:xfrm>
            <a:off x="2169785" y="679437"/>
            <a:ext cx="1172070" cy="953752"/>
            <a:chOff x="107504" y="1233593"/>
            <a:chExt cx="1552934" cy="1263675"/>
          </a:xfrm>
        </p:grpSpPr>
        <p:sp>
          <p:nvSpPr>
            <p:cNvPr id="46" name="Forme libre 45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7" name="Forme libre 46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48" name="Forme libre 47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49" name="Forme libre 48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0" name="Forme libre 49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1" name="Forme libre 50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52" name="Forme libre 51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53" name="Triangle isocèle 52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à coins arrondis 53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Pentagone régulier 54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Étoile à 6 branches 55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rganigramme : Décision 56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rganigramme : Délai 57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rganigramme : Décision 58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Corde 59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Corde 60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Connecteur droit avec flèche 43"/>
          <p:cNvCxnSpPr/>
          <p:nvPr/>
        </p:nvCxnSpPr>
        <p:spPr>
          <a:xfrm flipH="1">
            <a:off x="1527194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e 62"/>
          <p:cNvGrpSpPr/>
          <p:nvPr/>
        </p:nvGrpSpPr>
        <p:grpSpPr>
          <a:xfrm>
            <a:off x="5545353" y="373722"/>
            <a:ext cx="1440160" cy="1471102"/>
            <a:chOff x="3635896" y="1844824"/>
            <a:chExt cx="1440160" cy="1471102"/>
          </a:xfrm>
        </p:grpSpPr>
        <p:sp>
          <p:nvSpPr>
            <p:cNvPr id="66" name="Rectangle 65"/>
            <p:cNvSpPr/>
            <p:nvPr/>
          </p:nvSpPr>
          <p:spPr>
            <a:xfrm>
              <a:off x="3795181" y="2729891"/>
              <a:ext cx="484428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accent4">
                      <a:lumMod val="75000"/>
                    </a:schemeClr>
                  </a:solidFill>
                </a:rPr>
                <a:t>Biotin</a:t>
              </a:r>
              <a:endParaRPr lang="en-US" sz="9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283167" y="1844824"/>
              <a:ext cx="764954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rgbClr val="FF3300"/>
                  </a:solidFill>
                </a:rPr>
                <a:t>Reactivity </a:t>
              </a:r>
              <a:endParaRPr lang="en-US" sz="900" b="1" dirty="0">
                <a:solidFill>
                  <a:srgbClr val="FF3300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707904" y="3085094"/>
              <a:ext cx="1368152" cy="230832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z="900" dirty="0" smtClean="0"/>
                <a:t>Capture compound</a:t>
              </a:r>
              <a:endParaRPr lang="en-US" sz="900" dirty="0"/>
            </a:p>
          </p:txBody>
        </p:sp>
        <p:grpSp>
          <p:nvGrpSpPr>
            <p:cNvPr id="69" name="Groupe 68"/>
            <p:cNvGrpSpPr/>
            <p:nvPr/>
          </p:nvGrpSpPr>
          <p:grpSpPr>
            <a:xfrm>
              <a:off x="3635896" y="1883262"/>
              <a:ext cx="1029827" cy="1041683"/>
              <a:chOff x="3635896" y="1883262"/>
              <a:chExt cx="1029827" cy="1041683"/>
            </a:xfrm>
          </p:grpSpPr>
          <p:sp>
            <p:nvSpPr>
              <p:cNvPr id="70" name="Forme libre 69"/>
              <p:cNvSpPr/>
              <p:nvPr/>
            </p:nvSpPr>
            <p:spPr>
              <a:xfrm rot="19945033">
                <a:off x="4132537" y="2047083"/>
                <a:ext cx="515493" cy="805771"/>
              </a:xfrm>
              <a:custGeom>
                <a:avLst/>
                <a:gdLst>
                  <a:gd name="connsiteX0" fmla="*/ 431800 w 993140"/>
                  <a:gd name="connsiteY0" fmla="*/ 648970 h 1139190"/>
                  <a:gd name="connsiteX1" fmla="*/ 416560 w 993140"/>
                  <a:gd name="connsiteY1" fmla="*/ 92710 h 1139190"/>
                  <a:gd name="connsiteX2" fmla="*/ 515620 w 993140"/>
                  <a:gd name="connsiteY2" fmla="*/ 92710 h 1139190"/>
                  <a:gd name="connsiteX3" fmla="*/ 530860 w 993140"/>
                  <a:gd name="connsiteY3" fmla="*/ 633730 h 1139190"/>
                  <a:gd name="connsiteX4" fmla="*/ 988060 w 993140"/>
                  <a:gd name="connsiteY4" fmla="*/ 1121410 h 1139190"/>
                  <a:gd name="connsiteX5" fmla="*/ 500380 w 993140"/>
                  <a:gd name="connsiteY5" fmla="*/ 740410 h 1139190"/>
                  <a:gd name="connsiteX6" fmla="*/ 12700 w 993140"/>
                  <a:gd name="connsiteY6" fmla="*/ 1113790 h 1139190"/>
                  <a:gd name="connsiteX7" fmla="*/ 431800 w 993140"/>
                  <a:gd name="connsiteY7" fmla="*/ 648970 h 1139190"/>
                  <a:gd name="connsiteX0" fmla="*/ 431800 w 1033636"/>
                  <a:gd name="connsiteY0" fmla="*/ 648970 h 1179746"/>
                  <a:gd name="connsiteX1" fmla="*/ 416560 w 1033636"/>
                  <a:gd name="connsiteY1" fmla="*/ 92710 h 1179746"/>
                  <a:gd name="connsiteX2" fmla="*/ 515620 w 1033636"/>
                  <a:gd name="connsiteY2" fmla="*/ 92710 h 1179746"/>
                  <a:gd name="connsiteX3" fmla="*/ 530860 w 1033636"/>
                  <a:gd name="connsiteY3" fmla="*/ 633730 h 1179746"/>
                  <a:gd name="connsiteX4" fmla="*/ 988060 w 1033636"/>
                  <a:gd name="connsiteY4" fmla="*/ 1121410 h 1179746"/>
                  <a:gd name="connsiteX5" fmla="*/ 500380 w 1033636"/>
                  <a:gd name="connsiteY5" fmla="*/ 740410 h 1179746"/>
                  <a:gd name="connsiteX6" fmla="*/ 12700 w 1033636"/>
                  <a:gd name="connsiteY6" fmla="*/ 1113790 h 1179746"/>
                  <a:gd name="connsiteX7" fmla="*/ 431800 w 1033636"/>
                  <a:gd name="connsiteY7" fmla="*/ 648970 h 1179746"/>
                  <a:gd name="connsiteX0" fmla="*/ 492348 w 1094184"/>
                  <a:gd name="connsiteY0" fmla="*/ 648970 h 1179746"/>
                  <a:gd name="connsiteX1" fmla="*/ 477108 w 1094184"/>
                  <a:gd name="connsiteY1" fmla="*/ 92710 h 1179746"/>
                  <a:gd name="connsiteX2" fmla="*/ 576168 w 1094184"/>
                  <a:gd name="connsiteY2" fmla="*/ 92710 h 1179746"/>
                  <a:gd name="connsiteX3" fmla="*/ 591408 w 1094184"/>
                  <a:gd name="connsiteY3" fmla="*/ 633730 h 1179746"/>
                  <a:gd name="connsiteX4" fmla="*/ 1048608 w 1094184"/>
                  <a:gd name="connsiteY4" fmla="*/ 1121410 h 1179746"/>
                  <a:gd name="connsiteX5" fmla="*/ 560928 w 1094184"/>
                  <a:gd name="connsiteY5" fmla="*/ 740410 h 1179746"/>
                  <a:gd name="connsiteX6" fmla="*/ 73248 w 1094184"/>
                  <a:gd name="connsiteY6" fmla="*/ 1113790 h 1179746"/>
                  <a:gd name="connsiteX7" fmla="*/ 492348 w 1094184"/>
                  <a:gd name="connsiteY7" fmla="*/ 648970 h 1179746"/>
                  <a:gd name="connsiteX0" fmla="*/ 492348 w 1094184"/>
                  <a:gd name="connsiteY0" fmla="*/ 558800 h 1089576"/>
                  <a:gd name="connsiteX1" fmla="*/ 576168 w 1094184"/>
                  <a:gd name="connsiteY1" fmla="*/ 2540 h 1089576"/>
                  <a:gd name="connsiteX2" fmla="*/ 591408 w 1094184"/>
                  <a:gd name="connsiteY2" fmla="*/ 543560 h 1089576"/>
                  <a:gd name="connsiteX3" fmla="*/ 1048608 w 1094184"/>
                  <a:gd name="connsiteY3" fmla="*/ 1031240 h 1089576"/>
                  <a:gd name="connsiteX4" fmla="*/ 560928 w 1094184"/>
                  <a:gd name="connsiteY4" fmla="*/ 650240 h 1089576"/>
                  <a:gd name="connsiteX5" fmla="*/ 73248 w 1094184"/>
                  <a:gd name="connsiteY5" fmla="*/ 1023620 h 1089576"/>
                  <a:gd name="connsiteX6" fmla="*/ 492348 w 1094184"/>
                  <a:gd name="connsiteY6" fmla="*/ 558800 h 1089576"/>
                  <a:gd name="connsiteX0" fmla="*/ 492348 w 1094184"/>
                  <a:gd name="connsiteY0" fmla="*/ 569144 h 1099920"/>
                  <a:gd name="connsiteX1" fmla="*/ 576168 w 1094184"/>
                  <a:gd name="connsiteY1" fmla="*/ 12884 h 1099920"/>
                  <a:gd name="connsiteX2" fmla="*/ 591408 w 1094184"/>
                  <a:gd name="connsiteY2" fmla="*/ 553904 h 1099920"/>
                  <a:gd name="connsiteX3" fmla="*/ 1048608 w 1094184"/>
                  <a:gd name="connsiteY3" fmla="*/ 1041584 h 1099920"/>
                  <a:gd name="connsiteX4" fmla="*/ 560928 w 1094184"/>
                  <a:gd name="connsiteY4" fmla="*/ 660584 h 1099920"/>
                  <a:gd name="connsiteX5" fmla="*/ 73248 w 1094184"/>
                  <a:gd name="connsiteY5" fmla="*/ 1033964 h 1099920"/>
                  <a:gd name="connsiteX6" fmla="*/ 492348 w 1094184"/>
                  <a:gd name="connsiteY6" fmla="*/ 569144 h 1099920"/>
                  <a:gd name="connsiteX0" fmla="*/ 492348 w 1377521"/>
                  <a:gd name="connsiteY0" fmla="*/ 569144 h 1088659"/>
                  <a:gd name="connsiteX1" fmla="*/ 576168 w 1377521"/>
                  <a:gd name="connsiteY1" fmla="*/ 12884 h 1088659"/>
                  <a:gd name="connsiteX2" fmla="*/ 591408 w 1377521"/>
                  <a:gd name="connsiteY2" fmla="*/ 553904 h 1088659"/>
                  <a:gd name="connsiteX3" fmla="*/ 1331945 w 1377521"/>
                  <a:gd name="connsiteY3" fmla="*/ 305511 h 1088659"/>
                  <a:gd name="connsiteX4" fmla="*/ 560928 w 1377521"/>
                  <a:gd name="connsiteY4" fmla="*/ 660584 h 1088659"/>
                  <a:gd name="connsiteX5" fmla="*/ 73248 w 1377521"/>
                  <a:gd name="connsiteY5" fmla="*/ 1033964 h 1088659"/>
                  <a:gd name="connsiteX6" fmla="*/ 492348 w 1377521"/>
                  <a:gd name="connsiteY6" fmla="*/ 569144 h 1088659"/>
                  <a:gd name="connsiteX0" fmla="*/ 509458 w 1394631"/>
                  <a:gd name="connsiteY0" fmla="*/ 569144 h 1508431"/>
                  <a:gd name="connsiteX1" fmla="*/ 593278 w 1394631"/>
                  <a:gd name="connsiteY1" fmla="*/ 12884 h 1508431"/>
                  <a:gd name="connsiteX2" fmla="*/ 608518 w 1394631"/>
                  <a:gd name="connsiteY2" fmla="*/ 553904 h 1508431"/>
                  <a:gd name="connsiteX3" fmla="*/ 1349055 w 1394631"/>
                  <a:gd name="connsiteY3" fmla="*/ 305511 h 1508431"/>
                  <a:gd name="connsiteX4" fmla="*/ 578038 w 1394631"/>
                  <a:gd name="connsiteY4" fmla="*/ 660584 h 1508431"/>
                  <a:gd name="connsiteX5" fmla="*/ 73248 w 1394631"/>
                  <a:gd name="connsiteY5" fmla="*/ 1453736 h 1508431"/>
                  <a:gd name="connsiteX6" fmla="*/ 509458 w 1394631"/>
                  <a:gd name="connsiteY6" fmla="*/ 569144 h 1508431"/>
                  <a:gd name="connsiteX0" fmla="*/ 509458 w 1363592"/>
                  <a:gd name="connsiteY0" fmla="*/ 569144 h 1508429"/>
                  <a:gd name="connsiteX1" fmla="*/ 593278 w 1363592"/>
                  <a:gd name="connsiteY1" fmla="*/ 12884 h 1508429"/>
                  <a:gd name="connsiteX2" fmla="*/ 608518 w 1363592"/>
                  <a:gd name="connsiteY2" fmla="*/ 553904 h 1508429"/>
                  <a:gd name="connsiteX3" fmla="*/ 1349055 w 1363592"/>
                  <a:gd name="connsiteY3" fmla="*/ 305511 h 1508429"/>
                  <a:gd name="connsiteX4" fmla="*/ 578038 w 1363592"/>
                  <a:gd name="connsiteY4" fmla="*/ 660584 h 1508429"/>
                  <a:gd name="connsiteX5" fmla="*/ 73248 w 1363592"/>
                  <a:gd name="connsiteY5" fmla="*/ 1453736 h 1508429"/>
                  <a:gd name="connsiteX6" fmla="*/ 509458 w 1363592"/>
                  <a:gd name="connsiteY6" fmla="*/ 569144 h 1508429"/>
                  <a:gd name="connsiteX0" fmla="*/ 509458 w 1363590"/>
                  <a:gd name="connsiteY0" fmla="*/ 569144 h 1508431"/>
                  <a:gd name="connsiteX1" fmla="*/ 593278 w 1363590"/>
                  <a:gd name="connsiteY1" fmla="*/ 12884 h 1508431"/>
                  <a:gd name="connsiteX2" fmla="*/ 608518 w 1363590"/>
                  <a:gd name="connsiteY2" fmla="*/ 553904 h 1508431"/>
                  <a:gd name="connsiteX3" fmla="*/ 1349055 w 1363590"/>
                  <a:gd name="connsiteY3" fmla="*/ 305511 h 1508431"/>
                  <a:gd name="connsiteX4" fmla="*/ 578038 w 1363590"/>
                  <a:gd name="connsiteY4" fmla="*/ 660584 h 1508431"/>
                  <a:gd name="connsiteX5" fmla="*/ 73248 w 1363590"/>
                  <a:gd name="connsiteY5" fmla="*/ 1453736 h 1508431"/>
                  <a:gd name="connsiteX6" fmla="*/ 509458 w 1363590"/>
                  <a:gd name="connsiteY6" fmla="*/ 569144 h 1508431"/>
                  <a:gd name="connsiteX0" fmla="*/ 509458 w 866880"/>
                  <a:gd name="connsiteY0" fmla="*/ 569144 h 1508429"/>
                  <a:gd name="connsiteX1" fmla="*/ 593278 w 866880"/>
                  <a:gd name="connsiteY1" fmla="*/ 12884 h 1508429"/>
                  <a:gd name="connsiteX2" fmla="*/ 608518 w 866880"/>
                  <a:gd name="connsiteY2" fmla="*/ 553904 h 1508429"/>
                  <a:gd name="connsiteX3" fmla="*/ 852344 w 866880"/>
                  <a:gd name="connsiteY3" fmla="*/ 495330 h 1508429"/>
                  <a:gd name="connsiteX4" fmla="*/ 578038 w 866880"/>
                  <a:gd name="connsiteY4" fmla="*/ 660584 h 1508429"/>
                  <a:gd name="connsiteX5" fmla="*/ 73248 w 866880"/>
                  <a:gd name="connsiteY5" fmla="*/ 1453736 h 1508429"/>
                  <a:gd name="connsiteX6" fmla="*/ 509458 w 866880"/>
                  <a:gd name="connsiteY6" fmla="*/ 569144 h 1508429"/>
                  <a:gd name="connsiteX0" fmla="*/ 509458 w 866880"/>
                  <a:gd name="connsiteY0" fmla="*/ 397333 h 1336620"/>
                  <a:gd name="connsiteX1" fmla="*/ 236961 w 866880"/>
                  <a:gd name="connsiteY1" fmla="*/ 12884 h 1336620"/>
                  <a:gd name="connsiteX2" fmla="*/ 608518 w 866880"/>
                  <a:gd name="connsiteY2" fmla="*/ 382093 h 1336620"/>
                  <a:gd name="connsiteX3" fmla="*/ 852344 w 866880"/>
                  <a:gd name="connsiteY3" fmla="*/ 323519 h 1336620"/>
                  <a:gd name="connsiteX4" fmla="*/ 578038 w 866880"/>
                  <a:gd name="connsiteY4" fmla="*/ 488773 h 1336620"/>
                  <a:gd name="connsiteX5" fmla="*/ 73248 w 866880"/>
                  <a:gd name="connsiteY5" fmla="*/ 1281925 h 1336620"/>
                  <a:gd name="connsiteX6" fmla="*/ 509458 w 866880"/>
                  <a:gd name="connsiteY6" fmla="*/ 397333 h 1336620"/>
                  <a:gd name="connsiteX0" fmla="*/ 509458 w 866880"/>
                  <a:gd name="connsiteY0" fmla="*/ 460689 h 1399974"/>
                  <a:gd name="connsiteX1" fmla="*/ 236961 w 866880"/>
                  <a:gd name="connsiteY1" fmla="*/ 76240 h 1399974"/>
                  <a:gd name="connsiteX2" fmla="*/ 608518 w 866880"/>
                  <a:gd name="connsiteY2" fmla="*/ 445449 h 1399974"/>
                  <a:gd name="connsiteX3" fmla="*/ 852344 w 866880"/>
                  <a:gd name="connsiteY3" fmla="*/ 386875 h 1399974"/>
                  <a:gd name="connsiteX4" fmla="*/ 578038 w 866880"/>
                  <a:gd name="connsiteY4" fmla="*/ 552129 h 1399974"/>
                  <a:gd name="connsiteX5" fmla="*/ 73248 w 866880"/>
                  <a:gd name="connsiteY5" fmla="*/ 1345281 h 1399974"/>
                  <a:gd name="connsiteX6" fmla="*/ 509458 w 866880"/>
                  <a:gd name="connsiteY6" fmla="*/ 460689 h 1399974"/>
                  <a:gd name="connsiteX0" fmla="*/ 464758 w 801639"/>
                  <a:gd name="connsiteY0" fmla="*/ 426157 h 1286821"/>
                  <a:gd name="connsiteX1" fmla="*/ 171720 w 801639"/>
                  <a:gd name="connsiteY1" fmla="*/ 8135 h 1286821"/>
                  <a:gd name="connsiteX2" fmla="*/ 543277 w 801639"/>
                  <a:gd name="connsiteY2" fmla="*/ 377344 h 1286821"/>
                  <a:gd name="connsiteX3" fmla="*/ 787103 w 801639"/>
                  <a:gd name="connsiteY3" fmla="*/ 318770 h 1286821"/>
                  <a:gd name="connsiteX4" fmla="*/ 512797 w 801639"/>
                  <a:gd name="connsiteY4" fmla="*/ 484024 h 1286821"/>
                  <a:gd name="connsiteX5" fmla="*/ 8007 w 801639"/>
                  <a:gd name="connsiteY5" fmla="*/ 1277176 h 1286821"/>
                  <a:gd name="connsiteX6" fmla="*/ 464758 w 801639"/>
                  <a:gd name="connsiteY6" fmla="*/ 426157 h 1286821"/>
                  <a:gd name="connsiteX0" fmla="*/ 464756 w 801637"/>
                  <a:gd name="connsiteY0" fmla="*/ 438389 h 1299053"/>
                  <a:gd name="connsiteX1" fmla="*/ 171718 w 801637"/>
                  <a:gd name="connsiteY1" fmla="*/ 20367 h 1299053"/>
                  <a:gd name="connsiteX2" fmla="*/ 543275 w 801637"/>
                  <a:gd name="connsiteY2" fmla="*/ 389576 h 1299053"/>
                  <a:gd name="connsiteX3" fmla="*/ 787101 w 801637"/>
                  <a:gd name="connsiteY3" fmla="*/ 331002 h 1299053"/>
                  <a:gd name="connsiteX4" fmla="*/ 512795 w 801637"/>
                  <a:gd name="connsiteY4" fmla="*/ 496256 h 1299053"/>
                  <a:gd name="connsiteX5" fmla="*/ 8005 w 801637"/>
                  <a:gd name="connsiteY5" fmla="*/ 1289408 h 1299053"/>
                  <a:gd name="connsiteX6" fmla="*/ 464756 w 801637"/>
                  <a:gd name="connsiteY6" fmla="*/ 438389 h 1299053"/>
                  <a:gd name="connsiteX0" fmla="*/ 464758 w 801639"/>
                  <a:gd name="connsiteY0" fmla="*/ 440226 h 1300890"/>
                  <a:gd name="connsiteX1" fmla="*/ 171720 w 801639"/>
                  <a:gd name="connsiteY1" fmla="*/ 22204 h 1300890"/>
                  <a:gd name="connsiteX2" fmla="*/ 543277 w 801639"/>
                  <a:gd name="connsiteY2" fmla="*/ 391413 h 1300890"/>
                  <a:gd name="connsiteX3" fmla="*/ 787103 w 801639"/>
                  <a:gd name="connsiteY3" fmla="*/ 332839 h 1300890"/>
                  <a:gd name="connsiteX4" fmla="*/ 512797 w 801639"/>
                  <a:gd name="connsiteY4" fmla="*/ 498093 h 1300890"/>
                  <a:gd name="connsiteX5" fmla="*/ 8007 w 801639"/>
                  <a:gd name="connsiteY5" fmla="*/ 1291245 h 1300890"/>
                  <a:gd name="connsiteX6" fmla="*/ 464758 w 801639"/>
                  <a:gd name="connsiteY6" fmla="*/ 440226 h 1300890"/>
                  <a:gd name="connsiteX0" fmla="*/ 464756 w 801637"/>
                  <a:gd name="connsiteY0" fmla="*/ 472662 h 1333326"/>
                  <a:gd name="connsiteX1" fmla="*/ 171718 w 801637"/>
                  <a:gd name="connsiteY1" fmla="*/ 54640 h 1333326"/>
                  <a:gd name="connsiteX2" fmla="*/ 543275 w 801637"/>
                  <a:gd name="connsiteY2" fmla="*/ 423849 h 1333326"/>
                  <a:gd name="connsiteX3" fmla="*/ 787101 w 801637"/>
                  <a:gd name="connsiteY3" fmla="*/ 365275 h 1333326"/>
                  <a:gd name="connsiteX4" fmla="*/ 512795 w 801637"/>
                  <a:gd name="connsiteY4" fmla="*/ 530529 h 1333326"/>
                  <a:gd name="connsiteX5" fmla="*/ 8005 w 801637"/>
                  <a:gd name="connsiteY5" fmla="*/ 1323681 h 1333326"/>
                  <a:gd name="connsiteX6" fmla="*/ 464756 w 801637"/>
                  <a:gd name="connsiteY6" fmla="*/ 472662 h 1333326"/>
                  <a:gd name="connsiteX0" fmla="*/ 464758 w 801639"/>
                  <a:gd name="connsiteY0" fmla="*/ 472662 h 1333326"/>
                  <a:gd name="connsiteX1" fmla="*/ 171720 w 801639"/>
                  <a:gd name="connsiteY1" fmla="*/ 54640 h 1333326"/>
                  <a:gd name="connsiteX2" fmla="*/ 543277 w 801639"/>
                  <a:gd name="connsiteY2" fmla="*/ 423849 h 1333326"/>
                  <a:gd name="connsiteX3" fmla="*/ 787103 w 801639"/>
                  <a:gd name="connsiteY3" fmla="*/ 365275 h 1333326"/>
                  <a:gd name="connsiteX4" fmla="*/ 512797 w 801639"/>
                  <a:gd name="connsiteY4" fmla="*/ 530529 h 1333326"/>
                  <a:gd name="connsiteX5" fmla="*/ 8007 w 801639"/>
                  <a:gd name="connsiteY5" fmla="*/ 1323681 h 1333326"/>
                  <a:gd name="connsiteX6" fmla="*/ 464758 w 801639"/>
                  <a:gd name="connsiteY6" fmla="*/ 472662 h 1333326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469140 w 792182"/>
                  <a:gd name="connsiteY0" fmla="*/ 472662 h 1327364"/>
                  <a:gd name="connsiteX1" fmla="*/ 176102 w 792182"/>
                  <a:gd name="connsiteY1" fmla="*/ 54640 h 1327364"/>
                  <a:gd name="connsiteX2" fmla="*/ 547659 w 792182"/>
                  <a:gd name="connsiteY2" fmla="*/ 423849 h 1327364"/>
                  <a:gd name="connsiteX3" fmla="*/ 791485 w 792182"/>
                  <a:gd name="connsiteY3" fmla="*/ 365275 h 1327364"/>
                  <a:gd name="connsiteX4" fmla="*/ 543477 w 792182"/>
                  <a:gd name="connsiteY4" fmla="*/ 494762 h 1327364"/>
                  <a:gd name="connsiteX5" fmla="*/ 12389 w 792182"/>
                  <a:gd name="connsiteY5" fmla="*/ 1323681 h 1327364"/>
                  <a:gd name="connsiteX6" fmla="*/ 469140 w 792182"/>
                  <a:gd name="connsiteY6" fmla="*/ 472662 h 1327364"/>
                  <a:gd name="connsiteX0" fmla="*/ 469140 w 819168"/>
                  <a:gd name="connsiteY0" fmla="*/ 472662 h 1327364"/>
                  <a:gd name="connsiteX1" fmla="*/ 176102 w 819168"/>
                  <a:gd name="connsiteY1" fmla="*/ 54640 h 1327364"/>
                  <a:gd name="connsiteX2" fmla="*/ 547659 w 819168"/>
                  <a:gd name="connsiteY2" fmla="*/ 423849 h 1327364"/>
                  <a:gd name="connsiteX3" fmla="*/ 791485 w 819168"/>
                  <a:gd name="connsiteY3" fmla="*/ 365275 h 1327364"/>
                  <a:gd name="connsiteX4" fmla="*/ 543477 w 819168"/>
                  <a:gd name="connsiteY4" fmla="*/ 494762 h 1327364"/>
                  <a:gd name="connsiteX5" fmla="*/ 12389 w 819168"/>
                  <a:gd name="connsiteY5" fmla="*/ 1323681 h 1327364"/>
                  <a:gd name="connsiteX6" fmla="*/ 469140 w 819168"/>
                  <a:gd name="connsiteY6" fmla="*/ 472662 h 1327364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54492 w 904520"/>
                  <a:gd name="connsiteY0" fmla="*/ 472662 h 1401622"/>
                  <a:gd name="connsiteX1" fmla="*/ 261454 w 904520"/>
                  <a:gd name="connsiteY1" fmla="*/ 54640 h 1401622"/>
                  <a:gd name="connsiteX2" fmla="*/ 633011 w 904520"/>
                  <a:gd name="connsiteY2" fmla="*/ 423849 h 1401622"/>
                  <a:gd name="connsiteX3" fmla="*/ 876837 w 904520"/>
                  <a:gd name="connsiteY3" fmla="*/ 365275 h 1401622"/>
                  <a:gd name="connsiteX4" fmla="*/ 628829 w 904520"/>
                  <a:gd name="connsiteY4" fmla="*/ 494762 h 1401622"/>
                  <a:gd name="connsiteX5" fmla="*/ 97741 w 904520"/>
                  <a:gd name="connsiteY5" fmla="*/ 1323681 h 1401622"/>
                  <a:gd name="connsiteX6" fmla="*/ 554492 w 904520"/>
                  <a:gd name="connsiteY6" fmla="*/ 472662 h 1401622"/>
                  <a:gd name="connsiteX0" fmla="*/ 554494 w 904520"/>
                  <a:gd name="connsiteY0" fmla="*/ 498670 h 1427630"/>
                  <a:gd name="connsiteX1" fmla="*/ 261456 w 904520"/>
                  <a:gd name="connsiteY1" fmla="*/ 80648 h 1427630"/>
                  <a:gd name="connsiteX2" fmla="*/ 633013 w 904520"/>
                  <a:gd name="connsiteY2" fmla="*/ 449857 h 1427630"/>
                  <a:gd name="connsiteX3" fmla="*/ 876839 w 904520"/>
                  <a:gd name="connsiteY3" fmla="*/ 391283 h 1427630"/>
                  <a:gd name="connsiteX4" fmla="*/ 628831 w 904520"/>
                  <a:gd name="connsiteY4" fmla="*/ 520770 h 1427630"/>
                  <a:gd name="connsiteX5" fmla="*/ 97743 w 904520"/>
                  <a:gd name="connsiteY5" fmla="*/ 1349689 h 1427630"/>
                  <a:gd name="connsiteX6" fmla="*/ 554494 w 904520"/>
                  <a:gd name="connsiteY6" fmla="*/ 498670 h 1427630"/>
                  <a:gd name="connsiteX0" fmla="*/ 554492 w 913327"/>
                  <a:gd name="connsiteY0" fmla="*/ 498670 h 1427630"/>
                  <a:gd name="connsiteX1" fmla="*/ 261454 w 913327"/>
                  <a:gd name="connsiteY1" fmla="*/ 80648 h 1427630"/>
                  <a:gd name="connsiteX2" fmla="*/ 633011 w 913327"/>
                  <a:gd name="connsiteY2" fmla="*/ 449857 h 1427630"/>
                  <a:gd name="connsiteX3" fmla="*/ 876837 w 913327"/>
                  <a:gd name="connsiteY3" fmla="*/ 391283 h 1427630"/>
                  <a:gd name="connsiteX4" fmla="*/ 628829 w 913327"/>
                  <a:gd name="connsiteY4" fmla="*/ 520770 h 1427630"/>
                  <a:gd name="connsiteX5" fmla="*/ 97741 w 913327"/>
                  <a:gd name="connsiteY5" fmla="*/ 1349689 h 1427630"/>
                  <a:gd name="connsiteX6" fmla="*/ 554492 w 913327"/>
                  <a:gd name="connsiteY6" fmla="*/ 498670 h 142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3327" h="1427630">
                    <a:moveTo>
                      <a:pt x="554492" y="498670"/>
                    </a:moveTo>
                    <a:cubicBezTo>
                      <a:pt x="588543" y="364570"/>
                      <a:pt x="152585" y="161296"/>
                      <a:pt x="261454" y="80648"/>
                    </a:cubicBezTo>
                    <a:cubicBezTo>
                      <a:pt x="370323" y="0"/>
                      <a:pt x="530447" y="398085"/>
                      <a:pt x="633011" y="449857"/>
                    </a:cubicBezTo>
                    <a:cubicBezTo>
                      <a:pt x="735575" y="501630"/>
                      <a:pt x="840346" y="264072"/>
                      <a:pt x="876837" y="391283"/>
                    </a:cubicBezTo>
                    <a:cubicBezTo>
                      <a:pt x="913328" y="518494"/>
                      <a:pt x="720735" y="457000"/>
                      <a:pt x="628829" y="520770"/>
                    </a:cubicBezTo>
                    <a:cubicBezTo>
                      <a:pt x="481329" y="639977"/>
                      <a:pt x="195483" y="1427630"/>
                      <a:pt x="97741" y="1349689"/>
                    </a:cubicBezTo>
                    <a:cubicBezTo>
                      <a:pt x="-1" y="1271748"/>
                      <a:pt x="440668" y="858388"/>
                      <a:pt x="554492" y="49867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Forme libre 70"/>
              <p:cNvSpPr/>
              <p:nvPr/>
            </p:nvSpPr>
            <p:spPr>
              <a:xfrm rot="3600000">
                <a:off x="3900609" y="1994469"/>
                <a:ext cx="482964" cy="260549"/>
              </a:xfrm>
              <a:custGeom>
                <a:avLst/>
                <a:gdLst>
                  <a:gd name="connsiteX0" fmla="*/ 0 w 432048"/>
                  <a:gd name="connsiteY0" fmla="*/ 216024 h 432048"/>
                  <a:gd name="connsiteX1" fmla="*/ 63272 w 432048"/>
                  <a:gd name="connsiteY1" fmla="*/ 63272 h 432048"/>
                  <a:gd name="connsiteX2" fmla="*/ 216024 w 432048"/>
                  <a:gd name="connsiteY2" fmla="*/ 0 h 432048"/>
                  <a:gd name="connsiteX3" fmla="*/ 368776 w 432048"/>
                  <a:gd name="connsiteY3" fmla="*/ 63272 h 432048"/>
                  <a:gd name="connsiteX4" fmla="*/ 432048 w 432048"/>
                  <a:gd name="connsiteY4" fmla="*/ 216024 h 432048"/>
                  <a:gd name="connsiteX5" fmla="*/ 368776 w 432048"/>
                  <a:gd name="connsiteY5" fmla="*/ 368776 h 432048"/>
                  <a:gd name="connsiteX6" fmla="*/ 216024 w 432048"/>
                  <a:gd name="connsiteY6" fmla="*/ 432048 h 432048"/>
                  <a:gd name="connsiteX7" fmla="*/ 63272 w 432048"/>
                  <a:gd name="connsiteY7" fmla="*/ 368776 h 432048"/>
                  <a:gd name="connsiteX8" fmla="*/ 0 w 432048"/>
                  <a:gd name="connsiteY8" fmla="*/ 216024 h 432048"/>
                  <a:gd name="connsiteX0" fmla="*/ 0 w 432048"/>
                  <a:gd name="connsiteY0" fmla="*/ 152752 h 368776"/>
                  <a:gd name="connsiteX1" fmla="*/ 63272 w 432048"/>
                  <a:gd name="connsiteY1" fmla="*/ 0 h 368776"/>
                  <a:gd name="connsiteX2" fmla="*/ 216024 w 432048"/>
                  <a:gd name="connsiteY2" fmla="*/ 152752 h 368776"/>
                  <a:gd name="connsiteX3" fmla="*/ 368776 w 432048"/>
                  <a:gd name="connsiteY3" fmla="*/ 0 h 368776"/>
                  <a:gd name="connsiteX4" fmla="*/ 432048 w 432048"/>
                  <a:gd name="connsiteY4" fmla="*/ 152752 h 368776"/>
                  <a:gd name="connsiteX5" fmla="*/ 368776 w 432048"/>
                  <a:gd name="connsiteY5" fmla="*/ 305504 h 368776"/>
                  <a:gd name="connsiteX6" fmla="*/ 216024 w 432048"/>
                  <a:gd name="connsiteY6" fmla="*/ 368776 h 368776"/>
                  <a:gd name="connsiteX7" fmla="*/ 63272 w 432048"/>
                  <a:gd name="connsiteY7" fmla="*/ 305504 h 368776"/>
                  <a:gd name="connsiteX8" fmla="*/ 0 w 432048"/>
                  <a:gd name="connsiteY8" fmla="*/ 152752 h 368776"/>
                  <a:gd name="connsiteX0" fmla="*/ 0 w 432048"/>
                  <a:gd name="connsiteY0" fmla="*/ 152752 h 305504"/>
                  <a:gd name="connsiteX1" fmla="*/ 63272 w 432048"/>
                  <a:gd name="connsiteY1" fmla="*/ 0 h 305504"/>
                  <a:gd name="connsiteX2" fmla="*/ 216024 w 432048"/>
                  <a:gd name="connsiteY2" fmla="*/ 152752 h 305504"/>
                  <a:gd name="connsiteX3" fmla="*/ 368776 w 432048"/>
                  <a:gd name="connsiteY3" fmla="*/ 0 h 305504"/>
                  <a:gd name="connsiteX4" fmla="*/ 432048 w 432048"/>
                  <a:gd name="connsiteY4" fmla="*/ 152752 h 305504"/>
                  <a:gd name="connsiteX5" fmla="*/ 368776 w 432048"/>
                  <a:gd name="connsiteY5" fmla="*/ 305504 h 305504"/>
                  <a:gd name="connsiteX6" fmla="*/ 216024 w 432048"/>
                  <a:gd name="connsiteY6" fmla="*/ 152752 h 305504"/>
                  <a:gd name="connsiteX7" fmla="*/ 63272 w 432048"/>
                  <a:gd name="connsiteY7" fmla="*/ 305504 h 305504"/>
                  <a:gd name="connsiteX8" fmla="*/ 0 w 432048"/>
                  <a:gd name="connsiteY8" fmla="*/ 152752 h 305504"/>
                  <a:gd name="connsiteX0" fmla="*/ 0 w 504056"/>
                  <a:gd name="connsiteY0" fmla="*/ 152752 h 305504"/>
                  <a:gd name="connsiteX1" fmla="*/ 135280 w 504056"/>
                  <a:gd name="connsiteY1" fmla="*/ 0 h 305504"/>
                  <a:gd name="connsiteX2" fmla="*/ 288032 w 504056"/>
                  <a:gd name="connsiteY2" fmla="*/ 152752 h 305504"/>
                  <a:gd name="connsiteX3" fmla="*/ 440784 w 504056"/>
                  <a:gd name="connsiteY3" fmla="*/ 0 h 305504"/>
                  <a:gd name="connsiteX4" fmla="*/ 504056 w 504056"/>
                  <a:gd name="connsiteY4" fmla="*/ 152752 h 305504"/>
                  <a:gd name="connsiteX5" fmla="*/ 440784 w 504056"/>
                  <a:gd name="connsiteY5" fmla="*/ 305504 h 305504"/>
                  <a:gd name="connsiteX6" fmla="*/ 288032 w 504056"/>
                  <a:gd name="connsiteY6" fmla="*/ 152752 h 305504"/>
                  <a:gd name="connsiteX7" fmla="*/ 135280 w 504056"/>
                  <a:gd name="connsiteY7" fmla="*/ 305504 h 305504"/>
                  <a:gd name="connsiteX8" fmla="*/ 0 w 504056"/>
                  <a:gd name="connsiteY8" fmla="*/ 152752 h 305504"/>
                  <a:gd name="connsiteX0" fmla="*/ 0 w 576064"/>
                  <a:gd name="connsiteY0" fmla="*/ 152752 h 305504"/>
                  <a:gd name="connsiteX1" fmla="*/ 135280 w 576064"/>
                  <a:gd name="connsiteY1" fmla="*/ 0 h 305504"/>
                  <a:gd name="connsiteX2" fmla="*/ 288032 w 576064"/>
                  <a:gd name="connsiteY2" fmla="*/ 152752 h 305504"/>
                  <a:gd name="connsiteX3" fmla="*/ 440784 w 576064"/>
                  <a:gd name="connsiteY3" fmla="*/ 0 h 305504"/>
                  <a:gd name="connsiteX4" fmla="*/ 576064 w 576064"/>
                  <a:gd name="connsiteY4" fmla="*/ 152752 h 305504"/>
                  <a:gd name="connsiteX5" fmla="*/ 440784 w 576064"/>
                  <a:gd name="connsiteY5" fmla="*/ 305504 h 305504"/>
                  <a:gd name="connsiteX6" fmla="*/ 288032 w 576064"/>
                  <a:gd name="connsiteY6" fmla="*/ 152752 h 305504"/>
                  <a:gd name="connsiteX7" fmla="*/ 135280 w 576064"/>
                  <a:gd name="connsiteY7" fmla="*/ 305504 h 305504"/>
                  <a:gd name="connsiteX8" fmla="*/ 0 w 576064"/>
                  <a:gd name="connsiteY8" fmla="*/ 152752 h 305504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8937"/>
                  <a:gd name="connsiteX1" fmla="*/ 135280 w 576064"/>
                  <a:gd name="connsiteY1" fmla="*/ 432 h 308937"/>
                  <a:gd name="connsiteX2" fmla="*/ 288032 w 576064"/>
                  <a:gd name="connsiteY2" fmla="*/ 153184 h 308937"/>
                  <a:gd name="connsiteX3" fmla="*/ 440784 w 576064"/>
                  <a:gd name="connsiteY3" fmla="*/ 432 h 308937"/>
                  <a:gd name="connsiteX4" fmla="*/ 576064 w 576064"/>
                  <a:gd name="connsiteY4" fmla="*/ 153184 h 308937"/>
                  <a:gd name="connsiteX5" fmla="*/ 440784 w 576064"/>
                  <a:gd name="connsiteY5" fmla="*/ 305936 h 308937"/>
                  <a:gd name="connsiteX6" fmla="*/ 288032 w 576064"/>
                  <a:gd name="connsiteY6" fmla="*/ 153184 h 308937"/>
                  <a:gd name="connsiteX7" fmla="*/ 135280 w 576064"/>
                  <a:gd name="connsiteY7" fmla="*/ 305936 h 308937"/>
                  <a:gd name="connsiteX8" fmla="*/ 0 w 576064"/>
                  <a:gd name="connsiteY8" fmla="*/ 153184 h 308937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31395"/>
                  <a:gd name="connsiteX1" fmla="*/ 135280 w 576064"/>
                  <a:gd name="connsiteY1" fmla="*/ 432 h 331395"/>
                  <a:gd name="connsiteX2" fmla="*/ 288032 w 576064"/>
                  <a:gd name="connsiteY2" fmla="*/ 153184 h 331395"/>
                  <a:gd name="connsiteX3" fmla="*/ 440784 w 576064"/>
                  <a:gd name="connsiteY3" fmla="*/ 432 h 331395"/>
                  <a:gd name="connsiteX4" fmla="*/ 576064 w 576064"/>
                  <a:gd name="connsiteY4" fmla="*/ 153184 h 331395"/>
                  <a:gd name="connsiteX5" fmla="*/ 440784 w 576064"/>
                  <a:gd name="connsiteY5" fmla="*/ 305936 h 331395"/>
                  <a:gd name="connsiteX6" fmla="*/ 135280 w 576064"/>
                  <a:gd name="connsiteY6" fmla="*/ 305936 h 331395"/>
                  <a:gd name="connsiteX7" fmla="*/ 0 w 576064"/>
                  <a:gd name="connsiteY7" fmla="*/ 153184 h 331395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08064"/>
                  <a:gd name="connsiteX1" fmla="*/ 135280 w 576064"/>
                  <a:gd name="connsiteY1" fmla="*/ 432 h 308064"/>
                  <a:gd name="connsiteX2" fmla="*/ 288032 w 576064"/>
                  <a:gd name="connsiteY2" fmla="*/ 153184 h 308064"/>
                  <a:gd name="connsiteX3" fmla="*/ 440784 w 576064"/>
                  <a:gd name="connsiteY3" fmla="*/ 432 h 308064"/>
                  <a:gd name="connsiteX4" fmla="*/ 576064 w 576064"/>
                  <a:gd name="connsiteY4" fmla="*/ 153184 h 308064"/>
                  <a:gd name="connsiteX5" fmla="*/ 440784 w 576064"/>
                  <a:gd name="connsiteY5" fmla="*/ 305936 h 308064"/>
                  <a:gd name="connsiteX6" fmla="*/ 287258 w 576064"/>
                  <a:gd name="connsiteY6" fmla="*/ 192712 h 308064"/>
                  <a:gd name="connsiteX7" fmla="*/ 135280 w 576064"/>
                  <a:gd name="connsiteY7" fmla="*/ 305936 h 308064"/>
                  <a:gd name="connsiteX8" fmla="*/ 0 w 576064"/>
                  <a:gd name="connsiteY8" fmla="*/ 153184 h 308064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7662 h 312542"/>
                  <a:gd name="connsiteX1" fmla="*/ 135280 w 576064"/>
                  <a:gd name="connsiteY1" fmla="*/ 4910 h 312542"/>
                  <a:gd name="connsiteX2" fmla="*/ 285740 w 576064"/>
                  <a:gd name="connsiteY2" fmla="*/ 137039 h 312542"/>
                  <a:gd name="connsiteX3" fmla="*/ 440784 w 576064"/>
                  <a:gd name="connsiteY3" fmla="*/ 4910 h 312542"/>
                  <a:gd name="connsiteX4" fmla="*/ 576064 w 576064"/>
                  <a:gd name="connsiteY4" fmla="*/ 157662 h 312542"/>
                  <a:gd name="connsiteX5" fmla="*/ 440784 w 576064"/>
                  <a:gd name="connsiteY5" fmla="*/ 310414 h 312542"/>
                  <a:gd name="connsiteX6" fmla="*/ 287258 w 576064"/>
                  <a:gd name="connsiteY6" fmla="*/ 197190 h 312542"/>
                  <a:gd name="connsiteX7" fmla="*/ 135280 w 576064"/>
                  <a:gd name="connsiteY7" fmla="*/ 310414 h 312542"/>
                  <a:gd name="connsiteX8" fmla="*/ 0 w 576064"/>
                  <a:gd name="connsiteY8" fmla="*/ 157662 h 312542"/>
                  <a:gd name="connsiteX0" fmla="*/ 0 w 576064"/>
                  <a:gd name="connsiteY0" fmla="*/ 155894 h 310774"/>
                  <a:gd name="connsiteX1" fmla="*/ 135280 w 576064"/>
                  <a:gd name="connsiteY1" fmla="*/ 3142 h 310774"/>
                  <a:gd name="connsiteX2" fmla="*/ 285740 w 576064"/>
                  <a:gd name="connsiteY2" fmla="*/ 135271 h 310774"/>
                  <a:gd name="connsiteX3" fmla="*/ 440784 w 576064"/>
                  <a:gd name="connsiteY3" fmla="*/ 3142 h 310774"/>
                  <a:gd name="connsiteX4" fmla="*/ 576064 w 576064"/>
                  <a:gd name="connsiteY4" fmla="*/ 155894 h 310774"/>
                  <a:gd name="connsiteX5" fmla="*/ 440784 w 576064"/>
                  <a:gd name="connsiteY5" fmla="*/ 308646 h 310774"/>
                  <a:gd name="connsiteX6" fmla="*/ 287258 w 576064"/>
                  <a:gd name="connsiteY6" fmla="*/ 195422 h 310774"/>
                  <a:gd name="connsiteX7" fmla="*/ 135280 w 576064"/>
                  <a:gd name="connsiteY7" fmla="*/ 308646 h 310774"/>
                  <a:gd name="connsiteX8" fmla="*/ 0 w 576064"/>
                  <a:gd name="connsiteY8" fmla="*/ 155894 h 310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6064" h="310774">
                    <a:moveTo>
                      <a:pt x="0" y="155894"/>
                    </a:moveTo>
                    <a:cubicBezTo>
                      <a:pt x="0" y="98601"/>
                      <a:pt x="39665" y="3633"/>
                      <a:pt x="135280" y="3142"/>
                    </a:cubicBezTo>
                    <a:cubicBezTo>
                      <a:pt x="230895" y="2651"/>
                      <a:pt x="294353" y="135603"/>
                      <a:pt x="285740" y="135271"/>
                    </a:cubicBezTo>
                    <a:cubicBezTo>
                      <a:pt x="277127" y="134939"/>
                      <a:pt x="322299" y="6284"/>
                      <a:pt x="440784" y="3142"/>
                    </a:cubicBezTo>
                    <a:cubicBezTo>
                      <a:pt x="559269" y="0"/>
                      <a:pt x="576064" y="98601"/>
                      <a:pt x="576064" y="155894"/>
                    </a:cubicBezTo>
                    <a:cubicBezTo>
                      <a:pt x="576064" y="213187"/>
                      <a:pt x="538453" y="306677"/>
                      <a:pt x="440784" y="308646"/>
                    </a:cubicBezTo>
                    <a:cubicBezTo>
                      <a:pt x="343115" y="310615"/>
                      <a:pt x="289414" y="196613"/>
                      <a:pt x="287258" y="195422"/>
                    </a:cubicBezTo>
                    <a:cubicBezTo>
                      <a:pt x="285102" y="194231"/>
                      <a:pt x="226599" y="306518"/>
                      <a:pt x="135280" y="308646"/>
                    </a:cubicBezTo>
                    <a:cubicBezTo>
                      <a:pt x="43961" y="310774"/>
                      <a:pt x="0" y="213187"/>
                      <a:pt x="0" y="155894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Ellipse 71"/>
              <p:cNvSpPr/>
              <p:nvPr/>
            </p:nvSpPr>
            <p:spPr>
              <a:xfrm>
                <a:off x="4283968" y="2780929"/>
                <a:ext cx="151216" cy="1440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3" name="Soleil 72"/>
              <p:cNvSpPr/>
              <p:nvPr/>
            </p:nvSpPr>
            <p:spPr>
              <a:xfrm rot="942794">
                <a:off x="4384637" y="2037627"/>
                <a:ext cx="281086" cy="267702"/>
              </a:xfrm>
              <a:prstGeom prst="sun">
                <a:avLst>
                  <a:gd name="adj" fmla="val 29912"/>
                </a:avLst>
              </a:prstGeom>
              <a:solidFill>
                <a:srgbClr val="FF33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635896" y="2060848"/>
                <a:ext cx="439544" cy="230832"/>
              </a:xfrm>
              <a:prstGeom prst="rect">
                <a:avLst/>
              </a:prstGeom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900" b="1" dirty="0" smtClean="0">
                    <a:solidFill>
                      <a:srgbClr val="FFC000"/>
                    </a:solidFill>
                  </a:rPr>
                  <a:t>cdG</a:t>
                </a:r>
                <a:endParaRPr lang="en-US" sz="900" b="1" dirty="0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64" name="Rectangle 63"/>
          <p:cNvSpPr/>
          <p:nvPr/>
        </p:nvSpPr>
        <p:spPr>
          <a:xfrm>
            <a:off x="5400861" y="877778"/>
            <a:ext cx="433132" cy="584775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+</a:t>
            </a:r>
            <a:endParaRPr lang="en-US" sz="3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89435" y="2123564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2">
                    <a:lumMod val="75000"/>
                  </a:schemeClr>
                </a:solidFill>
              </a:rPr>
              <a:t>Competition</a:t>
            </a:r>
            <a:r>
              <a:rPr lang="en-US" sz="9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en-US" sz="900" dirty="0" smtClean="0">
                <a:solidFill>
                  <a:schemeClr val="accent2">
                    <a:lumMod val="75000"/>
                  </a:schemeClr>
                </a:solidFill>
              </a:rPr>
              <a:t>+ 1 mM c-di-GMP </a:t>
            </a:r>
            <a:endParaRPr lang="en-US" sz="9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5" name="Connecteur droit avec flèche 94"/>
          <p:cNvCxnSpPr/>
          <p:nvPr/>
        </p:nvCxnSpPr>
        <p:spPr>
          <a:xfrm flipH="1">
            <a:off x="6877529" y="1169394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à coins arrondis 111"/>
          <p:cNvSpPr/>
          <p:nvPr/>
        </p:nvSpPr>
        <p:spPr>
          <a:xfrm>
            <a:off x="2138983" y="1844824"/>
            <a:ext cx="1190024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/>
              <a:t>Fractionation </a:t>
            </a:r>
            <a:endParaRPr lang="en-US" sz="1200" dirty="0" smtClean="0"/>
          </a:p>
        </p:txBody>
      </p:sp>
      <p:sp>
        <p:nvSpPr>
          <p:cNvPr id="113" name="Rectangle à coins arrondis 112"/>
          <p:cNvSpPr/>
          <p:nvPr/>
        </p:nvSpPr>
        <p:spPr>
          <a:xfrm>
            <a:off x="5853742" y="1844824"/>
            <a:ext cx="89539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/>
              <a:t>Capture</a:t>
            </a:r>
            <a:endParaRPr lang="en-US" sz="1200" dirty="0" smtClean="0"/>
          </a:p>
        </p:txBody>
      </p:sp>
      <p:sp>
        <p:nvSpPr>
          <p:cNvPr id="115" name="Rectangle à coins arrondis 114"/>
          <p:cNvSpPr/>
          <p:nvPr/>
        </p:nvSpPr>
        <p:spPr>
          <a:xfrm>
            <a:off x="7230038" y="1844824"/>
            <a:ext cx="1535788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Photo-activation</a:t>
            </a:r>
            <a:endParaRPr lang="en-US" sz="1200" dirty="0"/>
          </a:p>
        </p:txBody>
      </p:sp>
      <p:sp>
        <p:nvSpPr>
          <p:cNvPr id="116" name="Rectangle à coins arrondis 115"/>
          <p:cNvSpPr/>
          <p:nvPr/>
        </p:nvSpPr>
        <p:spPr>
          <a:xfrm>
            <a:off x="3779912" y="1844824"/>
            <a:ext cx="1766088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Nucleotide removal</a:t>
            </a:r>
          </a:p>
        </p:txBody>
      </p:sp>
      <p:sp>
        <p:nvSpPr>
          <p:cNvPr id="117" name="Forme libre 116"/>
          <p:cNvSpPr/>
          <p:nvPr/>
        </p:nvSpPr>
        <p:spPr>
          <a:xfrm rot="1598554">
            <a:off x="2595464" y="81578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8" name="Forme libre 117"/>
          <p:cNvSpPr/>
          <p:nvPr/>
        </p:nvSpPr>
        <p:spPr>
          <a:xfrm rot="10800000">
            <a:off x="2568887" y="122453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19" name="Forme libre 118"/>
          <p:cNvSpPr/>
          <p:nvPr/>
        </p:nvSpPr>
        <p:spPr>
          <a:xfrm rot="7491387">
            <a:off x="2301543" y="1077418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0" name="Forme libre 119"/>
          <p:cNvSpPr/>
          <p:nvPr/>
        </p:nvSpPr>
        <p:spPr>
          <a:xfrm rot="7865646">
            <a:off x="3060761" y="1196366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21" name="Forme libre 120"/>
          <p:cNvSpPr/>
          <p:nvPr/>
        </p:nvSpPr>
        <p:spPr>
          <a:xfrm rot="3600000">
            <a:off x="2111015" y="1463312"/>
            <a:ext cx="151061" cy="81495"/>
          </a:xfrm>
          <a:custGeom>
            <a:avLst/>
            <a:gdLst>
              <a:gd name="connsiteX0" fmla="*/ 0 w 432048"/>
              <a:gd name="connsiteY0" fmla="*/ 216024 h 432048"/>
              <a:gd name="connsiteX1" fmla="*/ 63272 w 432048"/>
              <a:gd name="connsiteY1" fmla="*/ 63272 h 432048"/>
              <a:gd name="connsiteX2" fmla="*/ 216024 w 432048"/>
              <a:gd name="connsiteY2" fmla="*/ 0 h 432048"/>
              <a:gd name="connsiteX3" fmla="*/ 368776 w 432048"/>
              <a:gd name="connsiteY3" fmla="*/ 63272 h 432048"/>
              <a:gd name="connsiteX4" fmla="*/ 432048 w 432048"/>
              <a:gd name="connsiteY4" fmla="*/ 216024 h 432048"/>
              <a:gd name="connsiteX5" fmla="*/ 368776 w 432048"/>
              <a:gd name="connsiteY5" fmla="*/ 368776 h 432048"/>
              <a:gd name="connsiteX6" fmla="*/ 216024 w 432048"/>
              <a:gd name="connsiteY6" fmla="*/ 432048 h 432048"/>
              <a:gd name="connsiteX7" fmla="*/ 63272 w 432048"/>
              <a:gd name="connsiteY7" fmla="*/ 368776 h 432048"/>
              <a:gd name="connsiteX8" fmla="*/ 0 w 432048"/>
              <a:gd name="connsiteY8" fmla="*/ 216024 h 432048"/>
              <a:gd name="connsiteX0" fmla="*/ 0 w 432048"/>
              <a:gd name="connsiteY0" fmla="*/ 152752 h 368776"/>
              <a:gd name="connsiteX1" fmla="*/ 63272 w 432048"/>
              <a:gd name="connsiteY1" fmla="*/ 0 h 368776"/>
              <a:gd name="connsiteX2" fmla="*/ 216024 w 432048"/>
              <a:gd name="connsiteY2" fmla="*/ 152752 h 368776"/>
              <a:gd name="connsiteX3" fmla="*/ 368776 w 432048"/>
              <a:gd name="connsiteY3" fmla="*/ 0 h 368776"/>
              <a:gd name="connsiteX4" fmla="*/ 432048 w 432048"/>
              <a:gd name="connsiteY4" fmla="*/ 152752 h 368776"/>
              <a:gd name="connsiteX5" fmla="*/ 368776 w 432048"/>
              <a:gd name="connsiteY5" fmla="*/ 305504 h 368776"/>
              <a:gd name="connsiteX6" fmla="*/ 216024 w 432048"/>
              <a:gd name="connsiteY6" fmla="*/ 368776 h 368776"/>
              <a:gd name="connsiteX7" fmla="*/ 63272 w 432048"/>
              <a:gd name="connsiteY7" fmla="*/ 305504 h 368776"/>
              <a:gd name="connsiteX8" fmla="*/ 0 w 432048"/>
              <a:gd name="connsiteY8" fmla="*/ 152752 h 368776"/>
              <a:gd name="connsiteX0" fmla="*/ 0 w 432048"/>
              <a:gd name="connsiteY0" fmla="*/ 152752 h 305504"/>
              <a:gd name="connsiteX1" fmla="*/ 63272 w 432048"/>
              <a:gd name="connsiteY1" fmla="*/ 0 h 305504"/>
              <a:gd name="connsiteX2" fmla="*/ 216024 w 432048"/>
              <a:gd name="connsiteY2" fmla="*/ 152752 h 305504"/>
              <a:gd name="connsiteX3" fmla="*/ 368776 w 432048"/>
              <a:gd name="connsiteY3" fmla="*/ 0 h 305504"/>
              <a:gd name="connsiteX4" fmla="*/ 432048 w 432048"/>
              <a:gd name="connsiteY4" fmla="*/ 152752 h 305504"/>
              <a:gd name="connsiteX5" fmla="*/ 368776 w 432048"/>
              <a:gd name="connsiteY5" fmla="*/ 305504 h 305504"/>
              <a:gd name="connsiteX6" fmla="*/ 216024 w 432048"/>
              <a:gd name="connsiteY6" fmla="*/ 152752 h 305504"/>
              <a:gd name="connsiteX7" fmla="*/ 63272 w 432048"/>
              <a:gd name="connsiteY7" fmla="*/ 305504 h 305504"/>
              <a:gd name="connsiteX8" fmla="*/ 0 w 432048"/>
              <a:gd name="connsiteY8" fmla="*/ 152752 h 305504"/>
              <a:gd name="connsiteX0" fmla="*/ 0 w 504056"/>
              <a:gd name="connsiteY0" fmla="*/ 152752 h 305504"/>
              <a:gd name="connsiteX1" fmla="*/ 135280 w 504056"/>
              <a:gd name="connsiteY1" fmla="*/ 0 h 305504"/>
              <a:gd name="connsiteX2" fmla="*/ 288032 w 504056"/>
              <a:gd name="connsiteY2" fmla="*/ 152752 h 305504"/>
              <a:gd name="connsiteX3" fmla="*/ 440784 w 504056"/>
              <a:gd name="connsiteY3" fmla="*/ 0 h 305504"/>
              <a:gd name="connsiteX4" fmla="*/ 504056 w 504056"/>
              <a:gd name="connsiteY4" fmla="*/ 152752 h 305504"/>
              <a:gd name="connsiteX5" fmla="*/ 440784 w 504056"/>
              <a:gd name="connsiteY5" fmla="*/ 305504 h 305504"/>
              <a:gd name="connsiteX6" fmla="*/ 288032 w 504056"/>
              <a:gd name="connsiteY6" fmla="*/ 152752 h 305504"/>
              <a:gd name="connsiteX7" fmla="*/ 135280 w 504056"/>
              <a:gd name="connsiteY7" fmla="*/ 305504 h 305504"/>
              <a:gd name="connsiteX8" fmla="*/ 0 w 504056"/>
              <a:gd name="connsiteY8" fmla="*/ 152752 h 305504"/>
              <a:gd name="connsiteX0" fmla="*/ 0 w 576064"/>
              <a:gd name="connsiteY0" fmla="*/ 152752 h 305504"/>
              <a:gd name="connsiteX1" fmla="*/ 135280 w 576064"/>
              <a:gd name="connsiteY1" fmla="*/ 0 h 305504"/>
              <a:gd name="connsiteX2" fmla="*/ 288032 w 576064"/>
              <a:gd name="connsiteY2" fmla="*/ 152752 h 305504"/>
              <a:gd name="connsiteX3" fmla="*/ 440784 w 576064"/>
              <a:gd name="connsiteY3" fmla="*/ 0 h 305504"/>
              <a:gd name="connsiteX4" fmla="*/ 576064 w 576064"/>
              <a:gd name="connsiteY4" fmla="*/ 152752 h 305504"/>
              <a:gd name="connsiteX5" fmla="*/ 440784 w 576064"/>
              <a:gd name="connsiteY5" fmla="*/ 305504 h 305504"/>
              <a:gd name="connsiteX6" fmla="*/ 288032 w 576064"/>
              <a:gd name="connsiteY6" fmla="*/ 152752 h 305504"/>
              <a:gd name="connsiteX7" fmla="*/ 135280 w 576064"/>
              <a:gd name="connsiteY7" fmla="*/ 305504 h 305504"/>
              <a:gd name="connsiteX8" fmla="*/ 0 w 576064"/>
              <a:gd name="connsiteY8" fmla="*/ 152752 h 305504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5936"/>
              <a:gd name="connsiteX1" fmla="*/ 135280 w 576064"/>
              <a:gd name="connsiteY1" fmla="*/ 432 h 305936"/>
              <a:gd name="connsiteX2" fmla="*/ 288032 w 576064"/>
              <a:gd name="connsiteY2" fmla="*/ 153184 h 305936"/>
              <a:gd name="connsiteX3" fmla="*/ 440784 w 576064"/>
              <a:gd name="connsiteY3" fmla="*/ 432 h 305936"/>
              <a:gd name="connsiteX4" fmla="*/ 576064 w 576064"/>
              <a:gd name="connsiteY4" fmla="*/ 153184 h 305936"/>
              <a:gd name="connsiteX5" fmla="*/ 440784 w 576064"/>
              <a:gd name="connsiteY5" fmla="*/ 305936 h 305936"/>
              <a:gd name="connsiteX6" fmla="*/ 288032 w 576064"/>
              <a:gd name="connsiteY6" fmla="*/ 153184 h 305936"/>
              <a:gd name="connsiteX7" fmla="*/ 135280 w 576064"/>
              <a:gd name="connsiteY7" fmla="*/ 305936 h 305936"/>
              <a:gd name="connsiteX8" fmla="*/ 0 w 576064"/>
              <a:gd name="connsiteY8" fmla="*/ 153184 h 305936"/>
              <a:gd name="connsiteX0" fmla="*/ 0 w 576064"/>
              <a:gd name="connsiteY0" fmla="*/ 153184 h 308937"/>
              <a:gd name="connsiteX1" fmla="*/ 135280 w 576064"/>
              <a:gd name="connsiteY1" fmla="*/ 432 h 308937"/>
              <a:gd name="connsiteX2" fmla="*/ 288032 w 576064"/>
              <a:gd name="connsiteY2" fmla="*/ 153184 h 308937"/>
              <a:gd name="connsiteX3" fmla="*/ 440784 w 576064"/>
              <a:gd name="connsiteY3" fmla="*/ 432 h 308937"/>
              <a:gd name="connsiteX4" fmla="*/ 576064 w 576064"/>
              <a:gd name="connsiteY4" fmla="*/ 153184 h 308937"/>
              <a:gd name="connsiteX5" fmla="*/ 440784 w 576064"/>
              <a:gd name="connsiteY5" fmla="*/ 305936 h 308937"/>
              <a:gd name="connsiteX6" fmla="*/ 288032 w 576064"/>
              <a:gd name="connsiteY6" fmla="*/ 153184 h 308937"/>
              <a:gd name="connsiteX7" fmla="*/ 135280 w 576064"/>
              <a:gd name="connsiteY7" fmla="*/ 305936 h 308937"/>
              <a:gd name="connsiteX8" fmla="*/ 0 w 576064"/>
              <a:gd name="connsiteY8" fmla="*/ 153184 h 308937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14365"/>
              <a:gd name="connsiteX1" fmla="*/ 135280 w 576064"/>
              <a:gd name="connsiteY1" fmla="*/ 432 h 314365"/>
              <a:gd name="connsiteX2" fmla="*/ 288032 w 576064"/>
              <a:gd name="connsiteY2" fmla="*/ 153184 h 314365"/>
              <a:gd name="connsiteX3" fmla="*/ 440784 w 576064"/>
              <a:gd name="connsiteY3" fmla="*/ 432 h 314365"/>
              <a:gd name="connsiteX4" fmla="*/ 576064 w 576064"/>
              <a:gd name="connsiteY4" fmla="*/ 153184 h 314365"/>
              <a:gd name="connsiteX5" fmla="*/ 440784 w 576064"/>
              <a:gd name="connsiteY5" fmla="*/ 305936 h 314365"/>
              <a:gd name="connsiteX6" fmla="*/ 288032 w 576064"/>
              <a:gd name="connsiteY6" fmla="*/ 153184 h 314365"/>
              <a:gd name="connsiteX7" fmla="*/ 135280 w 576064"/>
              <a:gd name="connsiteY7" fmla="*/ 305936 h 314365"/>
              <a:gd name="connsiteX8" fmla="*/ 0 w 576064"/>
              <a:gd name="connsiteY8" fmla="*/ 153184 h 314365"/>
              <a:gd name="connsiteX0" fmla="*/ 0 w 576064"/>
              <a:gd name="connsiteY0" fmla="*/ 153184 h 331395"/>
              <a:gd name="connsiteX1" fmla="*/ 135280 w 576064"/>
              <a:gd name="connsiteY1" fmla="*/ 432 h 331395"/>
              <a:gd name="connsiteX2" fmla="*/ 288032 w 576064"/>
              <a:gd name="connsiteY2" fmla="*/ 153184 h 331395"/>
              <a:gd name="connsiteX3" fmla="*/ 440784 w 576064"/>
              <a:gd name="connsiteY3" fmla="*/ 432 h 331395"/>
              <a:gd name="connsiteX4" fmla="*/ 576064 w 576064"/>
              <a:gd name="connsiteY4" fmla="*/ 153184 h 331395"/>
              <a:gd name="connsiteX5" fmla="*/ 440784 w 576064"/>
              <a:gd name="connsiteY5" fmla="*/ 305936 h 331395"/>
              <a:gd name="connsiteX6" fmla="*/ 135280 w 576064"/>
              <a:gd name="connsiteY6" fmla="*/ 305936 h 331395"/>
              <a:gd name="connsiteX7" fmla="*/ 0 w 576064"/>
              <a:gd name="connsiteY7" fmla="*/ 153184 h 331395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12524"/>
              <a:gd name="connsiteX1" fmla="*/ 135280 w 576064"/>
              <a:gd name="connsiteY1" fmla="*/ 432 h 312524"/>
              <a:gd name="connsiteX2" fmla="*/ 288032 w 576064"/>
              <a:gd name="connsiteY2" fmla="*/ 153184 h 312524"/>
              <a:gd name="connsiteX3" fmla="*/ 440784 w 576064"/>
              <a:gd name="connsiteY3" fmla="*/ 432 h 312524"/>
              <a:gd name="connsiteX4" fmla="*/ 576064 w 576064"/>
              <a:gd name="connsiteY4" fmla="*/ 153184 h 312524"/>
              <a:gd name="connsiteX5" fmla="*/ 440784 w 576064"/>
              <a:gd name="connsiteY5" fmla="*/ 305936 h 312524"/>
              <a:gd name="connsiteX6" fmla="*/ 287258 w 576064"/>
              <a:gd name="connsiteY6" fmla="*/ 192712 h 312524"/>
              <a:gd name="connsiteX7" fmla="*/ 135280 w 576064"/>
              <a:gd name="connsiteY7" fmla="*/ 305936 h 312524"/>
              <a:gd name="connsiteX8" fmla="*/ 0 w 576064"/>
              <a:gd name="connsiteY8" fmla="*/ 153184 h 312524"/>
              <a:gd name="connsiteX0" fmla="*/ 0 w 576064"/>
              <a:gd name="connsiteY0" fmla="*/ 153184 h 308064"/>
              <a:gd name="connsiteX1" fmla="*/ 135280 w 576064"/>
              <a:gd name="connsiteY1" fmla="*/ 432 h 308064"/>
              <a:gd name="connsiteX2" fmla="*/ 288032 w 576064"/>
              <a:gd name="connsiteY2" fmla="*/ 153184 h 308064"/>
              <a:gd name="connsiteX3" fmla="*/ 440784 w 576064"/>
              <a:gd name="connsiteY3" fmla="*/ 432 h 308064"/>
              <a:gd name="connsiteX4" fmla="*/ 576064 w 576064"/>
              <a:gd name="connsiteY4" fmla="*/ 153184 h 308064"/>
              <a:gd name="connsiteX5" fmla="*/ 440784 w 576064"/>
              <a:gd name="connsiteY5" fmla="*/ 305936 h 308064"/>
              <a:gd name="connsiteX6" fmla="*/ 287258 w 576064"/>
              <a:gd name="connsiteY6" fmla="*/ 192712 h 308064"/>
              <a:gd name="connsiteX7" fmla="*/ 135280 w 576064"/>
              <a:gd name="connsiteY7" fmla="*/ 305936 h 308064"/>
              <a:gd name="connsiteX8" fmla="*/ 0 w 576064"/>
              <a:gd name="connsiteY8" fmla="*/ 153184 h 308064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6189 h 311069"/>
              <a:gd name="connsiteX1" fmla="*/ 135280 w 576064"/>
              <a:gd name="connsiteY1" fmla="*/ 3437 h 311069"/>
              <a:gd name="connsiteX2" fmla="*/ 285740 w 576064"/>
              <a:gd name="connsiteY2" fmla="*/ 135566 h 311069"/>
              <a:gd name="connsiteX3" fmla="*/ 440784 w 576064"/>
              <a:gd name="connsiteY3" fmla="*/ 3437 h 311069"/>
              <a:gd name="connsiteX4" fmla="*/ 576064 w 576064"/>
              <a:gd name="connsiteY4" fmla="*/ 156189 h 311069"/>
              <a:gd name="connsiteX5" fmla="*/ 440784 w 576064"/>
              <a:gd name="connsiteY5" fmla="*/ 308941 h 311069"/>
              <a:gd name="connsiteX6" fmla="*/ 287258 w 576064"/>
              <a:gd name="connsiteY6" fmla="*/ 195717 h 311069"/>
              <a:gd name="connsiteX7" fmla="*/ 135280 w 576064"/>
              <a:gd name="connsiteY7" fmla="*/ 308941 h 311069"/>
              <a:gd name="connsiteX8" fmla="*/ 0 w 576064"/>
              <a:gd name="connsiteY8" fmla="*/ 156189 h 311069"/>
              <a:gd name="connsiteX0" fmla="*/ 0 w 576064"/>
              <a:gd name="connsiteY0" fmla="*/ 157662 h 312542"/>
              <a:gd name="connsiteX1" fmla="*/ 135280 w 576064"/>
              <a:gd name="connsiteY1" fmla="*/ 4910 h 312542"/>
              <a:gd name="connsiteX2" fmla="*/ 285740 w 576064"/>
              <a:gd name="connsiteY2" fmla="*/ 137039 h 312542"/>
              <a:gd name="connsiteX3" fmla="*/ 440784 w 576064"/>
              <a:gd name="connsiteY3" fmla="*/ 4910 h 312542"/>
              <a:gd name="connsiteX4" fmla="*/ 576064 w 576064"/>
              <a:gd name="connsiteY4" fmla="*/ 157662 h 312542"/>
              <a:gd name="connsiteX5" fmla="*/ 440784 w 576064"/>
              <a:gd name="connsiteY5" fmla="*/ 310414 h 312542"/>
              <a:gd name="connsiteX6" fmla="*/ 287258 w 576064"/>
              <a:gd name="connsiteY6" fmla="*/ 197190 h 312542"/>
              <a:gd name="connsiteX7" fmla="*/ 135280 w 576064"/>
              <a:gd name="connsiteY7" fmla="*/ 310414 h 312542"/>
              <a:gd name="connsiteX8" fmla="*/ 0 w 576064"/>
              <a:gd name="connsiteY8" fmla="*/ 157662 h 312542"/>
              <a:gd name="connsiteX0" fmla="*/ 0 w 576064"/>
              <a:gd name="connsiteY0" fmla="*/ 155894 h 310774"/>
              <a:gd name="connsiteX1" fmla="*/ 135280 w 576064"/>
              <a:gd name="connsiteY1" fmla="*/ 3142 h 310774"/>
              <a:gd name="connsiteX2" fmla="*/ 285740 w 576064"/>
              <a:gd name="connsiteY2" fmla="*/ 135271 h 310774"/>
              <a:gd name="connsiteX3" fmla="*/ 440784 w 576064"/>
              <a:gd name="connsiteY3" fmla="*/ 3142 h 310774"/>
              <a:gd name="connsiteX4" fmla="*/ 576064 w 576064"/>
              <a:gd name="connsiteY4" fmla="*/ 155894 h 310774"/>
              <a:gd name="connsiteX5" fmla="*/ 440784 w 576064"/>
              <a:gd name="connsiteY5" fmla="*/ 308646 h 310774"/>
              <a:gd name="connsiteX6" fmla="*/ 287258 w 576064"/>
              <a:gd name="connsiteY6" fmla="*/ 195422 h 310774"/>
              <a:gd name="connsiteX7" fmla="*/ 135280 w 576064"/>
              <a:gd name="connsiteY7" fmla="*/ 308646 h 310774"/>
              <a:gd name="connsiteX8" fmla="*/ 0 w 576064"/>
              <a:gd name="connsiteY8" fmla="*/ 155894 h 310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64" h="310774">
                <a:moveTo>
                  <a:pt x="0" y="155894"/>
                </a:moveTo>
                <a:cubicBezTo>
                  <a:pt x="0" y="98601"/>
                  <a:pt x="39665" y="3633"/>
                  <a:pt x="135280" y="3142"/>
                </a:cubicBezTo>
                <a:cubicBezTo>
                  <a:pt x="230895" y="2651"/>
                  <a:pt x="294353" y="135603"/>
                  <a:pt x="285740" y="135271"/>
                </a:cubicBezTo>
                <a:cubicBezTo>
                  <a:pt x="277127" y="134939"/>
                  <a:pt x="322299" y="6284"/>
                  <a:pt x="440784" y="3142"/>
                </a:cubicBezTo>
                <a:cubicBezTo>
                  <a:pt x="559269" y="0"/>
                  <a:pt x="576064" y="98601"/>
                  <a:pt x="576064" y="155894"/>
                </a:cubicBezTo>
                <a:cubicBezTo>
                  <a:pt x="576064" y="213187"/>
                  <a:pt x="538453" y="306677"/>
                  <a:pt x="440784" y="308646"/>
                </a:cubicBezTo>
                <a:cubicBezTo>
                  <a:pt x="343115" y="310615"/>
                  <a:pt x="289414" y="196613"/>
                  <a:pt x="287258" y="195422"/>
                </a:cubicBezTo>
                <a:cubicBezTo>
                  <a:pt x="285102" y="194231"/>
                  <a:pt x="226599" y="306518"/>
                  <a:pt x="135280" y="308646"/>
                </a:cubicBezTo>
                <a:cubicBezTo>
                  <a:pt x="43961" y="310774"/>
                  <a:pt x="0" y="213187"/>
                  <a:pt x="0" y="155894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en-US" sz="1050">
              <a:solidFill>
                <a:schemeClr val="tx1"/>
              </a:solidFill>
            </a:endParaRPr>
          </a:p>
        </p:txBody>
      </p:sp>
      <p:grpSp>
        <p:nvGrpSpPr>
          <p:cNvPr id="122" name="Groupe 121"/>
          <p:cNvGrpSpPr/>
          <p:nvPr/>
        </p:nvGrpSpPr>
        <p:grpSpPr>
          <a:xfrm>
            <a:off x="4067944" y="679437"/>
            <a:ext cx="1172070" cy="953752"/>
            <a:chOff x="107504" y="1233593"/>
            <a:chExt cx="1552934" cy="1263675"/>
          </a:xfrm>
        </p:grpSpPr>
        <p:sp>
          <p:nvSpPr>
            <p:cNvPr id="123" name="Forme libre 122"/>
            <p:cNvSpPr/>
            <p:nvPr/>
          </p:nvSpPr>
          <p:spPr>
            <a:xfrm rot="19250837">
              <a:off x="670007" y="2107002"/>
              <a:ext cx="217299" cy="390266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4" name="Forme libre 123"/>
            <p:cNvSpPr/>
            <p:nvPr/>
          </p:nvSpPr>
          <p:spPr>
            <a:xfrm rot="678153">
              <a:off x="395534" y="1268761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25" name="Forme libre 124"/>
            <p:cNvSpPr/>
            <p:nvPr/>
          </p:nvSpPr>
          <p:spPr>
            <a:xfrm rot="2700000">
              <a:off x="95498" y="1911855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6" name="Forme libre 125"/>
            <p:cNvSpPr/>
            <p:nvPr/>
          </p:nvSpPr>
          <p:spPr>
            <a:xfrm rot="5400000">
              <a:off x="1033227" y="2000416"/>
              <a:ext cx="372554" cy="328630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7" name="Forme libre 126"/>
            <p:cNvSpPr/>
            <p:nvPr/>
          </p:nvSpPr>
          <p:spPr>
            <a:xfrm rot="19087201">
              <a:off x="745194" y="1640376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8" name="Forme libre 127"/>
            <p:cNvSpPr/>
            <p:nvPr/>
          </p:nvSpPr>
          <p:spPr>
            <a:xfrm rot="12152865">
              <a:off x="1270881" y="1235330"/>
              <a:ext cx="372555" cy="328629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3666" h="576595">
                  <a:moveTo>
                    <a:pt x="194598" y="141546"/>
                  </a:moveTo>
                  <a:cubicBezTo>
                    <a:pt x="110863" y="209363"/>
                    <a:pt x="0" y="265838"/>
                    <a:pt x="75481" y="415983"/>
                  </a:cubicBezTo>
                  <a:cubicBezTo>
                    <a:pt x="150962" y="566128"/>
                    <a:pt x="218131" y="576595"/>
                    <a:pt x="385098" y="556491"/>
                  </a:cubicBezTo>
                  <a:cubicBezTo>
                    <a:pt x="552065" y="536387"/>
                    <a:pt x="653666" y="470513"/>
                    <a:pt x="633823" y="323938"/>
                  </a:cubicBezTo>
                  <a:cubicBezTo>
                    <a:pt x="554211" y="473221"/>
                    <a:pt x="370252" y="465942"/>
                    <a:pt x="353459" y="317646"/>
                  </a:cubicBezTo>
                  <a:cubicBezTo>
                    <a:pt x="336666" y="169350"/>
                    <a:pt x="437188" y="105544"/>
                    <a:pt x="610898" y="166776"/>
                  </a:cubicBezTo>
                  <a:cubicBezTo>
                    <a:pt x="548192" y="0"/>
                    <a:pt x="278333" y="73729"/>
                    <a:pt x="194598" y="14154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29" name="Forme libre 128"/>
            <p:cNvSpPr/>
            <p:nvPr/>
          </p:nvSpPr>
          <p:spPr>
            <a:xfrm rot="14296459">
              <a:off x="1296359" y="1520256"/>
              <a:ext cx="217299" cy="390264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sp>
          <p:nvSpPr>
            <p:cNvPr id="130" name="Triangle isocèle 129"/>
            <p:cNvSpPr/>
            <p:nvPr/>
          </p:nvSpPr>
          <p:spPr>
            <a:xfrm>
              <a:off x="428193" y="1859985"/>
              <a:ext cx="150434" cy="129684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à coins arrondis 130"/>
            <p:cNvSpPr/>
            <p:nvPr/>
          </p:nvSpPr>
          <p:spPr>
            <a:xfrm>
              <a:off x="1073415" y="1400534"/>
              <a:ext cx="158020" cy="15802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Pentagone régulier 131"/>
            <p:cNvSpPr/>
            <p:nvPr/>
          </p:nvSpPr>
          <p:spPr>
            <a:xfrm>
              <a:off x="1502232" y="1915066"/>
              <a:ext cx="158206" cy="150673"/>
            </a:xfrm>
            <a:prstGeom prst="pentagon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Étoile à 6 branches 132"/>
            <p:cNvSpPr/>
            <p:nvPr/>
          </p:nvSpPr>
          <p:spPr>
            <a:xfrm>
              <a:off x="637953" y="1572675"/>
              <a:ext cx="173123" cy="173123"/>
            </a:xfrm>
            <a:prstGeom prst="star6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rganigramme : Décision 133"/>
            <p:cNvSpPr/>
            <p:nvPr/>
          </p:nvSpPr>
          <p:spPr>
            <a:xfrm>
              <a:off x="327588" y="2317643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rganigramme : Délai 134"/>
            <p:cNvSpPr/>
            <p:nvPr/>
          </p:nvSpPr>
          <p:spPr>
            <a:xfrm rot="18900000">
              <a:off x="107504" y="1627833"/>
              <a:ext cx="169715" cy="169715"/>
            </a:xfrm>
            <a:prstGeom prst="flowChartDelay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rganigramme : Décision 135"/>
            <p:cNvSpPr/>
            <p:nvPr/>
          </p:nvSpPr>
          <p:spPr>
            <a:xfrm rot="4500000">
              <a:off x="755576" y="1268761"/>
              <a:ext cx="213141" cy="142805"/>
            </a:xfrm>
            <a:prstGeom prst="flowChartDecisi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Corde 136"/>
            <p:cNvSpPr/>
            <p:nvPr/>
          </p:nvSpPr>
          <p:spPr>
            <a:xfrm>
              <a:off x="118492" y="1280542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Corde 137"/>
            <p:cNvSpPr/>
            <p:nvPr/>
          </p:nvSpPr>
          <p:spPr>
            <a:xfrm rot="7145864">
              <a:off x="1429092" y="2218167"/>
              <a:ext cx="216024" cy="21602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9" name="Connecteur droit avec flèche 138"/>
          <p:cNvCxnSpPr/>
          <p:nvPr/>
        </p:nvCxnSpPr>
        <p:spPr>
          <a:xfrm flipH="1">
            <a:off x="3437839" y="1172547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1" name="Groupe 140"/>
          <p:cNvGrpSpPr/>
          <p:nvPr/>
        </p:nvGrpSpPr>
        <p:grpSpPr>
          <a:xfrm>
            <a:off x="7183281" y="2788930"/>
            <a:ext cx="1493175" cy="2240796"/>
            <a:chOff x="6953216" y="970280"/>
            <a:chExt cx="1493175" cy="2240796"/>
          </a:xfrm>
        </p:grpSpPr>
        <p:sp>
          <p:nvSpPr>
            <p:cNvPr id="143" name="Ellipse 142"/>
            <p:cNvSpPr/>
            <p:nvPr/>
          </p:nvSpPr>
          <p:spPr>
            <a:xfrm>
              <a:off x="7380312" y="2319544"/>
              <a:ext cx="936104" cy="89153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Bead</a:t>
              </a:r>
              <a:endParaRPr lang="en-US" sz="2000" dirty="0"/>
            </a:p>
          </p:txBody>
        </p:sp>
        <p:grpSp>
          <p:nvGrpSpPr>
            <p:cNvPr id="144" name="Groupe 143"/>
            <p:cNvGrpSpPr/>
            <p:nvPr/>
          </p:nvGrpSpPr>
          <p:grpSpPr>
            <a:xfrm>
              <a:off x="6953216" y="970280"/>
              <a:ext cx="881721" cy="1450609"/>
              <a:chOff x="6232274" y="754256"/>
              <a:chExt cx="881721" cy="1450609"/>
            </a:xfrm>
          </p:grpSpPr>
          <p:sp>
            <p:nvSpPr>
              <p:cNvPr id="151" name="Forme libre 150"/>
              <p:cNvSpPr/>
              <p:nvPr/>
            </p:nvSpPr>
            <p:spPr>
              <a:xfrm rot="5400000">
                <a:off x="6207696" y="778834"/>
                <a:ext cx="679200" cy="630044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  <a:gd name="connsiteX0" fmla="*/ 194598 w 628968"/>
                  <a:gd name="connsiteY0" fmla="*/ 141546 h 566128"/>
                  <a:gd name="connsiteX1" fmla="*/ 75481 w 628968"/>
                  <a:gd name="connsiteY1" fmla="*/ 415983 h 566128"/>
                  <a:gd name="connsiteX2" fmla="*/ 385098 w 628968"/>
                  <a:gd name="connsiteY2" fmla="*/ 556491 h 566128"/>
                  <a:gd name="connsiteX3" fmla="*/ 609125 w 628968"/>
                  <a:gd name="connsiteY3" fmla="*/ 385682 h 566128"/>
                  <a:gd name="connsiteX4" fmla="*/ 353459 w 628968"/>
                  <a:gd name="connsiteY4" fmla="*/ 317646 h 566128"/>
                  <a:gd name="connsiteX5" fmla="*/ 610898 w 628968"/>
                  <a:gd name="connsiteY5" fmla="*/ 166776 h 566128"/>
                  <a:gd name="connsiteX6" fmla="*/ 194598 w 628968"/>
                  <a:gd name="connsiteY6" fmla="*/ 141546 h 566128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6987 w 628968"/>
                  <a:gd name="connsiteY4" fmla="*/ 336725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28968" h="583443">
                    <a:moveTo>
                      <a:pt x="194598" y="158861"/>
                    </a:moveTo>
                    <a:cubicBezTo>
                      <a:pt x="116127" y="203281"/>
                      <a:pt x="0" y="283153"/>
                      <a:pt x="75481" y="433298"/>
                    </a:cubicBezTo>
                    <a:cubicBezTo>
                      <a:pt x="150962" y="583443"/>
                      <a:pt x="296157" y="578856"/>
                      <a:pt x="385098" y="573806"/>
                    </a:cubicBezTo>
                    <a:cubicBezTo>
                      <a:pt x="474039" y="568756"/>
                      <a:pt x="628968" y="549572"/>
                      <a:pt x="609125" y="402997"/>
                    </a:cubicBezTo>
                    <a:cubicBezTo>
                      <a:pt x="529513" y="552280"/>
                      <a:pt x="374867" y="415613"/>
                      <a:pt x="356987" y="336725"/>
                    </a:cubicBezTo>
                    <a:cubicBezTo>
                      <a:pt x="339107" y="257837"/>
                      <a:pt x="372596" y="105544"/>
                      <a:pt x="546306" y="166776"/>
                    </a:cubicBezTo>
                    <a:cubicBezTo>
                      <a:pt x="483600" y="0"/>
                      <a:pt x="273069" y="114441"/>
                      <a:pt x="194598" y="158861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grpSp>
            <p:nvGrpSpPr>
              <p:cNvPr id="152" name="Groupe 151"/>
              <p:cNvGrpSpPr/>
              <p:nvPr/>
            </p:nvGrpSpPr>
            <p:grpSpPr>
              <a:xfrm>
                <a:off x="6460088" y="1163182"/>
                <a:ext cx="653907" cy="1041683"/>
                <a:chOff x="4011816" y="1883262"/>
                <a:chExt cx="653907" cy="1041683"/>
              </a:xfrm>
            </p:grpSpPr>
            <p:sp>
              <p:nvSpPr>
                <p:cNvPr id="153" name="Forme libre 152"/>
                <p:cNvSpPr/>
                <p:nvPr/>
              </p:nvSpPr>
              <p:spPr>
                <a:xfrm rot="19945033">
                  <a:off x="4132537" y="2047083"/>
                  <a:ext cx="515493" cy="805771"/>
                </a:xfrm>
                <a:custGeom>
                  <a:avLst/>
                  <a:gdLst>
                    <a:gd name="connsiteX0" fmla="*/ 431800 w 993140"/>
                    <a:gd name="connsiteY0" fmla="*/ 648970 h 1139190"/>
                    <a:gd name="connsiteX1" fmla="*/ 416560 w 993140"/>
                    <a:gd name="connsiteY1" fmla="*/ 92710 h 1139190"/>
                    <a:gd name="connsiteX2" fmla="*/ 515620 w 993140"/>
                    <a:gd name="connsiteY2" fmla="*/ 92710 h 1139190"/>
                    <a:gd name="connsiteX3" fmla="*/ 530860 w 993140"/>
                    <a:gd name="connsiteY3" fmla="*/ 633730 h 1139190"/>
                    <a:gd name="connsiteX4" fmla="*/ 988060 w 993140"/>
                    <a:gd name="connsiteY4" fmla="*/ 1121410 h 1139190"/>
                    <a:gd name="connsiteX5" fmla="*/ 500380 w 993140"/>
                    <a:gd name="connsiteY5" fmla="*/ 740410 h 1139190"/>
                    <a:gd name="connsiteX6" fmla="*/ 12700 w 993140"/>
                    <a:gd name="connsiteY6" fmla="*/ 1113790 h 1139190"/>
                    <a:gd name="connsiteX7" fmla="*/ 431800 w 993140"/>
                    <a:gd name="connsiteY7" fmla="*/ 648970 h 1139190"/>
                    <a:gd name="connsiteX0" fmla="*/ 431800 w 1033636"/>
                    <a:gd name="connsiteY0" fmla="*/ 648970 h 1179746"/>
                    <a:gd name="connsiteX1" fmla="*/ 416560 w 1033636"/>
                    <a:gd name="connsiteY1" fmla="*/ 92710 h 1179746"/>
                    <a:gd name="connsiteX2" fmla="*/ 515620 w 1033636"/>
                    <a:gd name="connsiteY2" fmla="*/ 92710 h 1179746"/>
                    <a:gd name="connsiteX3" fmla="*/ 530860 w 1033636"/>
                    <a:gd name="connsiteY3" fmla="*/ 633730 h 1179746"/>
                    <a:gd name="connsiteX4" fmla="*/ 988060 w 1033636"/>
                    <a:gd name="connsiteY4" fmla="*/ 1121410 h 1179746"/>
                    <a:gd name="connsiteX5" fmla="*/ 500380 w 1033636"/>
                    <a:gd name="connsiteY5" fmla="*/ 740410 h 1179746"/>
                    <a:gd name="connsiteX6" fmla="*/ 12700 w 1033636"/>
                    <a:gd name="connsiteY6" fmla="*/ 1113790 h 1179746"/>
                    <a:gd name="connsiteX7" fmla="*/ 431800 w 1033636"/>
                    <a:gd name="connsiteY7" fmla="*/ 648970 h 1179746"/>
                    <a:gd name="connsiteX0" fmla="*/ 492348 w 1094184"/>
                    <a:gd name="connsiteY0" fmla="*/ 648970 h 1179746"/>
                    <a:gd name="connsiteX1" fmla="*/ 477108 w 1094184"/>
                    <a:gd name="connsiteY1" fmla="*/ 92710 h 1179746"/>
                    <a:gd name="connsiteX2" fmla="*/ 576168 w 1094184"/>
                    <a:gd name="connsiteY2" fmla="*/ 92710 h 1179746"/>
                    <a:gd name="connsiteX3" fmla="*/ 591408 w 1094184"/>
                    <a:gd name="connsiteY3" fmla="*/ 633730 h 1179746"/>
                    <a:gd name="connsiteX4" fmla="*/ 1048608 w 1094184"/>
                    <a:gd name="connsiteY4" fmla="*/ 1121410 h 1179746"/>
                    <a:gd name="connsiteX5" fmla="*/ 560928 w 1094184"/>
                    <a:gd name="connsiteY5" fmla="*/ 740410 h 1179746"/>
                    <a:gd name="connsiteX6" fmla="*/ 73248 w 1094184"/>
                    <a:gd name="connsiteY6" fmla="*/ 1113790 h 1179746"/>
                    <a:gd name="connsiteX7" fmla="*/ 492348 w 1094184"/>
                    <a:gd name="connsiteY7" fmla="*/ 648970 h 1179746"/>
                    <a:gd name="connsiteX0" fmla="*/ 492348 w 1094184"/>
                    <a:gd name="connsiteY0" fmla="*/ 558800 h 1089576"/>
                    <a:gd name="connsiteX1" fmla="*/ 576168 w 1094184"/>
                    <a:gd name="connsiteY1" fmla="*/ 2540 h 1089576"/>
                    <a:gd name="connsiteX2" fmla="*/ 591408 w 1094184"/>
                    <a:gd name="connsiteY2" fmla="*/ 543560 h 1089576"/>
                    <a:gd name="connsiteX3" fmla="*/ 1048608 w 1094184"/>
                    <a:gd name="connsiteY3" fmla="*/ 1031240 h 1089576"/>
                    <a:gd name="connsiteX4" fmla="*/ 560928 w 1094184"/>
                    <a:gd name="connsiteY4" fmla="*/ 650240 h 1089576"/>
                    <a:gd name="connsiteX5" fmla="*/ 73248 w 1094184"/>
                    <a:gd name="connsiteY5" fmla="*/ 1023620 h 1089576"/>
                    <a:gd name="connsiteX6" fmla="*/ 492348 w 1094184"/>
                    <a:gd name="connsiteY6" fmla="*/ 558800 h 1089576"/>
                    <a:gd name="connsiteX0" fmla="*/ 492348 w 1094184"/>
                    <a:gd name="connsiteY0" fmla="*/ 569144 h 1099920"/>
                    <a:gd name="connsiteX1" fmla="*/ 576168 w 1094184"/>
                    <a:gd name="connsiteY1" fmla="*/ 12884 h 1099920"/>
                    <a:gd name="connsiteX2" fmla="*/ 591408 w 1094184"/>
                    <a:gd name="connsiteY2" fmla="*/ 553904 h 1099920"/>
                    <a:gd name="connsiteX3" fmla="*/ 1048608 w 1094184"/>
                    <a:gd name="connsiteY3" fmla="*/ 1041584 h 1099920"/>
                    <a:gd name="connsiteX4" fmla="*/ 560928 w 1094184"/>
                    <a:gd name="connsiteY4" fmla="*/ 660584 h 1099920"/>
                    <a:gd name="connsiteX5" fmla="*/ 73248 w 1094184"/>
                    <a:gd name="connsiteY5" fmla="*/ 1033964 h 1099920"/>
                    <a:gd name="connsiteX6" fmla="*/ 492348 w 1094184"/>
                    <a:gd name="connsiteY6" fmla="*/ 569144 h 1099920"/>
                    <a:gd name="connsiteX0" fmla="*/ 492348 w 1377521"/>
                    <a:gd name="connsiteY0" fmla="*/ 569144 h 1088659"/>
                    <a:gd name="connsiteX1" fmla="*/ 576168 w 1377521"/>
                    <a:gd name="connsiteY1" fmla="*/ 12884 h 1088659"/>
                    <a:gd name="connsiteX2" fmla="*/ 591408 w 1377521"/>
                    <a:gd name="connsiteY2" fmla="*/ 553904 h 1088659"/>
                    <a:gd name="connsiteX3" fmla="*/ 1331945 w 1377521"/>
                    <a:gd name="connsiteY3" fmla="*/ 305511 h 1088659"/>
                    <a:gd name="connsiteX4" fmla="*/ 560928 w 1377521"/>
                    <a:gd name="connsiteY4" fmla="*/ 660584 h 1088659"/>
                    <a:gd name="connsiteX5" fmla="*/ 73248 w 1377521"/>
                    <a:gd name="connsiteY5" fmla="*/ 1033964 h 1088659"/>
                    <a:gd name="connsiteX6" fmla="*/ 492348 w 1377521"/>
                    <a:gd name="connsiteY6" fmla="*/ 569144 h 1088659"/>
                    <a:gd name="connsiteX0" fmla="*/ 509458 w 1394631"/>
                    <a:gd name="connsiteY0" fmla="*/ 569144 h 1508431"/>
                    <a:gd name="connsiteX1" fmla="*/ 593278 w 1394631"/>
                    <a:gd name="connsiteY1" fmla="*/ 12884 h 1508431"/>
                    <a:gd name="connsiteX2" fmla="*/ 608518 w 1394631"/>
                    <a:gd name="connsiteY2" fmla="*/ 553904 h 1508431"/>
                    <a:gd name="connsiteX3" fmla="*/ 1349055 w 1394631"/>
                    <a:gd name="connsiteY3" fmla="*/ 305511 h 1508431"/>
                    <a:gd name="connsiteX4" fmla="*/ 578038 w 1394631"/>
                    <a:gd name="connsiteY4" fmla="*/ 660584 h 1508431"/>
                    <a:gd name="connsiteX5" fmla="*/ 73248 w 1394631"/>
                    <a:gd name="connsiteY5" fmla="*/ 1453736 h 1508431"/>
                    <a:gd name="connsiteX6" fmla="*/ 509458 w 1394631"/>
                    <a:gd name="connsiteY6" fmla="*/ 569144 h 1508431"/>
                    <a:gd name="connsiteX0" fmla="*/ 509458 w 1363592"/>
                    <a:gd name="connsiteY0" fmla="*/ 569144 h 1508429"/>
                    <a:gd name="connsiteX1" fmla="*/ 593278 w 1363592"/>
                    <a:gd name="connsiteY1" fmla="*/ 12884 h 1508429"/>
                    <a:gd name="connsiteX2" fmla="*/ 608518 w 1363592"/>
                    <a:gd name="connsiteY2" fmla="*/ 553904 h 1508429"/>
                    <a:gd name="connsiteX3" fmla="*/ 1349055 w 1363592"/>
                    <a:gd name="connsiteY3" fmla="*/ 305511 h 1508429"/>
                    <a:gd name="connsiteX4" fmla="*/ 578038 w 1363592"/>
                    <a:gd name="connsiteY4" fmla="*/ 660584 h 1508429"/>
                    <a:gd name="connsiteX5" fmla="*/ 73248 w 1363592"/>
                    <a:gd name="connsiteY5" fmla="*/ 1453736 h 1508429"/>
                    <a:gd name="connsiteX6" fmla="*/ 509458 w 1363592"/>
                    <a:gd name="connsiteY6" fmla="*/ 569144 h 1508429"/>
                    <a:gd name="connsiteX0" fmla="*/ 509458 w 1363590"/>
                    <a:gd name="connsiteY0" fmla="*/ 569144 h 1508431"/>
                    <a:gd name="connsiteX1" fmla="*/ 593278 w 1363590"/>
                    <a:gd name="connsiteY1" fmla="*/ 12884 h 1508431"/>
                    <a:gd name="connsiteX2" fmla="*/ 608518 w 1363590"/>
                    <a:gd name="connsiteY2" fmla="*/ 553904 h 1508431"/>
                    <a:gd name="connsiteX3" fmla="*/ 1349055 w 1363590"/>
                    <a:gd name="connsiteY3" fmla="*/ 305511 h 1508431"/>
                    <a:gd name="connsiteX4" fmla="*/ 578038 w 1363590"/>
                    <a:gd name="connsiteY4" fmla="*/ 660584 h 1508431"/>
                    <a:gd name="connsiteX5" fmla="*/ 73248 w 1363590"/>
                    <a:gd name="connsiteY5" fmla="*/ 1453736 h 1508431"/>
                    <a:gd name="connsiteX6" fmla="*/ 509458 w 1363590"/>
                    <a:gd name="connsiteY6" fmla="*/ 569144 h 1508431"/>
                    <a:gd name="connsiteX0" fmla="*/ 509458 w 866880"/>
                    <a:gd name="connsiteY0" fmla="*/ 569144 h 1508429"/>
                    <a:gd name="connsiteX1" fmla="*/ 593278 w 866880"/>
                    <a:gd name="connsiteY1" fmla="*/ 12884 h 1508429"/>
                    <a:gd name="connsiteX2" fmla="*/ 608518 w 866880"/>
                    <a:gd name="connsiteY2" fmla="*/ 553904 h 1508429"/>
                    <a:gd name="connsiteX3" fmla="*/ 852344 w 866880"/>
                    <a:gd name="connsiteY3" fmla="*/ 495330 h 1508429"/>
                    <a:gd name="connsiteX4" fmla="*/ 578038 w 866880"/>
                    <a:gd name="connsiteY4" fmla="*/ 660584 h 1508429"/>
                    <a:gd name="connsiteX5" fmla="*/ 73248 w 866880"/>
                    <a:gd name="connsiteY5" fmla="*/ 1453736 h 1508429"/>
                    <a:gd name="connsiteX6" fmla="*/ 509458 w 866880"/>
                    <a:gd name="connsiteY6" fmla="*/ 569144 h 1508429"/>
                    <a:gd name="connsiteX0" fmla="*/ 509458 w 866880"/>
                    <a:gd name="connsiteY0" fmla="*/ 397333 h 1336620"/>
                    <a:gd name="connsiteX1" fmla="*/ 236961 w 866880"/>
                    <a:gd name="connsiteY1" fmla="*/ 12884 h 1336620"/>
                    <a:gd name="connsiteX2" fmla="*/ 608518 w 866880"/>
                    <a:gd name="connsiteY2" fmla="*/ 382093 h 1336620"/>
                    <a:gd name="connsiteX3" fmla="*/ 852344 w 866880"/>
                    <a:gd name="connsiteY3" fmla="*/ 323519 h 1336620"/>
                    <a:gd name="connsiteX4" fmla="*/ 578038 w 866880"/>
                    <a:gd name="connsiteY4" fmla="*/ 488773 h 1336620"/>
                    <a:gd name="connsiteX5" fmla="*/ 73248 w 866880"/>
                    <a:gd name="connsiteY5" fmla="*/ 1281925 h 1336620"/>
                    <a:gd name="connsiteX6" fmla="*/ 509458 w 866880"/>
                    <a:gd name="connsiteY6" fmla="*/ 397333 h 1336620"/>
                    <a:gd name="connsiteX0" fmla="*/ 509458 w 866880"/>
                    <a:gd name="connsiteY0" fmla="*/ 460689 h 1399974"/>
                    <a:gd name="connsiteX1" fmla="*/ 236961 w 866880"/>
                    <a:gd name="connsiteY1" fmla="*/ 76240 h 1399974"/>
                    <a:gd name="connsiteX2" fmla="*/ 608518 w 866880"/>
                    <a:gd name="connsiteY2" fmla="*/ 445449 h 1399974"/>
                    <a:gd name="connsiteX3" fmla="*/ 852344 w 866880"/>
                    <a:gd name="connsiteY3" fmla="*/ 386875 h 1399974"/>
                    <a:gd name="connsiteX4" fmla="*/ 578038 w 866880"/>
                    <a:gd name="connsiteY4" fmla="*/ 552129 h 1399974"/>
                    <a:gd name="connsiteX5" fmla="*/ 73248 w 866880"/>
                    <a:gd name="connsiteY5" fmla="*/ 1345281 h 1399974"/>
                    <a:gd name="connsiteX6" fmla="*/ 509458 w 866880"/>
                    <a:gd name="connsiteY6" fmla="*/ 460689 h 1399974"/>
                    <a:gd name="connsiteX0" fmla="*/ 464758 w 801639"/>
                    <a:gd name="connsiteY0" fmla="*/ 426157 h 1286821"/>
                    <a:gd name="connsiteX1" fmla="*/ 171720 w 801639"/>
                    <a:gd name="connsiteY1" fmla="*/ 8135 h 1286821"/>
                    <a:gd name="connsiteX2" fmla="*/ 543277 w 801639"/>
                    <a:gd name="connsiteY2" fmla="*/ 377344 h 1286821"/>
                    <a:gd name="connsiteX3" fmla="*/ 787103 w 801639"/>
                    <a:gd name="connsiteY3" fmla="*/ 318770 h 1286821"/>
                    <a:gd name="connsiteX4" fmla="*/ 512797 w 801639"/>
                    <a:gd name="connsiteY4" fmla="*/ 484024 h 1286821"/>
                    <a:gd name="connsiteX5" fmla="*/ 8007 w 801639"/>
                    <a:gd name="connsiteY5" fmla="*/ 1277176 h 1286821"/>
                    <a:gd name="connsiteX6" fmla="*/ 464758 w 801639"/>
                    <a:gd name="connsiteY6" fmla="*/ 426157 h 1286821"/>
                    <a:gd name="connsiteX0" fmla="*/ 464756 w 801637"/>
                    <a:gd name="connsiteY0" fmla="*/ 438389 h 1299053"/>
                    <a:gd name="connsiteX1" fmla="*/ 171718 w 801637"/>
                    <a:gd name="connsiteY1" fmla="*/ 20367 h 1299053"/>
                    <a:gd name="connsiteX2" fmla="*/ 543275 w 801637"/>
                    <a:gd name="connsiteY2" fmla="*/ 389576 h 1299053"/>
                    <a:gd name="connsiteX3" fmla="*/ 787101 w 801637"/>
                    <a:gd name="connsiteY3" fmla="*/ 331002 h 1299053"/>
                    <a:gd name="connsiteX4" fmla="*/ 512795 w 801637"/>
                    <a:gd name="connsiteY4" fmla="*/ 496256 h 1299053"/>
                    <a:gd name="connsiteX5" fmla="*/ 8005 w 801637"/>
                    <a:gd name="connsiteY5" fmla="*/ 1289408 h 1299053"/>
                    <a:gd name="connsiteX6" fmla="*/ 464756 w 801637"/>
                    <a:gd name="connsiteY6" fmla="*/ 438389 h 1299053"/>
                    <a:gd name="connsiteX0" fmla="*/ 464758 w 801639"/>
                    <a:gd name="connsiteY0" fmla="*/ 440226 h 1300890"/>
                    <a:gd name="connsiteX1" fmla="*/ 171720 w 801639"/>
                    <a:gd name="connsiteY1" fmla="*/ 22204 h 1300890"/>
                    <a:gd name="connsiteX2" fmla="*/ 543277 w 801639"/>
                    <a:gd name="connsiteY2" fmla="*/ 391413 h 1300890"/>
                    <a:gd name="connsiteX3" fmla="*/ 787103 w 801639"/>
                    <a:gd name="connsiteY3" fmla="*/ 332839 h 1300890"/>
                    <a:gd name="connsiteX4" fmla="*/ 512797 w 801639"/>
                    <a:gd name="connsiteY4" fmla="*/ 498093 h 1300890"/>
                    <a:gd name="connsiteX5" fmla="*/ 8007 w 801639"/>
                    <a:gd name="connsiteY5" fmla="*/ 1291245 h 1300890"/>
                    <a:gd name="connsiteX6" fmla="*/ 464758 w 801639"/>
                    <a:gd name="connsiteY6" fmla="*/ 440226 h 1300890"/>
                    <a:gd name="connsiteX0" fmla="*/ 464756 w 801637"/>
                    <a:gd name="connsiteY0" fmla="*/ 472662 h 1333326"/>
                    <a:gd name="connsiteX1" fmla="*/ 171718 w 801637"/>
                    <a:gd name="connsiteY1" fmla="*/ 54640 h 1333326"/>
                    <a:gd name="connsiteX2" fmla="*/ 543275 w 801637"/>
                    <a:gd name="connsiteY2" fmla="*/ 423849 h 1333326"/>
                    <a:gd name="connsiteX3" fmla="*/ 787101 w 801637"/>
                    <a:gd name="connsiteY3" fmla="*/ 365275 h 1333326"/>
                    <a:gd name="connsiteX4" fmla="*/ 512795 w 801637"/>
                    <a:gd name="connsiteY4" fmla="*/ 530529 h 1333326"/>
                    <a:gd name="connsiteX5" fmla="*/ 8005 w 801637"/>
                    <a:gd name="connsiteY5" fmla="*/ 1323681 h 1333326"/>
                    <a:gd name="connsiteX6" fmla="*/ 464756 w 801637"/>
                    <a:gd name="connsiteY6" fmla="*/ 472662 h 1333326"/>
                    <a:gd name="connsiteX0" fmla="*/ 464758 w 801639"/>
                    <a:gd name="connsiteY0" fmla="*/ 472662 h 1333326"/>
                    <a:gd name="connsiteX1" fmla="*/ 171720 w 801639"/>
                    <a:gd name="connsiteY1" fmla="*/ 54640 h 1333326"/>
                    <a:gd name="connsiteX2" fmla="*/ 543277 w 801639"/>
                    <a:gd name="connsiteY2" fmla="*/ 423849 h 1333326"/>
                    <a:gd name="connsiteX3" fmla="*/ 787103 w 801639"/>
                    <a:gd name="connsiteY3" fmla="*/ 365275 h 1333326"/>
                    <a:gd name="connsiteX4" fmla="*/ 512797 w 801639"/>
                    <a:gd name="connsiteY4" fmla="*/ 530529 h 1333326"/>
                    <a:gd name="connsiteX5" fmla="*/ 8007 w 801639"/>
                    <a:gd name="connsiteY5" fmla="*/ 1323681 h 1333326"/>
                    <a:gd name="connsiteX6" fmla="*/ 464758 w 801639"/>
                    <a:gd name="connsiteY6" fmla="*/ 472662 h 1333326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469140 w 792182"/>
                    <a:gd name="connsiteY0" fmla="*/ 472662 h 1327364"/>
                    <a:gd name="connsiteX1" fmla="*/ 176102 w 792182"/>
                    <a:gd name="connsiteY1" fmla="*/ 54640 h 1327364"/>
                    <a:gd name="connsiteX2" fmla="*/ 547659 w 792182"/>
                    <a:gd name="connsiteY2" fmla="*/ 423849 h 1327364"/>
                    <a:gd name="connsiteX3" fmla="*/ 791485 w 792182"/>
                    <a:gd name="connsiteY3" fmla="*/ 365275 h 1327364"/>
                    <a:gd name="connsiteX4" fmla="*/ 543477 w 792182"/>
                    <a:gd name="connsiteY4" fmla="*/ 494762 h 1327364"/>
                    <a:gd name="connsiteX5" fmla="*/ 12389 w 792182"/>
                    <a:gd name="connsiteY5" fmla="*/ 1323681 h 1327364"/>
                    <a:gd name="connsiteX6" fmla="*/ 469140 w 792182"/>
                    <a:gd name="connsiteY6" fmla="*/ 472662 h 1327364"/>
                    <a:gd name="connsiteX0" fmla="*/ 469140 w 819168"/>
                    <a:gd name="connsiteY0" fmla="*/ 472662 h 1327364"/>
                    <a:gd name="connsiteX1" fmla="*/ 176102 w 819168"/>
                    <a:gd name="connsiteY1" fmla="*/ 54640 h 1327364"/>
                    <a:gd name="connsiteX2" fmla="*/ 547659 w 819168"/>
                    <a:gd name="connsiteY2" fmla="*/ 423849 h 1327364"/>
                    <a:gd name="connsiteX3" fmla="*/ 791485 w 819168"/>
                    <a:gd name="connsiteY3" fmla="*/ 365275 h 1327364"/>
                    <a:gd name="connsiteX4" fmla="*/ 543477 w 819168"/>
                    <a:gd name="connsiteY4" fmla="*/ 494762 h 1327364"/>
                    <a:gd name="connsiteX5" fmla="*/ 12389 w 819168"/>
                    <a:gd name="connsiteY5" fmla="*/ 1323681 h 1327364"/>
                    <a:gd name="connsiteX6" fmla="*/ 469140 w 819168"/>
                    <a:gd name="connsiteY6" fmla="*/ 472662 h 1327364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54492 w 904520"/>
                    <a:gd name="connsiteY0" fmla="*/ 472662 h 1401622"/>
                    <a:gd name="connsiteX1" fmla="*/ 261454 w 904520"/>
                    <a:gd name="connsiteY1" fmla="*/ 54640 h 1401622"/>
                    <a:gd name="connsiteX2" fmla="*/ 633011 w 904520"/>
                    <a:gd name="connsiteY2" fmla="*/ 423849 h 1401622"/>
                    <a:gd name="connsiteX3" fmla="*/ 876837 w 904520"/>
                    <a:gd name="connsiteY3" fmla="*/ 365275 h 1401622"/>
                    <a:gd name="connsiteX4" fmla="*/ 628829 w 904520"/>
                    <a:gd name="connsiteY4" fmla="*/ 494762 h 1401622"/>
                    <a:gd name="connsiteX5" fmla="*/ 97741 w 904520"/>
                    <a:gd name="connsiteY5" fmla="*/ 1323681 h 1401622"/>
                    <a:gd name="connsiteX6" fmla="*/ 554492 w 904520"/>
                    <a:gd name="connsiteY6" fmla="*/ 472662 h 1401622"/>
                    <a:gd name="connsiteX0" fmla="*/ 554494 w 904520"/>
                    <a:gd name="connsiteY0" fmla="*/ 498670 h 1427630"/>
                    <a:gd name="connsiteX1" fmla="*/ 261456 w 904520"/>
                    <a:gd name="connsiteY1" fmla="*/ 80648 h 1427630"/>
                    <a:gd name="connsiteX2" fmla="*/ 633013 w 904520"/>
                    <a:gd name="connsiteY2" fmla="*/ 449857 h 1427630"/>
                    <a:gd name="connsiteX3" fmla="*/ 876839 w 904520"/>
                    <a:gd name="connsiteY3" fmla="*/ 391283 h 1427630"/>
                    <a:gd name="connsiteX4" fmla="*/ 628831 w 904520"/>
                    <a:gd name="connsiteY4" fmla="*/ 520770 h 1427630"/>
                    <a:gd name="connsiteX5" fmla="*/ 97743 w 904520"/>
                    <a:gd name="connsiteY5" fmla="*/ 1349689 h 1427630"/>
                    <a:gd name="connsiteX6" fmla="*/ 554494 w 904520"/>
                    <a:gd name="connsiteY6" fmla="*/ 498670 h 1427630"/>
                    <a:gd name="connsiteX0" fmla="*/ 554492 w 913327"/>
                    <a:gd name="connsiteY0" fmla="*/ 498670 h 1427630"/>
                    <a:gd name="connsiteX1" fmla="*/ 261454 w 913327"/>
                    <a:gd name="connsiteY1" fmla="*/ 80648 h 1427630"/>
                    <a:gd name="connsiteX2" fmla="*/ 633011 w 913327"/>
                    <a:gd name="connsiteY2" fmla="*/ 449857 h 1427630"/>
                    <a:gd name="connsiteX3" fmla="*/ 876837 w 913327"/>
                    <a:gd name="connsiteY3" fmla="*/ 391283 h 1427630"/>
                    <a:gd name="connsiteX4" fmla="*/ 628829 w 913327"/>
                    <a:gd name="connsiteY4" fmla="*/ 520770 h 1427630"/>
                    <a:gd name="connsiteX5" fmla="*/ 97741 w 913327"/>
                    <a:gd name="connsiteY5" fmla="*/ 1349689 h 1427630"/>
                    <a:gd name="connsiteX6" fmla="*/ 554492 w 913327"/>
                    <a:gd name="connsiteY6" fmla="*/ 498670 h 1427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3327" h="1427630">
                      <a:moveTo>
                        <a:pt x="554492" y="498670"/>
                      </a:moveTo>
                      <a:cubicBezTo>
                        <a:pt x="588543" y="364570"/>
                        <a:pt x="152585" y="161296"/>
                        <a:pt x="261454" y="80648"/>
                      </a:cubicBezTo>
                      <a:cubicBezTo>
                        <a:pt x="370323" y="0"/>
                        <a:pt x="530447" y="398085"/>
                        <a:pt x="633011" y="449857"/>
                      </a:cubicBezTo>
                      <a:cubicBezTo>
                        <a:pt x="735575" y="501630"/>
                        <a:pt x="840346" y="264072"/>
                        <a:pt x="876837" y="391283"/>
                      </a:cubicBezTo>
                      <a:cubicBezTo>
                        <a:pt x="913328" y="518494"/>
                        <a:pt x="720735" y="457000"/>
                        <a:pt x="628829" y="520770"/>
                      </a:cubicBezTo>
                      <a:cubicBezTo>
                        <a:pt x="481329" y="639977"/>
                        <a:pt x="195483" y="1427630"/>
                        <a:pt x="97741" y="1349689"/>
                      </a:cubicBezTo>
                      <a:cubicBezTo>
                        <a:pt x="-1" y="1271748"/>
                        <a:pt x="440668" y="858388"/>
                        <a:pt x="554492" y="498670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4" name="Forme libre 153"/>
                <p:cNvSpPr/>
                <p:nvPr/>
              </p:nvSpPr>
              <p:spPr>
                <a:xfrm rot="3600000">
                  <a:off x="3900609" y="1994469"/>
                  <a:ext cx="482964" cy="260549"/>
                </a:xfrm>
                <a:custGeom>
                  <a:avLst/>
                  <a:gdLst>
                    <a:gd name="connsiteX0" fmla="*/ 0 w 432048"/>
                    <a:gd name="connsiteY0" fmla="*/ 216024 h 432048"/>
                    <a:gd name="connsiteX1" fmla="*/ 63272 w 432048"/>
                    <a:gd name="connsiteY1" fmla="*/ 63272 h 432048"/>
                    <a:gd name="connsiteX2" fmla="*/ 216024 w 432048"/>
                    <a:gd name="connsiteY2" fmla="*/ 0 h 432048"/>
                    <a:gd name="connsiteX3" fmla="*/ 368776 w 432048"/>
                    <a:gd name="connsiteY3" fmla="*/ 63272 h 432048"/>
                    <a:gd name="connsiteX4" fmla="*/ 432048 w 432048"/>
                    <a:gd name="connsiteY4" fmla="*/ 216024 h 432048"/>
                    <a:gd name="connsiteX5" fmla="*/ 368776 w 432048"/>
                    <a:gd name="connsiteY5" fmla="*/ 368776 h 432048"/>
                    <a:gd name="connsiteX6" fmla="*/ 216024 w 432048"/>
                    <a:gd name="connsiteY6" fmla="*/ 432048 h 432048"/>
                    <a:gd name="connsiteX7" fmla="*/ 63272 w 432048"/>
                    <a:gd name="connsiteY7" fmla="*/ 368776 h 432048"/>
                    <a:gd name="connsiteX8" fmla="*/ 0 w 432048"/>
                    <a:gd name="connsiteY8" fmla="*/ 216024 h 432048"/>
                    <a:gd name="connsiteX0" fmla="*/ 0 w 432048"/>
                    <a:gd name="connsiteY0" fmla="*/ 152752 h 368776"/>
                    <a:gd name="connsiteX1" fmla="*/ 63272 w 432048"/>
                    <a:gd name="connsiteY1" fmla="*/ 0 h 368776"/>
                    <a:gd name="connsiteX2" fmla="*/ 216024 w 432048"/>
                    <a:gd name="connsiteY2" fmla="*/ 152752 h 368776"/>
                    <a:gd name="connsiteX3" fmla="*/ 368776 w 432048"/>
                    <a:gd name="connsiteY3" fmla="*/ 0 h 368776"/>
                    <a:gd name="connsiteX4" fmla="*/ 432048 w 432048"/>
                    <a:gd name="connsiteY4" fmla="*/ 152752 h 368776"/>
                    <a:gd name="connsiteX5" fmla="*/ 368776 w 432048"/>
                    <a:gd name="connsiteY5" fmla="*/ 305504 h 368776"/>
                    <a:gd name="connsiteX6" fmla="*/ 216024 w 432048"/>
                    <a:gd name="connsiteY6" fmla="*/ 368776 h 368776"/>
                    <a:gd name="connsiteX7" fmla="*/ 63272 w 432048"/>
                    <a:gd name="connsiteY7" fmla="*/ 305504 h 368776"/>
                    <a:gd name="connsiteX8" fmla="*/ 0 w 432048"/>
                    <a:gd name="connsiteY8" fmla="*/ 152752 h 368776"/>
                    <a:gd name="connsiteX0" fmla="*/ 0 w 432048"/>
                    <a:gd name="connsiteY0" fmla="*/ 152752 h 305504"/>
                    <a:gd name="connsiteX1" fmla="*/ 63272 w 432048"/>
                    <a:gd name="connsiteY1" fmla="*/ 0 h 305504"/>
                    <a:gd name="connsiteX2" fmla="*/ 216024 w 432048"/>
                    <a:gd name="connsiteY2" fmla="*/ 152752 h 305504"/>
                    <a:gd name="connsiteX3" fmla="*/ 368776 w 432048"/>
                    <a:gd name="connsiteY3" fmla="*/ 0 h 305504"/>
                    <a:gd name="connsiteX4" fmla="*/ 432048 w 432048"/>
                    <a:gd name="connsiteY4" fmla="*/ 152752 h 305504"/>
                    <a:gd name="connsiteX5" fmla="*/ 368776 w 432048"/>
                    <a:gd name="connsiteY5" fmla="*/ 305504 h 305504"/>
                    <a:gd name="connsiteX6" fmla="*/ 216024 w 432048"/>
                    <a:gd name="connsiteY6" fmla="*/ 152752 h 305504"/>
                    <a:gd name="connsiteX7" fmla="*/ 63272 w 432048"/>
                    <a:gd name="connsiteY7" fmla="*/ 305504 h 305504"/>
                    <a:gd name="connsiteX8" fmla="*/ 0 w 432048"/>
                    <a:gd name="connsiteY8" fmla="*/ 152752 h 305504"/>
                    <a:gd name="connsiteX0" fmla="*/ 0 w 504056"/>
                    <a:gd name="connsiteY0" fmla="*/ 152752 h 305504"/>
                    <a:gd name="connsiteX1" fmla="*/ 135280 w 504056"/>
                    <a:gd name="connsiteY1" fmla="*/ 0 h 305504"/>
                    <a:gd name="connsiteX2" fmla="*/ 288032 w 504056"/>
                    <a:gd name="connsiteY2" fmla="*/ 152752 h 305504"/>
                    <a:gd name="connsiteX3" fmla="*/ 440784 w 504056"/>
                    <a:gd name="connsiteY3" fmla="*/ 0 h 305504"/>
                    <a:gd name="connsiteX4" fmla="*/ 504056 w 504056"/>
                    <a:gd name="connsiteY4" fmla="*/ 152752 h 305504"/>
                    <a:gd name="connsiteX5" fmla="*/ 440784 w 504056"/>
                    <a:gd name="connsiteY5" fmla="*/ 305504 h 305504"/>
                    <a:gd name="connsiteX6" fmla="*/ 288032 w 504056"/>
                    <a:gd name="connsiteY6" fmla="*/ 152752 h 305504"/>
                    <a:gd name="connsiteX7" fmla="*/ 135280 w 504056"/>
                    <a:gd name="connsiteY7" fmla="*/ 305504 h 305504"/>
                    <a:gd name="connsiteX8" fmla="*/ 0 w 504056"/>
                    <a:gd name="connsiteY8" fmla="*/ 152752 h 305504"/>
                    <a:gd name="connsiteX0" fmla="*/ 0 w 576064"/>
                    <a:gd name="connsiteY0" fmla="*/ 152752 h 305504"/>
                    <a:gd name="connsiteX1" fmla="*/ 135280 w 576064"/>
                    <a:gd name="connsiteY1" fmla="*/ 0 h 305504"/>
                    <a:gd name="connsiteX2" fmla="*/ 288032 w 576064"/>
                    <a:gd name="connsiteY2" fmla="*/ 152752 h 305504"/>
                    <a:gd name="connsiteX3" fmla="*/ 440784 w 576064"/>
                    <a:gd name="connsiteY3" fmla="*/ 0 h 305504"/>
                    <a:gd name="connsiteX4" fmla="*/ 576064 w 576064"/>
                    <a:gd name="connsiteY4" fmla="*/ 152752 h 305504"/>
                    <a:gd name="connsiteX5" fmla="*/ 440784 w 576064"/>
                    <a:gd name="connsiteY5" fmla="*/ 305504 h 305504"/>
                    <a:gd name="connsiteX6" fmla="*/ 288032 w 576064"/>
                    <a:gd name="connsiteY6" fmla="*/ 152752 h 305504"/>
                    <a:gd name="connsiteX7" fmla="*/ 135280 w 576064"/>
                    <a:gd name="connsiteY7" fmla="*/ 305504 h 305504"/>
                    <a:gd name="connsiteX8" fmla="*/ 0 w 576064"/>
                    <a:gd name="connsiteY8" fmla="*/ 152752 h 305504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8937"/>
                    <a:gd name="connsiteX1" fmla="*/ 135280 w 576064"/>
                    <a:gd name="connsiteY1" fmla="*/ 432 h 308937"/>
                    <a:gd name="connsiteX2" fmla="*/ 288032 w 576064"/>
                    <a:gd name="connsiteY2" fmla="*/ 153184 h 308937"/>
                    <a:gd name="connsiteX3" fmla="*/ 440784 w 576064"/>
                    <a:gd name="connsiteY3" fmla="*/ 432 h 308937"/>
                    <a:gd name="connsiteX4" fmla="*/ 576064 w 576064"/>
                    <a:gd name="connsiteY4" fmla="*/ 153184 h 308937"/>
                    <a:gd name="connsiteX5" fmla="*/ 440784 w 576064"/>
                    <a:gd name="connsiteY5" fmla="*/ 305936 h 308937"/>
                    <a:gd name="connsiteX6" fmla="*/ 288032 w 576064"/>
                    <a:gd name="connsiteY6" fmla="*/ 153184 h 308937"/>
                    <a:gd name="connsiteX7" fmla="*/ 135280 w 576064"/>
                    <a:gd name="connsiteY7" fmla="*/ 305936 h 308937"/>
                    <a:gd name="connsiteX8" fmla="*/ 0 w 576064"/>
                    <a:gd name="connsiteY8" fmla="*/ 153184 h 308937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31395"/>
                    <a:gd name="connsiteX1" fmla="*/ 135280 w 576064"/>
                    <a:gd name="connsiteY1" fmla="*/ 432 h 331395"/>
                    <a:gd name="connsiteX2" fmla="*/ 288032 w 576064"/>
                    <a:gd name="connsiteY2" fmla="*/ 153184 h 331395"/>
                    <a:gd name="connsiteX3" fmla="*/ 440784 w 576064"/>
                    <a:gd name="connsiteY3" fmla="*/ 432 h 331395"/>
                    <a:gd name="connsiteX4" fmla="*/ 576064 w 576064"/>
                    <a:gd name="connsiteY4" fmla="*/ 153184 h 331395"/>
                    <a:gd name="connsiteX5" fmla="*/ 440784 w 576064"/>
                    <a:gd name="connsiteY5" fmla="*/ 305936 h 331395"/>
                    <a:gd name="connsiteX6" fmla="*/ 135280 w 576064"/>
                    <a:gd name="connsiteY6" fmla="*/ 305936 h 331395"/>
                    <a:gd name="connsiteX7" fmla="*/ 0 w 576064"/>
                    <a:gd name="connsiteY7" fmla="*/ 153184 h 331395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08064"/>
                    <a:gd name="connsiteX1" fmla="*/ 135280 w 576064"/>
                    <a:gd name="connsiteY1" fmla="*/ 432 h 308064"/>
                    <a:gd name="connsiteX2" fmla="*/ 288032 w 576064"/>
                    <a:gd name="connsiteY2" fmla="*/ 153184 h 308064"/>
                    <a:gd name="connsiteX3" fmla="*/ 440784 w 576064"/>
                    <a:gd name="connsiteY3" fmla="*/ 432 h 308064"/>
                    <a:gd name="connsiteX4" fmla="*/ 576064 w 576064"/>
                    <a:gd name="connsiteY4" fmla="*/ 153184 h 308064"/>
                    <a:gd name="connsiteX5" fmla="*/ 440784 w 576064"/>
                    <a:gd name="connsiteY5" fmla="*/ 305936 h 308064"/>
                    <a:gd name="connsiteX6" fmla="*/ 287258 w 576064"/>
                    <a:gd name="connsiteY6" fmla="*/ 192712 h 308064"/>
                    <a:gd name="connsiteX7" fmla="*/ 135280 w 576064"/>
                    <a:gd name="connsiteY7" fmla="*/ 305936 h 308064"/>
                    <a:gd name="connsiteX8" fmla="*/ 0 w 576064"/>
                    <a:gd name="connsiteY8" fmla="*/ 153184 h 308064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7662 h 312542"/>
                    <a:gd name="connsiteX1" fmla="*/ 135280 w 576064"/>
                    <a:gd name="connsiteY1" fmla="*/ 4910 h 312542"/>
                    <a:gd name="connsiteX2" fmla="*/ 285740 w 576064"/>
                    <a:gd name="connsiteY2" fmla="*/ 137039 h 312542"/>
                    <a:gd name="connsiteX3" fmla="*/ 440784 w 576064"/>
                    <a:gd name="connsiteY3" fmla="*/ 4910 h 312542"/>
                    <a:gd name="connsiteX4" fmla="*/ 576064 w 576064"/>
                    <a:gd name="connsiteY4" fmla="*/ 157662 h 312542"/>
                    <a:gd name="connsiteX5" fmla="*/ 440784 w 576064"/>
                    <a:gd name="connsiteY5" fmla="*/ 310414 h 312542"/>
                    <a:gd name="connsiteX6" fmla="*/ 287258 w 576064"/>
                    <a:gd name="connsiteY6" fmla="*/ 197190 h 312542"/>
                    <a:gd name="connsiteX7" fmla="*/ 135280 w 576064"/>
                    <a:gd name="connsiteY7" fmla="*/ 310414 h 312542"/>
                    <a:gd name="connsiteX8" fmla="*/ 0 w 576064"/>
                    <a:gd name="connsiteY8" fmla="*/ 157662 h 312542"/>
                    <a:gd name="connsiteX0" fmla="*/ 0 w 576064"/>
                    <a:gd name="connsiteY0" fmla="*/ 155894 h 310774"/>
                    <a:gd name="connsiteX1" fmla="*/ 135280 w 576064"/>
                    <a:gd name="connsiteY1" fmla="*/ 3142 h 310774"/>
                    <a:gd name="connsiteX2" fmla="*/ 285740 w 576064"/>
                    <a:gd name="connsiteY2" fmla="*/ 135271 h 310774"/>
                    <a:gd name="connsiteX3" fmla="*/ 440784 w 576064"/>
                    <a:gd name="connsiteY3" fmla="*/ 3142 h 310774"/>
                    <a:gd name="connsiteX4" fmla="*/ 576064 w 576064"/>
                    <a:gd name="connsiteY4" fmla="*/ 155894 h 310774"/>
                    <a:gd name="connsiteX5" fmla="*/ 440784 w 576064"/>
                    <a:gd name="connsiteY5" fmla="*/ 308646 h 310774"/>
                    <a:gd name="connsiteX6" fmla="*/ 287258 w 576064"/>
                    <a:gd name="connsiteY6" fmla="*/ 195422 h 310774"/>
                    <a:gd name="connsiteX7" fmla="*/ 135280 w 576064"/>
                    <a:gd name="connsiteY7" fmla="*/ 308646 h 310774"/>
                    <a:gd name="connsiteX8" fmla="*/ 0 w 576064"/>
                    <a:gd name="connsiteY8" fmla="*/ 155894 h 3107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76064" h="310774">
                      <a:moveTo>
                        <a:pt x="0" y="155894"/>
                      </a:moveTo>
                      <a:cubicBezTo>
                        <a:pt x="0" y="98601"/>
                        <a:pt x="39665" y="3633"/>
                        <a:pt x="135280" y="3142"/>
                      </a:cubicBezTo>
                      <a:cubicBezTo>
                        <a:pt x="230895" y="2651"/>
                        <a:pt x="294353" y="135603"/>
                        <a:pt x="285740" y="135271"/>
                      </a:cubicBezTo>
                      <a:cubicBezTo>
                        <a:pt x="277127" y="134939"/>
                        <a:pt x="322299" y="6284"/>
                        <a:pt x="440784" y="3142"/>
                      </a:cubicBezTo>
                      <a:cubicBezTo>
                        <a:pt x="559269" y="0"/>
                        <a:pt x="576064" y="98601"/>
                        <a:pt x="576064" y="155894"/>
                      </a:cubicBezTo>
                      <a:cubicBezTo>
                        <a:pt x="576064" y="213187"/>
                        <a:pt x="538453" y="306677"/>
                        <a:pt x="440784" y="308646"/>
                      </a:cubicBezTo>
                      <a:cubicBezTo>
                        <a:pt x="343115" y="310615"/>
                        <a:pt x="289414" y="196613"/>
                        <a:pt x="287258" y="195422"/>
                      </a:cubicBezTo>
                      <a:cubicBezTo>
                        <a:pt x="285102" y="194231"/>
                        <a:pt x="226599" y="306518"/>
                        <a:pt x="135280" y="308646"/>
                      </a:cubicBezTo>
                      <a:cubicBezTo>
                        <a:pt x="43961" y="310774"/>
                        <a:pt x="0" y="213187"/>
                        <a:pt x="0" y="155894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6" name="Soleil 155"/>
                <p:cNvSpPr/>
                <p:nvPr/>
              </p:nvSpPr>
              <p:spPr>
                <a:xfrm rot="942794">
                  <a:off x="4384637" y="2037627"/>
                  <a:ext cx="281086" cy="267702"/>
                </a:xfrm>
                <a:prstGeom prst="sun">
                  <a:avLst>
                    <a:gd name="adj" fmla="val 29912"/>
                  </a:avLst>
                </a:prstGeom>
                <a:solidFill>
                  <a:srgbClr val="FF33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55" name="Ellipse 154"/>
                <p:cNvSpPr/>
                <p:nvPr/>
              </p:nvSpPr>
              <p:spPr>
                <a:xfrm>
                  <a:off x="4283968" y="2780929"/>
                  <a:ext cx="151216" cy="1440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</p:grpSp>
        <p:sp>
          <p:nvSpPr>
            <p:cNvPr id="145" name="Forme libre 144"/>
            <p:cNvSpPr/>
            <p:nvPr/>
          </p:nvSpPr>
          <p:spPr>
            <a:xfrm rot="15583826">
              <a:off x="7413304" y="2206103"/>
              <a:ext cx="287509" cy="349534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  <a:gd name="connsiteX0" fmla="*/ 194598 w 628968"/>
                <a:gd name="connsiteY0" fmla="*/ 141546 h 566128"/>
                <a:gd name="connsiteX1" fmla="*/ 75481 w 628968"/>
                <a:gd name="connsiteY1" fmla="*/ 415983 h 566128"/>
                <a:gd name="connsiteX2" fmla="*/ 385098 w 628968"/>
                <a:gd name="connsiteY2" fmla="*/ 556491 h 566128"/>
                <a:gd name="connsiteX3" fmla="*/ 609125 w 628968"/>
                <a:gd name="connsiteY3" fmla="*/ 385682 h 566128"/>
                <a:gd name="connsiteX4" fmla="*/ 353459 w 628968"/>
                <a:gd name="connsiteY4" fmla="*/ 317646 h 566128"/>
                <a:gd name="connsiteX5" fmla="*/ 610898 w 628968"/>
                <a:gd name="connsiteY5" fmla="*/ 166776 h 566128"/>
                <a:gd name="connsiteX6" fmla="*/ 194598 w 628968"/>
                <a:gd name="connsiteY6" fmla="*/ 141546 h 566128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6987 w 628968"/>
                <a:gd name="connsiteY4" fmla="*/ 336725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308591 w 553691"/>
                <a:gd name="connsiteY0" fmla="*/ 109102 h 578856"/>
                <a:gd name="connsiteX1" fmla="*/ 204 w 553691"/>
                <a:gd name="connsiteY1" fmla="*/ 433298 h 578856"/>
                <a:gd name="connsiteX2" fmla="*/ 309821 w 553691"/>
                <a:gd name="connsiteY2" fmla="*/ 573806 h 578856"/>
                <a:gd name="connsiteX3" fmla="*/ 533848 w 553691"/>
                <a:gd name="connsiteY3" fmla="*/ 402997 h 578856"/>
                <a:gd name="connsiteX4" fmla="*/ 281710 w 553691"/>
                <a:gd name="connsiteY4" fmla="*/ 336725 h 578856"/>
                <a:gd name="connsiteX5" fmla="*/ 471029 w 553691"/>
                <a:gd name="connsiteY5" fmla="*/ 166776 h 578856"/>
                <a:gd name="connsiteX6" fmla="*/ 308591 w 553691"/>
                <a:gd name="connsiteY6" fmla="*/ 109102 h 578856"/>
                <a:gd name="connsiteX0" fmla="*/ 342113 w 633405"/>
                <a:gd name="connsiteY0" fmla="*/ 109102 h 552279"/>
                <a:gd name="connsiteX1" fmla="*/ 33726 w 633405"/>
                <a:gd name="connsiteY1" fmla="*/ 433298 h 552279"/>
                <a:gd name="connsiteX2" fmla="*/ 544464 w 633405"/>
                <a:gd name="connsiteY2" fmla="*/ 540532 h 552279"/>
                <a:gd name="connsiteX3" fmla="*/ 567370 w 633405"/>
                <a:gd name="connsiteY3" fmla="*/ 402997 h 552279"/>
                <a:gd name="connsiteX4" fmla="*/ 315232 w 633405"/>
                <a:gd name="connsiteY4" fmla="*/ 336725 h 552279"/>
                <a:gd name="connsiteX5" fmla="*/ 504551 w 633405"/>
                <a:gd name="connsiteY5" fmla="*/ 166776 h 552279"/>
                <a:gd name="connsiteX6" fmla="*/ 342113 w 633405"/>
                <a:gd name="connsiteY6" fmla="*/ 109102 h 552279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0552 w 429613"/>
                <a:gd name="connsiteY4" fmla="*/ 336725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29613"/>
                <a:gd name="connsiteY0" fmla="*/ 109102 h 667433"/>
                <a:gd name="connsiteX1" fmla="*/ 33726 w 429613"/>
                <a:gd name="connsiteY1" fmla="*/ 200767 h 667433"/>
                <a:gd name="connsiteX2" fmla="*/ 369786 w 429613"/>
                <a:gd name="connsiteY2" fmla="*/ 540532 h 667433"/>
                <a:gd name="connsiteX3" fmla="*/ 392692 w 429613"/>
                <a:gd name="connsiteY3" fmla="*/ 402997 h 667433"/>
                <a:gd name="connsiteX4" fmla="*/ 87149 w 429613"/>
                <a:gd name="connsiteY4" fmla="*/ 588546 h 667433"/>
                <a:gd name="connsiteX5" fmla="*/ 329873 w 429613"/>
                <a:gd name="connsiteY5" fmla="*/ 166776 h 667433"/>
                <a:gd name="connsiteX6" fmla="*/ 167435 w 429613"/>
                <a:gd name="connsiteY6" fmla="*/ 109102 h 667433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9851 w 429613"/>
                <a:gd name="connsiteY4" fmla="*/ 351880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16655"/>
                <a:gd name="connsiteY0" fmla="*/ 109102 h 671308"/>
                <a:gd name="connsiteX1" fmla="*/ 33726 w 416655"/>
                <a:gd name="connsiteY1" fmla="*/ 200767 h 671308"/>
                <a:gd name="connsiteX2" fmla="*/ 111471 w 416655"/>
                <a:gd name="connsiteY2" fmla="*/ 614680 h 671308"/>
                <a:gd name="connsiteX3" fmla="*/ 369786 w 416655"/>
                <a:gd name="connsiteY3" fmla="*/ 540532 h 671308"/>
                <a:gd name="connsiteX4" fmla="*/ 392692 w 416655"/>
                <a:gd name="connsiteY4" fmla="*/ 402997 h 671308"/>
                <a:gd name="connsiteX5" fmla="*/ 149853 w 416655"/>
                <a:gd name="connsiteY5" fmla="*/ 351880 h 671308"/>
                <a:gd name="connsiteX6" fmla="*/ 329873 w 416655"/>
                <a:gd name="connsiteY6" fmla="*/ 166776 h 671308"/>
                <a:gd name="connsiteX7" fmla="*/ 167435 w 416655"/>
                <a:gd name="connsiteY7" fmla="*/ 109102 h 671308"/>
                <a:gd name="connsiteX0" fmla="*/ 206539 w 416655"/>
                <a:gd name="connsiteY0" fmla="*/ 70844 h 671308"/>
                <a:gd name="connsiteX1" fmla="*/ 33724 w 416655"/>
                <a:gd name="connsiteY1" fmla="*/ 200767 h 671308"/>
                <a:gd name="connsiteX2" fmla="*/ 111469 w 416655"/>
                <a:gd name="connsiteY2" fmla="*/ 614680 h 671308"/>
                <a:gd name="connsiteX3" fmla="*/ 369784 w 416655"/>
                <a:gd name="connsiteY3" fmla="*/ 540532 h 671308"/>
                <a:gd name="connsiteX4" fmla="*/ 392690 w 416655"/>
                <a:gd name="connsiteY4" fmla="*/ 402997 h 671308"/>
                <a:gd name="connsiteX5" fmla="*/ 149851 w 416655"/>
                <a:gd name="connsiteY5" fmla="*/ 351880 h 671308"/>
                <a:gd name="connsiteX6" fmla="*/ 329871 w 416655"/>
                <a:gd name="connsiteY6" fmla="*/ 166776 h 671308"/>
                <a:gd name="connsiteX7" fmla="*/ 206539 w 416655"/>
                <a:gd name="connsiteY7" fmla="*/ 70844 h 671308"/>
                <a:gd name="connsiteX0" fmla="*/ 206541 w 416655"/>
                <a:gd name="connsiteY0" fmla="*/ 112430 h 712894"/>
                <a:gd name="connsiteX1" fmla="*/ 33726 w 416655"/>
                <a:gd name="connsiteY1" fmla="*/ 242353 h 712894"/>
                <a:gd name="connsiteX2" fmla="*/ 111471 w 416655"/>
                <a:gd name="connsiteY2" fmla="*/ 656266 h 712894"/>
                <a:gd name="connsiteX3" fmla="*/ 369786 w 416655"/>
                <a:gd name="connsiteY3" fmla="*/ 582118 h 712894"/>
                <a:gd name="connsiteX4" fmla="*/ 392692 w 416655"/>
                <a:gd name="connsiteY4" fmla="*/ 444583 h 712894"/>
                <a:gd name="connsiteX5" fmla="*/ 149853 w 416655"/>
                <a:gd name="connsiteY5" fmla="*/ 393466 h 712894"/>
                <a:gd name="connsiteX6" fmla="*/ 315176 w 416655"/>
                <a:gd name="connsiteY6" fmla="*/ 166775 h 712894"/>
                <a:gd name="connsiteX7" fmla="*/ 206541 w 416655"/>
                <a:gd name="connsiteY7" fmla="*/ 112430 h 712894"/>
                <a:gd name="connsiteX0" fmla="*/ 206539 w 412881"/>
                <a:gd name="connsiteY0" fmla="*/ 112432 h 712896"/>
                <a:gd name="connsiteX1" fmla="*/ 33724 w 412881"/>
                <a:gd name="connsiteY1" fmla="*/ 242355 h 712896"/>
                <a:gd name="connsiteX2" fmla="*/ 111469 w 412881"/>
                <a:gd name="connsiteY2" fmla="*/ 656268 h 712896"/>
                <a:gd name="connsiteX3" fmla="*/ 369784 w 412881"/>
                <a:gd name="connsiteY3" fmla="*/ 582120 h 712896"/>
                <a:gd name="connsiteX4" fmla="*/ 370050 w 412881"/>
                <a:gd name="connsiteY4" fmla="*/ 545738 h 712896"/>
                <a:gd name="connsiteX5" fmla="*/ 149851 w 412881"/>
                <a:gd name="connsiteY5" fmla="*/ 393468 h 712896"/>
                <a:gd name="connsiteX6" fmla="*/ 315174 w 412881"/>
                <a:gd name="connsiteY6" fmla="*/ 166777 h 712896"/>
                <a:gd name="connsiteX7" fmla="*/ 206539 w 412881"/>
                <a:gd name="connsiteY7" fmla="*/ 112432 h 712896"/>
                <a:gd name="connsiteX0" fmla="*/ 206541 w 419395"/>
                <a:gd name="connsiteY0" fmla="*/ 112430 h 712894"/>
                <a:gd name="connsiteX1" fmla="*/ 33726 w 419395"/>
                <a:gd name="connsiteY1" fmla="*/ 242353 h 712894"/>
                <a:gd name="connsiteX2" fmla="*/ 111471 w 419395"/>
                <a:gd name="connsiteY2" fmla="*/ 656266 h 712894"/>
                <a:gd name="connsiteX3" fmla="*/ 369786 w 419395"/>
                <a:gd name="connsiteY3" fmla="*/ 582118 h 712894"/>
                <a:gd name="connsiteX4" fmla="*/ 399551 w 419395"/>
                <a:gd name="connsiteY4" fmla="*/ 490813 h 712894"/>
                <a:gd name="connsiteX5" fmla="*/ 149853 w 419395"/>
                <a:gd name="connsiteY5" fmla="*/ 393466 h 712894"/>
                <a:gd name="connsiteX6" fmla="*/ 315176 w 419395"/>
                <a:gd name="connsiteY6" fmla="*/ 166775 h 712894"/>
                <a:gd name="connsiteX7" fmla="*/ 206541 w 419395"/>
                <a:gd name="connsiteY7" fmla="*/ 112430 h 712894"/>
                <a:gd name="connsiteX0" fmla="*/ 206539 w 419391"/>
                <a:gd name="connsiteY0" fmla="*/ 112432 h 712896"/>
                <a:gd name="connsiteX1" fmla="*/ 33724 w 419391"/>
                <a:gd name="connsiteY1" fmla="*/ 242355 h 712896"/>
                <a:gd name="connsiteX2" fmla="*/ 111469 w 419391"/>
                <a:gd name="connsiteY2" fmla="*/ 656268 h 712896"/>
                <a:gd name="connsiteX3" fmla="*/ 369784 w 419391"/>
                <a:gd name="connsiteY3" fmla="*/ 582120 h 712896"/>
                <a:gd name="connsiteX4" fmla="*/ 399549 w 419391"/>
                <a:gd name="connsiteY4" fmla="*/ 490815 h 712896"/>
                <a:gd name="connsiteX5" fmla="*/ 149851 w 419391"/>
                <a:gd name="connsiteY5" fmla="*/ 393468 h 712896"/>
                <a:gd name="connsiteX6" fmla="*/ 315174 w 419391"/>
                <a:gd name="connsiteY6" fmla="*/ 166777 h 712896"/>
                <a:gd name="connsiteX7" fmla="*/ 206539 w 419391"/>
                <a:gd name="connsiteY7" fmla="*/ 112432 h 712896"/>
                <a:gd name="connsiteX0" fmla="*/ 206541 w 455349"/>
                <a:gd name="connsiteY0" fmla="*/ 112430 h 712894"/>
                <a:gd name="connsiteX1" fmla="*/ 33726 w 455349"/>
                <a:gd name="connsiteY1" fmla="*/ 242353 h 712894"/>
                <a:gd name="connsiteX2" fmla="*/ 111471 w 455349"/>
                <a:gd name="connsiteY2" fmla="*/ 656266 h 712894"/>
                <a:gd name="connsiteX3" fmla="*/ 369786 w 455349"/>
                <a:gd name="connsiteY3" fmla="*/ 582118 h 712894"/>
                <a:gd name="connsiteX4" fmla="*/ 399551 w 455349"/>
                <a:gd name="connsiteY4" fmla="*/ 490813 h 712894"/>
                <a:gd name="connsiteX5" fmla="*/ 149853 w 455349"/>
                <a:gd name="connsiteY5" fmla="*/ 393466 h 712894"/>
                <a:gd name="connsiteX6" fmla="*/ 315176 w 455349"/>
                <a:gd name="connsiteY6" fmla="*/ 166775 h 712894"/>
                <a:gd name="connsiteX7" fmla="*/ 206541 w 455349"/>
                <a:gd name="connsiteY7" fmla="*/ 112430 h 712894"/>
                <a:gd name="connsiteX0" fmla="*/ 206539 w 455347"/>
                <a:gd name="connsiteY0" fmla="*/ 12597 h 613061"/>
                <a:gd name="connsiteX1" fmla="*/ 33724 w 455347"/>
                <a:gd name="connsiteY1" fmla="*/ 142520 h 613061"/>
                <a:gd name="connsiteX2" fmla="*/ 111469 w 455347"/>
                <a:gd name="connsiteY2" fmla="*/ 556433 h 613061"/>
                <a:gd name="connsiteX3" fmla="*/ 369784 w 455347"/>
                <a:gd name="connsiteY3" fmla="*/ 482285 h 613061"/>
                <a:gd name="connsiteX4" fmla="*/ 399549 w 455347"/>
                <a:gd name="connsiteY4" fmla="*/ 390980 h 613061"/>
                <a:gd name="connsiteX5" fmla="*/ 149851 w 455347"/>
                <a:gd name="connsiteY5" fmla="*/ 293633 h 613061"/>
                <a:gd name="connsiteX6" fmla="*/ 315174 w 455347"/>
                <a:gd name="connsiteY6" fmla="*/ 66942 h 613061"/>
                <a:gd name="connsiteX7" fmla="*/ 206539 w 455347"/>
                <a:gd name="connsiteY7" fmla="*/ 12597 h 613061"/>
                <a:gd name="connsiteX0" fmla="*/ 238010 w 455349"/>
                <a:gd name="connsiteY0" fmla="*/ 12596 h 650409"/>
                <a:gd name="connsiteX1" fmla="*/ 33726 w 455349"/>
                <a:gd name="connsiteY1" fmla="*/ 179868 h 650409"/>
                <a:gd name="connsiteX2" fmla="*/ 111471 w 455349"/>
                <a:gd name="connsiteY2" fmla="*/ 593781 h 650409"/>
                <a:gd name="connsiteX3" fmla="*/ 369786 w 455349"/>
                <a:gd name="connsiteY3" fmla="*/ 519633 h 650409"/>
                <a:gd name="connsiteX4" fmla="*/ 399551 w 455349"/>
                <a:gd name="connsiteY4" fmla="*/ 428328 h 650409"/>
                <a:gd name="connsiteX5" fmla="*/ 149853 w 455349"/>
                <a:gd name="connsiteY5" fmla="*/ 330981 h 650409"/>
                <a:gd name="connsiteX6" fmla="*/ 315176 w 455349"/>
                <a:gd name="connsiteY6" fmla="*/ 104290 h 650409"/>
                <a:gd name="connsiteX7" fmla="*/ 238010 w 455349"/>
                <a:gd name="connsiteY7" fmla="*/ 12596 h 650409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94869"/>
                <a:gd name="connsiteY0" fmla="*/ 12596 h 654974"/>
                <a:gd name="connsiteX1" fmla="*/ 33726 w 494869"/>
                <a:gd name="connsiteY1" fmla="*/ 179868 h 654974"/>
                <a:gd name="connsiteX2" fmla="*/ 111471 w 494869"/>
                <a:gd name="connsiteY2" fmla="*/ 593781 h 654974"/>
                <a:gd name="connsiteX3" fmla="*/ 403096 w 494869"/>
                <a:gd name="connsiteY3" fmla="*/ 547035 h 654974"/>
                <a:gd name="connsiteX4" fmla="*/ 399551 w 494869"/>
                <a:gd name="connsiteY4" fmla="*/ 428328 h 654974"/>
                <a:gd name="connsiteX5" fmla="*/ 149853 w 494869"/>
                <a:gd name="connsiteY5" fmla="*/ 330981 h 654974"/>
                <a:gd name="connsiteX6" fmla="*/ 315176 w 494869"/>
                <a:gd name="connsiteY6" fmla="*/ 104290 h 654974"/>
                <a:gd name="connsiteX7" fmla="*/ 238010 w 494869"/>
                <a:gd name="connsiteY7" fmla="*/ 12596 h 654974"/>
                <a:gd name="connsiteX0" fmla="*/ 238008 w 494869"/>
                <a:gd name="connsiteY0" fmla="*/ 12596 h 654976"/>
                <a:gd name="connsiteX1" fmla="*/ 33724 w 494869"/>
                <a:gd name="connsiteY1" fmla="*/ 179868 h 654976"/>
                <a:gd name="connsiteX2" fmla="*/ 111469 w 494869"/>
                <a:gd name="connsiteY2" fmla="*/ 593781 h 654976"/>
                <a:gd name="connsiteX3" fmla="*/ 403094 w 494869"/>
                <a:gd name="connsiteY3" fmla="*/ 547035 h 654976"/>
                <a:gd name="connsiteX4" fmla="*/ 399549 w 494869"/>
                <a:gd name="connsiteY4" fmla="*/ 428328 h 654976"/>
                <a:gd name="connsiteX5" fmla="*/ 149851 w 494869"/>
                <a:gd name="connsiteY5" fmla="*/ 330981 h 654976"/>
                <a:gd name="connsiteX6" fmla="*/ 315174 w 494869"/>
                <a:gd name="connsiteY6" fmla="*/ 104290 h 654976"/>
                <a:gd name="connsiteX7" fmla="*/ 238008 w 494869"/>
                <a:gd name="connsiteY7" fmla="*/ 12596 h 654976"/>
                <a:gd name="connsiteX0" fmla="*/ 280573 w 537432"/>
                <a:gd name="connsiteY0" fmla="*/ 17479 h 654976"/>
                <a:gd name="connsiteX1" fmla="*/ 33726 w 537432"/>
                <a:gd name="connsiteY1" fmla="*/ 214046 h 654976"/>
                <a:gd name="connsiteX2" fmla="*/ 154034 w 537432"/>
                <a:gd name="connsiteY2" fmla="*/ 598664 h 654976"/>
                <a:gd name="connsiteX3" fmla="*/ 445659 w 537432"/>
                <a:gd name="connsiteY3" fmla="*/ 551918 h 654976"/>
                <a:gd name="connsiteX4" fmla="*/ 442114 w 537432"/>
                <a:gd name="connsiteY4" fmla="*/ 433211 h 654976"/>
                <a:gd name="connsiteX5" fmla="*/ 192416 w 537432"/>
                <a:gd name="connsiteY5" fmla="*/ 335864 h 654976"/>
                <a:gd name="connsiteX6" fmla="*/ 357739 w 537432"/>
                <a:gd name="connsiteY6" fmla="*/ 109173 h 654976"/>
                <a:gd name="connsiteX7" fmla="*/ 280573 w 537432"/>
                <a:gd name="connsiteY7" fmla="*/ 17479 h 654976"/>
                <a:gd name="connsiteX0" fmla="*/ 281892 w 538753"/>
                <a:gd name="connsiteY0" fmla="*/ 17479 h 654976"/>
                <a:gd name="connsiteX1" fmla="*/ 35045 w 538753"/>
                <a:gd name="connsiteY1" fmla="*/ 214046 h 654976"/>
                <a:gd name="connsiteX2" fmla="*/ 155353 w 538753"/>
                <a:gd name="connsiteY2" fmla="*/ 598664 h 654976"/>
                <a:gd name="connsiteX3" fmla="*/ 446978 w 538753"/>
                <a:gd name="connsiteY3" fmla="*/ 551918 h 654976"/>
                <a:gd name="connsiteX4" fmla="*/ 443433 w 538753"/>
                <a:gd name="connsiteY4" fmla="*/ 433211 h 654976"/>
                <a:gd name="connsiteX5" fmla="*/ 193735 w 538753"/>
                <a:gd name="connsiteY5" fmla="*/ 335864 h 654976"/>
                <a:gd name="connsiteX6" fmla="*/ 359058 w 538753"/>
                <a:gd name="connsiteY6" fmla="*/ 109173 h 654976"/>
                <a:gd name="connsiteX7" fmla="*/ 281892 w 538753"/>
                <a:gd name="connsiteY7" fmla="*/ 17479 h 65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8753" h="654976">
                  <a:moveTo>
                    <a:pt x="281892" y="17479"/>
                  </a:moveTo>
                  <a:cubicBezTo>
                    <a:pt x="227890" y="34958"/>
                    <a:pt x="70090" y="62227"/>
                    <a:pt x="35045" y="214046"/>
                  </a:cubicBezTo>
                  <a:cubicBezTo>
                    <a:pt x="0" y="365865"/>
                    <a:pt x="86698" y="542352"/>
                    <a:pt x="155353" y="598664"/>
                  </a:cubicBezTo>
                  <a:cubicBezTo>
                    <a:pt x="224008" y="654976"/>
                    <a:pt x="398965" y="579493"/>
                    <a:pt x="446978" y="551918"/>
                  </a:cubicBezTo>
                  <a:cubicBezTo>
                    <a:pt x="494991" y="524343"/>
                    <a:pt x="538752" y="419836"/>
                    <a:pt x="443433" y="433211"/>
                  </a:cubicBezTo>
                  <a:cubicBezTo>
                    <a:pt x="348114" y="446586"/>
                    <a:pt x="245585" y="477424"/>
                    <a:pt x="193735" y="335864"/>
                  </a:cubicBezTo>
                  <a:cubicBezTo>
                    <a:pt x="141885" y="194304"/>
                    <a:pt x="272154" y="142196"/>
                    <a:pt x="359058" y="109173"/>
                  </a:cubicBezTo>
                  <a:cubicBezTo>
                    <a:pt x="445962" y="76150"/>
                    <a:pt x="335894" y="0"/>
                    <a:pt x="281892" y="17479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solidFill>
                <a:schemeClr val="bg1"/>
              </a:solidFill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7601288" y="2060848"/>
              <a:ext cx="845103" cy="230832"/>
            </a:xfrm>
            <a:prstGeom prst="rect">
              <a:avLst/>
            </a:prstGeom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900" dirty="0" smtClean="0">
                  <a:solidFill>
                    <a:schemeClr val="accent4">
                      <a:lumMod val="50000"/>
                    </a:schemeClr>
                  </a:solidFill>
                </a:rPr>
                <a:t>Streptavidin</a:t>
              </a:r>
              <a:endParaRPr lang="en-US" sz="900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148" name="Forme libre 147"/>
            <p:cNvSpPr/>
            <p:nvPr/>
          </p:nvSpPr>
          <p:spPr>
            <a:xfrm>
              <a:off x="7397859" y="1271483"/>
              <a:ext cx="306353" cy="376978"/>
            </a:xfrm>
            <a:custGeom>
              <a:avLst/>
              <a:gdLst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304800 w 390173"/>
                <a:gd name="connsiteY3" fmla="*/ 12615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243840 w 390173"/>
                <a:gd name="connsiteY3" fmla="*/ 17187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06353"/>
                <a:gd name="connsiteY0" fmla="*/ 428413 h 428413"/>
                <a:gd name="connsiteX1" fmla="*/ 294923 w 306353"/>
                <a:gd name="connsiteY1" fmla="*/ 275859 h 428413"/>
                <a:gd name="connsiteX2" fmla="*/ 226060 w 306353"/>
                <a:gd name="connsiteY2" fmla="*/ 248073 h 428413"/>
                <a:gd name="connsiteX3" fmla="*/ 243840 w 306353"/>
                <a:gd name="connsiteY3" fmla="*/ 171873 h 428413"/>
                <a:gd name="connsiteX4" fmla="*/ 175260 w 306353"/>
                <a:gd name="connsiteY4" fmla="*/ 138853 h 428413"/>
                <a:gd name="connsiteX5" fmla="*/ 167640 w 306353"/>
                <a:gd name="connsiteY5" fmla="*/ 11853 h 428413"/>
                <a:gd name="connsiteX6" fmla="*/ 0 w 306353"/>
                <a:gd name="connsiteY6" fmla="*/ 67733 h 428413"/>
                <a:gd name="connsiteX7" fmla="*/ 0 w 306353"/>
                <a:gd name="connsiteY7" fmla="*/ 67733 h 428413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6353" h="376978">
                  <a:moveTo>
                    <a:pt x="294640" y="376978"/>
                  </a:moveTo>
                  <a:cubicBezTo>
                    <a:pt x="261675" y="258348"/>
                    <a:pt x="306353" y="254481"/>
                    <a:pt x="294923" y="224424"/>
                  </a:cubicBezTo>
                  <a:cubicBezTo>
                    <a:pt x="283493" y="194367"/>
                    <a:pt x="234574" y="213969"/>
                    <a:pt x="226060" y="196638"/>
                  </a:cubicBezTo>
                  <a:cubicBezTo>
                    <a:pt x="217546" y="179307"/>
                    <a:pt x="252307" y="138641"/>
                    <a:pt x="243840" y="120438"/>
                  </a:cubicBezTo>
                  <a:cubicBezTo>
                    <a:pt x="235373" y="102235"/>
                    <a:pt x="190818" y="105516"/>
                    <a:pt x="175260" y="87418"/>
                  </a:cubicBezTo>
                  <a:cubicBezTo>
                    <a:pt x="159703" y="69321"/>
                    <a:pt x="179705" y="23706"/>
                    <a:pt x="150495" y="11853"/>
                  </a:cubicBezTo>
                  <a:cubicBezTo>
                    <a:pt x="121285" y="0"/>
                    <a:pt x="25082" y="15557"/>
                    <a:pt x="0" y="16298"/>
                  </a:cubicBezTo>
                  <a:lnTo>
                    <a:pt x="0" y="16298"/>
                  </a:lnTo>
                </a:path>
              </a:pathLst>
            </a:custGeom>
            <a:ln w="38100">
              <a:solidFill>
                <a:srgbClr val="FF3300"/>
              </a:solidFill>
              <a:tailEnd type="oval"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Rectangle 157"/>
          <p:cNvSpPr/>
          <p:nvPr/>
        </p:nvSpPr>
        <p:spPr>
          <a:xfrm>
            <a:off x="2106551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French press</a:t>
            </a:r>
            <a:endParaRPr lang="en-US" sz="900" dirty="0"/>
          </a:p>
        </p:txBody>
      </p:sp>
      <p:sp>
        <p:nvSpPr>
          <p:cNvPr id="159" name="Rectangle 158"/>
          <p:cNvSpPr/>
          <p:nvPr/>
        </p:nvSpPr>
        <p:spPr>
          <a:xfrm>
            <a:off x="6335516" y="904945"/>
            <a:ext cx="1477810" cy="50783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Soluble </a:t>
            </a:r>
            <a:r>
              <a:rPr lang="en-US" sz="900" dirty="0" err="1" smtClean="0"/>
              <a:t>frac</a:t>
            </a:r>
            <a:r>
              <a:rPr lang="en-US" sz="900" dirty="0" smtClean="0"/>
              <a:t>.: 2 </a:t>
            </a:r>
            <a:r>
              <a:rPr lang="en-US" sz="900" dirty="0" err="1" smtClean="0"/>
              <a:t>hrs</a:t>
            </a:r>
            <a:endParaRPr lang="en-US" sz="900" dirty="0" smtClean="0"/>
          </a:p>
          <a:p>
            <a:pPr algn="ctr"/>
            <a:endParaRPr lang="en-US" sz="900" dirty="0" smtClean="0"/>
          </a:p>
          <a:p>
            <a:pPr algn="ctr"/>
            <a:r>
              <a:rPr lang="en-US" sz="900" dirty="0" smtClean="0"/>
              <a:t>Membrane </a:t>
            </a:r>
            <a:r>
              <a:rPr lang="en-US" sz="900" dirty="0" err="1" smtClean="0"/>
              <a:t>frac</a:t>
            </a:r>
            <a:r>
              <a:rPr lang="en-US" sz="900" dirty="0" smtClean="0"/>
              <a:t>.: O/N</a:t>
            </a:r>
            <a:endParaRPr lang="en-US" sz="900" dirty="0"/>
          </a:p>
        </p:txBody>
      </p:sp>
      <p:cxnSp>
        <p:nvCxnSpPr>
          <p:cNvPr id="160" name="Connecteur droit avec flèche 159"/>
          <p:cNvCxnSpPr/>
          <p:nvPr/>
        </p:nvCxnSpPr>
        <p:spPr>
          <a:xfrm flipV="1">
            <a:off x="7922573" y="2276928"/>
            <a:ext cx="0" cy="50400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avec flèche 162"/>
          <p:cNvCxnSpPr/>
          <p:nvPr/>
        </p:nvCxnSpPr>
        <p:spPr>
          <a:xfrm>
            <a:off x="6828043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4057033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PD10</a:t>
            </a:r>
            <a:endParaRPr lang="en-US" sz="900" dirty="0"/>
          </a:p>
        </p:txBody>
      </p:sp>
      <p:sp>
        <p:nvSpPr>
          <p:cNvPr id="171" name="Rectangle 170"/>
          <p:cNvSpPr/>
          <p:nvPr/>
        </p:nvSpPr>
        <p:spPr>
          <a:xfrm>
            <a:off x="7353756" y="1613992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UV</a:t>
            </a:r>
            <a:endParaRPr lang="en-US" sz="900" dirty="0"/>
          </a:p>
        </p:txBody>
      </p:sp>
      <p:sp>
        <p:nvSpPr>
          <p:cNvPr id="174" name="Forme libre 173"/>
          <p:cNvSpPr/>
          <p:nvPr/>
        </p:nvSpPr>
        <p:spPr>
          <a:xfrm rot="4493419">
            <a:off x="8231922" y="3283844"/>
            <a:ext cx="404617" cy="726685"/>
          </a:xfrm>
          <a:custGeom>
            <a:avLst/>
            <a:gdLst>
              <a:gd name="connsiteX0" fmla="*/ 143272 w 307975"/>
              <a:gd name="connsiteY0" fmla="*/ 397 h 483790"/>
              <a:gd name="connsiteX1" fmla="*/ 17066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88528 w 307975"/>
              <a:gd name="connsiteY7" fmla="*/ 164703 h 483790"/>
              <a:gd name="connsiteX8" fmla="*/ 143272 w 307975"/>
              <a:gd name="connsiteY8" fmla="*/ 397 h 483790"/>
              <a:gd name="connsiteX0" fmla="*/ 143272 w 307975"/>
              <a:gd name="connsiteY0" fmla="*/ 3219 h 486612"/>
              <a:gd name="connsiteX1" fmla="*/ 17066 w 307975"/>
              <a:gd name="connsiteY1" fmla="*/ 165144 h 486612"/>
              <a:gd name="connsiteX2" fmla="*/ 48022 w 307975"/>
              <a:gd name="connsiteY2" fmla="*/ 229437 h 486612"/>
              <a:gd name="connsiteX3" fmla="*/ 17066 w 307975"/>
              <a:gd name="connsiteY3" fmla="*/ 322306 h 486612"/>
              <a:gd name="connsiteX4" fmla="*/ 150416 w 307975"/>
              <a:gd name="connsiteY4" fmla="*/ 486612 h 486612"/>
              <a:gd name="connsiteX5" fmla="*/ 290909 w 307975"/>
              <a:gd name="connsiteY5" fmla="*/ 322306 h 486612"/>
              <a:gd name="connsiteX6" fmla="*/ 252809 w 307975"/>
              <a:gd name="connsiteY6" fmla="*/ 258012 h 486612"/>
              <a:gd name="connsiteX7" fmla="*/ 288528 w 307975"/>
              <a:gd name="connsiteY7" fmla="*/ 167525 h 486612"/>
              <a:gd name="connsiteX8" fmla="*/ 143272 w 307975"/>
              <a:gd name="connsiteY8" fmla="*/ 3219 h 486612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98186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98186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37610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52930 w 317633"/>
              <a:gd name="connsiteY0" fmla="*/ 2205 h 485598"/>
              <a:gd name="connsiteX1" fmla="*/ 15875 w 317633"/>
              <a:gd name="connsiteY1" fmla="*/ 164130 h 485598"/>
              <a:gd name="connsiteX2" fmla="*/ 57680 w 317633"/>
              <a:gd name="connsiteY2" fmla="*/ 228423 h 485598"/>
              <a:gd name="connsiteX3" fmla="*/ 26724 w 317633"/>
              <a:gd name="connsiteY3" fmla="*/ 321292 h 485598"/>
              <a:gd name="connsiteX4" fmla="*/ 160074 w 317633"/>
              <a:gd name="connsiteY4" fmla="*/ 485598 h 485598"/>
              <a:gd name="connsiteX5" fmla="*/ 300567 w 317633"/>
              <a:gd name="connsiteY5" fmla="*/ 321292 h 485598"/>
              <a:gd name="connsiteX6" fmla="*/ 262467 w 317633"/>
              <a:gd name="connsiteY6" fmla="*/ 256998 h 485598"/>
              <a:gd name="connsiteX7" fmla="*/ 285528 w 317633"/>
              <a:gd name="connsiteY7" fmla="*/ 166511 h 485598"/>
              <a:gd name="connsiteX8" fmla="*/ 152930 w 317633"/>
              <a:gd name="connsiteY8" fmla="*/ 2205 h 485598"/>
              <a:gd name="connsiteX0" fmla="*/ 152930 w 317633"/>
              <a:gd name="connsiteY0" fmla="*/ 397 h 483790"/>
              <a:gd name="connsiteX1" fmla="*/ 15875 w 317633"/>
              <a:gd name="connsiteY1" fmla="*/ 162322 h 483790"/>
              <a:gd name="connsiteX2" fmla="*/ 57680 w 317633"/>
              <a:gd name="connsiteY2" fmla="*/ 226615 h 483790"/>
              <a:gd name="connsiteX3" fmla="*/ 26724 w 317633"/>
              <a:gd name="connsiteY3" fmla="*/ 319484 h 483790"/>
              <a:gd name="connsiteX4" fmla="*/ 160074 w 317633"/>
              <a:gd name="connsiteY4" fmla="*/ 483790 h 483790"/>
              <a:gd name="connsiteX5" fmla="*/ 300567 w 317633"/>
              <a:gd name="connsiteY5" fmla="*/ 319484 h 483790"/>
              <a:gd name="connsiteX6" fmla="*/ 262467 w 317633"/>
              <a:gd name="connsiteY6" fmla="*/ 255190 h 483790"/>
              <a:gd name="connsiteX7" fmla="*/ 285528 w 317633"/>
              <a:gd name="connsiteY7" fmla="*/ 164703 h 483790"/>
              <a:gd name="connsiteX8" fmla="*/ 152930 w 317633"/>
              <a:gd name="connsiteY8" fmla="*/ 397 h 483790"/>
              <a:gd name="connsiteX0" fmla="*/ 143272 w 307975"/>
              <a:gd name="connsiteY0" fmla="*/ 397 h 483790"/>
              <a:gd name="connsiteX1" fmla="*/ 6217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75870 w 307975"/>
              <a:gd name="connsiteY7" fmla="*/ 164703 h 483790"/>
              <a:gd name="connsiteX8" fmla="*/ 143272 w 307975"/>
              <a:gd name="connsiteY8" fmla="*/ 397 h 483790"/>
              <a:gd name="connsiteX0" fmla="*/ 143272 w 307975"/>
              <a:gd name="connsiteY0" fmla="*/ 397 h 483790"/>
              <a:gd name="connsiteX1" fmla="*/ 6217 w 307975"/>
              <a:gd name="connsiteY1" fmla="*/ 162322 h 483790"/>
              <a:gd name="connsiteX2" fmla="*/ 48022 w 307975"/>
              <a:gd name="connsiteY2" fmla="*/ 226615 h 483790"/>
              <a:gd name="connsiteX3" fmla="*/ 17066 w 307975"/>
              <a:gd name="connsiteY3" fmla="*/ 319484 h 483790"/>
              <a:gd name="connsiteX4" fmla="*/ 150416 w 307975"/>
              <a:gd name="connsiteY4" fmla="*/ 483790 h 483790"/>
              <a:gd name="connsiteX5" fmla="*/ 290909 w 307975"/>
              <a:gd name="connsiteY5" fmla="*/ 319484 h 483790"/>
              <a:gd name="connsiteX6" fmla="*/ 252809 w 307975"/>
              <a:gd name="connsiteY6" fmla="*/ 255190 h 483790"/>
              <a:gd name="connsiteX7" fmla="*/ 275870 w 307975"/>
              <a:gd name="connsiteY7" fmla="*/ 164703 h 483790"/>
              <a:gd name="connsiteX8" fmla="*/ 143272 w 307975"/>
              <a:gd name="connsiteY8" fmla="*/ 397 h 483790"/>
              <a:gd name="connsiteX0" fmla="*/ 137560 w 302263"/>
              <a:gd name="connsiteY0" fmla="*/ 397 h 483790"/>
              <a:gd name="connsiteX1" fmla="*/ 505 w 302263"/>
              <a:gd name="connsiteY1" fmla="*/ 162322 h 483790"/>
              <a:gd name="connsiteX2" fmla="*/ 99270 w 302263"/>
              <a:gd name="connsiteY2" fmla="*/ 270917 h 483790"/>
              <a:gd name="connsiteX3" fmla="*/ 11354 w 302263"/>
              <a:gd name="connsiteY3" fmla="*/ 319484 h 483790"/>
              <a:gd name="connsiteX4" fmla="*/ 144704 w 302263"/>
              <a:gd name="connsiteY4" fmla="*/ 483790 h 483790"/>
              <a:gd name="connsiteX5" fmla="*/ 285197 w 302263"/>
              <a:gd name="connsiteY5" fmla="*/ 319484 h 483790"/>
              <a:gd name="connsiteX6" fmla="*/ 247097 w 302263"/>
              <a:gd name="connsiteY6" fmla="*/ 255190 h 483790"/>
              <a:gd name="connsiteX7" fmla="*/ 270158 w 302263"/>
              <a:gd name="connsiteY7" fmla="*/ 164703 h 483790"/>
              <a:gd name="connsiteX8" fmla="*/ 137560 w 302263"/>
              <a:gd name="connsiteY8" fmla="*/ 397 h 483790"/>
              <a:gd name="connsiteX0" fmla="*/ 145311 w 310014"/>
              <a:gd name="connsiteY0" fmla="*/ 397 h 483790"/>
              <a:gd name="connsiteX1" fmla="*/ 8256 w 310014"/>
              <a:gd name="connsiteY1" fmla="*/ 162322 h 483790"/>
              <a:gd name="connsiteX2" fmla="*/ 107021 w 310014"/>
              <a:gd name="connsiteY2" fmla="*/ 270917 h 483790"/>
              <a:gd name="connsiteX3" fmla="*/ 37827 w 310014"/>
              <a:gd name="connsiteY3" fmla="*/ 252325 h 483790"/>
              <a:gd name="connsiteX4" fmla="*/ 19105 w 310014"/>
              <a:gd name="connsiteY4" fmla="*/ 319484 h 483790"/>
              <a:gd name="connsiteX5" fmla="*/ 152455 w 310014"/>
              <a:gd name="connsiteY5" fmla="*/ 483790 h 483790"/>
              <a:gd name="connsiteX6" fmla="*/ 292948 w 310014"/>
              <a:gd name="connsiteY6" fmla="*/ 319484 h 483790"/>
              <a:gd name="connsiteX7" fmla="*/ 254848 w 310014"/>
              <a:gd name="connsiteY7" fmla="*/ 255190 h 483790"/>
              <a:gd name="connsiteX8" fmla="*/ 277909 w 310014"/>
              <a:gd name="connsiteY8" fmla="*/ 164703 h 483790"/>
              <a:gd name="connsiteX9" fmla="*/ 145311 w 310014"/>
              <a:gd name="connsiteY9" fmla="*/ 397 h 483790"/>
              <a:gd name="connsiteX0" fmla="*/ 154969 w 319672"/>
              <a:gd name="connsiteY0" fmla="*/ 397 h 483790"/>
              <a:gd name="connsiteX1" fmla="*/ 17914 w 319672"/>
              <a:gd name="connsiteY1" fmla="*/ 162322 h 483790"/>
              <a:gd name="connsiteX2" fmla="*/ 47485 w 319672"/>
              <a:gd name="connsiteY2" fmla="*/ 252325 h 483790"/>
              <a:gd name="connsiteX3" fmla="*/ 28763 w 319672"/>
              <a:gd name="connsiteY3" fmla="*/ 319484 h 483790"/>
              <a:gd name="connsiteX4" fmla="*/ 162113 w 319672"/>
              <a:gd name="connsiteY4" fmla="*/ 483790 h 483790"/>
              <a:gd name="connsiteX5" fmla="*/ 302606 w 319672"/>
              <a:gd name="connsiteY5" fmla="*/ 319484 h 483790"/>
              <a:gd name="connsiteX6" fmla="*/ 264506 w 319672"/>
              <a:gd name="connsiteY6" fmla="*/ 255190 h 483790"/>
              <a:gd name="connsiteX7" fmla="*/ 287567 w 319672"/>
              <a:gd name="connsiteY7" fmla="*/ 164703 h 483790"/>
              <a:gd name="connsiteX8" fmla="*/ 154969 w 319672"/>
              <a:gd name="connsiteY8" fmla="*/ 397 h 483790"/>
              <a:gd name="connsiteX0" fmla="*/ 154969 w 323515"/>
              <a:gd name="connsiteY0" fmla="*/ 397 h 483790"/>
              <a:gd name="connsiteX1" fmla="*/ 17914 w 323515"/>
              <a:gd name="connsiteY1" fmla="*/ 162322 h 483790"/>
              <a:gd name="connsiteX2" fmla="*/ 47485 w 323515"/>
              <a:gd name="connsiteY2" fmla="*/ 252325 h 483790"/>
              <a:gd name="connsiteX3" fmla="*/ 28763 w 323515"/>
              <a:gd name="connsiteY3" fmla="*/ 319484 h 483790"/>
              <a:gd name="connsiteX4" fmla="*/ 162113 w 323515"/>
              <a:gd name="connsiteY4" fmla="*/ 483790 h 483790"/>
              <a:gd name="connsiteX5" fmla="*/ 302606 w 323515"/>
              <a:gd name="connsiteY5" fmla="*/ 319484 h 483790"/>
              <a:gd name="connsiteX6" fmla="*/ 287567 w 323515"/>
              <a:gd name="connsiteY6" fmla="*/ 164703 h 483790"/>
              <a:gd name="connsiteX7" fmla="*/ 154969 w 323515"/>
              <a:gd name="connsiteY7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54969 w 318913"/>
              <a:gd name="connsiteY0" fmla="*/ 397 h 483790"/>
              <a:gd name="connsiteX1" fmla="*/ 17914 w 318913"/>
              <a:gd name="connsiteY1" fmla="*/ 162322 h 483790"/>
              <a:gd name="connsiteX2" fmla="*/ 47485 w 318913"/>
              <a:gd name="connsiteY2" fmla="*/ 252325 h 483790"/>
              <a:gd name="connsiteX3" fmla="*/ 28763 w 318913"/>
              <a:gd name="connsiteY3" fmla="*/ 319484 h 483790"/>
              <a:gd name="connsiteX4" fmla="*/ 162113 w 318913"/>
              <a:gd name="connsiteY4" fmla="*/ 483790 h 483790"/>
              <a:gd name="connsiteX5" fmla="*/ 302606 w 318913"/>
              <a:gd name="connsiteY5" fmla="*/ 319484 h 483790"/>
              <a:gd name="connsiteX6" fmla="*/ 259954 w 318913"/>
              <a:gd name="connsiteY6" fmla="*/ 247805 h 483790"/>
              <a:gd name="connsiteX7" fmla="*/ 287567 w 318913"/>
              <a:gd name="connsiteY7" fmla="*/ 164703 h 483790"/>
              <a:gd name="connsiteX8" fmla="*/ 154969 w 318913"/>
              <a:gd name="connsiteY8" fmla="*/ 397 h 483790"/>
              <a:gd name="connsiteX0" fmla="*/ 145311 w 309255"/>
              <a:gd name="connsiteY0" fmla="*/ 397 h 483790"/>
              <a:gd name="connsiteX1" fmla="*/ 8256 w 309255"/>
              <a:gd name="connsiteY1" fmla="*/ 162322 h 483790"/>
              <a:gd name="connsiteX2" fmla="*/ 37827 w 309255"/>
              <a:gd name="connsiteY2" fmla="*/ 252325 h 483790"/>
              <a:gd name="connsiteX3" fmla="*/ 19105 w 309255"/>
              <a:gd name="connsiteY3" fmla="*/ 319484 h 483790"/>
              <a:gd name="connsiteX4" fmla="*/ 152455 w 309255"/>
              <a:gd name="connsiteY4" fmla="*/ 483790 h 483790"/>
              <a:gd name="connsiteX5" fmla="*/ 292948 w 309255"/>
              <a:gd name="connsiteY5" fmla="*/ 319484 h 483790"/>
              <a:gd name="connsiteX6" fmla="*/ 250296 w 309255"/>
              <a:gd name="connsiteY6" fmla="*/ 247805 h 483790"/>
              <a:gd name="connsiteX7" fmla="*/ 277909 w 309255"/>
              <a:gd name="connsiteY7" fmla="*/ 164703 h 483790"/>
              <a:gd name="connsiteX8" fmla="*/ 145311 w 309255"/>
              <a:gd name="connsiteY8" fmla="*/ 397 h 483790"/>
              <a:gd name="connsiteX0" fmla="*/ 137791 w 301735"/>
              <a:gd name="connsiteY0" fmla="*/ 397 h 483790"/>
              <a:gd name="connsiteX1" fmla="*/ 736 w 301735"/>
              <a:gd name="connsiteY1" fmla="*/ 162322 h 483790"/>
              <a:gd name="connsiteX2" fmla="*/ 30307 w 301735"/>
              <a:gd name="connsiteY2" fmla="*/ 252325 h 483790"/>
              <a:gd name="connsiteX3" fmla="*/ 11585 w 301735"/>
              <a:gd name="connsiteY3" fmla="*/ 319484 h 483790"/>
              <a:gd name="connsiteX4" fmla="*/ 144935 w 301735"/>
              <a:gd name="connsiteY4" fmla="*/ 483790 h 483790"/>
              <a:gd name="connsiteX5" fmla="*/ 285428 w 301735"/>
              <a:gd name="connsiteY5" fmla="*/ 319484 h 483790"/>
              <a:gd name="connsiteX6" fmla="*/ 242776 w 301735"/>
              <a:gd name="connsiteY6" fmla="*/ 247805 h 483790"/>
              <a:gd name="connsiteX7" fmla="*/ 270389 w 301735"/>
              <a:gd name="connsiteY7" fmla="*/ 164703 h 483790"/>
              <a:gd name="connsiteX8" fmla="*/ 137791 w 301735"/>
              <a:gd name="connsiteY8" fmla="*/ 397 h 483790"/>
              <a:gd name="connsiteX0" fmla="*/ 137791 w 332160"/>
              <a:gd name="connsiteY0" fmla="*/ 397 h 483790"/>
              <a:gd name="connsiteX1" fmla="*/ 736 w 332160"/>
              <a:gd name="connsiteY1" fmla="*/ 162322 h 483790"/>
              <a:gd name="connsiteX2" fmla="*/ 30307 w 332160"/>
              <a:gd name="connsiteY2" fmla="*/ 252325 h 483790"/>
              <a:gd name="connsiteX3" fmla="*/ 11585 w 332160"/>
              <a:gd name="connsiteY3" fmla="*/ 319484 h 483790"/>
              <a:gd name="connsiteX4" fmla="*/ 144935 w 332160"/>
              <a:gd name="connsiteY4" fmla="*/ 483790 h 483790"/>
              <a:gd name="connsiteX5" fmla="*/ 285428 w 332160"/>
              <a:gd name="connsiteY5" fmla="*/ 319484 h 483790"/>
              <a:gd name="connsiteX6" fmla="*/ 325051 w 332160"/>
              <a:gd name="connsiteY6" fmla="*/ 378903 h 483790"/>
              <a:gd name="connsiteX7" fmla="*/ 242776 w 332160"/>
              <a:gd name="connsiteY7" fmla="*/ 247805 h 483790"/>
              <a:gd name="connsiteX8" fmla="*/ 270389 w 332160"/>
              <a:gd name="connsiteY8" fmla="*/ 164703 h 483790"/>
              <a:gd name="connsiteX9" fmla="*/ 137791 w 332160"/>
              <a:gd name="connsiteY9" fmla="*/ 397 h 483790"/>
              <a:gd name="connsiteX0" fmla="*/ 137791 w 301735"/>
              <a:gd name="connsiteY0" fmla="*/ 397 h 483790"/>
              <a:gd name="connsiteX1" fmla="*/ 736 w 301735"/>
              <a:gd name="connsiteY1" fmla="*/ 162322 h 483790"/>
              <a:gd name="connsiteX2" fmla="*/ 30307 w 301735"/>
              <a:gd name="connsiteY2" fmla="*/ 252325 h 483790"/>
              <a:gd name="connsiteX3" fmla="*/ 11585 w 301735"/>
              <a:gd name="connsiteY3" fmla="*/ 319484 h 483790"/>
              <a:gd name="connsiteX4" fmla="*/ 144935 w 301735"/>
              <a:gd name="connsiteY4" fmla="*/ 483790 h 483790"/>
              <a:gd name="connsiteX5" fmla="*/ 285428 w 301735"/>
              <a:gd name="connsiteY5" fmla="*/ 319484 h 483790"/>
              <a:gd name="connsiteX6" fmla="*/ 242776 w 301735"/>
              <a:gd name="connsiteY6" fmla="*/ 247805 h 483790"/>
              <a:gd name="connsiteX7" fmla="*/ 270389 w 301735"/>
              <a:gd name="connsiteY7" fmla="*/ 164703 h 483790"/>
              <a:gd name="connsiteX8" fmla="*/ 137791 w 301735"/>
              <a:gd name="connsiteY8" fmla="*/ 397 h 483790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485749"/>
              <a:gd name="connsiteX1" fmla="*/ 736 w 287887"/>
              <a:gd name="connsiteY1" fmla="*/ 162322 h 485749"/>
              <a:gd name="connsiteX2" fmla="*/ 30307 w 287887"/>
              <a:gd name="connsiteY2" fmla="*/ 252325 h 485749"/>
              <a:gd name="connsiteX3" fmla="*/ 11585 w 287887"/>
              <a:gd name="connsiteY3" fmla="*/ 319484 h 485749"/>
              <a:gd name="connsiteX4" fmla="*/ 144935 w 287887"/>
              <a:gd name="connsiteY4" fmla="*/ 483790 h 485749"/>
              <a:gd name="connsiteX5" fmla="*/ 270962 w 287887"/>
              <a:gd name="connsiteY5" fmla="*/ 331238 h 485749"/>
              <a:gd name="connsiteX6" fmla="*/ 242776 w 287887"/>
              <a:gd name="connsiteY6" fmla="*/ 247805 h 485749"/>
              <a:gd name="connsiteX7" fmla="*/ 270389 w 287887"/>
              <a:gd name="connsiteY7" fmla="*/ 164703 h 485749"/>
              <a:gd name="connsiteX8" fmla="*/ 137791 w 287887"/>
              <a:gd name="connsiteY8" fmla="*/ 397 h 485749"/>
              <a:gd name="connsiteX0" fmla="*/ 137791 w 287887"/>
              <a:gd name="connsiteY0" fmla="*/ 397 h 511022"/>
              <a:gd name="connsiteX1" fmla="*/ 736 w 287887"/>
              <a:gd name="connsiteY1" fmla="*/ 162322 h 511022"/>
              <a:gd name="connsiteX2" fmla="*/ 30307 w 287887"/>
              <a:gd name="connsiteY2" fmla="*/ 252325 h 511022"/>
              <a:gd name="connsiteX3" fmla="*/ 11585 w 287887"/>
              <a:gd name="connsiteY3" fmla="*/ 319484 h 511022"/>
              <a:gd name="connsiteX4" fmla="*/ 144935 w 287887"/>
              <a:gd name="connsiteY4" fmla="*/ 483790 h 511022"/>
              <a:gd name="connsiteX5" fmla="*/ 146939 w 287887"/>
              <a:gd name="connsiteY5" fmla="*/ 415068 h 511022"/>
              <a:gd name="connsiteX6" fmla="*/ 270962 w 287887"/>
              <a:gd name="connsiteY6" fmla="*/ 331238 h 511022"/>
              <a:gd name="connsiteX7" fmla="*/ 242776 w 287887"/>
              <a:gd name="connsiteY7" fmla="*/ 247805 h 511022"/>
              <a:gd name="connsiteX8" fmla="*/ 270389 w 287887"/>
              <a:gd name="connsiteY8" fmla="*/ 164703 h 511022"/>
              <a:gd name="connsiteX9" fmla="*/ 137791 w 287887"/>
              <a:gd name="connsiteY9" fmla="*/ 397 h 511022"/>
              <a:gd name="connsiteX0" fmla="*/ 137791 w 287887"/>
              <a:gd name="connsiteY0" fmla="*/ 397 h 415068"/>
              <a:gd name="connsiteX1" fmla="*/ 736 w 287887"/>
              <a:gd name="connsiteY1" fmla="*/ 162322 h 415068"/>
              <a:gd name="connsiteX2" fmla="*/ 30307 w 287887"/>
              <a:gd name="connsiteY2" fmla="*/ 252325 h 415068"/>
              <a:gd name="connsiteX3" fmla="*/ 11585 w 287887"/>
              <a:gd name="connsiteY3" fmla="*/ 319484 h 415068"/>
              <a:gd name="connsiteX4" fmla="*/ 146939 w 287887"/>
              <a:gd name="connsiteY4" fmla="*/ 415068 h 415068"/>
              <a:gd name="connsiteX5" fmla="*/ 270962 w 287887"/>
              <a:gd name="connsiteY5" fmla="*/ 331238 h 415068"/>
              <a:gd name="connsiteX6" fmla="*/ 242776 w 287887"/>
              <a:gd name="connsiteY6" fmla="*/ 247805 h 415068"/>
              <a:gd name="connsiteX7" fmla="*/ 270389 w 287887"/>
              <a:gd name="connsiteY7" fmla="*/ 164703 h 415068"/>
              <a:gd name="connsiteX8" fmla="*/ 137791 w 287887"/>
              <a:gd name="connsiteY8" fmla="*/ 397 h 415068"/>
              <a:gd name="connsiteX0" fmla="*/ 137791 w 287887"/>
              <a:gd name="connsiteY0" fmla="*/ 397 h 492823"/>
              <a:gd name="connsiteX1" fmla="*/ 736 w 287887"/>
              <a:gd name="connsiteY1" fmla="*/ 162322 h 492823"/>
              <a:gd name="connsiteX2" fmla="*/ 30307 w 287887"/>
              <a:gd name="connsiteY2" fmla="*/ 252325 h 492823"/>
              <a:gd name="connsiteX3" fmla="*/ 11585 w 287887"/>
              <a:gd name="connsiteY3" fmla="*/ 319484 h 492823"/>
              <a:gd name="connsiteX4" fmla="*/ 146939 w 287887"/>
              <a:gd name="connsiteY4" fmla="*/ 492823 h 492823"/>
              <a:gd name="connsiteX5" fmla="*/ 270962 w 287887"/>
              <a:gd name="connsiteY5" fmla="*/ 331238 h 492823"/>
              <a:gd name="connsiteX6" fmla="*/ 242776 w 287887"/>
              <a:gd name="connsiteY6" fmla="*/ 247805 h 492823"/>
              <a:gd name="connsiteX7" fmla="*/ 270389 w 287887"/>
              <a:gd name="connsiteY7" fmla="*/ 164703 h 492823"/>
              <a:gd name="connsiteX8" fmla="*/ 137791 w 287887"/>
              <a:gd name="connsiteY8" fmla="*/ 397 h 492823"/>
              <a:gd name="connsiteX0" fmla="*/ 137791 w 287887"/>
              <a:gd name="connsiteY0" fmla="*/ 397 h 494741"/>
              <a:gd name="connsiteX1" fmla="*/ 736 w 287887"/>
              <a:gd name="connsiteY1" fmla="*/ 162322 h 494741"/>
              <a:gd name="connsiteX2" fmla="*/ 30307 w 287887"/>
              <a:gd name="connsiteY2" fmla="*/ 252325 h 494741"/>
              <a:gd name="connsiteX3" fmla="*/ 11585 w 287887"/>
              <a:gd name="connsiteY3" fmla="*/ 319484 h 494741"/>
              <a:gd name="connsiteX4" fmla="*/ 146939 w 287887"/>
              <a:gd name="connsiteY4" fmla="*/ 492823 h 494741"/>
              <a:gd name="connsiteX5" fmla="*/ 270962 w 287887"/>
              <a:gd name="connsiteY5" fmla="*/ 331238 h 494741"/>
              <a:gd name="connsiteX6" fmla="*/ 242776 w 287887"/>
              <a:gd name="connsiteY6" fmla="*/ 247805 h 494741"/>
              <a:gd name="connsiteX7" fmla="*/ 270389 w 287887"/>
              <a:gd name="connsiteY7" fmla="*/ 164703 h 494741"/>
              <a:gd name="connsiteX8" fmla="*/ 137791 w 287887"/>
              <a:gd name="connsiteY8" fmla="*/ 397 h 494741"/>
              <a:gd name="connsiteX0" fmla="*/ 137791 w 287887"/>
              <a:gd name="connsiteY0" fmla="*/ 397 h 494741"/>
              <a:gd name="connsiteX1" fmla="*/ 736 w 287887"/>
              <a:gd name="connsiteY1" fmla="*/ 162322 h 494741"/>
              <a:gd name="connsiteX2" fmla="*/ 30307 w 287887"/>
              <a:gd name="connsiteY2" fmla="*/ 252325 h 494741"/>
              <a:gd name="connsiteX3" fmla="*/ 11585 w 287887"/>
              <a:gd name="connsiteY3" fmla="*/ 319484 h 494741"/>
              <a:gd name="connsiteX4" fmla="*/ 146939 w 287887"/>
              <a:gd name="connsiteY4" fmla="*/ 492823 h 494741"/>
              <a:gd name="connsiteX5" fmla="*/ 270962 w 287887"/>
              <a:gd name="connsiteY5" fmla="*/ 331238 h 494741"/>
              <a:gd name="connsiteX6" fmla="*/ 242776 w 287887"/>
              <a:gd name="connsiteY6" fmla="*/ 247805 h 494741"/>
              <a:gd name="connsiteX7" fmla="*/ 270389 w 287887"/>
              <a:gd name="connsiteY7" fmla="*/ 164703 h 494741"/>
              <a:gd name="connsiteX8" fmla="*/ 137791 w 287887"/>
              <a:gd name="connsiteY8" fmla="*/ 397 h 494741"/>
              <a:gd name="connsiteX0" fmla="*/ 137791 w 287887"/>
              <a:gd name="connsiteY0" fmla="*/ 397 h 494782"/>
              <a:gd name="connsiteX1" fmla="*/ 736 w 287887"/>
              <a:gd name="connsiteY1" fmla="*/ 162322 h 494782"/>
              <a:gd name="connsiteX2" fmla="*/ 30307 w 287887"/>
              <a:gd name="connsiteY2" fmla="*/ 252325 h 494782"/>
              <a:gd name="connsiteX3" fmla="*/ 74874 w 287887"/>
              <a:gd name="connsiteY3" fmla="*/ 319484 h 494782"/>
              <a:gd name="connsiteX4" fmla="*/ 146939 w 287887"/>
              <a:gd name="connsiteY4" fmla="*/ 492823 h 494782"/>
              <a:gd name="connsiteX5" fmla="*/ 270962 w 287887"/>
              <a:gd name="connsiteY5" fmla="*/ 331238 h 494782"/>
              <a:gd name="connsiteX6" fmla="*/ 242776 w 287887"/>
              <a:gd name="connsiteY6" fmla="*/ 247805 h 494782"/>
              <a:gd name="connsiteX7" fmla="*/ 270389 w 287887"/>
              <a:gd name="connsiteY7" fmla="*/ 164703 h 494782"/>
              <a:gd name="connsiteX8" fmla="*/ 137791 w 287887"/>
              <a:gd name="connsiteY8" fmla="*/ 397 h 494782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87887"/>
              <a:gd name="connsiteY0" fmla="*/ 397 h 492974"/>
              <a:gd name="connsiteX1" fmla="*/ 736 w 287887"/>
              <a:gd name="connsiteY1" fmla="*/ 162322 h 492974"/>
              <a:gd name="connsiteX2" fmla="*/ 30307 w 287887"/>
              <a:gd name="connsiteY2" fmla="*/ 252325 h 492974"/>
              <a:gd name="connsiteX3" fmla="*/ 3448 w 287887"/>
              <a:gd name="connsiteY3" fmla="*/ 330334 h 492974"/>
              <a:gd name="connsiteX4" fmla="*/ 146939 w 287887"/>
              <a:gd name="connsiteY4" fmla="*/ 492823 h 492974"/>
              <a:gd name="connsiteX5" fmla="*/ 270962 w 287887"/>
              <a:gd name="connsiteY5" fmla="*/ 331238 h 492974"/>
              <a:gd name="connsiteX6" fmla="*/ 242776 w 287887"/>
              <a:gd name="connsiteY6" fmla="*/ 247805 h 492974"/>
              <a:gd name="connsiteX7" fmla="*/ 270389 w 287887"/>
              <a:gd name="connsiteY7" fmla="*/ 164703 h 492974"/>
              <a:gd name="connsiteX8" fmla="*/ 137791 w 287887"/>
              <a:gd name="connsiteY8" fmla="*/ 397 h 492974"/>
              <a:gd name="connsiteX0" fmla="*/ 137791 w 270973"/>
              <a:gd name="connsiteY0" fmla="*/ 397 h 492974"/>
              <a:gd name="connsiteX1" fmla="*/ 736 w 270973"/>
              <a:gd name="connsiteY1" fmla="*/ 162322 h 492974"/>
              <a:gd name="connsiteX2" fmla="*/ 30307 w 270973"/>
              <a:gd name="connsiteY2" fmla="*/ 252325 h 492974"/>
              <a:gd name="connsiteX3" fmla="*/ 3448 w 270973"/>
              <a:gd name="connsiteY3" fmla="*/ 330334 h 492974"/>
              <a:gd name="connsiteX4" fmla="*/ 146939 w 270973"/>
              <a:gd name="connsiteY4" fmla="*/ 492823 h 492974"/>
              <a:gd name="connsiteX5" fmla="*/ 270962 w 270973"/>
              <a:gd name="connsiteY5" fmla="*/ 331238 h 492974"/>
              <a:gd name="connsiteX6" fmla="*/ 242776 w 270973"/>
              <a:gd name="connsiteY6" fmla="*/ 247805 h 492974"/>
              <a:gd name="connsiteX7" fmla="*/ 270389 w 270973"/>
              <a:gd name="connsiteY7" fmla="*/ 164703 h 492974"/>
              <a:gd name="connsiteX8" fmla="*/ 137791 w 270973"/>
              <a:gd name="connsiteY8" fmla="*/ 397 h 492974"/>
              <a:gd name="connsiteX0" fmla="*/ 137791 w 270962"/>
              <a:gd name="connsiteY0" fmla="*/ 397 h 492974"/>
              <a:gd name="connsiteX1" fmla="*/ 736 w 270962"/>
              <a:gd name="connsiteY1" fmla="*/ 162322 h 492974"/>
              <a:gd name="connsiteX2" fmla="*/ 30307 w 270962"/>
              <a:gd name="connsiteY2" fmla="*/ 252325 h 492974"/>
              <a:gd name="connsiteX3" fmla="*/ 3448 w 270962"/>
              <a:gd name="connsiteY3" fmla="*/ 330334 h 492974"/>
              <a:gd name="connsiteX4" fmla="*/ 146939 w 270962"/>
              <a:gd name="connsiteY4" fmla="*/ 492823 h 492974"/>
              <a:gd name="connsiteX5" fmla="*/ 270962 w 270962"/>
              <a:gd name="connsiteY5" fmla="*/ 331238 h 492974"/>
              <a:gd name="connsiteX6" fmla="*/ 242776 w 270962"/>
              <a:gd name="connsiteY6" fmla="*/ 247805 h 492974"/>
              <a:gd name="connsiteX7" fmla="*/ 270389 w 270962"/>
              <a:gd name="connsiteY7" fmla="*/ 164703 h 492974"/>
              <a:gd name="connsiteX8" fmla="*/ 137791 w 270962"/>
              <a:gd name="connsiteY8" fmla="*/ 397 h 492974"/>
              <a:gd name="connsiteX0" fmla="*/ 137791 w 270962"/>
              <a:gd name="connsiteY0" fmla="*/ 397 h 458617"/>
              <a:gd name="connsiteX1" fmla="*/ 736 w 270962"/>
              <a:gd name="connsiteY1" fmla="*/ 127965 h 458617"/>
              <a:gd name="connsiteX2" fmla="*/ 30307 w 270962"/>
              <a:gd name="connsiteY2" fmla="*/ 217968 h 458617"/>
              <a:gd name="connsiteX3" fmla="*/ 3448 w 270962"/>
              <a:gd name="connsiteY3" fmla="*/ 295977 h 458617"/>
              <a:gd name="connsiteX4" fmla="*/ 146939 w 270962"/>
              <a:gd name="connsiteY4" fmla="*/ 458466 h 458617"/>
              <a:gd name="connsiteX5" fmla="*/ 270962 w 270962"/>
              <a:gd name="connsiteY5" fmla="*/ 296881 h 458617"/>
              <a:gd name="connsiteX6" fmla="*/ 242776 w 270962"/>
              <a:gd name="connsiteY6" fmla="*/ 213448 h 458617"/>
              <a:gd name="connsiteX7" fmla="*/ 270389 w 270962"/>
              <a:gd name="connsiteY7" fmla="*/ 130346 h 458617"/>
              <a:gd name="connsiteX8" fmla="*/ 137791 w 270962"/>
              <a:gd name="connsiteY8" fmla="*/ 397 h 458617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  <a:gd name="connsiteX0" fmla="*/ 137791 w 270962"/>
              <a:gd name="connsiteY0" fmla="*/ 397 h 486645"/>
              <a:gd name="connsiteX1" fmla="*/ 736 w 270962"/>
              <a:gd name="connsiteY1" fmla="*/ 155993 h 486645"/>
              <a:gd name="connsiteX2" fmla="*/ 30307 w 270962"/>
              <a:gd name="connsiteY2" fmla="*/ 245996 h 486645"/>
              <a:gd name="connsiteX3" fmla="*/ 3448 w 270962"/>
              <a:gd name="connsiteY3" fmla="*/ 324005 h 486645"/>
              <a:gd name="connsiteX4" fmla="*/ 146939 w 270962"/>
              <a:gd name="connsiteY4" fmla="*/ 486494 h 486645"/>
              <a:gd name="connsiteX5" fmla="*/ 270962 w 270962"/>
              <a:gd name="connsiteY5" fmla="*/ 324909 h 486645"/>
              <a:gd name="connsiteX6" fmla="*/ 242776 w 270962"/>
              <a:gd name="connsiteY6" fmla="*/ 241476 h 486645"/>
              <a:gd name="connsiteX7" fmla="*/ 270389 w 270962"/>
              <a:gd name="connsiteY7" fmla="*/ 158374 h 486645"/>
              <a:gd name="connsiteX8" fmla="*/ 137791 w 270962"/>
              <a:gd name="connsiteY8" fmla="*/ 397 h 486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962" h="486645">
                <a:moveTo>
                  <a:pt x="137791" y="397"/>
                </a:moveTo>
                <a:cubicBezTo>
                  <a:pt x="87424" y="0"/>
                  <a:pt x="3953" y="48673"/>
                  <a:pt x="736" y="155993"/>
                </a:cubicBezTo>
                <a:cubicBezTo>
                  <a:pt x="0" y="188940"/>
                  <a:pt x="33472" y="196295"/>
                  <a:pt x="30307" y="245996"/>
                </a:cubicBezTo>
                <a:cubicBezTo>
                  <a:pt x="27142" y="295697"/>
                  <a:pt x="3900" y="301402"/>
                  <a:pt x="3448" y="324005"/>
                </a:cubicBezTo>
                <a:cubicBezTo>
                  <a:pt x="2996" y="455103"/>
                  <a:pt x="102353" y="486343"/>
                  <a:pt x="146939" y="486494"/>
                </a:cubicBezTo>
                <a:cubicBezTo>
                  <a:pt x="191525" y="486645"/>
                  <a:pt x="270359" y="423760"/>
                  <a:pt x="270962" y="324909"/>
                </a:cubicBezTo>
                <a:cubicBezTo>
                  <a:pt x="270091" y="302756"/>
                  <a:pt x="241967" y="287315"/>
                  <a:pt x="242776" y="241476"/>
                </a:cubicBezTo>
                <a:cubicBezTo>
                  <a:pt x="243585" y="195637"/>
                  <a:pt x="269805" y="186047"/>
                  <a:pt x="270389" y="158374"/>
                </a:cubicBezTo>
                <a:cubicBezTo>
                  <a:pt x="266452" y="51138"/>
                  <a:pt x="188158" y="794"/>
                  <a:pt x="137791" y="39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tx1"/>
              </a:solidFill>
            </a:endParaRPr>
          </a:p>
        </p:txBody>
      </p:sp>
      <p:sp>
        <p:nvSpPr>
          <p:cNvPr id="175" name="Corde 174"/>
          <p:cNvSpPr/>
          <p:nvPr/>
        </p:nvSpPr>
        <p:spPr>
          <a:xfrm rot="8789122">
            <a:off x="8135143" y="2964757"/>
            <a:ext cx="402244" cy="402244"/>
          </a:xfrm>
          <a:prstGeom prst="chord">
            <a:avLst>
              <a:gd name="adj1" fmla="val 19478517"/>
              <a:gd name="adj2" fmla="val 12643954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à coins arrondis 175"/>
          <p:cNvSpPr/>
          <p:nvPr/>
        </p:nvSpPr>
        <p:spPr>
          <a:xfrm>
            <a:off x="6110068" y="5260558"/>
            <a:ext cx="735072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Wash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850160" y="5029726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1 </a:t>
            </a:r>
            <a:r>
              <a:rPr lang="en-US" sz="900" dirty="0"/>
              <a:t>M </a:t>
            </a:r>
            <a:r>
              <a:rPr lang="en-US" sz="900" dirty="0" smtClean="0"/>
              <a:t>NaCl</a:t>
            </a:r>
            <a:endParaRPr lang="en-US" sz="900" dirty="0"/>
          </a:p>
        </p:txBody>
      </p:sp>
      <p:grpSp>
        <p:nvGrpSpPr>
          <p:cNvPr id="178" name="Groupe 177"/>
          <p:cNvGrpSpPr/>
          <p:nvPr/>
        </p:nvGrpSpPr>
        <p:grpSpPr>
          <a:xfrm>
            <a:off x="5580112" y="2788930"/>
            <a:ext cx="1363200" cy="2240796"/>
            <a:chOff x="6953216" y="970280"/>
            <a:chExt cx="1363200" cy="2240796"/>
          </a:xfrm>
        </p:grpSpPr>
        <p:sp>
          <p:nvSpPr>
            <p:cNvPr id="179" name="Ellipse 178"/>
            <p:cNvSpPr/>
            <p:nvPr/>
          </p:nvSpPr>
          <p:spPr>
            <a:xfrm>
              <a:off x="7380312" y="2319544"/>
              <a:ext cx="936104" cy="89153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Bead</a:t>
              </a:r>
              <a:endParaRPr lang="en-US" sz="2000" dirty="0"/>
            </a:p>
          </p:txBody>
        </p:sp>
        <p:grpSp>
          <p:nvGrpSpPr>
            <p:cNvPr id="180" name="Groupe 179"/>
            <p:cNvGrpSpPr/>
            <p:nvPr/>
          </p:nvGrpSpPr>
          <p:grpSpPr>
            <a:xfrm>
              <a:off x="6953216" y="970280"/>
              <a:ext cx="881721" cy="1450609"/>
              <a:chOff x="6232274" y="754256"/>
              <a:chExt cx="881721" cy="1450609"/>
            </a:xfrm>
          </p:grpSpPr>
          <p:sp>
            <p:nvSpPr>
              <p:cNvPr id="184" name="Forme libre 183"/>
              <p:cNvSpPr/>
              <p:nvPr/>
            </p:nvSpPr>
            <p:spPr>
              <a:xfrm rot="5400000">
                <a:off x="6207696" y="778834"/>
                <a:ext cx="679200" cy="630044"/>
              </a:xfrm>
              <a:custGeom>
                <a:avLst/>
                <a:gdLst>
                  <a:gd name="connsiteX0" fmla="*/ 419100 w 900113"/>
                  <a:gd name="connsiteY0" fmla="*/ 0 h 842962"/>
                  <a:gd name="connsiteX1" fmla="*/ 0 w 900113"/>
                  <a:gd name="connsiteY1" fmla="*/ 514350 h 842962"/>
                  <a:gd name="connsiteX2" fmla="*/ 609600 w 900113"/>
                  <a:gd name="connsiteY2" fmla="*/ 842962 h 842962"/>
                  <a:gd name="connsiteX3" fmla="*/ 900113 w 900113"/>
                  <a:gd name="connsiteY3" fmla="*/ 357187 h 842962"/>
                  <a:gd name="connsiteX4" fmla="*/ 533400 w 900113"/>
                  <a:gd name="connsiteY4" fmla="*/ 376237 h 842962"/>
                  <a:gd name="connsiteX5" fmla="*/ 885825 w 900113"/>
                  <a:gd name="connsiteY5" fmla="*/ 200025 h 842962"/>
                  <a:gd name="connsiteX6" fmla="*/ 419100 w 900113"/>
                  <a:gd name="connsiteY6" fmla="*/ 0 h 842962"/>
                  <a:gd name="connsiteX0" fmla="*/ 419100 w 900113"/>
                  <a:gd name="connsiteY0" fmla="*/ 20815 h 863777"/>
                  <a:gd name="connsiteX1" fmla="*/ 0 w 900113"/>
                  <a:gd name="connsiteY1" fmla="*/ 535165 h 863777"/>
                  <a:gd name="connsiteX2" fmla="*/ 609600 w 900113"/>
                  <a:gd name="connsiteY2" fmla="*/ 863777 h 863777"/>
                  <a:gd name="connsiteX3" fmla="*/ 900113 w 900113"/>
                  <a:gd name="connsiteY3" fmla="*/ 378002 h 863777"/>
                  <a:gd name="connsiteX4" fmla="*/ 533400 w 900113"/>
                  <a:gd name="connsiteY4" fmla="*/ 397052 h 863777"/>
                  <a:gd name="connsiteX5" fmla="*/ 885825 w 900113"/>
                  <a:gd name="connsiteY5" fmla="*/ 220840 h 863777"/>
                  <a:gd name="connsiteX6" fmla="*/ 419100 w 900113"/>
                  <a:gd name="connsiteY6" fmla="*/ 20815 h 863777"/>
                  <a:gd name="connsiteX0" fmla="*/ 243896 w 724909"/>
                  <a:gd name="connsiteY0" fmla="*/ 41535 h 884497"/>
                  <a:gd name="connsiteX1" fmla="*/ 0 w 724909"/>
                  <a:gd name="connsiteY1" fmla="*/ 490767 h 884497"/>
                  <a:gd name="connsiteX2" fmla="*/ 434396 w 724909"/>
                  <a:gd name="connsiteY2" fmla="*/ 884497 h 884497"/>
                  <a:gd name="connsiteX3" fmla="*/ 724909 w 724909"/>
                  <a:gd name="connsiteY3" fmla="*/ 398722 h 884497"/>
                  <a:gd name="connsiteX4" fmla="*/ 358196 w 724909"/>
                  <a:gd name="connsiteY4" fmla="*/ 417772 h 884497"/>
                  <a:gd name="connsiteX5" fmla="*/ 710621 w 724909"/>
                  <a:gd name="connsiteY5" fmla="*/ 241560 h 884497"/>
                  <a:gd name="connsiteX6" fmla="*/ 243896 w 724909"/>
                  <a:gd name="connsiteY6" fmla="*/ 41535 h 884497"/>
                  <a:gd name="connsiteX0" fmla="*/ 385844 w 866857"/>
                  <a:gd name="connsiteY0" fmla="*/ 41535 h 884497"/>
                  <a:gd name="connsiteX1" fmla="*/ 141948 w 866857"/>
                  <a:gd name="connsiteY1" fmla="*/ 490767 h 884497"/>
                  <a:gd name="connsiteX2" fmla="*/ 576344 w 866857"/>
                  <a:gd name="connsiteY2" fmla="*/ 884497 h 884497"/>
                  <a:gd name="connsiteX3" fmla="*/ 866857 w 866857"/>
                  <a:gd name="connsiteY3" fmla="*/ 398722 h 884497"/>
                  <a:gd name="connsiteX4" fmla="*/ 500144 w 866857"/>
                  <a:gd name="connsiteY4" fmla="*/ 417772 h 884497"/>
                  <a:gd name="connsiteX5" fmla="*/ 852569 w 866857"/>
                  <a:gd name="connsiteY5" fmla="*/ 241560 h 884497"/>
                  <a:gd name="connsiteX6" fmla="*/ 385844 w 866857"/>
                  <a:gd name="connsiteY6" fmla="*/ 41535 h 884497"/>
                  <a:gd name="connsiteX0" fmla="*/ 275646 w 756659"/>
                  <a:gd name="connsiteY0" fmla="*/ 41535 h 631275"/>
                  <a:gd name="connsiteX1" fmla="*/ 31750 w 756659"/>
                  <a:gd name="connsiteY1" fmla="*/ 490767 h 631275"/>
                  <a:gd name="connsiteX2" fmla="*/ 466146 w 756659"/>
                  <a:gd name="connsiteY2" fmla="*/ 631275 h 631275"/>
                  <a:gd name="connsiteX3" fmla="*/ 756659 w 756659"/>
                  <a:gd name="connsiteY3" fmla="*/ 398722 h 631275"/>
                  <a:gd name="connsiteX4" fmla="*/ 389946 w 756659"/>
                  <a:gd name="connsiteY4" fmla="*/ 417772 h 631275"/>
                  <a:gd name="connsiteX5" fmla="*/ 742371 w 756659"/>
                  <a:gd name="connsiteY5" fmla="*/ 241560 h 631275"/>
                  <a:gd name="connsiteX6" fmla="*/ 275646 w 756659"/>
                  <a:gd name="connsiteY6" fmla="*/ 41535 h 631275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56659"/>
                  <a:gd name="connsiteY0" fmla="*/ 41535 h 644607"/>
                  <a:gd name="connsiteX1" fmla="*/ 31750 w 756659"/>
                  <a:gd name="connsiteY1" fmla="*/ 490767 h 644607"/>
                  <a:gd name="connsiteX2" fmla="*/ 466146 w 756659"/>
                  <a:gd name="connsiteY2" fmla="*/ 631275 h 644607"/>
                  <a:gd name="connsiteX3" fmla="*/ 756659 w 756659"/>
                  <a:gd name="connsiteY3" fmla="*/ 398722 h 644607"/>
                  <a:gd name="connsiteX4" fmla="*/ 389946 w 756659"/>
                  <a:gd name="connsiteY4" fmla="*/ 417772 h 644607"/>
                  <a:gd name="connsiteX5" fmla="*/ 742371 w 756659"/>
                  <a:gd name="connsiteY5" fmla="*/ 241560 h 644607"/>
                  <a:gd name="connsiteX6" fmla="*/ 275646 w 756659"/>
                  <a:gd name="connsiteY6" fmla="*/ 41535 h 644607"/>
                  <a:gd name="connsiteX0" fmla="*/ 275646 w 765296"/>
                  <a:gd name="connsiteY0" fmla="*/ 41535 h 646616"/>
                  <a:gd name="connsiteX1" fmla="*/ 31750 w 765296"/>
                  <a:gd name="connsiteY1" fmla="*/ 490767 h 646616"/>
                  <a:gd name="connsiteX2" fmla="*/ 466146 w 765296"/>
                  <a:gd name="connsiteY2" fmla="*/ 631275 h 646616"/>
                  <a:gd name="connsiteX3" fmla="*/ 765296 w 765296"/>
                  <a:gd name="connsiteY3" fmla="*/ 398722 h 646616"/>
                  <a:gd name="connsiteX4" fmla="*/ 389946 w 765296"/>
                  <a:gd name="connsiteY4" fmla="*/ 417772 h 646616"/>
                  <a:gd name="connsiteX5" fmla="*/ 742371 w 765296"/>
                  <a:gd name="connsiteY5" fmla="*/ 241560 h 646616"/>
                  <a:gd name="connsiteX6" fmla="*/ 275646 w 765296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389946 w 785139"/>
                  <a:gd name="connsiteY4" fmla="*/ 417772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275646 w 785139"/>
                  <a:gd name="connsiteY0" fmla="*/ 41535 h 646616"/>
                  <a:gd name="connsiteX1" fmla="*/ 31750 w 785139"/>
                  <a:gd name="connsiteY1" fmla="*/ 490767 h 646616"/>
                  <a:gd name="connsiteX2" fmla="*/ 466146 w 785139"/>
                  <a:gd name="connsiteY2" fmla="*/ 631275 h 646616"/>
                  <a:gd name="connsiteX3" fmla="*/ 765296 w 785139"/>
                  <a:gd name="connsiteY3" fmla="*/ 398722 h 646616"/>
                  <a:gd name="connsiteX4" fmla="*/ 565150 w 785139"/>
                  <a:gd name="connsiteY4" fmla="*/ 370147 h 646616"/>
                  <a:gd name="connsiteX5" fmla="*/ 742371 w 785139"/>
                  <a:gd name="connsiteY5" fmla="*/ 241560 h 646616"/>
                  <a:gd name="connsiteX6" fmla="*/ 275646 w 785139"/>
                  <a:gd name="connsiteY6" fmla="*/ 41535 h 646616"/>
                  <a:gd name="connsiteX0" fmla="*/ 317667 w 776735"/>
                  <a:gd name="connsiteY0" fmla="*/ 41535 h 572449"/>
                  <a:gd name="connsiteX1" fmla="*/ 23346 w 776735"/>
                  <a:gd name="connsiteY1" fmla="*/ 416600 h 572449"/>
                  <a:gd name="connsiteX2" fmla="*/ 457742 w 776735"/>
                  <a:gd name="connsiteY2" fmla="*/ 557108 h 572449"/>
                  <a:gd name="connsiteX3" fmla="*/ 756892 w 776735"/>
                  <a:gd name="connsiteY3" fmla="*/ 324555 h 572449"/>
                  <a:gd name="connsiteX4" fmla="*/ 556746 w 776735"/>
                  <a:gd name="connsiteY4" fmla="*/ 295980 h 572449"/>
                  <a:gd name="connsiteX5" fmla="*/ 733967 w 776735"/>
                  <a:gd name="connsiteY5" fmla="*/ 167393 h 572449"/>
                  <a:gd name="connsiteX6" fmla="*/ 317667 w 776735"/>
                  <a:gd name="connsiteY6" fmla="*/ 41535 h 572449"/>
                  <a:gd name="connsiteX0" fmla="*/ 317667 w 776735"/>
                  <a:gd name="connsiteY0" fmla="*/ 141546 h 571832"/>
                  <a:gd name="connsiteX1" fmla="*/ 23346 w 776735"/>
                  <a:gd name="connsiteY1" fmla="*/ 415983 h 571832"/>
                  <a:gd name="connsiteX2" fmla="*/ 457742 w 776735"/>
                  <a:gd name="connsiteY2" fmla="*/ 556491 h 571832"/>
                  <a:gd name="connsiteX3" fmla="*/ 756892 w 776735"/>
                  <a:gd name="connsiteY3" fmla="*/ 323938 h 571832"/>
                  <a:gd name="connsiteX4" fmla="*/ 556746 w 776735"/>
                  <a:gd name="connsiteY4" fmla="*/ 295363 h 571832"/>
                  <a:gd name="connsiteX5" fmla="*/ 733967 w 776735"/>
                  <a:gd name="connsiteY5" fmla="*/ 166776 h 571832"/>
                  <a:gd name="connsiteX6" fmla="*/ 317667 w 776735"/>
                  <a:gd name="connsiteY6" fmla="*/ 141546 h 571832"/>
                  <a:gd name="connsiteX0" fmla="*/ 142463 w 601531"/>
                  <a:gd name="connsiteY0" fmla="*/ 141546 h 571832"/>
                  <a:gd name="connsiteX1" fmla="*/ 23346 w 601531"/>
                  <a:gd name="connsiteY1" fmla="*/ 415983 h 571832"/>
                  <a:gd name="connsiteX2" fmla="*/ 282538 w 601531"/>
                  <a:gd name="connsiteY2" fmla="*/ 556491 h 571832"/>
                  <a:gd name="connsiteX3" fmla="*/ 581688 w 601531"/>
                  <a:gd name="connsiteY3" fmla="*/ 323938 h 571832"/>
                  <a:gd name="connsiteX4" fmla="*/ 381542 w 601531"/>
                  <a:gd name="connsiteY4" fmla="*/ 295363 h 571832"/>
                  <a:gd name="connsiteX5" fmla="*/ 558763 w 601531"/>
                  <a:gd name="connsiteY5" fmla="*/ 166776 h 571832"/>
                  <a:gd name="connsiteX6" fmla="*/ 142463 w 601531"/>
                  <a:gd name="connsiteY6" fmla="*/ 141546 h 571832"/>
                  <a:gd name="connsiteX0" fmla="*/ 150867 w 609935"/>
                  <a:gd name="connsiteY0" fmla="*/ 141546 h 571832"/>
                  <a:gd name="connsiteX1" fmla="*/ 31750 w 609935"/>
                  <a:gd name="connsiteY1" fmla="*/ 415983 h 571832"/>
                  <a:gd name="connsiteX2" fmla="*/ 341367 w 609935"/>
                  <a:gd name="connsiteY2" fmla="*/ 556491 h 571832"/>
                  <a:gd name="connsiteX3" fmla="*/ 590092 w 609935"/>
                  <a:gd name="connsiteY3" fmla="*/ 323938 h 571832"/>
                  <a:gd name="connsiteX4" fmla="*/ 389946 w 609935"/>
                  <a:gd name="connsiteY4" fmla="*/ 295363 h 571832"/>
                  <a:gd name="connsiteX5" fmla="*/ 567167 w 609935"/>
                  <a:gd name="connsiteY5" fmla="*/ 166776 h 571832"/>
                  <a:gd name="connsiteX6" fmla="*/ 150867 w 609935"/>
                  <a:gd name="connsiteY6" fmla="*/ 141546 h 571832"/>
                  <a:gd name="connsiteX0" fmla="*/ 150867 w 609935"/>
                  <a:gd name="connsiteY0" fmla="*/ 141546 h 576595"/>
                  <a:gd name="connsiteX1" fmla="*/ 31750 w 609935"/>
                  <a:gd name="connsiteY1" fmla="*/ 415983 h 576595"/>
                  <a:gd name="connsiteX2" fmla="*/ 341367 w 609935"/>
                  <a:gd name="connsiteY2" fmla="*/ 556491 h 576595"/>
                  <a:gd name="connsiteX3" fmla="*/ 590092 w 609935"/>
                  <a:gd name="connsiteY3" fmla="*/ 323938 h 576595"/>
                  <a:gd name="connsiteX4" fmla="*/ 389946 w 609935"/>
                  <a:gd name="connsiteY4" fmla="*/ 295363 h 576595"/>
                  <a:gd name="connsiteX5" fmla="*/ 567167 w 609935"/>
                  <a:gd name="connsiteY5" fmla="*/ 166776 h 576595"/>
                  <a:gd name="connsiteX6" fmla="*/ 150867 w 60993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408996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59974 w 628985"/>
                  <a:gd name="connsiteY4" fmla="*/ 295363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69917 w 628985"/>
                  <a:gd name="connsiteY0" fmla="*/ 141546 h 576595"/>
                  <a:gd name="connsiteX1" fmla="*/ 50800 w 628985"/>
                  <a:gd name="connsiteY1" fmla="*/ 415983 h 576595"/>
                  <a:gd name="connsiteX2" fmla="*/ 360417 w 628985"/>
                  <a:gd name="connsiteY2" fmla="*/ 556491 h 576595"/>
                  <a:gd name="connsiteX3" fmla="*/ 609142 w 628985"/>
                  <a:gd name="connsiteY3" fmla="*/ 323938 h 576595"/>
                  <a:gd name="connsiteX4" fmla="*/ 328778 w 628985"/>
                  <a:gd name="connsiteY4" fmla="*/ 317646 h 576595"/>
                  <a:gd name="connsiteX5" fmla="*/ 586217 w 628985"/>
                  <a:gd name="connsiteY5" fmla="*/ 166776 h 576595"/>
                  <a:gd name="connsiteX6" fmla="*/ 169917 w 628985"/>
                  <a:gd name="connsiteY6" fmla="*/ 141546 h 576595"/>
                  <a:gd name="connsiteX0" fmla="*/ 194598 w 653666"/>
                  <a:gd name="connsiteY0" fmla="*/ 141546 h 576595"/>
                  <a:gd name="connsiteX1" fmla="*/ 75481 w 653666"/>
                  <a:gd name="connsiteY1" fmla="*/ 415983 h 576595"/>
                  <a:gd name="connsiteX2" fmla="*/ 385098 w 653666"/>
                  <a:gd name="connsiteY2" fmla="*/ 556491 h 576595"/>
                  <a:gd name="connsiteX3" fmla="*/ 633823 w 653666"/>
                  <a:gd name="connsiteY3" fmla="*/ 323938 h 576595"/>
                  <a:gd name="connsiteX4" fmla="*/ 353459 w 653666"/>
                  <a:gd name="connsiteY4" fmla="*/ 317646 h 576595"/>
                  <a:gd name="connsiteX5" fmla="*/ 610898 w 653666"/>
                  <a:gd name="connsiteY5" fmla="*/ 166776 h 576595"/>
                  <a:gd name="connsiteX6" fmla="*/ 194598 w 653666"/>
                  <a:gd name="connsiteY6" fmla="*/ 141546 h 576595"/>
                  <a:gd name="connsiteX0" fmla="*/ 194598 w 628968"/>
                  <a:gd name="connsiteY0" fmla="*/ 141546 h 566128"/>
                  <a:gd name="connsiteX1" fmla="*/ 75481 w 628968"/>
                  <a:gd name="connsiteY1" fmla="*/ 415983 h 566128"/>
                  <a:gd name="connsiteX2" fmla="*/ 385098 w 628968"/>
                  <a:gd name="connsiteY2" fmla="*/ 556491 h 566128"/>
                  <a:gd name="connsiteX3" fmla="*/ 609125 w 628968"/>
                  <a:gd name="connsiteY3" fmla="*/ 385682 h 566128"/>
                  <a:gd name="connsiteX4" fmla="*/ 353459 w 628968"/>
                  <a:gd name="connsiteY4" fmla="*/ 317646 h 566128"/>
                  <a:gd name="connsiteX5" fmla="*/ 610898 w 628968"/>
                  <a:gd name="connsiteY5" fmla="*/ 166776 h 566128"/>
                  <a:gd name="connsiteX6" fmla="*/ 194598 w 628968"/>
                  <a:gd name="connsiteY6" fmla="*/ 141546 h 566128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3459 w 628968"/>
                  <a:gd name="connsiteY4" fmla="*/ 334961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  <a:gd name="connsiteX0" fmla="*/ 194598 w 628968"/>
                  <a:gd name="connsiteY0" fmla="*/ 158861 h 583443"/>
                  <a:gd name="connsiteX1" fmla="*/ 75481 w 628968"/>
                  <a:gd name="connsiteY1" fmla="*/ 433298 h 583443"/>
                  <a:gd name="connsiteX2" fmla="*/ 385098 w 628968"/>
                  <a:gd name="connsiteY2" fmla="*/ 573806 h 583443"/>
                  <a:gd name="connsiteX3" fmla="*/ 609125 w 628968"/>
                  <a:gd name="connsiteY3" fmla="*/ 402997 h 583443"/>
                  <a:gd name="connsiteX4" fmla="*/ 356987 w 628968"/>
                  <a:gd name="connsiteY4" fmla="*/ 336725 h 583443"/>
                  <a:gd name="connsiteX5" fmla="*/ 546306 w 628968"/>
                  <a:gd name="connsiteY5" fmla="*/ 166776 h 583443"/>
                  <a:gd name="connsiteX6" fmla="*/ 194598 w 628968"/>
                  <a:gd name="connsiteY6" fmla="*/ 158861 h 583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28968" h="583443">
                    <a:moveTo>
                      <a:pt x="194598" y="158861"/>
                    </a:moveTo>
                    <a:cubicBezTo>
                      <a:pt x="116127" y="203281"/>
                      <a:pt x="0" y="283153"/>
                      <a:pt x="75481" y="433298"/>
                    </a:cubicBezTo>
                    <a:cubicBezTo>
                      <a:pt x="150962" y="583443"/>
                      <a:pt x="296157" y="578856"/>
                      <a:pt x="385098" y="573806"/>
                    </a:cubicBezTo>
                    <a:cubicBezTo>
                      <a:pt x="474039" y="568756"/>
                      <a:pt x="628968" y="549572"/>
                      <a:pt x="609125" y="402997"/>
                    </a:cubicBezTo>
                    <a:cubicBezTo>
                      <a:pt x="529513" y="552280"/>
                      <a:pt x="374867" y="415613"/>
                      <a:pt x="356987" y="336725"/>
                    </a:cubicBezTo>
                    <a:cubicBezTo>
                      <a:pt x="339107" y="257837"/>
                      <a:pt x="372596" y="105544"/>
                      <a:pt x="546306" y="166776"/>
                    </a:cubicBezTo>
                    <a:cubicBezTo>
                      <a:pt x="483600" y="0"/>
                      <a:pt x="273069" y="114441"/>
                      <a:pt x="194598" y="158861"/>
                    </a:cubicBez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grpSp>
            <p:nvGrpSpPr>
              <p:cNvPr id="185" name="Groupe 184"/>
              <p:cNvGrpSpPr/>
              <p:nvPr/>
            </p:nvGrpSpPr>
            <p:grpSpPr>
              <a:xfrm>
                <a:off x="6460088" y="1163182"/>
                <a:ext cx="653907" cy="1041683"/>
                <a:chOff x="4011816" y="1883262"/>
                <a:chExt cx="653907" cy="1041683"/>
              </a:xfrm>
            </p:grpSpPr>
            <p:sp>
              <p:nvSpPr>
                <p:cNvPr id="186" name="Forme libre 185"/>
                <p:cNvSpPr/>
                <p:nvPr/>
              </p:nvSpPr>
              <p:spPr>
                <a:xfrm rot="19945033">
                  <a:off x="4132537" y="2047083"/>
                  <a:ext cx="515493" cy="805771"/>
                </a:xfrm>
                <a:custGeom>
                  <a:avLst/>
                  <a:gdLst>
                    <a:gd name="connsiteX0" fmla="*/ 431800 w 993140"/>
                    <a:gd name="connsiteY0" fmla="*/ 648970 h 1139190"/>
                    <a:gd name="connsiteX1" fmla="*/ 416560 w 993140"/>
                    <a:gd name="connsiteY1" fmla="*/ 92710 h 1139190"/>
                    <a:gd name="connsiteX2" fmla="*/ 515620 w 993140"/>
                    <a:gd name="connsiteY2" fmla="*/ 92710 h 1139190"/>
                    <a:gd name="connsiteX3" fmla="*/ 530860 w 993140"/>
                    <a:gd name="connsiteY3" fmla="*/ 633730 h 1139190"/>
                    <a:gd name="connsiteX4" fmla="*/ 988060 w 993140"/>
                    <a:gd name="connsiteY4" fmla="*/ 1121410 h 1139190"/>
                    <a:gd name="connsiteX5" fmla="*/ 500380 w 993140"/>
                    <a:gd name="connsiteY5" fmla="*/ 740410 h 1139190"/>
                    <a:gd name="connsiteX6" fmla="*/ 12700 w 993140"/>
                    <a:gd name="connsiteY6" fmla="*/ 1113790 h 1139190"/>
                    <a:gd name="connsiteX7" fmla="*/ 431800 w 993140"/>
                    <a:gd name="connsiteY7" fmla="*/ 648970 h 1139190"/>
                    <a:gd name="connsiteX0" fmla="*/ 431800 w 1033636"/>
                    <a:gd name="connsiteY0" fmla="*/ 648970 h 1179746"/>
                    <a:gd name="connsiteX1" fmla="*/ 416560 w 1033636"/>
                    <a:gd name="connsiteY1" fmla="*/ 92710 h 1179746"/>
                    <a:gd name="connsiteX2" fmla="*/ 515620 w 1033636"/>
                    <a:gd name="connsiteY2" fmla="*/ 92710 h 1179746"/>
                    <a:gd name="connsiteX3" fmla="*/ 530860 w 1033636"/>
                    <a:gd name="connsiteY3" fmla="*/ 633730 h 1179746"/>
                    <a:gd name="connsiteX4" fmla="*/ 988060 w 1033636"/>
                    <a:gd name="connsiteY4" fmla="*/ 1121410 h 1179746"/>
                    <a:gd name="connsiteX5" fmla="*/ 500380 w 1033636"/>
                    <a:gd name="connsiteY5" fmla="*/ 740410 h 1179746"/>
                    <a:gd name="connsiteX6" fmla="*/ 12700 w 1033636"/>
                    <a:gd name="connsiteY6" fmla="*/ 1113790 h 1179746"/>
                    <a:gd name="connsiteX7" fmla="*/ 431800 w 1033636"/>
                    <a:gd name="connsiteY7" fmla="*/ 648970 h 1179746"/>
                    <a:gd name="connsiteX0" fmla="*/ 492348 w 1094184"/>
                    <a:gd name="connsiteY0" fmla="*/ 648970 h 1179746"/>
                    <a:gd name="connsiteX1" fmla="*/ 477108 w 1094184"/>
                    <a:gd name="connsiteY1" fmla="*/ 92710 h 1179746"/>
                    <a:gd name="connsiteX2" fmla="*/ 576168 w 1094184"/>
                    <a:gd name="connsiteY2" fmla="*/ 92710 h 1179746"/>
                    <a:gd name="connsiteX3" fmla="*/ 591408 w 1094184"/>
                    <a:gd name="connsiteY3" fmla="*/ 633730 h 1179746"/>
                    <a:gd name="connsiteX4" fmla="*/ 1048608 w 1094184"/>
                    <a:gd name="connsiteY4" fmla="*/ 1121410 h 1179746"/>
                    <a:gd name="connsiteX5" fmla="*/ 560928 w 1094184"/>
                    <a:gd name="connsiteY5" fmla="*/ 740410 h 1179746"/>
                    <a:gd name="connsiteX6" fmla="*/ 73248 w 1094184"/>
                    <a:gd name="connsiteY6" fmla="*/ 1113790 h 1179746"/>
                    <a:gd name="connsiteX7" fmla="*/ 492348 w 1094184"/>
                    <a:gd name="connsiteY7" fmla="*/ 648970 h 1179746"/>
                    <a:gd name="connsiteX0" fmla="*/ 492348 w 1094184"/>
                    <a:gd name="connsiteY0" fmla="*/ 558800 h 1089576"/>
                    <a:gd name="connsiteX1" fmla="*/ 576168 w 1094184"/>
                    <a:gd name="connsiteY1" fmla="*/ 2540 h 1089576"/>
                    <a:gd name="connsiteX2" fmla="*/ 591408 w 1094184"/>
                    <a:gd name="connsiteY2" fmla="*/ 543560 h 1089576"/>
                    <a:gd name="connsiteX3" fmla="*/ 1048608 w 1094184"/>
                    <a:gd name="connsiteY3" fmla="*/ 1031240 h 1089576"/>
                    <a:gd name="connsiteX4" fmla="*/ 560928 w 1094184"/>
                    <a:gd name="connsiteY4" fmla="*/ 650240 h 1089576"/>
                    <a:gd name="connsiteX5" fmla="*/ 73248 w 1094184"/>
                    <a:gd name="connsiteY5" fmla="*/ 1023620 h 1089576"/>
                    <a:gd name="connsiteX6" fmla="*/ 492348 w 1094184"/>
                    <a:gd name="connsiteY6" fmla="*/ 558800 h 1089576"/>
                    <a:gd name="connsiteX0" fmla="*/ 492348 w 1094184"/>
                    <a:gd name="connsiteY0" fmla="*/ 569144 h 1099920"/>
                    <a:gd name="connsiteX1" fmla="*/ 576168 w 1094184"/>
                    <a:gd name="connsiteY1" fmla="*/ 12884 h 1099920"/>
                    <a:gd name="connsiteX2" fmla="*/ 591408 w 1094184"/>
                    <a:gd name="connsiteY2" fmla="*/ 553904 h 1099920"/>
                    <a:gd name="connsiteX3" fmla="*/ 1048608 w 1094184"/>
                    <a:gd name="connsiteY3" fmla="*/ 1041584 h 1099920"/>
                    <a:gd name="connsiteX4" fmla="*/ 560928 w 1094184"/>
                    <a:gd name="connsiteY4" fmla="*/ 660584 h 1099920"/>
                    <a:gd name="connsiteX5" fmla="*/ 73248 w 1094184"/>
                    <a:gd name="connsiteY5" fmla="*/ 1033964 h 1099920"/>
                    <a:gd name="connsiteX6" fmla="*/ 492348 w 1094184"/>
                    <a:gd name="connsiteY6" fmla="*/ 569144 h 1099920"/>
                    <a:gd name="connsiteX0" fmla="*/ 492348 w 1377521"/>
                    <a:gd name="connsiteY0" fmla="*/ 569144 h 1088659"/>
                    <a:gd name="connsiteX1" fmla="*/ 576168 w 1377521"/>
                    <a:gd name="connsiteY1" fmla="*/ 12884 h 1088659"/>
                    <a:gd name="connsiteX2" fmla="*/ 591408 w 1377521"/>
                    <a:gd name="connsiteY2" fmla="*/ 553904 h 1088659"/>
                    <a:gd name="connsiteX3" fmla="*/ 1331945 w 1377521"/>
                    <a:gd name="connsiteY3" fmla="*/ 305511 h 1088659"/>
                    <a:gd name="connsiteX4" fmla="*/ 560928 w 1377521"/>
                    <a:gd name="connsiteY4" fmla="*/ 660584 h 1088659"/>
                    <a:gd name="connsiteX5" fmla="*/ 73248 w 1377521"/>
                    <a:gd name="connsiteY5" fmla="*/ 1033964 h 1088659"/>
                    <a:gd name="connsiteX6" fmla="*/ 492348 w 1377521"/>
                    <a:gd name="connsiteY6" fmla="*/ 569144 h 1088659"/>
                    <a:gd name="connsiteX0" fmla="*/ 509458 w 1394631"/>
                    <a:gd name="connsiteY0" fmla="*/ 569144 h 1508431"/>
                    <a:gd name="connsiteX1" fmla="*/ 593278 w 1394631"/>
                    <a:gd name="connsiteY1" fmla="*/ 12884 h 1508431"/>
                    <a:gd name="connsiteX2" fmla="*/ 608518 w 1394631"/>
                    <a:gd name="connsiteY2" fmla="*/ 553904 h 1508431"/>
                    <a:gd name="connsiteX3" fmla="*/ 1349055 w 1394631"/>
                    <a:gd name="connsiteY3" fmla="*/ 305511 h 1508431"/>
                    <a:gd name="connsiteX4" fmla="*/ 578038 w 1394631"/>
                    <a:gd name="connsiteY4" fmla="*/ 660584 h 1508431"/>
                    <a:gd name="connsiteX5" fmla="*/ 73248 w 1394631"/>
                    <a:gd name="connsiteY5" fmla="*/ 1453736 h 1508431"/>
                    <a:gd name="connsiteX6" fmla="*/ 509458 w 1394631"/>
                    <a:gd name="connsiteY6" fmla="*/ 569144 h 1508431"/>
                    <a:gd name="connsiteX0" fmla="*/ 509458 w 1363592"/>
                    <a:gd name="connsiteY0" fmla="*/ 569144 h 1508429"/>
                    <a:gd name="connsiteX1" fmla="*/ 593278 w 1363592"/>
                    <a:gd name="connsiteY1" fmla="*/ 12884 h 1508429"/>
                    <a:gd name="connsiteX2" fmla="*/ 608518 w 1363592"/>
                    <a:gd name="connsiteY2" fmla="*/ 553904 h 1508429"/>
                    <a:gd name="connsiteX3" fmla="*/ 1349055 w 1363592"/>
                    <a:gd name="connsiteY3" fmla="*/ 305511 h 1508429"/>
                    <a:gd name="connsiteX4" fmla="*/ 578038 w 1363592"/>
                    <a:gd name="connsiteY4" fmla="*/ 660584 h 1508429"/>
                    <a:gd name="connsiteX5" fmla="*/ 73248 w 1363592"/>
                    <a:gd name="connsiteY5" fmla="*/ 1453736 h 1508429"/>
                    <a:gd name="connsiteX6" fmla="*/ 509458 w 1363592"/>
                    <a:gd name="connsiteY6" fmla="*/ 569144 h 1508429"/>
                    <a:gd name="connsiteX0" fmla="*/ 509458 w 1363590"/>
                    <a:gd name="connsiteY0" fmla="*/ 569144 h 1508431"/>
                    <a:gd name="connsiteX1" fmla="*/ 593278 w 1363590"/>
                    <a:gd name="connsiteY1" fmla="*/ 12884 h 1508431"/>
                    <a:gd name="connsiteX2" fmla="*/ 608518 w 1363590"/>
                    <a:gd name="connsiteY2" fmla="*/ 553904 h 1508431"/>
                    <a:gd name="connsiteX3" fmla="*/ 1349055 w 1363590"/>
                    <a:gd name="connsiteY3" fmla="*/ 305511 h 1508431"/>
                    <a:gd name="connsiteX4" fmla="*/ 578038 w 1363590"/>
                    <a:gd name="connsiteY4" fmla="*/ 660584 h 1508431"/>
                    <a:gd name="connsiteX5" fmla="*/ 73248 w 1363590"/>
                    <a:gd name="connsiteY5" fmla="*/ 1453736 h 1508431"/>
                    <a:gd name="connsiteX6" fmla="*/ 509458 w 1363590"/>
                    <a:gd name="connsiteY6" fmla="*/ 569144 h 1508431"/>
                    <a:gd name="connsiteX0" fmla="*/ 509458 w 866880"/>
                    <a:gd name="connsiteY0" fmla="*/ 569144 h 1508429"/>
                    <a:gd name="connsiteX1" fmla="*/ 593278 w 866880"/>
                    <a:gd name="connsiteY1" fmla="*/ 12884 h 1508429"/>
                    <a:gd name="connsiteX2" fmla="*/ 608518 w 866880"/>
                    <a:gd name="connsiteY2" fmla="*/ 553904 h 1508429"/>
                    <a:gd name="connsiteX3" fmla="*/ 852344 w 866880"/>
                    <a:gd name="connsiteY3" fmla="*/ 495330 h 1508429"/>
                    <a:gd name="connsiteX4" fmla="*/ 578038 w 866880"/>
                    <a:gd name="connsiteY4" fmla="*/ 660584 h 1508429"/>
                    <a:gd name="connsiteX5" fmla="*/ 73248 w 866880"/>
                    <a:gd name="connsiteY5" fmla="*/ 1453736 h 1508429"/>
                    <a:gd name="connsiteX6" fmla="*/ 509458 w 866880"/>
                    <a:gd name="connsiteY6" fmla="*/ 569144 h 1508429"/>
                    <a:gd name="connsiteX0" fmla="*/ 509458 w 866880"/>
                    <a:gd name="connsiteY0" fmla="*/ 397333 h 1336620"/>
                    <a:gd name="connsiteX1" fmla="*/ 236961 w 866880"/>
                    <a:gd name="connsiteY1" fmla="*/ 12884 h 1336620"/>
                    <a:gd name="connsiteX2" fmla="*/ 608518 w 866880"/>
                    <a:gd name="connsiteY2" fmla="*/ 382093 h 1336620"/>
                    <a:gd name="connsiteX3" fmla="*/ 852344 w 866880"/>
                    <a:gd name="connsiteY3" fmla="*/ 323519 h 1336620"/>
                    <a:gd name="connsiteX4" fmla="*/ 578038 w 866880"/>
                    <a:gd name="connsiteY4" fmla="*/ 488773 h 1336620"/>
                    <a:gd name="connsiteX5" fmla="*/ 73248 w 866880"/>
                    <a:gd name="connsiteY5" fmla="*/ 1281925 h 1336620"/>
                    <a:gd name="connsiteX6" fmla="*/ 509458 w 866880"/>
                    <a:gd name="connsiteY6" fmla="*/ 397333 h 1336620"/>
                    <a:gd name="connsiteX0" fmla="*/ 509458 w 866880"/>
                    <a:gd name="connsiteY0" fmla="*/ 460689 h 1399974"/>
                    <a:gd name="connsiteX1" fmla="*/ 236961 w 866880"/>
                    <a:gd name="connsiteY1" fmla="*/ 76240 h 1399974"/>
                    <a:gd name="connsiteX2" fmla="*/ 608518 w 866880"/>
                    <a:gd name="connsiteY2" fmla="*/ 445449 h 1399974"/>
                    <a:gd name="connsiteX3" fmla="*/ 852344 w 866880"/>
                    <a:gd name="connsiteY3" fmla="*/ 386875 h 1399974"/>
                    <a:gd name="connsiteX4" fmla="*/ 578038 w 866880"/>
                    <a:gd name="connsiteY4" fmla="*/ 552129 h 1399974"/>
                    <a:gd name="connsiteX5" fmla="*/ 73248 w 866880"/>
                    <a:gd name="connsiteY5" fmla="*/ 1345281 h 1399974"/>
                    <a:gd name="connsiteX6" fmla="*/ 509458 w 866880"/>
                    <a:gd name="connsiteY6" fmla="*/ 460689 h 1399974"/>
                    <a:gd name="connsiteX0" fmla="*/ 464758 w 801639"/>
                    <a:gd name="connsiteY0" fmla="*/ 426157 h 1286821"/>
                    <a:gd name="connsiteX1" fmla="*/ 171720 w 801639"/>
                    <a:gd name="connsiteY1" fmla="*/ 8135 h 1286821"/>
                    <a:gd name="connsiteX2" fmla="*/ 543277 w 801639"/>
                    <a:gd name="connsiteY2" fmla="*/ 377344 h 1286821"/>
                    <a:gd name="connsiteX3" fmla="*/ 787103 w 801639"/>
                    <a:gd name="connsiteY3" fmla="*/ 318770 h 1286821"/>
                    <a:gd name="connsiteX4" fmla="*/ 512797 w 801639"/>
                    <a:gd name="connsiteY4" fmla="*/ 484024 h 1286821"/>
                    <a:gd name="connsiteX5" fmla="*/ 8007 w 801639"/>
                    <a:gd name="connsiteY5" fmla="*/ 1277176 h 1286821"/>
                    <a:gd name="connsiteX6" fmla="*/ 464758 w 801639"/>
                    <a:gd name="connsiteY6" fmla="*/ 426157 h 1286821"/>
                    <a:gd name="connsiteX0" fmla="*/ 464756 w 801637"/>
                    <a:gd name="connsiteY0" fmla="*/ 438389 h 1299053"/>
                    <a:gd name="connsiteX1" fmla="*/ 171718 w 801637"/>
                    <a:gd name="connsiteY1" fmla="*/ 20367 h 1299053"/>
                    <a:gd name="connsiteX2" fmla="*/ 543275 w 801637"/>
                    <a:gd name="connsiteY2" fmla="*/ 389576 h 1299053"/>
                    <a:gd name="connsiteX3" fmla="*/ 787101 w 801637"/>
                    <a:gd name="connsiteY3" fmla="*/ 331002 h 1299053"/>
                    <a:gd name="connsiteX4" fmla="*/ 512795 w 801637"/>
                    <a:gd name="connsiteY4" fmla="*/ 496256 h 1299053"/>
                    <a:gd name="connsiteX5" fmla="*/ 8005 w 801637"/>
                    <a:gd name="connsiteY5" fmla="*/ 1289408 h 1299053"/>
                    <a:gd name="connsiteX6" fmla="*/ 464756 w 801637"/>
                    <a:gd name="connsiteY6" fmla="*/ 438389 h 1299053"/>
                    <a:gd name="connsiteX0" fmla="*/ 464758 w 801639"/>
                    <a:gd name="connsiteY0" fmla="*/ 440226 h 1300890"/>
                    <a:gd name="connsiteX1" fmla="*/ 171720 w 801639"/>
                    <a:gd name="connsiteY1" fmla="*/ 22204 h 1300890"/>
                    <a:gd name="connsiteX2" fmla="*/ 543277 w 801639"/>
                    <a:gd name="connsiteY2" fmla="*/ 391413 h 1300890"/>
                    <a:gd name="connsiteX3" fmla="*/ 787103 w 801639"/>
                    <a:gd name="connsiteY3" fmla="*/ 332839 h 1300890"/>
                    <a:gd name="connsiteX4" fmla="*/ 512797 w 801639"/>
                    <a:gd name="connsiteY4" fmla="*/ 498093 h 1300890"/>
                    <a:gd name="connsiteX5" fmla="*/ 8007 w 801639"/>
                    <a:gd name="connsiteY5" fmla="*/ 1291245 h 1300890"/>
                    <a:gd name="connsiteX6" fmla="*/ 464758 w 801639"/>
                    <a:gd name="connsiteY6" fmla="*/ 440226 h 1300890"/>
                    <a:gd name="connsiteX0" fmla="*/ 464756 w 801637"/>
                    <a:gd name="connsiteY0" fmla="*/ 472662 h 1333326"/>
                    <a:gd name="connsiteX1" fmla="*/ 171718 w 801637"/>
                    <a:gd name="connsiteY1" fmla="*/ 54640 h 1333326"/>
                    <a:gd name="connsiteX2" fmla="*/ 543275 w 801637"/>
                    <a:gd name="connsiteY2" fmla="*/ 423849 h 1333326"/>
                    <a:gd name="connsiteX3" fmla="*/ 787101 w 801637"/>
                    <a:gd name="connsiteY3" fmla="*/ 365275 h 1333326"/>
                    <a:gd name="connsiteX4" fmla="*/ 512795 w 801637"/>
                    <a:gd name="connsiteY4" fmla="*/ 530529 h 1333326"/>
                    <a:gd name="connsiteX5" fmla="*/ 8005 w 801637"/>
                    <a:gd name="connsiteY5" fmla="*/ 1323681 h 1333326"/>
                    <a:gd name="connsiteX6" fmla="*/ 464756 w 801637"/>
                    <a:gd name="connsiteY6" fmla="*/ 472662 h 1333326"/>
                    <a:gd name="connsiteX0" fmla="*/ 464758 w 801639"/>
                    <a:gd name="connsiteY0" fmla="*/ 472662 h 1333326"/>
                    <a:gd name="connsiteX1" fmla="*/ 171720 w 801639"/>
                    <a:gd name="connsiteY1" fmla="*/ 54640 h 1333326"/>
                    <a:gd name="connsiteX2" fmla="*/ 543277 w 801639"/>
                    <a:gd name="connsiteY2" fmla="*/ 423849 h 1333326"/>
                    <a:gd name="connsiteX3" fmla="*/ 787103 w 801639"/>
                    <a:gd name="connsiteY3" fmla="*/ 365275 h 1333326"/>
                    <a:gd name="connsiteX4" fmla="*/ 512797 w 801639"/>
                    <a:gd name="connsiteY4" fmla="*/ 530529 h 1333326"/>
                    <a:gd name="connsiteX5" fmla="*/ 8007 w 801639"/>
                    <a:gd name="connsiteY5" fmla="*/ 1323681 h 1333326"/>
                    <a:gd name="connsiteX6" fmla="*/ 464758 w 801639"/>
                    <a:gd name="connsiteY6" fmla="*/ 472662 h 1333326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541321 w 878202"/>
                    <a:gd name="connsiteY0" fmla="*/ 472662 h 1374829"/>
                    <a:gd name="connsiteX1" fmla="*/ 248283 w 878202"/>
                    <a:gd name="connsiteY1" fmla="*/ 54640 h 1374829"/>
                    <a:gd name="connsiteX2" fmla="*/ 619840 w 878202"/>
                    <a:gd name="connsiteY2" fmla="*/ 423849 h 1374829"/>
                    <a:gd name="connsiteX3" fmla="*/ 863666 w 878202"/>
                    <a:gd name="connsiteY3" fmla="*/ 365275 h 1374829"/>
                    <a:gd name="connsiteX4" fmla="*/ 589360 w 878202"/>
                    <a:gd name="connsiteY4" fmla="*/ 530529 h 1374829"/>
                    <a:gd name="connsiteX5" fmla="*/ 84570 w 878202"/>
                    <a:gd name="connsiteY5" fmla="*/ 1323681 h 1374829"/>
                    <a:gd name="connsiteX6" fmla="*/ 541321 w 878202"/>
                    <a:gd name="connsiteY6" fmla="*/ 472662 h 1374829"/>
                    <a:gd name="connsiteX0" fmla="*/ 541321 w 878202"/>
                    <a:gd name="connsiteY0" fmla="*/ 472662 h 1374831"/>
                    <a:gd name="connsiteX1" fmla="*/ 248283 w 878202"/>
                    <a:gd name="connsiteY1" fmla="*/ 54640 h 1374831"/>
                    <a:gd name="connsiteX2" fmla="*/ 619840 w 878202"/>
                    <a:gd name="connsiteY2" fmla="*/ 423849 h 1374831"/>
                    <a:gd name="connsiteX3" fmla="*/ 863666 w 878202"/>
                    <a:gd name="connsiteY3" fmla="*/ 365275 h 1374831"/>
                    <a:gd name="connsiteX4" fmla="*/ 589360 w 878202"/>
                    <a:gd name="connsiteY4" fmla="*/ 530529 h 1374831"/>
                    <a:gd name="connsiteX5" fmla="*/ 84570 w 878202"/>
                    <a:gd name="connsiteY5" fmla="*/ 1323681 h 1374831"/>
                    <a:gd name="connsiteX6" fmla="*/ 541321 w 878202"/>
                    <a:gd name="connsiteY6" fmla="*/ 472662 h 1374831"/>
                    <a:gd name="connsiteX0" fmla="*/ 469140 w 792182"/>
                    <a:gd name="connsiteY0" fmla="*/ 472662 h 1327364"/>
                    <a:gd name="connsiteX1" fmla="*/ 176102 w 792182"/>
                    <a:gd name="connsiteY1" fmla="*/ 54640 h 1327364"/>
                    <a:gd name="connsiteX2" fmla="*/ 547659 w 792182"/>
                    <a:gd name="connsiteY2" fmla="*/ 423849 h 1327364"/>
                    <a:gd name="connsiteX3" fmla="*/ 791485 w 792182"/>
                    <a:gd name="connsiteY3" fmla="*/ 365275 h 1327364"/>
                    <a:gd name="connsiteX4" fmla="*/ 543477 w 792182"/>
                    <a:gd name="connsiteY4" fmla="*/ 494762 h 1327364"/>
                    <a:gd name="connsiteX5" fmla="*/ 12389 w 792182"/>
                    <a:gd name="connsiteY5" fmla="*/ 1323681 h 1327364"/>
                    <a:gd name="connsiteX6" fmla="*/ 469140 w 792182"/>
                    <a:gd name="connsiteY6" fmla="*/ 472662 h 1327364"/>
                    <a:gd name="connsiteX0" fmla="*/ 469140 w 819168"/>
                    <a:gd name="connsiteY0" fmla="*/ 472662 h 1327364"/>
                    <a:gd name="connsiteX1" fmla="*/ 176102 w 819168"/>
                    <a:gd name="connsiteY1" fmla="*/ 54640 h 1327364"/>
                    <a:gd name="connsiteX2" fmla="*/ 547659 w 819168"/>
                    <a:gd name="connsiteY2" fmla="*/ 423849 h 1327364"/>
                    <a:gd name="connsiteX3" fmla="*/ 791485 w 819168"/>
                    <a:gd name="connsiteY3" fmla="*/ 365275 h 1327364"/>
                    <a:gd name="connsiteX4" fmla="*/ 543477 w 819168"/>
                    <a:gd name="connsiteY4" fmla="*/ 494762 h 1327364"/>
                    <a:gd name="connsiteX5" fmla="*/ 12389 w 819168"/>
                    <a:gd name="connsiteY5" fmla="*/ 1323681 h 1327364"/>
                    <a:gd name="connsiteX6" fmla="*/ 469140 w 819168"/>
                    <a:gd name="connsiteY6" fmla="*/ 472662 h 1327364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26798 w 876826"/>
                    <a:gd name="connsiteY0" fmla="*/ 472662 h 1362801"/>
                    <a:gd name="connsiteX1" fmla="*/ 233760 w 876826"/>
                    <a:gd name="connsiteY1" fmla="*/ 54640 h 1362801"/>
                    <a:gd name="connsiteX2" fmla="*/ 605317 w 876826"/>
                    <a:gd name="connsiteY2" fmla="*/ 423849 h 1362801"/>
                    <a:gd name="connsiteX3" fmla="*/ 849143 w 876826"/>
                    <a:gd name="connsiteY3" fmla="*/ 365275 h 1362801"/>
                    <a:gd name="connsiteX4" fmla="*/ 601135 w 876826"/>
                    <a:gd name="connsiteY4" fmla="*/ 494762 h 1362801"/>
                    <a:gd name="connsiteX5" fmla="*/ 70047 w 876826"/>
                    <a:gd name="connsiteY5" fmla="*/ 1323681 h 1362801"/>
                    <a:gd name="connsiteX6" fmla="*/ 526798 w 876826"/>
                    <a:gd name="connsiteY6" fmla="*/ 472662 h 1362801"/>
                    <a:gd name="connsiteX0" fmla="*/ 526798 w 876824"/>
                    <a:gd name="connsiteY0" fmla="*/ 472662 h 1362799"/>
                    <a:gd name="connsiteX1" fmla="*/ 233760 w 876824"/>
                    <a:gd name="connsiteY1" fmla="*/ 54640 h 1362799"/>
                    <a:gd name="connsiteX2" fmla="*/ 605317 w 876824"/>
                    <a:gd name="connsiteY2" fmla="*/ 423849 h 1362799"/>
                    <a:gd name="connsiteX3" fmla="*/ 849143 w 876824"/>
                    <a:gd name="connsiteY3" fmla="*/ 365275 h 1362799"/>
                    <a:gd name="connsiteX4" fmla="*/ 601135 w 876824"/>
                    <a:gd name="connsiteY4" fmla="*/ 494762 h 1362799"/>
                    <a:gd name="connsiteX5" fmla="*/ 70047 w 876824"/>
                    <a:gd name="connsiteY5" fmla="*/ 1323681 h 1362799"/>
                    <a:gd name="connsiteX6" fmla="*/ 526798 w 876824"/>
                    <a:gd name="connsiteY6" fmla="*/ 472662 h 1362799"/>
                    <a:gd name="connsiteX0" fmla="*/ 554492 w 904520"/>
                    <a:gd name="connsiteY0" fmla="*/ 472662 h 1401622"/>
                    <a:gd name="connsiteX1" fmla="*/ 261454 w 904520"/>
                    <a:gd name="connsiteY1" fmla="*/ 54640 h 1401622"/>
                    <a:gd name="connsiteX2" fmla="*/ 633011 w 904520"/>
                    <a:gd name="connsiteY2" fmla="*/ 423849 h 1401622"/>
                    <a:gd name="connsiteX3" fmla="*/ 876837 w 904520"/>
                    <a:gd name="connsiteY3" fmla="*/ 365275 h 1401622"/>
                    <a:gd name="connsiteX4" fmla="*/ 628829 w 904520"/>
                    <a:gd name="connsiteY4" fmla="*/ 494762 h 1401622"/>
                    <a:gd name="connsiteX5" fmla="*/ 97741 w 904520"/>
                    <a:gd name="connsiteY5" fmla="*/ 1323681 h 1401622"/>
                    <a:gd name="connsiteX6" fmla="*/ 554492 w 904520"/>
                    <a:gd name="connsiteY6" fmla="*/ 472662 h 1401622"/>
                    <a:gd name="connsiteX0" fmla="*/ 554494 w 904520"/>
                    <a:gd name="connsiteY0" fmla="*/ 498670 h 1427630"/>
                    <a:gd name="connsiteX1" fmla="*/ 261456 w 904520"/>
                    <a:gd name="connsiteY1" fmla="*/ 80648 h 1427630"/>
                    <a:gd name="connsiteX2" fmla="*/ 633013 w 904520"/>
                    <a:gd name="connsiteY2" fmla="*/ 449857 h 1427630"/>
                    <a:gd name="connsiteX3" fmla="*/ 876839 w 904520"/>
                    <a:gd name="connsiteY3" fmla="*/ 391283 h 1427630"/>
                    <a:gd name="connsiteX4" fmla="*/ 628831 w 904520"/>
                    <a:gd name="connsiteY4" fmla="*/ 520770 h 1427630"/>
                    <a:gd name="connsiteX5" fmla="*/ 97743 w 904520"/>
                    <a:gd name="connsiteY5" fmla="*/ 1349689 h 1427630"/>
                    <a:gd name="connsiteX6" fmla="*/ 554494 w 904520"/>
                    <a:gd name="connsiteY6" fmla="*/ 498670 h 1427630"/>
                    <a:gd name="connsiteX0" fmla="*/ 554492 w 913327"/>
                    <a:gd name="connsiteY0" fmla="*/ 498670 h 1427630"/>
                    <a:gd name="connsiteX1" fmla="*/ 261454 w 913327"/>
                    <a:gd name="connsiteY1" fmla="*/ 80648 h 1427630"/>
                    <a:gd name="connsiteX2" fmla="*/ 633011 w 913327"/>
                    <a:gd name="connsiteY2" fmla="*/ 449857 h 1427630"/>
                    <a:gd name="connsiteX3" fmla="*/ 876837 w 913327"/>
                    <a:gd name="connsiteY3" fmla="*/ 391283 h 1427630"/>
                    <a:gd name="connsiteX4" fmla="*/ 628829 w 913327"/>
                    <a:gd name="connsiteY4" fmla="*/ 520770 h 1427630"/>
                    <a:gd name="connsiteX5" fmla="*/ 97741 w 913327"/>
                    <a:gd name="connsiteY5" fmla="*/ 1349689 h 1427630"/>
                    <a:gd name="connsiteX6" fmla="*/ 554492 w 913327"/>
                    <a:gd name="connsiteY6" fmla="*/ 498670 h 14276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3327" h="1427630">
                      <a:moveTo>
                        <a:pt x="554492" y="498670"/>
                      </a:moveTo>
                      <a:cubicBezTo>
                        <a:pt x="588543" y="364570"/>
                        <a:pt x="152585" y="161296"/>
                        <a:pt x="261454" y="80648"/>
                      </a:cubicBezTo>
                      <a:cubicBezTo>
                        <a:pt x="370323" y="0"/>
                        <a:pt x="530447" y="398085"/>
                        <a:pt x="633011" y="449857"/>
                      </a:cubicBezTo>
                      <a:cubicBezTo>
                        <a:pt x="735575" y="501630"/>
                        <a:pt x="840346" y="264072"/>
                        <a:pt x="876837" y="391283"/>
                      </a:cubicBezTo>
                      <a:cubicBezTo>
                        <a:pt x="913328" y="518494"/>
                        <a:pt x="720735" y="457000"/>
                        <a:pt x="628829" y="520770"/>
                      </a:cubicBezTo>
                      <a:cubicBezTo>
                        <a:pt x="481329" y="639977"/>
                        <a:pt x="195483" y="1427630"/>
                        <a:pt x="97741" y="1349689"/>
                      </a:cubicBezTo>
                      <a:cubicBezTo>
                        <a:pt x="-1" y="1271748"/>
                        <a:pt x="440668" y="858388"/>
                        <a:pt x="554492" y="498670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7" name="Forme libre 186"/>
                <p:cNvSpPr/>
                <p:nvPr/>
              </p:nvSpPr>
              <p:spPr>
                <a:xfrm rot="3600000">
                  <a:off x="3900609" y="1994469"/>
                  <a:ext cx="482964" cy="260549"/>
                </a:xfrm>
                <a:custGeom>
                  <a:avLst/>
                  <a:gdLst>
                    <a:gd name="connsiteX0" fmla="*/ 0 w 432048"/>
                    <a:gd name="connsiteY0" fmla="*/ 216024 h 432048"/>
                    <a:gd name="connsiteX1" fmla="*/ 63272 w 432048"/>
                    <a:gd name="connsiteY1" fmla="*/ 63272 h 432048"/>
                    <a:gd name="connsiteX2" fmla="*/ 216024 w 432048"/>
                    <a:gd name="connsiteY2" fmla="*/ 0 h 432048"/>
                    <a:gd name="connsiteX3" fmla="*/ 368776 w 432048"/>
                    <a:gd name="connsiteY3" fmla="*/ 63272 h 432048"/>
                    <a:gd name="connsiteX4" fmla="*/ 432048 w 432048"/>
                    <a:gd name="connsiteY4" fmla="*/ 216024 h 432048"/>
                    <a:gd name="connsiteX5" fmla="*/ 368776 w 432048"/>
                    <a:gd name="connsiteY5" fmla="*/ 368776 h 432048"/>
                    <a:gd name="connsiteX6" fmla="*/ 216024 w 432048"/>
                    <a:gd name="connsiteY6" fmla="*/ 432048 h 432048"/>
                    <a:gd name="connsiteX7" fmla="*/ 63272 w 432048"/>
                    <a:gd name="connsiteY7" fmla="*/ 368776 h 432048"/>
                    <a:gd name="connsiteX8" fmla="*/ 0 w 432048"/>
                    <a:gd name="connsiteY8" fmla="*/ 216024 h 432048"/>
                    <a:gd name="connsiteX0" fmla="*/ 0 w 432048"/>
                    <a:gd name="connsiteY0" fmla="*/ 152752 h 368776"/>
                    <a:gd name="connsiteX1" fmla="*/ 63272 w 432048"/>
                    <a:gd name="connsiteY1" fmla="*/ 0 h 368776"/>
                    <a:gd name="connsiteX2" fmla="*/ 216024 w 432048"/>
                    <a:gd name="connsiteY2" fmla="*/ 152752 h 368776"/>
                    <a:gd name="connsiteX3" fmla="*/ 368776 w 432048"/>
                    <a:gd name="connsiteY3" fmla="*/ 0 h 368776"/>
                    <a:gd name="connsiteX4" fmla="*/ 432048 w 432048"/>
                    <a:gd name="connsiteY4" fmla="*/ 152752 h 368776"/>
                    <a:gd name="connsiteX5" fmla="*/ 368776 w 432048"/>
                    <a:gd name="connsiteY5" fmla="*/ 305504 h 368776"/>
                    <a:gd name="connsiteX6" fmla="*/ 216024 w 432048"/>
                    <a:gd name="connsiteY6" fmla="*/ 368776 h 368776"/>
                    <a:gd name="connsiteX7" fmla="*/ 63272 w 432048"/>
                    <a:gd name="connsiteY7" fmla="*/ 305504 h 368776"/>
                    <a:gd name="connsiteX8" fmla="*/ 0 w 432048"/>
                    <a:gd name="connsiteY8" fmla="*/ 152752 h 368776"/>
                    <a:gd name="connsiteX0" fmla="*/ 0 w 432048"/>
                    <a:gd name="connsiteY0" fmla="*/ 152752 h 305504"/>
                    <a:gd name="connsiteX1" fmla="*/ 63272 w 432048"/>
                    <a:gd name="connsiteY1" fmla="*/ 0 h 305504"/>
                    <a:gd name="connsiteX2" fmla="*/ 216024 w 432048"/>
                    <a:gd name="connsiteY2" fmla="*/ 152752 h 305504"/>
                    <a:gd name="connsiteX3" fmla="*/ 368776 w 432048"/>
                    <a:gd name="connsiteY3" fmla="*/ 0 h 305504"/>
                    <a:gd name="connsiteX4" fmla="*/ 432048 w 432048"/>
                    <a:gd name="connsiteY4" fmla="*/ 152752 h 305504"/>
                    <a:gd name="connsiteX5" fmla="*/ 368776 w 432048"/>
                    <a:gd name="connsiteY5" fmla="*/ 305504 h 305504"/>
                    <a:gd name="connsiteX6" fmla="*/ 216024 w 432048"/>
                    <a:gd name="connsiteY6" fmla="*/ 152752 h 305504"/>
                    <a:gd name="connsiteX7" fmla="*/ 63272 w 432048"/>
                    <a:gd name="connsiteY7" fmla="*/ 305504 h 305504"/>
                    <a:gd name="connsiteX8" fmla="*/ 0 w 432048"/>
                    <a:gd name="connsiteY8" fmla="*/ 152752 h 305504"/>
                    <a:gd name="connsiteX0" fmla="*/ 0 w 504056"/>
                    <a:gd name="connsiteY0" fmla="*/ 152752 h 305504"/>
                    <a:gd name="connsiteX1" fmla="*/ 135280 w 504056"/>
                    <a:gd name="connsiteY1" fmla="*/ 0 h 305504"/>
                    <a:gd name="connsiteX2" fmla="*/ 288032 w 504056"/>
                    <a:gd name="connsiteY2" fmla="*/ 152752 h 305504"/>
                    <a:gd name="connsiteX3" fmla="*/ 440784 w 504056"/>
                    <a:gd name="connsiteY3" fmla="*/ 0 h 305504"/>
                    <a:gd name="connsiteX4" fmla="*/ 504056 w 504056"/>
                    <a:gd name="connsiteY4" fmla="*/ 152752 h 305504"/>
                    <a:gd name="connsiteX5" fmla="*/ 440784 w 504056"/>
                    <a:gd name="connsiteY5" fmla="*/ 305504 h 305504"/>
                    <a:gd name="connsiteX6" fmla="*/ 288032 w 504056"/>
                    <a:gd name="connsiteY6" fmla="*/ 152752 h 305504"/>
                    <a:gd name="connsiteX7" fmla="*/ 135280 w 504056"/>
                    <a:gd name="connsiteY7" fmla="*/ 305504 h 305504"/>
                    <a:gd name="connsiteX8" fmla="*/ 0 w 504056"/>
                    <a:gd name="connsiteY8" fmla="*/ 152752 h 305504"/>
                    <a:gd name="connsiteX0" fmla="*/ 0 w 576064"/>
                    <a:gd name="connsiteY0" fmla="*/ 152752 h 305504"/>
                    <a:gd name="connsiteX1" fmla="*/ 135280 w 576064"/>
                    <a:gd name="connsiteY1" fmla="*/ 0 h 305504"/>
                    <a:gd name="connsiteX2" fmla="*/ 288032 w 576064"/>
                    <a:gd name="connsiteY2" fmla="*/ 152752 h 305504"/>
                    <a:gd name="connsiteX3" fmla="*/ 440784 w 576064"/>
                    <a:gd name="connsiteY3" fmla="*/ 0 h 305504"/>
                    <a:gd name="connsiteX4" fmla="*/ 576064 w 576064"/>
                    <a:gd name="connsiteY4" fmla="*/ 152752 h 305504"/>
                    <a:gd name="connsiteX5" fmla="*/ 440784 w 576064"/>
                    <a:gd name="connsiteY5" fmla="*/ 305504 h 305504"/>
                    <a:gd name="connsiteX6" fmla="*/ 288032 w 576064"/>
                    <a:gd name="connsiteY6" fmla="*/ 152752 h 305504"/>
                    <a:gd name="connsiteX7" fmla="*/ 135280 w 576064"/>
                    <a:gd name="connsiteY7" fmla="*/ 305504 h 305504"/>
                    <a:gd name="connsiteX8" fmla="*/ 0 w 576064"/>
                    <a:gd name="connsiteY8" fmla="*/ 152752 h 305504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5936"/>
                    <a:gd name="connsiteX1" fmla="*/ 135280 w 576064"/>
                    <a:gd name="connsiteY1" fmla="*/ 432 h 305936"/>
                    <a:gd name="connsiteX2" fmla="*/ 288032 w 576064"/>
                    <a:gd name="connsiteY2" fmla="*/ 153184 h 305936"/>
                    <a:gd name="connsiteX3" fmla="*/ 440784 w 576064"/>
                    <a:gd name="connsiteY3" fmla="*/ 432 h 305936"/>
                    <a:gd name="connsiteX4" fmla="*/ 576064 w 576064"/>
                    <a:gd name="connsiteY4" fmla="*/ 153184 h 305936"/>
                    <a:gd name="connsiteX5" fmla="*/ 440784 w 576064"/>
                    <a:gd name="connsiteY5" fmla="*/ 305936 h 305936"/>
                    <a:gd name="connsiteX6" fmla="*/ 288032 w 576064"/>
                    <a:gd name="connsiteY6" fmla="*/ 153184 h 305936"/>
                    <a:gd name="connsiteX7" fmla="*/ 135280 w 576064"/>
                    <a:gd name="connsiteY7" fmla="*/ 305936 h 305936"/>
                    <a:gd name="connsiteX8" fmla="*/ 0 w 576064"/>
                    <a:gd name="connsiteY8" fmla="*/ 153184 h 305936"/>
                    <a:gd name="connsiteX0" fmla="*/ 0 w 576064"/>
                    <a:gd name="connsiteY0" fmla="*/ 153184 h 308937"/>
                    <a:gd name="connsiteX1" fmla="*/ 135280 w 576064"/>
                    <a:gd name="connsiteY1" fmla="*/ 432 h 308937"/>
                    <a:gd name="connsiteX2" fmla="*/ 288032 w 576064"/>
                    <a:gd name="connsiteY2" fmla="*/ 153184 h 308937"/>
                    <a:gd name="connsiteX3" fmla="*/ 440784 w 576064"/>
                    <a:gd name="connsiteY3" fmla="*/ 432 h 308937"/>
                    <a:gd name="connsiteX4" fmla="*/ 576064 w 576064"/>
                    <a:gd name="connsiteY4" fmla="*/ 153184 h 308937"/>
                    <a:gd name="connsiteX5" fmla="*/ 440784 w 576064"/>
                    <a:gd name="connsiteY5" fmla="*/ 305936 h 308937"/>
                    <a:gd name="connsiteX6" fmla="*/ 288032 w 576064"/>
                    <a:gd name="connsiteY6" fmla="*/ 153184 h 308937"/>
                    <a:gd name="connsiteX7" fmla="*/ 135280 w 576064"/>
                    <a:gd name="connsiteY7" fmla="*/ 305936 h 308937"/>
                    <a:gd name="connsiteX8" fmla="*/ 0 w 576064"/>
                    <a:gd name="connsiteY8" fmla="*/ 153184 h 308937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14365"/>
                    <a:gd name="connsiteX1" fmla="*/ 135280 w 576064"/>
                    <a:gd name="connsiteY1" fmla="*/ 432 h 314365"/>
                    <a:gd name="connsiteX2" fmla="*/ 288032 w 576064"/>
                    <a:gd name="connsiteY2" fmla="*/ 153184 h 314365"/>
                    <a:gd name="connsiteX3" fmla="*/ 440784 w 576064"/>
                    <a:gd name="connsiteY3" fmla="*/ 432 h 314365"/>
                    <a:gd name="connsiteX4" fmla="*/ 576064 w 576064"/>
                    <a:gd name="connsiteY4" fmla="*/ 153184 h 314365"/>
                    <a:gd name="connsiteX5" fmla="*/ 440784 w 576064"/>
                    <a:gd name="connsiteY5" fmla="*/ 305936 h 314365"/>
                    <a:gd name="connsiteX6" fmla="*/ 288032 w 576064"/>
                    <a:gd name="connsiteY6" fmla="*/ 153184 h 314365"/>
                    <a:gd name="connsiteX7" fmla="*/ 135280 w 576064"/>
                    <a:gd name="connsiteY7" fmla="*/ 305936 h 314365"/>
                    <a:gd name="connsiteX8" fmla="*/ 0 w 576064"/>
                    <a:gd name="connsiteY8" fmla="*/ 153184 h 314365"/>
                    <a:gd name="connsiteX0" fmla="*/ 0 w 576064"/>
                    <a:gd name="connsiteY0" fmla="*/ 153184 h 331395"/>
                    <a:gd name="connsiteX1" fmla="*/ 135280 w 576064"/>
                    <a:gd name="connsiteY1" fmla="*/ 432 h 331395"/>
                    <a:gd name="connsiteX2" fmla="*/ 288032 w 576064"/>
                    <a:gd name="connsiteY2" fmla="*/ 153184 h 331395"/>
                    <a:gd name="connsiteX3" fmla="*/ 440784 w 576064"/>
                    <a:gd name="connsiteY3" fmla="*/ 432 h 331395"/>
                    <a:gd name="connsiteX4" fmla="*/ 576064 w 576064"/>
                    <a:gd name="connsiteY4" fmla="*/ 153184 h 331395"/>
                    <a:gd name="connsiteX5" fmla="*/ 440784 w 576064"/>
                    <a:gd name="connsiteY5" fmla="*/ 305936 h 331395"/>
                    <a:gd name="connsiteX6" fmla="*/ 135280 w 576064"/>
                    <a:gd name="connsiteY6" fmla="*/ 305936 h 331395"/>
                    <a:gd name="connsiteX7" fmla="*/ 0 w 576064"/>
                    <a:gd name="connsiteY7" fmla="*/ 153184 h 331395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12524"/>
                    <a:gd name="connsiteX1" fmla="*/ 135280 w 576064"/>
                    <a:gd name="connsiteY1" fmla="*/ 432 h 312524"/>
                    <a:gd name="connsiteX2" fmla="*/ 288032 w 576064"/>
                    <a:gd name="connsiteY2" fmla="*/ 153184 h 312524"/>
                    <a:gd name="connsiteX3" fmla="*/ 440784 w 576064"/>
                    <a:gd name="connsiteY3" fmla="*/ 432 h 312524"/>
                    <a:gd name="connsiteX4" fmla="*/ 576064 w 576064"/>
                    <a:gd name="connsiteY4" fmla="*/ 153184 h 312524"/>
                    <a:gd name="connsiteX5" fmla="*/ 440784 w 576064"/>
                    <a:gd name="connsiteY5" fmla="*/ 305936 h 312524"/>
                    <a:gd name="connsiteX6" fmla="*/ 287258 w 576064"/>
                    <a:gd name="connsiteY6" fmla="*/ 192712 h 312524"/>
                    <a:gd name="connsiteX7" fmla="*/ 135280 w 576064"/>
                    <a:gd name="connsiteY7" fmla="*/ 305936 h 312524"/>
                    <a:gd name="connsiteX8" fmla="*/ 0 w 576064"/>
                    <a:gd name="connsiteY8" fmla="*/ 153184 h 312524"/>
                    <a:gd name="connsiteX0" fmla="*/ 0 w 576064"/>
                    <a:gd name="connsiteY0" fmla="*/ 153184 h 308064"/>
                    <a:gd name="connsiteX1" fmla="*/ 135280 w 576064"/>
                    <a:gd name="connsiteY1" fmla="*/ 432 h 308064"/>
                    <a:gd name="connsiteX2" fmla="*/ 288032 w 576064"/>
                    <a:gd name="connsiteY2" fmla="*/ 153184 h 308064"/>
                    <a:gd name="connsiteX3" fmla="*/ 440784 w 576064"/>
                    <a:gd name="connsiteY3" fmla="*/ 432 h 308064"/>
                    <a:gd name="connsiteX4" fmla="*/ 576064 w 576064"/>
                    <a:gd name="connsiteY4" fmla="*/ 153184 h 308064"/>
                    <a:gd name="connsiteX5" fmla="*/ 440784 w 576064"/>
                    <a:gd name="connsiteY5" fmla="*/ 305936 h 308064"/>
                    <a:gd name="connsiteX6" fmla="*/ 287258 w 576064"/>
                    <a:gd name="connsiteY6" fmla="*/ 192712 h 308064"/>
                    <a:gd name="connsiteX7" fmla="*/ 135280 w 576064"/>
                    <a:gd name="connsiteY7" fmla="*/ 305936 h 308064"/>
                    <a:gd name="connsiteX8" fmla="*/ 0 w 576064"/>
                    <a:gd name="connsiteY8" fmla="*/ 153184 h 308064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6189 h 311069"/>
                    <a:gd name="connsiteX1" fmla="*/ 135280 w 576064"/>
                    <a:gd name="connsiteY1" fmla="*/ 3437 h 311069"/>
                    <a:gd name="connsiteX2" fmla="*/ 285740 w 576064"/>
                    <a:gd name="connsiteY2" fmla="*/ 135566 h 311069"/>
                    <a:gd name="connsiteX3" fmla="*/ 440784 w 576064"/>
                    <a:gd name="connsiteY3" fmla="*/ 3437 h 311069"/>
                    <a:gd name="connsiteX4" fmla="*/ 576064 w 576064"/>
                    <a:gd name="connsiteY4" fmla="*/ 156189 h 311069"/>
                    <a:gd name="connsiteX5" fmla="*/ 440784 w 576064"/>
                    <a:gd name="connsiteY5" fmla="*/ 308941 h 311069"/>
                    <a:gd name="connsiteX6" fmla="*/ 287258 w 576064"/>
                    <a:gd name="connsiteY6" fmla="*/ 195717 h 311069"/>
                    <a:gd name="connsiteX7" fmla="*/ 135280 w 576064"/>
                    <a:gd name="connsiteY7" fmla="*/ 308941 h 311069"/>
                    <a:gd name="connsiteX8" fmla="*/ 0 w 576064"/>
                    <a:gd name="connsiteY8" fmla="*/ 156189 h 311069"/>
                    <a:gd name="connsiteX0" fmla="*/ 0 w 576064"/>
                    <a:gd name="connsiteY0" fmla="*/ 157662 h 312542"/>
                    <a:gd name="connsiteX1" fmla="*/ 135280 w 576064"/>
                    <a:gd name="connsiteY1" fmla="*/ 4910 h 312542"/>
                    <a:gd name="connsiteX2" fmla="*/ 285740 w 576064"/>
                    <a:gd name="connsiteY2" fmla="*/ 137039 h 312542"/>
                    <a:gd name="connsiteX3" fmla="*/ 440784 w 576064"/>
                    <a:gd name="connsiteY3" fmla="*/ 4910 h 312542"/>
                    <a:gd name="connsiteX4" fmla="*/ 576064 w 576064"/>
                    <a:gd name="connsiteY4" fmla="*/ 157662 h 312542"/>
                    <a:gd name="connsiteX5" fmla="*/ 440784 w 576064"/>
                    <a:gd name="connsiteY5" fmla="*/ 310414 h 312542"/>
                    <a:gd name="connsiteX6" fmla="*/ 287258 w 576064"/>
                    <a:gd name="connsiteY6" fmla="*/ 197190 h 312542"/>
                    <a:gd name="connsiteX7" fmla="*/ 135280 w 576064"/>
                    <a:gd name="connsiteY7" fmla="*/ 310414 h 312542"/>
                    <a:gd name="connsiteX8" fmla="*/ 0 w 576064"/>
                    <a:gd name="connsiteY8" fmla="*/ 157662 h 312542"/>
                    <a:gd name="connsiteX0" fmla="*/ 0 w 576064"/>
                    <a:gd name="connsiteY0" fmla="*/ 155894 h 310774"/>
                    <a:gd name="connsiteX1" fmla="*/ 135280 w 576064"/>
                    <a:gd name="connsiteY1" fmla="*/ 3142 h 310774"/>
                    <a:gd name="connsiteX2" fmla="*/ 285740 w 576064"/>
                    <a:gd name="connsiteY2" fmla="*/ 135271 h 310774"/>
                    <a:gd name="connsiteX3" fmla="*/ 440784 w 576064"/>
                    <a:gd name="connsiteY3" fmla="*/ 3142 h 310774"/>
                    <a:gd name="connsiteX4" fmla="*/ 576064 w 576064"/>
                    <a:gd name="connsiteY4" fmla="*/ 155894 h 310774"/>
                    <a:gd name="connsiteX5" fmla="*/ 440784 w 576064"/>
                    <a:gd name="connsiteY5" fmla="*/ 308646 h 310774"/>
                    <a:gd name="connsiteX6" fmla="*/ 287258 w 576064"/>
                    <a:gd name="connsiteY6" fmla="*/ 195422 h 310774"/>
                    <a:gd name="connsiteX7" fmla="*/ 135280 w 576064"/>
                    <a:gd name="connsiteY7" fmla="*/ 308646 h 310774"/>
                    <a:gd name="connsiteX8" fmla="*/ 0 w 576064"/>
                    <a:gd name="connsiteY8" fmla="*/ 155894 h 3107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76064" h="310774">
                      <a:moveTo>
                        <a:pt x="0" y="155894"/>
                      </a:moveTo>
                      <a:cubicBezTo>
                        <a:pt x="0" y="98601"/>
                        <a:pt x="39665" y="3633"/>
                        <a:pt x="135280" y="3142"/>
                      </a:cubicBezTo>
                      <a:cubicBezTo>
                        <a:pt x="230895" y="2651"/>
                        <a:pt x="294353" y="135603"/>
                        <a:pt x="285740" y="135271"/>
                      </a:cubicBezTo>
                      <a:cubicBezTo>
                        <a:pt x="277127" y="134939"/>
                        <a:pt x="322299" y="6284"/>
                        <a:pt x="440784" y="3142"/>
                      </a:cubicBezTo>
                      <a:cubicBezTo>
                        <a:pt x="559269" y="0"/>
                        <a:pt x="576064" y="98601"/>
                        <a:pt x="576064" y="155894"/>
                      </a:cubicBezTo>
                      <a:cubicBezTo>
                        <a:pt x="576064" y="213187"/>
                        <a:pt x="538453" y="306677"/>
                        <a:pt x="440784" y="308646"/>
                      </a:cubicBezTo>
                      <a:cubicBezTo>
                        <a:pt x="343115" y="310615"/>
                        <a:pt x="289414" y="196613"/>
                        <a:pt x="287258" y="195422"/>
                      </a:cubicBezTo>
                      <a:cubicBezTo>
                        <a:pt x="285102" y="194231"/>
                        <a:pt x="226599" y="306518"/>
                        <a:pt x="135280" y="308646"/>
                      </a:cubicBezTo>
                      <a:cubicBezTo>
                        <a:pt x="43961" y="310774"/>
                        <a:pt x="0" y="213187"/>
                        <a:pt x="0" y="155894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endParaRPr lang="en-US" sz="105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8" name="Soleil 187"/>
                <p:cNvSpPr/>
                <p:nvPr/>
              </p:nvSpPr>
              <p:spPr>
                <a:xfrm rot="942794">
                  <a:off x="4384637" y="2037627"/>
                  <a:ext cx="281086" cy="267702"/>
                </a:xfrm>
                <a:prstGeom prst="sun">
                  <a:avLst>
                    <a:gd name="adj" fmla="val 29912"/>
                  </a:avLst>
                </a:prstGeom>
                <a:solidFill>
                  <a:srgbClr val="FF330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89" name="Ellipse 188"/>
                <p:cNvSpPr/>
                <p:nvPr/>
              </p:nvSpPr>
              <p:spPr>
                <a:xfrm>
                  <a:off x="4283968" y="2780929"/>
                  <a:ext cx="151216" cy="1440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</p:grpSp>
        </p:grpSp>
        <p:sp>
          <p:nvSpPr>
            <p:cNvPr id="181" name="Forme libre 180"/>
            <p:cNvSpPr/>
            <p:nvPr/>
          </p:nvSpPr>
          <p:spPr>
            <a:xfrm rot="15583826">
              <a:off x="7413304" y="2206103"/>
              <a:ext cx="287509" cy="349534"/>
            </a:xfrm>
            <a:custGeom>
              <a:avLst/>
              <a:gdLst>
                <a:gd name="connsiteX0" fmla="*/ 419100 w 900113"/>
                <a:gd name="connsiteY0" fmla="*/ 0 h 842962"/>
                <a:gd name="connsiteX1" fmla="*/ 0 w 900113"/>
                <a:gd name="connsiteY1" fmla="*/ 514350 h 842962"/>
                <a:gd name="connsiteX2" fmla="*/ 609600 w 900113"/>
                <a:gd name="connsiteY2" fmla="*/ 842962 h 842962"/>
                <a:gd name="connsiteX3" fmla="*/ 900113 w 900113"/>
                <a:gd name="connsiteY3" fmla="*/ 357187 h 842962"/>
                <a:gd name="connsiteX4" fmla="*/ 533400 w 900113"/>
                <a:gd name="connsiteY4" fmla="*/ 376237 h 842962"/>
                <a:gd name="connsiteX5" fmla="*/ 885825 w 900113"/>
                <a:gd name="connsiteY5" fmla="*/ 200025 h 842962"/>
                <a:gd name="connsiteX6" fmla="*/ 419100 w 900113"/>
                <a:gd name="connsiteY6" fmla="*/ 0 h 842962"/>
                <a:gd name="connsiteX0" fmla="*/ 419100 w 900113"/>
                <a:gd name="connsiteY0" fmla="*/ 20815 h 863777"/>
                <a:gd name="connsiteX1" fmla="*/ 0 w 900113"/>
                <a:gd name="connsiteY1" fmla="*/ 535165 h 863777"/>
                <a:gd name="connsiteX2" fmla="*/ 609600 w 900113"/>
                <a:gd name="connsiteY2" fmla="*/ 863777 h 863777"/>
                <a:gd name="connsiteX3" fmla="*/ 900113 w 900113"/>
                <a:gd name="connsiteY3" fmla="*/ 378002 h 863777"/>
                <a:gd name="connsiteX4" fmla="*/ 533400 w 900113"/>
                <a:gd name="connsiteY4" fmla="*/ 397052 h 863777"/>
                <a:gd name="connsiteX5" fmla="*/ 885825 w 900113"/>
                <a:gd name="connsiteY5" fmla="*/ 220840 h 863777"/>
                <a:gd name="connsiteX6" fmla="*/ 419100 w 900113"/>
                <a:gd name="connsiteY6" fmla="*/ 20815 h 863777"/>
                <a:gd name="connsiteX0" fmla="*/ 243896 w 724909"/>
                <a:gd name="connsiteY0" fmla="*/ 41535 h 884497"/>
                <a:gd name="connsiteX1" fmla="*/ 0 w 724909"/>
                <a:gd name="connsiteY1" fmla="*/ 490767 h 884497"/>
                <a:gd name="connsiteX2" fmla="*/ 434396 w 724909"/>
                <a:gd name="connsiteY2" fmla="*/ 884497 h 884497"/>
                <a:gd name="connsiteX3" fmla="*/ 724909 w 724909"/>
                <a:gd name="connsiteY3" fmla="*/ 398722 h 884497"/>
                <a:gd name="connsiteX4" fmla="*/ 358196 w 724909"/>
                <a:gd name="connsiteY4" fmla="*/ 417772 h 884497"/>
                <a:gd name="connsiteX5" fmla="*/ 710621 w 724909"/>
                <a:gd name="connsiteY5" fmla="*/ 241560 h 884497"/>
                <a:gd name="connsiteX6" fmla="*/ 243896 w 724909"/>
                <a:gd name="connsiteY6" fmla="*/ 41535 h 884497"/>
                <a:gd name="connsiteX0" fmla="*/ 385844 w 866857"/>
                <a:gd name="connsiteY0" fmla="*/ 41535 h 884497"/>
                <a:gd name="connsiteX1" fmla="*/ 141948 w 866857"/>
                <a:gd name="connsiteY1" fmla="*/ 490767 h 884497"/>
                <a:gd name="connsiteX2" fmla="*/ 576344 w 866857"/>
                <a:gd name="connsiteY2" fmla="*/ 884497 h 884497"/>
                <a:gd name="connsiteX3" fmla="*/ 866857 w 866857"/>
                <a:gd name="connsiteY3" fmla="*/ 398722 h 884497"/>
                <a:gd name="connsiteX4" fmla="*/ 500144 w 866857"/>
                <a:gd name="connsiteY4" fmla="*/ 417772 h 884497"/>
                <a:gd name="connsiteX5" fmla="*/ 852569 w 866857"/>
                <a:gd name="connsiteY5" fmla="*/ 241560 h 884497"/>
                <a:gd name="connsiteX6" fmla="*/ 385844 w 866857"/>
                <a:gd name="connsiteY6" fmla="*/ 41535 h 884497"/>
                <a:gd name="connsiteX0" fmla="*/ 275646 w 756659"/>
                <a:gd name="connsiteY0" fmla="*/ 41535 h 631275"/>
                <a:gd name="connsiteX1" fmla="*/ 31750 w 756659"/>
                <a:gd name="connsiteY1" fmla="*/ 490767 h 631275"/>
                <a:gd name="connsiteX2" fmla="*/ 466146 w 756659"/>
                <a:gd name="connsiteY2" fmla="*/ 631275 h 631275"/>
                <a:gd name="connsiteX3" fmla="*/ 756659 w 756659"/>
                <a:gd name="connsiteY3" fmla="*/ 398722 h 631275"/>
                <a:gd name="connsiteX4" fmla="*/ 389946 w 756659"/>
                <a:gd name="connsiteY4" fmla="*/ 417772 h 631275"/>
                <a:gd name="connsiteX5" fmla="*/ 742371 w 756659"/>
                <a:gd name="connsiteY5" fmla="*/ 241560 h 631275"/>
                <a:gd name="connsiteX6" fmla="*/ 275646 w 756659"/>
                <a:gd name="connsiteY6" fmla="*/ 41535 h 631275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56659"/>
                <a:gd name="connsiteY0" fmla="*/ 41535 h 644607"/>
                <a:gd name="connsiteX1" fmla="*/ 31750 w 756659"/>
                <a:gd name="connsiteY1" fmla="*/ 490767 h 644607"/>
                <a:gd name="connsiteX2" fmla="*/ 466146 w 756659"/>
                <a:gd name="connsiteY2" fmla="*/ 631275 h 644607"/>
                <a:gd name="connsiteX3" fmla="*/ 756659 w 756659"/>
                <a:gd name="connsiteY3" fmla="*/ 398722 h 644607"/>
                <a:gd name="connsiteX4" fmla="*/ 389946 w 756659"/>
                <a:gd name="connsiteY4" fmla="*/ 417772 h 644607"/>
                <a:gd name="connsiteX5" fmla="*/ 742371 w 756659"/>
                <a:gd name="connsiteY5" fmla="*/ 241560 h 644607"/>
                <a:gd name="connsiteX6" fmla="*/ 275646 w 756659"/>
                <a:gd name="connsiteY6" fmla="*/ 41535 h 644607"/>
                <a:gd name="connsiteX0" fmla="*/ 275646 w 765296"/>
                <a:gd name="connsiteY0" fmla="*/ 41535 h 646616"/>
                <a:gd name="connsiteX1" fmla="*/ 31750 w 765296"/>
                <a:gd name="connsiteY1" fmla="*/ 490767 h 646616"/>
                <a:gd name="connsiteX2" fmla="*/ 466146 w 765296"/>
                <a:gd name="connsiteY2" fmla="*/ 631275 h 646616"/>
                <a:gd name="connsiteX3" fmla="*/ 765296 w 765296"/>
                <a:gd name="connsiteY3" fmla="*/ 398722 h 646616"/>
                <a:gd name="connsiteX4" fmla="*/ 389946 w 765296"/>
                <a:gd name="connsiteY4" fmla="*/ 417772 h 646616"/>
                <a:gd name="connsiteX5" fmla="*/ 742371 w 765296"/>
                <a:gd name="connsiteY5" fmla="*/ 241560 h 646616"/>
                <a:gd name="connsiteX6" fmla="*/ 275646 w 765296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389946 w 785139"/>
                <a:gd name="connsiteY4" fmla="*/ 417772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275646 w 785139"/>
                <a:gd name="connsiteY0" fmla="*/ 41535 h 646616"/>
                <a:gd name="connsiteX1" fmla="*/ 31750 w 785139"/>
                <a:gd name="connsiteY1" fmla="*/ 490767 h 646616"/>
                <a:gd name="connsiteX2" fmla="*/ 466146 w 785139"/>
                <a:gd name="connsiteY2" fmla="*/ 631275 h 646616"/>
                <a:gd name="connsiteX3" fmla="*/ 765296 w 785139"/>
                <a:gd name="connsiteY3" fmla="*/ 398722 h 646616"/>
                <a:gd name="connsiteX4" fmla="*/ 565150 w 785139"/>
                <a:gd name="connsiteY4" fmla="*/ 370147 h 646616"/>
                <a:gd name="connsiteX5" fmla="*/ 742371 w 785139"/>
                <a:gd name="connsiteY5" fmla="*/ 241560 h 646616"/>
                <a:gd name="connsiteX6" fmla="*/ 275646 w 785139"/>
                <a:gd name="connsiteY6" fmla="*/ 41535 h 646616"/>
                <a:gd name="connsiteX0" fmla="*/ 317667 w 776735"/>
                <a:gd name="connsiteY0" fmla="*/ 41535 h 572449"/>
                <a:gd name="connsiteX1" fmla="*/ 23346 w 776735"/>
                <a:gd name="connsiteY1" fmla="*/ 416600 h 572449"/>
                <a:gd name="connsiteX2" fmla="*/ 457742 w 776735"/>
                <a:gd name="connsiteY2" fmla="*/ 557108 h 572449"/>
                <a:gd name="connsiteX3" fmla="*/ 756892 w 776735"/>
                <a:gd name="connsiteY3" fmla="*/ 324555 h 572449"/>
                <a:gd name="connsiteX4" fmla="*/ 556746 w 776735"/>
                <a:gd name="connsiteY4" fmla="*/ 295980 h 572449"/>
                <a:gd name="connsiteX5" fmla="*/ 733967 w 776735"/>
                <a:gd name="connsiteY5" fmla="*/ 167393 h 572449"/>
                <a:gd name="connsiteX6" fmla="*/ 317667 w 776735"/>
                <a:gd name="connsiteY6" fmla="*/ 41535 h 572449"/>
                <a:gd name="connsiteX0" fmla="*/ 317667 w 776735"/>
                <a:gd name="connsiteY0" fmla="*/ 141546 h 571832"/>
                <a:gd name="connsiteX1" fmla="*/ 23346 w 776735"/>
                <a:gd name="connsiteY1" fmla="*/ 415983 h 571832"/>
                <a:gd name="connsiteX2" fmla="*/ 457742 w 776735"/>
                <a:gd name="connsiteY2" fmla="*/ 556491 h 571832"/>
                <a:gd name="connsiteX3" fmla="*/ 756892 w 776735"/>
                <a:gd name="connsiteY3" fmla="*/ 323938 h 571832"/>
                <a:gd name="connsiteX4" fmla="*/ 556746 w 776735"/>
                <a:gd name="connsiteY4" fmla="*/ 295363 h 571832"/>
                <a:gd name="connsiteX5" fmla="*/ 733967 w 776735"/>
                <a:gd name="connsiteY5" fmla="*/ 166776 h 571832"/>
                <a:gd name="connsiteX6" fmla="*/ 317667 w 776735"/>
                <a:gd name="connsiteY6" fmla="*/ 141546 h 571832"/>
                <a:gd name="connsiteX0" fmla="*/ 142463 w 601531"/>
                <a:gd name="connsiteY0" fmla="*/ 141546 h 571832"/>
                <a:gd name="connsiteX1" fmla="*/ 23346 w 601531"/>
                <a:gd name="connsiteY1" fmla="*/ 415983 h 571832"/>
                <a:gd name="connsiteX2" fmla="*/ 282538 w 601531"/>
                <a:gd name="connsiteY2" fmla="*/ 556491 h 571832"/>
                <a:gd name="connsiteX3" fmla="*/ 581688 w 601531"/>
                <a:gd name="connsiteY3" fmla="*/ 323938 h 571832"/>
                <a:gd name="connsiteX4" fmla="*/ 381542 w 601531"/>
                <a:gd name="connsiteY4" fmla="*/ 295363 h 571832"/>
                <a:gd name="connsiteX5" fmla="*/ 558763 w 601531"/>
                <a:gd name="connsiteY5" fmla="*/ 166776 h 571832"/>
                <a:gd name="connsiteX6" fmla="*/ 142463 w 601531"/>
                <a:gd name="connsiteY6" fmla="*/ 141546 h 571832"/>
                <a:gd name="connsiteX0" fmla="*/ 150867 w 609935"/>
                <a:gd name="connsiteY0" fmla="*/ 141546 h 571832"/>
                <a:gd name="connsiteX1" fmla="*/ 31750 w 609935"/>
                <a:gd name="connsiteY1" fmla="*/ 415983 h 571832"/>
                <a:gd name="connsiteX2" fmla="*/ 341367 w 609935"/>
                <a:gd name="connsiteY2" fmla="*/ 556491 h 571832"/>
                <a:gd name="connsiteX3" fmla="*/ 590092 w 609935"/>
                <a:gd name="connsiteY3" fmla="*/ 323938 h 571832"/>
                <a:gd name="connsiteX4" fmla="*/ 389946 w 609935"/>
                <a:gd name="connsiteY4" fmla="*/ 295363 h 571832"/>
                <a:gd name="connsiteX5" fmla="*/ 567167 w 609935"/>
                <a:gd name="connsiteY5" fmla="*/ 166776 h 571832"/>
                <a:gd name="connsiteX6" fmla="*/ 150867 w 609935"/>
                <a:gd name="connsiteY6" fmla="*/ 141546 h 571832"/>
                <a:gd name="connsiteX0" fmla="*/ 150867 w 609935"/>
                <a:gd name="connsiteY0" fmla="*/ 141546 h 576595"/>
                <a:gd name="connsiteX1" fmla="*/ 31750 w 609935"/>
                <a:gd name="connsiteY1" fmla="*/ 415983 h 576595"/>
                <a:gd name="connsiteX2" fmla="*/ 341367 w 609935"/>
                <a:gd name="connsiteY2" fmla="*/ 556491 h 576595"/>
                <a:gd name="connsiteX3" fmla="*/ 590092 w 609935"/>
                <a:gd name="connsiteY3" fmla="*/ 323938 h 576595"/>
                <a:gd name="connsiteX4" fmla="*/ 389946 w 609935"/>
                <a:gd name="connsiteY4" fmla="*/ 295363 h 576595"/>
                <a:gd name="connsiteX5" fmla="*/ 567167 w 609935"/>
                <a:gd name="connsiteY5" fmla="*/ 166776 h 576595"/>
                <a:gd name="connsiteX6" fmla="*/ 150867 w 60993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408996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59974 w 628985"/>
                <a:gd name="connsiteY4" fmla="*/ 295363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69917 w 628985"/>
                <a:gd name="connsiteY0" fmla="*/ 141546 h 576595"/>
                <a:gd name="connsiteX1" fmla="*/ 50800 w 628985"/>
                <a:gd name="connsiteY1" fmla="*/ 415983 h 576595"/>
                <a:gd name="connsiteX2" fmla="*/ 360417 w 628985"/>
                <a:gd name="connsiteY2" fmla="*/ 556491 h 576595"/>
                <a:gd name="connsiteX3" fmla="*/ 609142 w 628985"/>
                <a:gd name="connsiteY3" fmla="*/ 323938 h 576595"/>
                <a:gd name="connsiteX4" fmla="*/ 328778 w 628985"/>
                <a:gd name="connsiteY4" fmla="*/ 317646 h 576595"/>
                <a:gd name="connsiteX5" fmla="*/ 586217 w 628985"/>
                <a:gd name="connsiteY5" fmla="*/ 166776 h 576595"/>
                <a:gd name="connsiteX6" fmla="*/ 169917 w 628985"/>
                <a:gd name="connsiteY6" fmla="*/ 141546 h 576595"/>
                <a:gd name="connsiteX0" fmla="*/ 194598 w 653666"/>
                <a:gd name="connsiteY0" fmla="*/ 141546 h 576595"/>
                <a:gd name="connsiteX1" fmla="*/ 75481 w 653666"/>
                <a:gd name="connsiteY1" fmla="*/ 415983 h 576595"/>
                <a:gd name="connsiteX2" fmla="*/ 385098 w 653666"/>
                <a:gd name="connsiteY2" fmla="*/ 556491 h 576595"/>
                <a:gd name="connsiteX3" fmla="*/ 633823 w 653666"/>
                <a:gd name="connsiteY3" fmla="*/ 323938 h 576595"/>
                <a:gd name="connsiteX4" fmla="*/ 353459 w 653666"/>
                <a:gd name="connsiteY4" fmla="*/ 317646 h 576595"/>
                <a:gd name="connsiteX5" fmla="*/ 610898 w 653666"/>
                <a:gd name="connsiteY5" fmla="*/ 166776 h 576595"/>
                <a:gd name="connsiteX6" fmla="*/ 194598 w 653666"/>
                <a:gd name="connsiteY6" fmla="*/ 141546 h 576595"/>
                <a:gd name="connsiteX0" fmla="*/ 194598 w 628968"/>
                <a:gd name="connsiteY0" fmla="*/ 141546 h 566128"/>
                <a:gd name="connsiteX1" fmla="*/ 75481 w 628968"/>
                <a:gd name="connsiteY1" fmla="*/ 415983 h 566128"/>
                <a:gd name="connsiteX2" fmla="*/ 385098 w 628968"/>
                <a:gd name="connsiteY2" fmla="*/ 556491 h 566128"/>
                <a:gd name="connsiteX3" fmla="*/ 609125 w 628968"/>
                <a:gd name="connsiteY3" fmla="*/ 385682 h 566128"/>
                <a:gd name="connsiteX4" fmla="*/ 353459 w 628968"/>
                <a:gd name="connsiteY4" fmla="*/ 317646 h 566128"/>
                <a:gd name="connsiteX5" fmla="*/ 610898 w 628968"/>
                <a:gd name="connsiteY5" fmla="*/ 166776 h 566128"/>
                <a:gd name="connsiteX6" fmla="*/ 194598 w 628968"/>
                <a:gd name="connsiteY6" fmla="*/ 141546 h 566128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3459 w 628968"/>
                <a:gd name="connsiteY4" fmla="*/ 334961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194598 w 628968"/>
                <a:gd name="connsiteY0" fmla="*/ 158861 h 583443"/>
                <a:gd name="connsiteX1" fmla="*/ 75481 w 628968"/>
                <a:gd name="connsiteY1" fmla="*/ 433298 h 583443"/>
                <a:gd name="connsiteX2" fmla="*/ 385098 w 628968"/>
                <a:gd name="connsiteY2" fmla="*/ 573806 h 583443"/>
                <a:gd name="connsiteX3" fmla="*/ 609125 w 628968"/>
                <a:gd name="connsiteY3" fmla="*/ 402997 h 583443"/>
                <a:gd name="connsiteX4" fmla="*/ 356987 w 628968"/>
                <a:gd name="connsiteY4" fmla="*/ 336725 h 583443"/>
                <a:gd name="connsiteX5" fmla="*/ 546306 w 628968"/>
                <a:gd name="connsiteY5" fmla="*/ 166776 h 583443"/>
                <a:gd name="connsiteX6" fmla="*/ 194598 w 628968"/>
                <a:gd name="connsiteY6" fmla="*/ 158861 h 583443"/>
                <a:gd name="connsiteX0" fmla="*/ 308591 w 553691"/>
                <a:gd name="connsiteY0" fmla="*/ 109102 h 578856"/>
                <a:gd name="connsiteX1" fmla="*/ 204 w 553691"/>
                <a:gd name="connsiteY1" fmla="*/ 433298 h 578856"/>
                <a:gd name="connsiteX2" fmla="*/ 309821 w 553691"/>
                <a:gd name="connsiteY2" fmla="*/ 573806 h 578856"/>
                <a:gd name="connsiteX3" fmla="*/ 533848 w 553691"/>
                <a:gd name="connsiteY3" fmla="*/ 402997 h 578856"/>
                <a:gd name="connsiteX4" fmla="*/ 281710 w 553691"/>
                <a:gd name="connsiteY4" fmla="*/ 336725 h 578856"/>
                <a:gd name="connsiteX5" fmla="*/ 471029 w 553691"/>
                <a:gd name="connsiteY5" fmla="*/ 166776 h 578856"/>
                <a:gd name="connsiteX6" fmla="*/ 308591 w 553691"/>
                <a:gd name="connsiteY6" fmla="*/ 109102 h 578856"/>
                <a:gd name="connsiteX0" fmla="*/ 342113 w 633405"/>
                <a:gd name="connsiteY0" fmla="*/ 109102 h 552279"/>
                <a:gd name="connsiteX1" fmla="*/ 33726 w 633405"/>
                <a:gd name="connsiteY1" fmla="*/ 433298 h 552279"/>
                <a:gd name="connsiteX2" fmla="*/ 544464 w 633405"/>
                <a:gd name="connsiteY2" fmla="*/ 540532 h 552279"/>
                <a:gd name="connsiteX3" fmla="*/ 567370 w 633405"/>
                <a:gd name="connsiteY3" fmla="*/ 402997 h 552279"/>
                <a:gd name="connsiteX4" fmla="*/ 315232 w 633405"/>
                <a:gd name="connsiteY4" fmla="*/ 336725 h 552279"/>
                <a:gd name="connsiteX5" fmla="*/ 504551 w 633405"/>
                <a:gd name="connsiteY5" fmla="*/ 166776 h 552279"/>
                <a:gd name="connsiteX6" fmla="*/ 342113 w 633405"/>
                <a:gd name="connsiteY6" fmla="*/ 109102 h 552279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0552 w 429613"/>
                <a:gd name="connsiteY4" fmla="*/ 336725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29613"/>
                <a:gd name="connsiteY0" fmla="*/ 109102 h 667433"/>
                <a:gd name="connsiteX1" fmla="*/ 33726 w 429613"/>
                <a:gd name="connsiteY1" fmla="*/ 200767 h 667433"/>
                <a:gd name="connsiteX2" fmla="*/ 369786 w 429613"/>
                <a:gd name="connsiteY2" fmla="*/ 540532 h 667433"/>
                <a:gd name="connsiteX3" fmla="*/ 392692 w 429613"/>
                <a:gd name="connsiteY3" fmla="*/ 402997 h 667433"/>
                <a:gd name="connsiteX4" fmla="*/ 87149 w 429613"/>
                <a:gd name="connsiteY4" fmla="*/ 588546 h 667433"/>
                <a:gd name="connsiteX5" fmla="*/ 329873 w 429613"/>
                <a:gd name="connsiteY5" fmla="*/ 166776 h 667433"/>
                <a:gd name="connsiteX6" fmla="*/ 167435 w 429613"/>
                <a:gd name="connsiteY6" fmla="*/ 109102 h 667433"/>
                <a:gd name="connsiteX0" fmla="*/ 167433 w 429613"/>
                <a:gd name="connsiteY0" fmla="*/ 109102 h 574237"/>
                <a:gd name="connsiteX1" fmla="*/ 33724 w 429613"/>
                <a:gd name="connsiteY1" fmla="*/ 200767 h 574237"/>
                <a:gd name="connsiteX2" fmla="*/ 369784 w 429613"/>
                <a:gd name="connsiteY2" fmla="*/ 540532 h 574237"/>
                <a:gd name="connsiteX3" fmla="*/ 392690 w 429613"/>
                <a:gd name="connsiteY3" fmla="*/ 402997 h 574237"/>
                <a:gd name="connsiteX4" fmla="*/ 149851 w 429613"/>
                <a:gd name="connsiteY4" fmla="*/ 351880 h 574237"/>
                <a:gd name="connsiteX5" fmla="*/ 329871 w 429613"/>
                <a:gd name="connsiteY5" fmla="*/ 166776 h 574237"/>
                <a:gd name="connsiteX6" fmla="*/ 167433 w 429613"/>
                <a:gd name="connsiteY6" fmla="*/ 109102 h 574237"/>
                <a:gd name="connsiteX0" fmla="*/ 167435 w 416655"/>
                <a:gd name="connsiteY0" fmla="*/ 109102 h 671308"/>
                <a:gd name="connsiteX1" fmla="*/ 33726 w 416655"/>
                <a:gd name="connsiteY1" fmla="*/ 200767 h 671308"/>
                <a:gd name="connsiteX2" fmla="*/ 111471 w 416655"/>
                <a:gd name="connsiteY2" fmla="*/ 614680 h 671308"/>
                <a:gd name="connsiteX3" fmla="*/ 369786 w 416655"/>
                <a:gd name="connsiteY3" fmla="*/ 540532 h 671308"/>
                <a:gd name="connsiteX4" fmla="*/ 392692 w 416655"/>
                <a:gd name="connsiteY4" fmla="*/ 402997 h 671308"/>
                <a:gd name="connsiteX5" fmla="*/ 149853 w 416655"/>
                <a:gd name="connsiteY5" fmla="*/ 351880 h 671308"/>
                <a:gd name="connsiteX6" fmla="*/ 329873 w 416655"/>
                <a:gd name="connsiteY6" fmla="*/ 166776 h 671308"/>
                <a:gd name="connsiteX7" fmla="*/ 167435 w 416655"/>
                <a:gd name="connsiteY7" fmla="*/ 109102 h 671308"/>
                <a:gd name="connsiteX0" fmla="*/ 206539 w 416655"/>
                <a:gd name="connsiteY0" fmla="*/ 70844 h 671308"/>
                <a:gd name="connsiteX1" fmla="*/ 33724 w 416655"/>
                <a:gd name="connsiteY1" fmla="*/ 200767 h 671308"/>
                <a:gd name="connsiteX2" fmla="*/ 111469 w 416655"/>
                <a:gd name="connsiteY2" fmla="*/ 614680 h 671308"/>
                <a:gd name="connsiteX3" fmla="*/ 369784 w 416655"/>
                <a:gd name="connsiteY3" fmla="*/ 540532 h 671308"/>
                <a:gd name="connsiteX4" fmla="*/ 392690 w 416655"/>
                <a:gd name="connsiteY4" fmla="*/ 402997 h 671308"/>
                <a:gd name="connsiteX5" fmla="*/ 149851 w 416655"/>
                <a:gd name="connsiteY5" fmla="*/ 351880 h 671308"/>
                <a:gd name="connsiteX6" fmla="*/ 329871 w 416655"/>
                <a:gd name="connsiteY6" fmla="*/ 166776 h 671308"/>
                <a:gd name="connsiteX7" fmla="*/ 206539 w 416655"/>
                <a:gd name="connsiteY7" fmla="*/ 70844 h 671308"/>
                <a:gd name="connsiteX0" fmla="*/ 206541 w 416655"/>
                <a:gd name="connsiteY0" fmla="*/ 112430 h 712894"/>
                <a:gd name="connsiteX1" fmla="*/ 33726 w 416655"/>
                <a:gd name="connsiteY1" fmla="*/ 242353 h 712894"/>
                <a:gd name="connsiteX2" fmla="*/ 111471 w 416655"/>
                <a:gd name="connsiteY2" fmla="*/ 656266 h 712894"/>
                <a:gd name="connsiteX3" fmla="*/ 369786 w 416655"/>
                <a:gd name="connsiteY3" fmla="*/ 582118 h 712894"/>
                <a:gd name="connsiteX4" fmla="*/ 392692 w 416655"/>
                <a:gd name="connsiteY4" fmla="*/ 444583 h 712894"/>
                <a:gd name="connsiteX5" fmla="*/ 149853 w 416655"/>
                <a:gd name="connsiteY5" fmla="*/ 393466 h 712894"/>
                <a:gd name="connsiteX6" fmla="*/ 315176 w 416655"/>
                <a:gd name="connsiteY6" fmla="*/ 166775 h 712894"/>
                <a:gd name="connsiteX7" fmla="*/ 206541 w 416655"/>
                <a:gd name="connsiteY7" fmla="*/ 112430 h 712894"/>
                <a:gd name="connsiteX0" fmla="*/ 206539 w 412881"/>
                <a:gd name="connsiteY0" fmla="*/ 112432 h 712896"/>
                <a:gd name="connsiteX1" fmla="*/ 33724 w 412881"/>
                <a:gd name="connsiteY1" fmla="*/ 242355 h 712896"/>
                <a:gd name="connsiteX2" fmla="*/ 111469 w 412881"/>
                <a:gd name="connsiteY2" fmla="*/ 656268 h 712896"/>
                <a:gd name="connsiteX3" fmla="*/ 369784 w 412881"/>
                <a:gd name="connsiteY3" fmla="*/ 582120 h 712896"/>
                <a:gd name="connsiteX4" fmla="*/ 370050 w 412881"/>
                <a:gd name="connsiteY4" fmla="*/ 545738 h 712896"/>
                <a:gd name="connsiteX5" fmla="*/ 149851 w 412881"/>
                <a:gd name="connsiteY5" fmla="*/ 393468 h 712896"/>
                <a:gd name="connsiteX6" fmla="*/ 315174 w 412881"/>
                <a:gd name="connsiteY6" fmla="*/ 166777 h 712896"/>
                <a:gd name="connsiteX7" fmla="*/ 206539 w 412881"/>
                <a:gd name="connsiteY7" fmla="*/ 112432 h 712896"/>
                <a:gd name="connsiteX0" fmla="*/ 206541 w 419395"/>
                <a:gd name="connsiteY0" fmla="*/ 112430 h 712894"/>
                <a:gd name="connsiteX1" fmla="*/ 33726 w 419395"/>
                <a:gd name="connsiteY1" fmla="*/ 242353 h 712894"/>
                <a:gd name="connsiteX2" fmla="*/ 111471 w 419395"/>
                <a:gd name="connsiteY2" fmla="*/ 656266 h 712894"/>
                <a:gd name="connsiteX3" fmla="*/ 369786 w 419395"/>
                <a:gd name="connsiteY3" fmla="*/ 582118 h 712894"/>
                <a:gd name="connsiteX4" fmla="*/ 399551 w 419395"/>
                <a:gd name="connsiteY4" fmla="*/ 490813 h 712894"/>
                <a:gd name="connsiteX5" fmla="*/ 149853 w 419395"/>
                <a:gd name="connsiteY5" fmla="*/ 393466 h 712894"/>
                <a:gd name="connsiteX6" fmla="*/ 315176 w 419395"/>
                <a:gd name="connsiteY6" fmla="*/ 166775 h 712894"/>
                <a:gd name="connsiteX7" fmla="*/ 206541 w 419395"/>
                <a:gd name="connsiteY7" fmla="*/ 112430 h 712894"/>
                <a:gd name="connsiteX0" fmla="*/ 206539 w 419391"/>
                <a:gd name="connsiteY0" fmla="*/ 112432 h 712896"/>
                <a:gd name="connsiteX1" fmla="*/ 33724 w 419391"/>
                <a:gd name="connsiteY1" fmla="*/ 242355 h 712896"/>
                <a:gd name="connsiteX2" fmla="*/ 111469 w 419391"/>
                <a:gd name="connsiteY2" fmla="*/ 656268 h 712896"/>
                <a:gd name="connsiteX3" fmla="*/ 369784 w 419391"/>
                <a:gd name="connsiteY3" fmla="*/ 582120 h 712896"/>
                <a:gd name="connsiteX4" fmla="*/ 399549 w 419391"/>
                <a:gd name="connsiteY4" fmla="*/ 490815 h 712896"/>
                <a:gd name="connsiteX5" fmla="*/ 149851 w 419391"/>
                <a:gd name="connsiteY5" fmla="*/ 393468 h 712896"/>
                <a:gd name="connsiteX6" fmla="*/ 315174 w 419391"/>
                <a:gd name="connsiteY6" fmla="*/ 166777 h 712896"/>
                <a:gd name="connsiteX7" fmla="*/ 206539 w 419391"/>
                <a:gd name="connsiteY7" fmla="*/ 112432 h 712896"/>
                <a:gd name="connsiteX0" fmla="*/ 206541 w 455349"/>
                <a:gd name="connsiteY0" fmla="*/ 112430 h 712894"/>
                <a:gd name="connsiteX1" fmla="*/ 33726 w 455349"/>
                <a:gd name="connsiteY1" fmla="*/ 242353 h 712894"/>
                <a:gd name="connsiteX2" fmla="*/ 111471 w 455349"/>
                <a:gd name="connsiteY2" fmla="*/ 656266 h 712894"/>
                <a:gd name="connsiteX3" fmla="*/ 369786 w 455349"/>
                <a:gd name="connsiteY3" fmla="*/ 582118 h 712894"/>
                <a:gd name="connsiteX4" fmla="*/ 399551 w 455349"/>
                <a:gd name="connsiteY4" fmla="*/ 490813 h 712894"/>
                <a:gd name="connsiteX5" fmla="*/ 149853 w 455349"/>
                <a:gd name="connsiteY5" fmla="*/ 393466 h 712894"/>
                <a:gd name="connsiteX6" fmla="*/ 315176 w 455349"/>
                <a:gd name="connsiteY6" fmla="*/ 166775 h 712894"/>
                <a:gd name="connsiteX7" fmla="*/ 206541 w 455349"/>
                <a:gd name="connsiteY7" fmla="*/ 112430 h 712894"/>
                <a:gd name="connsiteX0" fmla="*/ 206539 w 455347"/>
                <a:gd name="connsiteY0" fmla="*/ 12597 h 613061"/>
                <a:gd name="connsiteX1" fmla="*/ 33724 w 455347"/>
                <a:gd name="connsiteY1" fmla="*/ 142520 h 613061"/>
                <a:gd name="connsiteX2" fmla="*/ 111469 w 455347"/>
                <a:gd name="connsiteY2" fmla="*/ 556433 h 613061"/>
                <a:gd name="connsiteX3" fmla="*/ 369784 w 455347"/>
                <a:gd name="connsiteY3" fmla="*/ 482285 h 613061"/>
                <a:gd name="connsiteX4" fmla="*/ 399549 w 455347"/>
                <a:gd name="connsiteY4" fmla="*/ 390980 h 613061"/>
                <a:gd name="connsiteX5" fmla="*/ 149851 w 455347"/>
                <a:gd name="connsiteY5" fmla="*/ 293633 h 613061"/>
                <a:gd name="connsiteX6" fmla="*/ 315174 w 455347"/>
                <a:gd name="connsiteY6" fmla="*/ 66942 h 613061"/>
                <a:gd name="connsiteX7" fmla="*/ 206539 w 455347"/>
                <a:gd name="connsiteY7" fmla="*/ 12597 h 613061"/>
                <a:gd name="connsiteX0" fmla="*/ 238010 w 455349"/>
                <a:gd name="connsiteY0" fmla="*/ 12596 h 650409"/>
                <a:gd name="connsiteX1" fmla="*/ 33726 w 455349"/>
                <a:gd name="connsiteY1" fmla="*/ 179868 h 650409"/>
                <a:gd name="connsiteX2" fmla="*/ 111471 w 455349"/>
                <a:gd name="connsiteY2" fmla="*/ 593781 h 650409"/>
                <a:gd name="connsiteX3" fmla="*/ 369786 w 455349"/>
                <a:gd name="connsiteY3" fmla="*/ 519633 h 650409"/>
                <a:gd name="connsiteX4" fmla="*/ 399551 w 455349"/>
                <a:gd name="connsiteY4" fmla="*/ 428328 h 650409"/>
                <a:gd name="connsiteX5" fmla="*/ 149853 w 455349"/>
                <a:gd name="connsiteY5" fmla="*/ 330981 h 650409"/>
                <a:gd name="connsiteX6" fmla="*/ 315176 w 455349"/>
                <a:gd name="connsiteY6" fmla="*/ 104290 h 650409"/>
                <a:gd name="connsiteX7" fmla="*/ 238010 w 455349"/>
                <a:gd name="connsiteY7" fmla="*/ 12596 h 650409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51109"/>
                <a:gd name="connsiteY0" fmla="*/ 12596 h 654974"/>
                <a:gd name="connsiteX1" fmla="*/ 33726 w 451109"/>
                <a:gd name="connsiteY1" fmla="*/ 179868 h 654974"/>
                <a:gd name="connsiteX2" fmla="*/ 111471 w 451109"/>
                <a:gd name="connsiteY2" fmla="*/ 593781 h 654974"/>
                <a:gd name="connsiteX3" fmla="*/ 403096 w 451109"/>
                <a:gd name="connsiteY3" fmla="*/ 547035 h 654974"/>
                <a:gd name="connsiteX4" fmla="*/ 399551 w 451109"/>
                <a:gd name="connsiteY4" fmla="*/ 428328 h 654974"/>
                <a:gd name="connsiteX5" fmla="*/ 149853 w 451109"/>
                <a:gd name="connsiteY5" fmla="*/ 330981 h 654974"/>
                <a:gd name="connsiteX6" fmla="*/ 315176 w 451109"/>
                <a:gd name="connsiteY6" fmla="*/ 104290 h 654974"/>
                <a:gd name="connsiteX7" fmla="*/ 238010 w 451109"/>
                <a:gd name="connsiteY7" fmla="*/ 12596 h 654974"/>
                <a:gd name="connsiteX0" fmla="*/ 238008 w 451107"/>
                <a:gd name="connsiteY0" fmla="*/ 12596 h 654976"/>
                <a:gd name="connsiteX1" fmla="*/ 33724 w 451107"/>
                <a:gd name="connsiteY1" fmla="*/ 179868 h 654976"/>
                <a:gd name="connsiteX2" fmla="*/ 111469 w 451107"/>
                <a:gd name="connsiteY2" fmla="*/ 593781 h 654976"/>
                <a:gd name="connsiteX3" fmla="*/ 403094 w 451107"/>
                <a:gd name="connsiteY3" fmla="*/ 547035 h 654976"/>
                <a:gd name="connsiteX4" fmla="*/ 399549 w 451107"/>
                <a:gd name="connsiteY4" fmla="*/ 428328 h 654976"/>
                <a:gd name="connsiteX5" fmla="*/ 149851 w 451107"/>
                <a:gd name="connsiteY5" fmla="*/ 330981 h 654976"/>
                <a:gd name="connsiteX6" fmla="*/ 315174 w 451107"/>
                <a:gd name="connsiteY6" fmla="*/ 104290 h 654976"/>
                <a:gd name="connsiteX7" fmla="*/ 238008 w 451107"/>
                <a:gd name="connsiteY7" fmla="*/ 12596 h 654976"/>
                <a:gd name="connsiteX0" fmla="*/ 238010 w 494869"/>
                <a:gd name="connsiteY0" fmla="*/ 12596 h 654974"/>
                <a:gd name="connsiteX1" fmla="*/ 33726 w 494869"/>
                <a:gd name="connsiteY1" fmla="*/ 179868 h 654974"/>
                <a:gd name="connsiteX2" fmla="*/ 111471 w 494869"/>
                <a:gd name="connsiteY2" fmla="*/ 593781 h 654974"/>
                <a:gd name="connsiteX3" fmla="*/ 403096 w 494869"/>
                <a:gd name="connsiteY3" fmla="*/ 547035 h 654974"/>
                <a:gd name="connsiteX4" fmla="*/ 399551 w 494869"/>
                <a:gd name="connsiteY4" fmla="*/ 428328 h 654974"/>
                <a:gd name="connsiteX5" fmla="*/ 149853 w 494869"/>
                <a:gd name="connsiteY5" fmla="*/ 330981 h 654974"/>
                <a:gd name="connsiteX6" fmla="*/ 315176 w 494869"/>
                <a:gd name="connsiteY6" fmla="*/ 104290 h 654974"/>
                <a:gd name="connsiteX7" fmla="*/ 238010 w 494869"/>
                <a:gd name="connsiteY7" fmla="*/ 12596 h 654974"/>
                <a:gd name="connsiteX0" fmla="*/ 238008 w 494869"/>
                <a:gd name="connsiteY0" fmla="*/ 12596 h 654976"/>
                <a:gd name="connsiteX1" fmla="*/ 33724 w 494869"/>
                <a:gd name="connsiteY1" fmla="*/ 179868 h 654976"/>
                <a:gd name="connsiteX2" fmla="*/ 111469 w 494869"/>
                <a:gd name="connsiteY2" fmla="*/ 593781 h 654976"/>
                <a:gd name="connsiteX3" fmla="*/ 403094 w 494869"/>
                <a:gd name="connsiteY3" fmla="*/ 547035 h 654976"/>
                <a:gd name="connsiteX4" fmla="*/ 399549 w 494869"/>
                <a:gd name="connsiteY4" fmla="*/ 428328 h 654976"/>
                <a:gd name="connsiteX5" fmla="*/ 149851 w 494869"/>
                <a:gd name="connsiteY5" fmla="*/ 330981 h 654976"/>
                <a:gd name="connsiteX6" fmla="*/ 315174 w 494869"/>
                <a:gd name="connsiteY6" fmla="*/ 104290 h 654976"/>
                <a:gd name="connsiteX7" fmla="*/ 238008 w 494869"/>
                <a:gd name="connsiteY7" fmla="*/ 12596 h 654976"/>
                <a:gd name="connsiteX0" fmla="*/ 280573 w 537432"/>
                <a:gd name="connsiteY0" fmla="*/ 17479 h 654976"/>
                <a:gd name="connsiteX1" fmla="*/ 33726 w 537432"/>
                <a:gd name="connsiteY1" fmla="*/ 214046 h 654976"/>
                <a:gd name="connsiteX2" fmla="*/ 154034 w 537432"/>
                <a:gd name="connsiteY2" fmla="*/ 598664 h 654976"/>
                <a:gd name="connsiteX3" fmla="*/ 445659 w 537432"/>
                <a:gd name="connsiteY3" fmla="*/ 551918 h 654976"/>
                <a:gd name="connsiteX4" fmla="*/ 442114 w 537432"/>
                <a:gd name="connsiteY4" fmla="*/ 433211 h 654976"/>
                <a:gd name="connsiteX5" fmla="*/ 192416 w 537432"/>
                <a:gd name="connsiteY5" fmla="*/ 335864 h 654976"/>
                <a:gd name="connsiteX6" fmla="*/ 357739 w 537432"/>
                <a:gd name="connsiteY6" fmla="*/ 109173 h 654976"/>
                <a:gd name="connsiteX7" fmla="*/ 280573 w 537432"/>
                <a:gd name="connsiteY7" fmla="*/ 17479 h 654976"/>
                <a:gd name="connsiteX0" fmla="*/ 281892 w 538753"/>
                <a:gd name="connsiteY0" fmla="*/ 17479 h 654976"/>
                <a:gd name="connsiteX1" fmla="*/ 35045 w 538753"/>
                <a:gd name="connsiteY1" fmla="*/ 214046 h 654976"/>
                <a:gd name="connsiteX2" fmla="*/ 155353 w 538753"/>
                <a:gd name="connsiteY2" fmla="*/ 598664 h 654976"/>
                <a:gd name="connsiteX3" fmla="*/ 446978 w 538753"/>
                <a:gd name="connsiteY3" fmla="*/ 551918 h 654976"/>
                <a:gd name="connsiteX4" fmla="*/ 443433 w 538753"/>
                <a:gd name="connsiteY4" fmla="*/ 433211 h 654976"/>
                <a:gd name="connsiteX5" fmla="*/ 193735 w 538753"/>
                <a:gd name="connsiteY5" fmla="*/ 335864 h 654976"/>
                <a:gd name="connsiteX6" fmla="*/ 359058 w 538753"/>
                <a:gd name="connsiteY6" fmla="*/ 109173 h 654976"/>
                <a:gd name="connsiteX7" fmla="*/ 281892 w 538753"/>
                <a:gd name="connsiteY7" fmla="*/ 17479 h 654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8753" h="654976">
                  <a:moveTo>
                    <a:pt x="281892" y="17479"/>
                  </a:moveTo>
                  <a:cubicBezTo>
                    <a:pt x="227890" y="34958"/>
                    <a:pt x="70090" y="62227"/>
                    <a:pt x="35045" y="214046"/>
                  </a:cubicBezTo>
                  <a:cubicBezTo>
                    <a:pt x="0" y="365865"/>
                    <a:pt x="86698" y="542352"/>
                    <a:pt x="155353" y="598664"/>
                  </a:cubicBezTo>
                  <a:cubicBezTo>
                    <a:pt x="224008" y="654976"/>
                    <a:pt x="398965" y="579493"/>
                    <a:pt x="446978" y="551918"/>
                  </a:cubicBezTo>
                  <a:cubicBezTo>
                    <a:pt x="494991" y="524343"/>
                    <a:pt x="538752" y="419836"/>
                    <a:pt x="443433" y="433211"/>
                  </a:cubicBezTo>
                  <a:cubicBezTo>
                    <a:pt x="348114" y="446586"/>
                    <a:pt x="245585" y="477424"/>
                    <a:pt x="193735" y="335864"/>
                  </a:cubicBezTo>
                  <a:cubicBezTo>
                    <a:pt x="141885" y="194304"/>
                    <a:pt x="272154" y="142196"/>
                    <a:pt x="359058" y="109173"/>
                  </a:cubicBezTo>
                  <a:cubicBezTo>
                    <a:pt x="445962" y="76150"/>
                    <a:pt x="335894" y="0"/>
                    <a:pt x="281892" y="17479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solidFill>
                <a:schemeClr val="bg1"/>
              </a:solidFill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183" name="Forme libre 182"/>
            <p:cNvSpPr/>
            <p:nvPr/>
          </p:nvSpPr>
          <p:spPr>
            <a:xfrm>
              <a:off x="7397859" y="1271483"/>
              <a:ext cx="306353" cy="376978"/>
            </a:xfrm>
            <a:custGeom>
              <a:avLst/>
              <a:gdLst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400050"/>
                <a:gd name="connsiteY0" fmla="*/ 428413 h 428413"/>
                <a:gd name="connsiteX1" fmla="*/ 388620 w 400050"/>
                <a:gd name="connsiteY1" fmla="*/ 286173 h 428413"/>
                <a:gd name="connsiteX2" fmla="*/ 226060 w 400050"/>
                <a:gd name="connsiteY2" fmla="*/ 248073 h 428413"/>
                <a:gd name="connsiteX3" fmla="*/ 304800 w 400050"/>
                <a:gd name="connsiteY3" fmla="*/ 126153 h 428413"/>
                <a:gd name="connsiteX4" fmla="*/ 175260 w 400050"/>
                <a:gd name="connsiteY4" fmla="*/ 138853 h 428413"/>
                <a:gd name="connsiteX5" fmla="*/ 167640 w 400050"/>
                <a:gd name="connsiteY5" fmla="*/ 11853 h 428413"/>
                <a:gd name="connsiteX6" fmla="*/ 0 w 400050"/>
                <a:gd name="connsiteY6" fmla="*/ 67733 h 428413"/>
                <a:gd name="connsiteX7" fmla="*/ 0 w 400050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304800 w 390173"/>
                <a:gd name="connsiteY3" fmla="*/ 12615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90173"/>
                <a:gd name="connsiteY0" fmla="*/ 428413 h 428413"/>
                <a:gd name="connsiteX1" fmla="*/ 378743 w 390173"/>
                <a:gd name="connsiteY1" fmla="*/ 222519 h 428413"/>
                <a:gd name="connsiteX2" fmla="*/ 226060 w 390173"/>
                <a:gd name="connsiteY2" fmla="*/ 248073 h 428413"/>
                <a:gd name="connsiteX3" fmla="*/ 243840 w 390173"/>
                <a:gd name="connsiteY3" fmla="*/ 171873 h 428413"/>
                <a:gd name="connsiteX4" fmla="*/ 175260 w 390173"/>
                <a:gd name="connsiteY4" fmla="*/ 138853 h 428413"/>
                <a:gd name="connsiteX5" fmla="*/ 167640 w 390173"/>
                <a:gd name="connsiteY5" fmla="*/ 11853 h 428413"/>
                <a:gd name="connsiteX6" fmla="*/ 0 w 390173"/>
                <a:gd name="connsiteY6" fmla="*/ 67733 h 428413"/>
                <a:gd name="connsiteX7" fmla="*/ 0 w 390173"/>
                <a:gd name="connsiteY7" fmla="*/ 67733 h 428413"/>
                <a:gd name="connsiteX0" fmla="*/ 294640 w 306353"/>
                <a:gd name="connsiteY0" fmla="*/ 428413 h 428413"/>
                <a:gd name="connsiteX1" fmla="*/ 294923 w 306353"/>
                <a:gd name="connsiteY1" fmla="*/ 275859 h 428413"/>
                <a:gd name="connsiteX2" fmla="*/ 226060 w 306353"/>
                <a:gd name="connsiteY2" fmla="*/ 248073 h 428413"/>
                <a:gd name="connsiteX3" fmla="*/ 243840 w 306353"/>
                <a:gd name="connsiteY3" fmla="*/ 171873 h 428413"/>
                <a:gd name="connsiteX4" fmla="*/ 175260 w 306353"/>
                <a:gd name="connsiteY4" fmla="*/ 138853 h 428413"/>
                <a:gd name="connsiteX5" fmla="*/ 167640 w 306353"/>
                <a:gd name="connsiteY5" fmla="*/ 11853 h 428413"/>
                <a:gd name="connsiteX6" fmla="*/ 0 w 306353"/>
                <a:gd name="connsiteY6" fmla="*/ 67733 h 428413"/>
                <a:gd name="connsiteX7" fmla="*/ 0 w 306353"/>
                <a:gd name="connsiteY7" fmla="*/ 67733 h 428413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  <a:gd name="connsiteX0" fmla="*/ 294640 w 306353"/>
                <a:gd name="connsiteY0" fmla="*/ 376978 h 376978"/>
                <a:gd name="connsiteX1" fmla="*/ 294923 w 306353"/>
                <a:gd name="connsiteY1" fmla="*/ 224424 h 376978"/>
                <a:gd name="connsiteX2" fmla="*/ 226060 w 306353"/>
                <a:gd name="connsiteY2" fmla="*/ 196638 h 376978"/>
                <a:gd name="connsiteX3" fmla="*/ 243840 w 306353"/>
                <a:gd name="connsiteY3" fmla="*/ 120438 h 376978"/>
                <a:gd name="connsiteX4" fmla="*/ 175260 w 306353"/>
                <a:gd name="connsiteY4" fmla="*/ 87418 h 376978"/>
                <a:gd name="connsiteX5" fmla="*/ 150495 w 306353"/>
                <a:gd name="connsiteY5" fmla="*/ 11853 h 376978"/>
                <a:gd name="connsiteX6" fmla="*/ 0 w 306353"/>
                <a:gd name="connsiteY6" fmla="*/ 16298 h 376978"/>
                <a:gd name="connsiteX7" fmla="*/ 0 w 306353"/>
                <a:gd name="connsiteY7" fmla="*/ 16298 h 376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6353" h="376978">
                  <a:moveTo>
                    <a:pt x="294640" y="376978"/>
                  </a:moveTo>
                  <a:cubicBezTo>
                    <a:pt x="261675" y="258348"/>
                    <a:pt x="306353" y="254481"/>
                    <a:pt x="294923" y="224424"/>
                  </a:cubicBezTo>
                  <a:cubicBezTo>
                    <a:pt x="283493" y="194367"/>
                    <a:pt x="234574" y="213969"/>
                    <a:pt x="226060" y="196638"/>
                  </a:cubicBezTo>
                  <a:cubicBezTo>
                    <a:pt x="217546" y="179307"/>
                    <a:pt x="252307" y="138641"/>
                    <a:pt x="243840" y="120438"/>
                  </a:cubicBezTo>
                  <a:cubicBezTo>
                    <a:pt x="235373" y="102235"/>
                    <a:pt x="190818" y="105516"/>
                    <a:pt x="175260" y="87418"/>
                  </a:cubicBezTo>
                  <a:cubicBezTo>
                    <a:pt x="159703" y="69321"/>
                    <a:pt x="179705" y="23706"/>
                    <a:pt x="150495" y="11853"/>
                  </a:cubicBezTo>
                  <a:cubicBezTo>
                    <a:pt x="121285" y="0"/>
                    <a:pt x="25082" y="15557"/>
                    <a:pt x="0" y="16298"/>
                  </a:cubicBezTo>
                  <a:lnTo>
                    <a:pt x="0" y="16298"/>
                  </a:lnTo>
                </a:path>
              </a:pathLst>
            </a:custGeom>
            <a:ln w="38100">
              <a:solidFill>
                <a:srgbClr val="FF3300"/>
              </a:solidFill>
              <a:tailEnd type="oval"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2" name="Rectangle à coins arrondis 191"/>
          <p:cNvSpPr/>
          <p:nvPr/>
        </p:nvSpPr>
        <p:spPr>
          <a:xfrm>
            <a:off x="7374562" y="5260558"/>
            <a:ext cx="1365610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Bead capture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429923" y="5029726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Magnetic beads</a:t>
            </a:r>
            <a:endParaRPr lang="en-US" sz="900" dirty="0"/>
          </a:p>
        </p:txBody>
      </p:sp>
      <p:sp>
        <p:nvSpPr>
          <p:cNvPr id="197" name="Rectangle à coins arrondis 196"/>
          <p:cNvSpPr/>
          <p:nvPr/>
        </p:nvSpPr>
        <p:spPr>
          <a:xfrm>
            <a:off x="4269733" y="5260558"/>
            <a:ext cx="1056806" cy="25967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Digestion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4170692" y="5029726"/>
            <a:ext cx="1265594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 smtClean="0"/>
              <a:t>Trypsin</a:t>
            </a:r>
            <a:endParaRPr lang="en-US" sz="900" dirty="0"/>
          </a:p>
        </p:txBody>
      </p:sp>
      <p:grpSp>
        <p:nvGrpSpPr>
          <p:cNvPr id="201" name="Groupe 200"/>
          <p:cNvGrpSpPr/>
          <p:nvPr/>
        </p:nvGrpSpPr>
        <p:grpSpPr>
          <a:xfrm>
            <a:off x="3578219" y="2599016"/>
            <a:ext cx="912248" cy="976478"/>
            <a:chOff x="6447082" y="4883446"/>
            <a:chExt cx="912248" cy="976478"/>
          </a:xfrm>
        </p:grpSpPr>
        <p:sp>
          <p:nvSpPr>
            <p:cNvPr id="204" name="Forme libre 203"/>
            <p:cNvSpPr/>
            <p:nvPr/>
          </p:nvSpPr>
          <p:spPr>
            <a:xfrm rot="10276970">
              <a:off x="6803678" y="4883446"/>
              <a:ext cx="424063" cy="284728"/>
            </a:xfrm>
            <a:custGeom>
              <a:avLst/>
              <a:gdLst>
                <a:gd name="connsiteX0" fmla="*/ 826008 w 1351280"/>
                <a:gd name="connsiteY0" fmla="*/ 256032 h 907288"/>
                <a:gd name="connsiteX1" fmla="*/ 1143000 w 1351280"/>
                <a:gd name="connsiteY1" fmla="*/ 12192 h 907288"/>
                <a:gd name="connsiteX2" fmla="*/ 1216152 w 1351280"/>
                <a:gd name="connsiteY2" fmla="*/ 329184 h 907288"/>
                <a:gd name="connsiteX3" fmla="*/ 600456 w 1351280"/>
                <a:gd name="connsiteY3" fmla="*/ 573024 h 907288"/>
                <a:gd name="connsiteX4" fmla="*/ 1094232 w 1351280"/>
                <a:gd name="connsiteY4" fmla="*/ 591312 h 907288"/>
                <a:gd name="connsiteX5" fmla="*/ 1271016 w 1351280"/>
                <a:gd name="connsiteY5" fmla="*/ 853440 h 907288"/>
                <a:gd name="connsiteX6" fmla="*/ 612648 w 1351280"/>
                <a:gd name="connsiteY6" fmla="*/ 835152 h 907288"/>
                <a:gd name="connsiteX7" fmla="*/ 435864 w 1351280"/>
                <a:gd name="connsiteY7" fmla="*/ 420624 h 907288"/>
                <a:gd name="connsiteX8" fmla="*/ 752856 w 1351280"/>
                <a:gd name="connsiteY8" fmla="*/ 219456 h 907288"/>
                <a:gd name="connsiteX9" fmla="*/ 70104 w 1351280"/>
                <a:gd name="connsiteY9" fmla="*/ 225552 h 907288"/>
                <a:gd name="connsiteX10" fmla="*/ 332232 w 1351280"/>
                <a:gd name="connsiteY10" fmla="*/ 548640 h 907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51280" h="907288">
                  <a:moveTo>
                    <a:pt x="826008" y="256032"/>
                  </a:moveTo>
                  <a:cubicBezTo>
                    <a:pt x="951992" y="128016"/>
                    <a:pt x="1077976" y="0"/>
                    <a:pt x="1143000" y="12192"/>
                  </a:cubicBezTo>
                  <a:cubicBezTo>
                    <a:pt x="1208024" y="24384"/>
                    <a:pt x="1306576" y="235712"/>
                    <a:pt x="1216152" y="329184"/>
                  </a:cubicBezTo>
                  <a:cubicBezTo>
                    <a:pt x="1125728" y="422656"/>
                    <a:pt x="620776" y="529336"/>
                    <a:pt x="600456" y="573024"/>
                  </a:cubicBezTo>
                  <a:cubicBezTo>
                    <a:pt x="580136" y="616712"/>
                    <a:pt x="982472" y="544576"/>
                    <a:pt x="1094232" y="591312"/>
                  </a:cubicBezTo>
                  <a:cubicBezTo>
                    <a:pt x="1205992" y="638048"/>
                    <a:pt x="1351280" y="812800"/>
                    <a:pt x="1271016" y="853440"/>
                  </a:cubicBezTo>
                  <a:cubicBezTo>
                    <a:pt x="1190752" y="894080"/>
                    <a:pt x="751840" y="907288"/>
                    <a:pt x="612648" y="835152"/>
                  </a:cubicBezTo>
                  <a:cubicBezTo>
                    <a:pt x="473456" y="763016"/>
                    <a:pt x="412496" y="523240"/>
                    <a:pt x="435864" y="420624"/>
                  </a:cubicBezTo>
                  <a:cubicBezTo>
                    <a:pt x="459232" y="318008"/>
                    <a:pt x="813816" y="251968"/>
                    <a:pt x="752856" y="219456"/>
                  </a:cubicBezTo>
                  <a:cubicBezTo>
                    <a:pt x="691896" y="186944"/>
                    <a:pt x="140208" y="170688"/>
                    <a:pt x="70104" y="225552"/>
                  </a:cubicBezTo>
                  <a:cubicBezTo>
                    <a:pt x="0" y="280416"/>
                    <a:pt x="166116" y="414528"/>
                    <a:pt x="332232" y="548640"/>
                  </a:cubicBezTo>
                </a:path>
              </a:pathLst>
            </a:custGeom>
            <a:ln w="28575">
              <a:solidFill>
                <a:srgbClr val="33CC33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Forme libre 204"/>
            <p:cNvSpPr/>
            <p:nvPr/>
          </p:nvSpPr>
          <p:spPr>
            <a:xfrm rot="977852">
              <a:off x="6679281" y="5445225"/>
              <a:ext cx="414142" cy="414699"/>
            </a:xfrm>
            <a:custGeom>
              <a:avLst/>
              <a:gdLst>
                <a:gd name="connsiteX0" fmla="*/ 313944 w 635000"/>
                <a:gd name="connsiteY0" fmla="*/ 263144 h 625856"/>
                <a:gd name="connsiteX1" fmla="*/ 600456 w 635000"/>
                <a:gd name="connsiteY1" fmla="*/ 214376 h 625856"/>
                <a:gd name="connsiteX2" fmla="*/ 387096 w 635000"/>
                <a:gd name="connsiteY2" fmla="*/ 360680 h 625856"/>
                <a:gd name="connsiteX3" fmla="*/ 234696 w 635000"/>
                <a:gd name="connsiteY3" fmla="*/ 257048 h 625856"/>
                <a:gd name="connsiteX4" fmla="*/ 338328 w 635000"/>
                <a:gd name="connsiteY4" fmla="*/ 135128 h 625856"/>
                <a:gd name="connsiteX5" fmla="*/ 76200 w 635000"/>
                <a:gd name="connsiteY5" fmla="*/ 68072 h 625856"/>
                <a:gd name="connsiteX6" fmla="*/ 240792 w 635000"/>
                <a:gd name="connsiteY6" fmla="*/ 543560 h 625856"/>
                <a:gd name="connsiteX7" fmla="*/ 600456 w 635000"/>
                <a:gd name="connsiteY7" fmla="*/ 561848 h 625856"/>
                <a:gd name="connsiteX8" fmla="*/ 33528 w 635000"/>
                <a:gd name="connsiteY8" fmla="*/ 604520 h 625856"/>
                <a:gd name="connsiteX9" fmla="*/ 399288 w 635000"/>
                <a:gd name="connsiteY9" fmla="*/ 433832 h 625856"/>
                <a:gd name="connsiteX10" fmla="*/ 466344 w 635000"/>
                <a:gd name="connsiteY10" fmla="*/ 439928 h 625856"/>
                <a:gd name="connsiteX11" fmla="*/ 521208 w 635000"/>
                <a:gd name="connsiteY11" fmla="*/ 439928 h 625856"/>
                <a:gd name="connsiteX0" fmla="*/ 313944 w 635000"/>
                <a:gd name="connsiteY0" fmla="*/ 263144 h 625856"/>
                <a:gd name="connsiteX1" fmla="*/ 600456 w 635000"/>
                <a:gd name="connsiteY1" fmla="*/ 214376 h 625856"/>
                <a:gd name="connsiteX2" fmla="*/ 387096 w 635000"/>
                <a:gd name="connsiteY2" fmla="*/ 360680 h 625856"/>
                <a:gd name="connsiteX3" fmla="*/ 234696 w 635000"/>
                <a:gd name="connsiteY3" fmla="*/ 257048 h 625856"/>
                <a:gd name="connsiteX4" fmla="*/ 338328 w 635000"/>
                <a:gd name="connsiteY4" fmla="*/ 135128 h 625856"/>
                <a:gd name="connsiteX5" fmla="*/ 76200 w 635000"/>
                <a:gd name="connsiteY5" fmla="*/ 68072 h 625856"/>
                <a:gd name="connsiteX6" fmla="*/ 240792 w 635000"/>
                <a:gd name="connsiteY6" fmla="*/ 543560 h 625856"/>
                <a:gd name="connsiteX7" fmla="*/ 600456 w 635000"/>
                <a:gd name="connsiteY7" fmla="*/ 561848 h 625856"/>
                <a:gd name="connsiteX8" fmla="*/ 33528 w 635000"/>
                <a:gd name="connsiteY8" fmla="*/ 604520 h 625856"/>
                <a:gd name="connsiteX9" fmla="*/ 399288 w 635000"/>
                <a:gd name="connsiteY9" fmla="*/ 433832 h 625856"/>
                <a:gd name="connsiteX10" fmla="*/ 466344 w 635000"/>
                <a:gd name="connsiteY10" fmla="*/ 439928 h 625856"/>
                <a:gd name="connsiteX0" fmla="*/ 313944 w 635000"/>
                <a:gd name="connsiteY0" fmla="*/ 263144 h 625856"/>
                <a:gd name="connsiteX1" fmla="*/ 600456 w 635000"/>
                <a:gd name="connsiteY1" fmla="*/ 214376 h 625856"/>
                <a:gd name="connsiteX2" fmla="*/ 387096 w 635000"/>
                <a:gd name="connsiteY2" fmla="*/ 360680 h 625856"/>
                <a:gd name="connsiteX3" fmla="*/ 234696 w 635000"/>
                <a:gd name="connsiteY3" fmla="*/ 257048 h 625856"/>
                <a:gd name="connsiteX4" fmla="*/ 338328 w 635000"/>
                <a:gd name="connsiteY4" fmla="*/ 135128 h 625856"/>
                <a:gd name="connsiteX5" fmla="*/ 76200 w 635000"/>
                <a:gd name="connsiteY5" fmla="*/ 68072 h 625856"/>
                <a:gd name="connsiteX6" fmla="*/ 240792 w 635000"/>
                <a:gd name="connsiteY6" fmla="*/ 543560 h 625856"/>
                <a:gd name="connsiteX7" fmla="*/ 600456 w 635000"/>
                <a:gd name="connsiteY7" fmla="*/ 561848 h 625856"/>
                <a:gd name="connsiteX8" fmla="*/ 33528 w 635000"/>
                <a:gd name="connsiteY8" fmla="*/ 604520 h 625856"/>
                <a:gd name="connsiteX9" fmla="*/ 399288 w 635000"/>
                <a:gd name="connsiteY9" fmla="*/ 433832 h 625856"/>
                <a:gd name="connsiteX0" fmla="*/ 313944 w 703791"/>
                <a:gd name="connsiteY0" fmla="*/ 263144 h 634858"/>
                <a:gd name="connsiteX1" fmla="*/ 600456 w 703791"/>
                <a:gd name="connsiteY1" fmla="*/ 214376 h 634858"/>
                <a:gd name="connsiteX2" fmla="*/ 387096 w 703791"/>
                <a:gd name="connsiteY2" fmla="*/ 360680 h 634858"/>
                <a:gd name="connsiteX3" fmla="*/ 234696 w 703791"/>
                <a:gd name="connsiteY3" fmla="*/ 257048 h 634858"/>
                <a:gd name="connsiteX4" fmla="*/ 338328 w 703791"/>
                <a:gd name="connsiteY4" fmla="*/ 135128 h 634858"/>
                <a:gd name="connsiteX5" fmla="*/ 76200 w 703791"/>
                <a:gd name="connsiteY5" fmla="*/ 68072 h 634858"/>
                <a:gd name="connsiteX6" fmla="*/ 240792 w 703791"/>
                <a:gd name="connsiteY6" fmla="*/ 543560 h 634858"/>
                <a:gd name="connsiteX7" fmla="*/ 600456 w 703791"/>
                <a:gd name="connsiteY7" fmla="*/ 561848 h 634858"/>
                <a:gd name="connsiteX8" fmla="*/ 33528 w 703791"/>
                <a:gd name="connsiteY8" fmla="*/ 604520 h 634858"/>
                <a:gd name="connsiteX9" fmla="*/ 399288 w 703791"/>
                <a:gd name="connsiteY9" fmla="*/ 433832 h 634858"/>
                <a:gd name="connsiteX0" fmla="*/ 289214 w 679061"/>
                <a:gd name="connsiteY0" fmla="*/ 263144 h 679975"/>
                <a:gd name="connsiteX1" fmla="*/ 575726 w 679061"/>
                <a:gd name="connsiteY1" fmla="*/ 214376 h 679975"/>
                <a:gd name="connsiteX2" fmla="*/ 362366 w 679061"/>
                <a:gd name="connsiteY2" fmla="*/ 360680 h 679975"/>
                <a:gd name="connsiteX3" fmla="*/ 209966 w 679061"/>
                <a:gd name="connsiteY3" fmla="*/ 257048 h 679975"/>
                <a:gd name="connsiteX4" fmla="*/ 313598 w 679061"/>
                <a:gd name="connsiteY4" fmla="*/ 135128 h 679975"/>
                <a:gd name="connsiteX5" fmla="*/ 51470 w 679061"/>
                <a:gd name="connsiteY5" fmla="*/ 68072 h 679975"/>
                <a:gd name="connsiteX6" fmla="*/ 216062 w 679061"/>
                <a:gd name="connsiteY6" fmla="*/ 543560 h 679975"/>
                <a:gd name="connsiteX7" fmla="*/ 575726 w 679061"/>
                <a:gd name="connsiteY7" fmla="*/ 561848 h 679975"/>
                <a:gd name="connsiteX8" fmla="*/ 8798 w 679061"/>
                <a:gd name="connsiteY8" fmla="*/ 604520 h 679975"/>
                <a:gd name="connsiteX9" fmla="*/ 374558 w 679061"/>
                <a:gd name="connsiteY9" fmla="*/ 433832 h 679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79061" h="679975">
                  <a:moveTo>
                    <a:pt x="289214" y="263144"/>
                  </a:moveTo>
                  <a:cubicBezTo>
                    <a:pt x="426374" y="230632"/>
                    <a:pt x="563534" y="198120"/>
                    <a:pt x="575726" y="214376"/>
                  </a:cubicBezTo>
                  <a:cubicBezTo>
                    <a:pt x="587918" y="230632"/>
                    <a:pt x="423326" y="353568"/>
                    <a:pt x="362366" y="360680"/>
                  </a:cubicBezTo>
                  <a:cubicBezTo>
                    <a:pt x="301406" y="367792"/>
                    <a:pt x="218094" y="294640"/>
                    <a:pt x="209966" y="257048"/>
                  </a:cubicBezTo>
                  <a:cubicBezTo>
                    <a:pt x="201838" y="219456"/>
                    <a:pt x="340014" y="166624"/>
                    <a:pt x="313598" y="135128"/>
                  </a:cubicBezTo>
                  <a:cubicBezTo>
                    <a:pt x="287182" y="103632"/>
                    <a:pt x="67726" y="0"/>
                    <a:pt x="51470" y="68072"/>
                  </a:cubicBezTo>
                  <a:cubicBezTo>
                    <a:pt x="35214" y="136144"/>
                    <a:pt x="128686" y="461264"/>
                    <a:pt x="216062" y="543560"/>
                  </a:cubicBezTo>
                  <a:cubicBezTo>
                    <a:pt x="303438" y="625856"/>
                    <a:pt x="472391" y="488838"/>
                    <a:pt x="575726" y="561848"/>
                  </a:cubicBezTo>
                  <a:cubicBezTo>
                    <a:pt x="679061" y="634858"/>
                    <a:pt x="17596" y="679975"/>
                    <a:pt x="8798" y="604520"/>
                  </a:cubicBezTo>
                  <a:cubicBezTo>
                    <a:pt x="0" y="529065"/>
                    <a:pt x="302422" y="461264"/>
                    <a:pt x="374558" y="433832"/>
                  </a:cubicBezTo>
                </a:path>
              </a:pathLst>
            </a:custGeom>
            <a:ln w="28575">
              <a:solidFill>
                <a:srgbClr val="00CC0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orme libre 205"/>
            <p:cNvSpPr/>
            <p:nvPr/>
          </p:nvSpPr>
          <p:spPr>
            <a:xfrm>
              <a:off x="6876256" y="5157192"/>
              <a:ext cx="483074" cy="441654"/>
            </a:xfrm>
            <a:custGeom>
              <a:avLst/>
              <a:gdLst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29616 w 1170432"/>
                <a:gd name="connsiteY10" fmla="*/ 354203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38632 h 1074951"/>
                <a:gd name="connsiteX1" fmla="*/ 766064 w 1175765"/>
                <a:gd name="connsiteY1" fmla="*/ 976376 h 1074951"/>
                <a:gd name="connsiteX2" fmla="*/ 1052576 w 1175765"/>
                <a:gd name="connsiteY2" fmla="*/ 945896 h 1074951"/>
                <a:gd name="connsiteX3" fmla="*/ 1107440 w 1175765"/>
                <a:gd name="connsiteY3" fmla="*/ 488696 h 1074951"/>
                <a:gd name="connsiteX4" fmla="*/ 723392 w 1175765"/>
                <a:gd name="connsiteY4" fmla="*/ 567944 h 1074951"/>
                <a:gd name="connsiteX5" fmla="*/ 686816 w 1175765"/>
                <a:gd name="connsiteY5" fmla="*/ 244856 h 1074951"/>
                <a:gd name="connsiteX6" fmla="*/ 1150112 w 1175765"/>
                <a:gd name="connsiteY6" fmla="*/ 244856 h 1074951"/>
                <a:gd name="connsiteX7" fmla="*/ 564896 w 1175765"/>
                <a:gd name="connsiteY7" fmla="*/ 55880 h 1074951"/>
                <a:gd name="connsiteX8" fmla="*/ 577088 w 1175765"/>
                <a:gd name="connsiteY8" fmla="*/ 580136 h 1074951"/>
                <a:gd name="connsiteX9" fmla="*/ 229616 w 1175765"/>
                <a:gd name="connsiteY9" fmla="*/ 390779 h 1074951"/>
                <a:gd name="connsiteX10" fmla="*/ 321056 w 1175765"/>
                <a:gd name="connsiteY10" fmla="*/ 171704 h 1074951"/>
                <a:gd name="connsiteX11" fmla="*/ 22352 w 1175765"/>
                <a:gd name="connsiteY11" fmla="*/ 580136 h 1074951"/>
                <a:gd name="connsiteX12" fmla="*/ 455168 w 1175765"/>
                <a:gd name="connsiteY12" fmla="*/ 702056 h 1074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75765" h="1074951">
                  <a:moveTo>
                    <a:pt x="973328" y="738632"/>
                  </a:moveTo>
                  <a:cubicBezTo>
                    <a:pt x="918332" y="914547"/>
                    <a:pt x="741813" y="877801"/>
                    <a:pt x="766064" y="976376"/>
                  </a:cubicBezTo>
                  <a:cubicBezTo>
                    <a:pt x="790315" y="1074951"/>
                    <a:pt x="995680" y="1027176"/>
                    <a:pt x="1052576" y="945896"/>
                  </a:cubicBezTo>
                  <a:cubicBezTo>
                    <a:pt x="1109472" y="864616"/>
                    <a:pt x="1162304" y="551688"/>
                    <a:pt x="1107440" y="488696"/>
                  </a:cubicBezTo>
                  <a:cubicBezTo>
                    <a:pt x="1052576" y="425704"/>
                    <a:pt x="793496" y="608584"/>
                    <a:pt x="723392" y="567944"/>
                  </a:cubicBezTo>
                  <a:cubicBezTo>
                    <a:pt x="653288" y="527304"/>
                    <a:pt x="615696" y="298704"/>
                    <a:pt x="686816" y="244856"/>
                  </a:cubicBezTo>
                  <a:cubicBezTo>
                    <a:pt x="757936" y="191008"/>
                    <a:pt x="1175765" y="402856"/>
                    <a:pt x="1150112" y="244856"/>
                  </a:cubicBezTo>
                  <a:cubicBezTo>
                    <a:pt x="1124459" y="86856"/>
                    <a:pt x="660400" y="0"/>
                    <a:pt x="564896" y="55880"/>
                  </a:cubicBezTo>
                  <a:cubicBezTo>
                    <a:pt x="469392" y="111760"/>
                    <a:pt x="632968" y="524320"/>
                    <a:pt x="577088" y="580136"/>
                  </a:cubicBezTo>
                  <a:cubicBezTo>
                    <a:pt x="521208" y="635952"/>
                    <a:pt x="217792" y="493156"/>
                    <a:pt x="229616" y="390779"/>
                  </a:cubicBezTo>
                  <a:cubicBezTo>
                    <a:pt x="241440" y="288402"/>
                    <a:pt x="438646" y="323035"/>
                    <a:pt x="321056" y="171704"/>
                  </a:cubicBezTo>
                  <a:cubicBezTo>
                    <a:pt x="203466" y="20373"/>
                    <a:pt x="0" y="491744"/>
                    <a:pt x="22352" y="580136"/>
                  </a:cubicBezTo>
                  <a:cubicBezTo>
                    <a:pt x="44704" y="668528"/>
                    <a:pt x="249936" y="685292"/>
                    <a:pt x="455168" y="702056"/>
                  </a:cubicBezTo>
                </a:path>
              </a:pathLst>
            </a:custGeom>
            <a:ln w="28575">
              <a:solidFill>
                <a:srgbClr val="99FF33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orme libre 206"/>
            <p:cNvSpPr/>
            <p:nvPr/>
          </p:nvSpPr>
          <p:spPr>
            <a:xfrm rot="7138414">
              <a:off x="6300192" y="5116112"/>
              <a:ext cx="646607" cy="352827"/>
            </a:xfrm>
            <a:custGeom>
              <a:avLst/>
              <a:gdLst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60096 w 1170432"/>
                <a:gd name="connsiteY10" fmla="*/ 287528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02056 h 990600"/>
                <a:gd name="connsiteX1" fmla="*/ 766064 w 1170432"/>
                <a:gd name="connsiteY1" fmla="*/ 939800 h 990600"/>
                <a:gd name="connsiteX2" fmla="*/ 1052576 w 1170432"/>
                <a:gd name="connsiteY2" fmla="*/ 909320 h 990600"/>
                <a:gd name="connsiteX3" fmla="*/ 1107440 w 1170432"/>
                <a:gd name="connsiteY3" fmla="*/ 452120 h 990600"/>
                <a:gd name="connsiteX4" fmla="*/ 723392 w 1170432"/>
                <a:gd name="connsiteY4" fmla="*/ 531368 h 990600"/>
                <a:gd name="connsiteX5" fmla="*/ 686816 w 1170432"/>
                <a:gd name="connsiteY5" fmla="*/ 208280 h 990600"/>
                <a:gd name="connsiteX6" fmla="*/ 1150112 w 1170432"/>
                <a:gd name="connsiteY6" fmla="*/ 208280 h 990600"/>
                <a:gd name="connsiteX7" fmla="*/ 564896 w 1170432"/>
                <a:gd name="connsiteY7" fmla="*/ 19304 h 990600"/>
                <a:gd name="connsiteX8" fmla="*/ 503936 w 1170432"/>
                <a:gd name="connsiteY8" fmla="*/ 324104 h 990600"/>
                <a:gd name="connsiteX9" fmla="*/ 577088 w 1170432"/>
                <a:gd name="connsiteY9" fmla="*/ 543560 h 990600"/>
                <a:gd name="connsiteX10" fmla="*/ 229616 w 1170432"/>
                <a:gd name="connsiteY10" fmla="*/ 354203 h 990600"/>
                <a:gd name="connsiteX11" fmla="*/ 321056 w 1170432"/>
                <a:gd name="connsiteY11" fmla="*/ 135128 h 990600"/>
                <a:gd name="connsiteX12" fmla="*/ 22352 w 1170432"/>
                <a:gd name="connsiteY12" fmla="*/ 543560 h 990600"/>
                <a:gd name="connsiteX13" fmla="*/ 455168 w 1170432"/>
                <a:gd name="connsiteY13" fmla="*/ 665480 h 990600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06803"/>
                <a:gd name="connsiteX1" fmla="*/ 766064 w 1170432"/>
                <a:gd name="connsiteY1" fmla="*/ 956003 h 1006803"/>
                <a:gd name="connsiteX2" fmla="*/ 1052576 w 1170432"/>
                <a:gd name="connsiteY2" fmla="*/ 925523 h 1006803"/>
                <a:gd name="connsiteX3" fmla="*/ 1107440 w 1170432"/>
                <a:gd name="connsiteY3" fmla="*/ 468323 h 1006803"/>
                <a:gd name="connsiteX4" fmla="*/ 723392 w 1170432"/>
                <a:gd name="connsiteY4" fmla="*/ 547571 h 1006803"/>
                <a:gd name="connsiteX5" fmla="*/ 686816 w 1170432"/>
                <a:gd name="connsiteY5" fmla="*/ 224483 h 1006803"/>
                <a:gd name="connsiteX6" fmla="*/ 1150112 w 1170432"/>
                <a:gd name="connsiteY6" fmla="*/ 224483 h 1006803"/>
                <a:gd name="connsiteX7" fmla="*/ 564896 w 1170432"/>
                <a:gd name="connsiteY7" fmla="*/ 35507 h 1006803"/>
                <a:gd name="connsiteX8" fmla="*/ 503936 w 1170432"/>
                <a:gd name="connsiteY8" fmla="*/ 340307 h 1006803"/>
                <a:gd name="connsiteX9" fmla="*/ 577088 w 1170432"/>
                <a:gd name="connsiteY9" fmla="*/ 559763 h 1006803"/>
                <a:gd name="connsiteX10" fmla="*/ 229616 w 1170432"/>
                <a:gd name="connsiteY10" fmla="*/ 370406 h 1006803"/>
                <a:gd name="connsiteX11" fmla="*/ 321056 w 1170432"/>
                <a:gd name="connsiteY11" fmla="*/ 151331 h 1006803"/>
                <a:gd name="connsiteX12" fmla="*/ 22352 w 1170432"/>
                <a:gd name="connsiteY12" fmla="*/ 559763 h 1006803"/>
                <a:gd name="connsiteX13" fmla="*/ 455168 w 1170432"/>
                <a:gd name="connsiteY13" fmla="*/ 681683 h 1006803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0432"/>
                <a:gd name="connsiteY0" fmla="*/ 718259 h 1054578"/>
                <a:gd name="connsiteX1" fmla="*/ 766064 w 1170432"/>
                <a:gd name="connsiteY1" fmla="*/ 956003 h 1054578"/>
                <a:gd name="connsiteX2" fmla="*/ 1052576 w 1170432"/>
                <a:gd name="connsiteY2" fmla="*/ 925523 h 1054578"/>
                <a:gd name="connsiteX3" fmla="*/ 1107440 w 1170432"/>
                <a:gd name="connsiteY3" fmla="*/ 468323 h 1054578"/>
                <a:gd name="connsiteX4" fmla="*/ 723392 w 1170432"/>
                <a:gd name="connsiteY4" fmla="*/ 547571 h 1054578"/>
                <a:gd name="connsiteX5" fmla="*/ 686816 w 1170432"/>
                <a:gd name="connsiteY5" fmla="*/ 224483 h 1054578"/>
                <a:gd name="connsiteX6" fmla="*/ 1150112 w 1170432"/>
                <a:gd name="connsiteY6" fmla="*/ 224483 h 1054578"/>
                <a:gd name="connsiteX7" fmla="*/ 564896 w 1170432"/>
                <a:gd name="connsiteY7" fmla="*/ 35507 h 1054578"/>
                <a:gd name="connsiteX8" fmla="*/ 503936 w 1170432"/>
                <a:gd name="connsiteY8" fmla="*/ 340307 h 1054578"/>
                <a:gd name="connsiteX9" fmla="*/ 577088 w 1170432"/>
                <a:gd name="connsiteY9" fmla="*/ 559763 h 1054578"/>
                <a:gd name="connsiteX10" fmla="*/ 229616 w 1170432"/>
                <a:gd name="connsiteY10" fmla="*/ 370406 h 1054578"/>
                <a:gd name="connsiteX11" fmla="*/ 321056 w 1170432"/>
                <a:gd name="connsiteY11" fmla="*/ 151331 h 1054578"/>
                <a:gd name="connsiteX12" fmla="*/ 22352 w 1170432"/>
                <a:gd name="connsiteY12" fmla="*/ 559763 h 1054578"/>
                <a:gd name="connsiteX13" fmla="*/ 455168 w 1170432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18259 h 1054578"/>
                <a:gd name="connsiteX1" fmla="*/ 766064 w 1175765"/>
                <a:gd name="connsiteY1" fmla="*/ 956003 h 1054578"/>
                <a:gd name="connsiteX2" fmla="*/ 1052576 w 1175765"/>
                <a:gd name="connsiteY2" fmla="*/ 925523 h 1054578"/>
                <a:gd name="connsiteX3" fmla="*/ 1107440 w 1175765"/>
                <a:gd name="connsiteY3" fmla="*/ 468323 h 1054578"/>
                <a:gd name="connsiteX4" fmla="*/ 723392 w 1175765"/>
                <a:gd name="connsiteY4" fmla="*/ 547571 h 1054578"/>
                <a:gd name="connsiteX5" fmla="*/ 686816 w 1175765"/>
                <a:gd name="connsiteY5" fmla="*/ 224483 h 1054578"/>
                <a:gd name="connsiteX6" fmla="*/ 1150112 w 1175765"/>
                <a:gd name="connsiteY6" fmla="*/ 224483 h 1054578"/>
                <a:gd name="connsiteX7" fmla="*/ 564896 w 1175765"/>
                <a:gd name="connsiteY7" fmla="*/ 35507 h 1054578"/>
                <a:gd name="connsiteX8" fmla="*/ 503936 w 1175765"/>
                <a:gd name="connsiteY8" fmla="*/ 340307 h 1054578"/>
                <a:gd name="connsiteX9" fmla="*/ 577088 w 1175765"/>
                <a:gd name="connsiteY9" fmla="*/ 559763 h 1054578"/>
                <a:gd name="connsiteX10" fmla="*/ 229616 w 1175765"/>
                <a:gd name="connsiteY10" fmla="*/ 370406 h 1054578"/>
                <a:gd name="connsiteX11" fmla="*/ 321056 w 1175765"/>
                <a:gd name="connsiteY11" fmla="*/ 151331 h 1054578"/>
                <a:gd name="connsiteX12" fmla="*/ 22352 w 1175765"/>
                <a:gd name="connsiteY12" fmla="*/ 559763 h 1054578"/>
                <a:gd name="connsiteX13" fmla="*/ 455168 w 1175765"/>
                <a:gd name="connsiteY13" fmla="*/ 681683 h 1054578"/>
                <a:gd name="connsiteX0" fmla="*/ 973328 w 1175765"/>
                <a:gd name="connsiteY0" fmla="*/ 738632 h 1074951"/>
                <a:gd name="connsiteX1" fmla="*/ 766064 w 1175765"/>
                <a:gd name="connsiteY1" fmla="*/ 976376 h 1074951"/>
                <a:gd name="connsiteX2" fmla="*/ 1052576 w 1175765"/>
                <a:gd name="connsiteY2" fmla="*/ 945896 h 1074951"/>
                <a:gd name="connsiteX3" fmla="*/ 1107440 w 1175765"/>
                <a:gd name="connsiteY3" fmla="*/ 488696 h 1074951"/>
                <a:gd name="connsiteX4" fmla="*/ 723392 w 1175765"/>
                <a:gd name="connsiteY4" fmla="*/ 567944 h 1074951"/>
                <a:gd name="connsiteX5" fmla="*/ 686816 w 1175765"/>
                <a:gd name="connsiteY5" fmla="*/ 244856 h 1074951"/>
                <a:gd name="connsiteX6" fmla="*/ 1150112 w 1175765"/>
                <a:gd name="connsiteY6" fmla="*/ 244856 h 1074951"/>
                <a:gd name="connsiteX7" fmla="*/ 564896 w 1175765"/>
                <a:gd name="connsiteY7" fmla="*/ 55880 h 1074951"/>
                <a:gd name="connsiteX8" fmla="*/ 577088 w 1175765"/>
                <a:gd name="connsiteY8" fmla="*/ 580136 h 1074951"/>
                <a:gd name="connsiteX9" fmla="*/ 229616 w 1175765"/>
                <a:gd name="connsiteY9" fmla="*/ 390779 h 1074951"/>
                <a:gd name="connsiteX10" fmla="*/ 321056 w 1175765"/>
                <a:gd name="connsiteY10" fmla="*/ 171704 h 1074951"/>
                <a:gd name="connsiteX11" fmla="*/ 22352 w 1175765"/>
                <a:gd name="connsiteY11" fmla="*/ 580136 h 1074951"/>
                <a:gd name="connsiteX12" fmla="*/ 455168 w 1175765"/>
                <a:gd name="connsiteY12" fmla="*/ 702056 h 1074951"/>
                <a:gd name="connsiteX0" fmla="*/ 973328 w 1175765"/>
                <a:gd name="connsiteY0" fmla="*/ 738632 h 1074951"/>
                <a:gd name="connsiteX1" fmla="*/ 766064 w 1175765"/>
                <a:gd name="connsiteY1" fmla="*/ 976376 h 1074951"/>
                <a:gd name="connsiteX2" fmla="*/ 1052576 w 1175765"/>
                <a:gd name="connsiteY2" fmla="*/ 945896 h 1074951"/>
                <a:gd name="connsiteX3" fmla="*/ 1107440 w 1175765"/>
                <a:gd name="connsiteY3" fmla="*/ 488696 h 1074951"/>
                <a:gd name="connsiteX4" fmla="*/ 723392 w 1175765"/>
                <a:gd name="connsiteY4" fmla="*/ 567944 h 1074951"/>
                <a:gd name="connsiteX5" fmla="*/ 686816 w 1175765"/>
                <a:gd name="connsiteY5" fmla="*/ 244856 h 1074951"/>
                <a:gd name="connsiteX6" fmla="*/ 1150112 w 1175765"/>
                <a:gd name="connsiteY6" fmla="*/ 244856 h 1074951"/>
                <a:gd name="connsiteX7" fmla="*/ 564896 w 1175765"/>
                <a:gd name="connsiteY7" fmla="*/ 55880 h 1074951"/>
                <a:gd name="connsiteX8" fmla="*/ 577088 w 1175765"/>
                <a:gd name="connsiteY8" fmla="*/ 580136 h 1074951"/>
                <a:gd name="connsiteX9" fmla="*/ 321056 w 1175765"/>
                <a:gd name="connsiteY9" fmla="*/ 171704 h 1074951"/>
                <a:gd name="connsiteX10" fmla="*/ 22352 w 1175765"/>
                <a:gd name="connsiteY10" fmla="*/ 580136 h 1074951"/>
                <a:gd name="connsiteX11" fmla="*/ 455168 w 1175765"/>
                <a:gd name="connsiteY11" fmla="*/ 702056 h 1074951"/>
                <a:gd name="connsiteX0" fmla="*/ 950976 w 1153413"/>
                <a:gd name="connsiteY0" fmla="*/ 738632 h 1074951"/>
                <a:gd name="connsiteX1" fmla="*/ 743712 w 1153413"/>
                <a:gd name="connsiteY1" fmla="*/ 976376 h 1074951"/>
                <a:gd name="connsiteX2" fmla="*/ 1030224 w 1153413"/>
                <a:gd name="connsiteY2" fmla="*/ 945896 h 1074951"/>
                <a:gd name="connsiteX3" fmla="*/ 1085088 w 1153413"/>
                <a:gd name="connsiteY3" fmla="*/ 488696 h 1074951"/>
                <a:gd name="connsiteX4" fmla="*/ 701040 w 1153413"/>
                <a:gd name="connsiteY4" fmla="*/ 567944 h 1074951"/>
                <a:gd name="connsiteX5" fmla="*/ 664464 w 1153413"/>
                <a:gd name="connsiteY5" fmla="*/ 244856 h 1074951"/>
                <a:gd name="connsiteX6" fmla="*/ 1127760 w 1153413"/>
                <a:gd name="connsiteY6" fmla="*/ 244856 h 1074951"/>
                <a:gd name="connsiteX7" fmla="*/ 542544 w 1153413"/>
                <a:gd name="connsiteY7" fmla="*/ 55880 h 1074951"/>
                <a:gd name="connsiteX8" fmla="*/ 554736 w 1153413"/>
                <a:gd name="connsiteY8" fmla="*/ 580136 h 1074951"/>
                <a:gd name="connsiteX9" fmla="*/ 0 w 1153413"/>
                <a:gd name="connsiteY9" fmla="*/ 580136 h 1074951"/>
                <a:gd name="connsiteX10" fmla="*/ 432816 w 1153413"/>
                <a:gd name="connsiteY10" fmla="*/ 702056 h 1074951"/>
                <a:gd name="connsiteX0" fmla="*/ 950976 w 1153413"/>
                <a:gd name="connsiteY0" fmla="*/ 738632 h 1074951"/>
                <a:gd name="connsiteX1" fmla="*/ 743712 w 1153413"/>
                <a:gd name="connsiteY1" fmla="*/ 976376 h 1074951"/>
                <a:gd name="connsiteX2" fmla="*/ 1030224 w 1153413"/>
                <a:gd name="connsiteY2" fmla="*/ 945896 h 1074951"/>
                <a:gd name="connsiteX3" fmla="*/ 1085088 w 1153413"/>
                <a:gd name="connsiteY3" fmla="*/ 488696 h 1074951"/>
                <a:gd name="connsiteX4" fmla="*/ 664464 w 1153413"/>
                <a:gd name="connsiteY4" fmla="*/ 244856 h 1074951"/>
                <a:gd name="connsiteX5" fmla="*/ 1127760 w 1153413"/>
                <a:gd name="connsiteY5" fmla="*/ 244856 h 1074951"/>
                <a:gd name="connsiteX6" fmla="*/ 542544 w 1153413"/>
                <a:gd name="connsiteY6" fmla="*/ 55880 h 1074951"/>
                <a:gd name="connsiteX7" fmla="*/ 554736 w 1153413"/>
                <a:gd name="connsiteY7" fmla="*/ 580136 h 1074951"/>
                <a:gd name="connsiteX8" fmla="*/ 0 w 1153413"/>
                <a:gd name="connsiteY8" fmla="*/ 580136 h 1074951"/>
                <a:gd name="connsiteX9" fmla="*/ 432816 w 1153413"/>
                <a:gd name="connsiteY9" fmla="*/ 702056 h 1074951"/>
                <a:gd name="connsiteX0" fmla="*/ 54997 w 1374397"/>
                <a:gd name="connsiteY0" fmla="*/ 549172 h 1042496"/>
                <a:gd name="connsiteX1" fmla="*/ 964696 w 1374397"/>
                <a:gd name="connsiteY1" fmla="*/ 976376 h 1042496"/>
                <a:gd name="connsiteX2" fmla="*/ 1251208 w 1374397"/>
                <a:gd name="connsiteY2" fmla="*/ 945896 h 1042496"/>
                <a:gd name="connsiteX3" fmla="*/ 1306072 w 1374397"/>
                <a:gd name="connsiteY3" fmla="*/ 488696 h 1042496"/>
                <a:gd name="connsiteX4" fmla="*/ 885448 w 1374397"/>
                <a:gd name="connsiteY4" fmla="*/ 244856 h 1042496"/>
                <a:gd name="connsiteX5" fmla="*/ 1348744 w 1374397"/>
                <a:gd name="connsiteY5" fmla="*/ 244856 h 1042496"/>
                <a:gd name="connsiteX6" fmla="*/ 763528 w 1374397"/>
                <a:gd name="connsiteY6" fmla="*/ 55880 h 1042496"/>
                <a:gd name="connsiteX7" fmla="*/ 775720 w 1374397"/>
                <a:gd name="connsiteY7" fmla="*/ 580136 h 1042496"/>
                <a:gd name="connsiteX8" fmla="*/ 220984 w 1374397"/>
                <a:gd name="connsiteY8" fmla="*/ 580136 h 1042496"/>
                <a:gd name="connsiteX9" fmla="*/ 653800 w 1374397"/>
                <a:gd name="connsiteY9" fmla="*/ 702056 h 1042496"/>
                <a:gd name="connsiteX0" fmla="*/ 54996 w 1374396"/>
                <a:gd name="connsiteY0" fmla="*/ 549172 h 1006963"/>
                <a:gd name="connsiteX1" fmla="*/ 733070 w 1374396"/>
                <a:gd name="connsiteY1" fmla="*/ 855101 h 1006963"/>
                <a:gd name="connsiteX2" fmla="*/ 1251207 w 1374396"/>
                <a:gd name="connsiteY2" fmla="*/ 945896 h 1006963"/>
                <a:gd name="connsiteX3" fmla="*/ 1306071 w 1374396"/>
                <a:gd name="connsiteY3" fmla="*/ 488696 h 1006963"/>
                <a:gd name="connsiteX4" fmla="*/ 885447 w 1374396"/>
                <a:gd name="connsiteY4" fmla="*/ 244856 h 1006963"/>
                <a:gd name="connsiteX5" fmla="*/ 1348743 w 1374396"/>
                <a:gd name="connsiteY5" fmla="*/ 244856 h 1006963"/>
                <a:gd name="connsiteX6" fmla="*/ 763527 w 1374396"/>
                <a:gd name="connsiteY6" fmla="*/ 55880 h 1006963"/>
                <a:gd name="connsiteX7" fmla="*/ 775719 w 1374396"/>
                <a:gd name="connsiteY7" fmla="*/ 580136 h 1006963"/>
                <a:gd name="connsiteX8" fmla="*/ 220983 w 1374396"/>
                <a:gd name="connsiteY8" fmla="*/ 580136 h 1006963"/>
                <a:gd name="connsiteX9" fmla="*/ 653799 w 1374396"/>
                <a:gd name="connsiteY9" fmla="*/ 702056 h 1006963"/>
                <a:gd name="connsiteX0" fmla="*/ 54996 w 1374396"/>
                <a:gd name="connsiteY0" fmla="*/ 549172 h 859856"/>
                <a:gd name="connsiteX1" fmla="*/ 733070 w 1374396"/>
                <a:gd name="connsiteY1" fmla="*/ 855101 h 859856"/>
                <a:gd name="connsiteX2" fmla="*/ 953188 w 1374396"/>
                <a:gd name="connsiteY2" fmla="*/ 520644 h 859856"/>
                <a:gd name="connsiteX3" fmla="*/ 1306071 w 1374396"/>
                <a:gd name="connsiteY3" fmla="*/ 488696 h 859856"/>
                <a:gd name="connsiteX4" fmla="*/ 885447 w 1374396"/>
                <a:gd name="connsiteY4" fmla="*/ 244856 h 859856"/>
                <a:gd name="connsiteX5" fmla="*/ 1348743 w 1374396"/>
                <a:gd name="connsiteY5" fmla="*/ 244856 h 859856"/>
                <a:gd name="connsiteX6" fmla="*/ 763527 w 1374396"/>
                <a:gd name="connsiteY6" fmla="*/ 55880 h 859856"/>
                <a:gd name="connsiteX7" fmla="*/ 775719 w 1374396"/>
                <a:gd name="connsiteY7" fmla="*/ 580136 h 859856"/>
                <a:gd name="connsiteX8" fmla="*/ 220983 w 1374396"/>
                <a:gd name="connsiteY8" fmla="*/ 580136 h 859856"/>
                <a:gd name="connsiteX9" fmla="*/ 653799 w 1374396"/>
                <a:gd name="connsiteY9" fmla="*/ 702056 h 859856"/>
                <a:gd name="connsiteX0" fmla="*/ 54996 w 1418459"/>
                <a:gd name="connsiteY0" fmla="*/ 549172 h 859856"/>
                <a:gd name="connsiteX1" fmla="*/ 733070 w 1418459"/>
                <a:gd name="connsiteY1" fmla="*/ 855101 h 859856"/>
                <a:gd name="connsiteX2" fmla="*/ 953188 w 1418459"/>
                <a:gd name="connsiteY2" fmla="*/ 520644 h 859856"/>
                <a:gd name="connsiteX3" fmla="*/ 1306071 w 1418459"/>
                <a:gd name="connsiteY3" fmla="*/ 488696 h 859856"/>
                <a:gd name="connsiteX4" fmla="*/ 1181817 w 1418459"/>
                <a:gd name="connsiteY4" fmla="*/ 333114 h 859856"/>
                <a:gd name="connsiteX5" fmla="*/ 1348743 w 1418459"/>
                <a:gd name="connsiteY5" fmla="*/ 244856 h 859856"/>
                <a:gd name="connsiteX6" fmla="*/ 763527 w 1418459"/>
                <a:gd name="connsiteY6" fmla="*/ 55880 h 859856"/>
                <a:gd name="connsiteX7" fmla="*/ 775719 w 1418459"/>
                <a:gd name="connsiteY7" fmla="*/ 580136 h 859856"/>
                <a:gd name="connsiteX8" fmla="*/ 220983 w 1418459"/>
                <a:gd name="connsiteY8" fmla="*/ 580136 h 859856"/>
                <a:gd name="connsiteX9" fmla="*/ 653799 w 1418459"/>
                <a:gd name="connsiteY9" fmla="*/ 702056 h 859856"/>
                <a:gd name="connsiteX0" fmla="*/ 54996 w 1400955"/>
                <a:gd name="connsiteY0" fmla="*/ 549172 h 859856"/>
                <a:gd name="connsiteX1" fmla="*/ 733070 w 1400955"/>
                <a:gd name="connsiteY1" fmla="*/ 855101 h 859856"/>
                <a:gd name="connsiteX2" fmla="*/ 953188 w 1400955"/>
                <a:gd name="connsiteY2" fmla="*/ 520644 h 859856"/>
                <a:gd name="connsiteX3" fmla="*/ 1306071 w 1400955"/>
                <a:gd name="connsiteY3" fmla="*/ 488696 h 859856"/>
                <a:gd name="connsiteX4" fmla="*/ 1181817 w 1400955"/>
                <a:gd name="connsiteY4" fmla="*/ 333114 h 859856"/>
                <a:gd name="connsiteX5" fmla="*/ 1348743 w 1400955"/>
                <a:gd name="connsiteY5" fmla="*/ 244856 h 859856"/>
                <a:gd name="connsiteX6" fmla="*/ 763527 w 1400955"/>
                <a:gd name="connsiteY6" fmla="*/ 55880 h 859856"/>
                <a:gd name="connsiteX7" fmla="*/ 775719 w 1400955"/>
                <a:gd name="connsiteY7" fmla="*/ 580136 h 859856"/>
                <a:gd name="connsiteX8" fmla="*/ 220983 w 1400955"/>
                <a:gd name="connsiteY8" fmla="*/ 580136 h 859856"/>
                <a:gd name="connsiteX9" fmla="*/ 653799 w 1400955"/>
                <a:gd name="connsiteY9" fmla="*/ 702056 h 859856"/>
                <a:gd name="connsiteX0" fmla="*/ 54996 w 1400955"/>
                <a:gd name="connsiteY0" fmla="*/ 549172 h 859856"/>
                <a:gd name="connsiteX1" fmla="*/ 733070 w 1400955"/>
                <a:gd name="connsiteY1" fmla="*/ 855101 h 859856"/>
                <a:gd name="connsiteX2" fmla="*/ 953188 w 1400955"/>
                <a:gd name="connsiteY2" fmla="*/ 520644 h 859856"/>
                <a:gd name="connsiteX3" fmla="*/ 1306071 w 1400955"/>
                <a:gd name="connsiteY3" fmla="*/ 488696 h 859856"/>
                <a:gd name="connsiteX4" fmla="*/ 1181817 w 1400955"/>
                <a:gd name="connsiteY4" fmla="*/ 333114 h 859856"/>
                <a:gd name="connsiteX5" fmla="*/ 1348743 w 1400955"/>
                <a:gd name="connsiteY5" fmla="*/ 244856 h 859856"/>
                <a:gd name="connsiteX6" fmla="*/ 763527 w 1400955"/>
                <a:gd name="connsiteY6" fmla="*/ 55880 h 859856"/>
                <a:gd name="connsiteX7" fmla="*/ 775719 w 1400955"/>
                <a:gd name="connsiteY7" fmla="*/ 580136 h 859856"/>
                <a:gd name="connsiteX8" fmla="*/ 220983 w 1400955"/>
                <a:gd name="connsiteY8" fmla="*/ 580136 h 859856"/>
                <a:gd name="connsiteX9" fmla="*/ 653799 w 1400955"/>
                <a:gd name="connsiteY9" fmla="*/ 702056 h 859856"/>
                <a:gd name="connsiteX0" fmla="*/ 54996 w 1400955"/>
                <a:gd name="connsiteY0" fmla="*/ 549172 h 859856"/>
                <a:gd name="connsiteX1" fmla="*/ 733070 w 1400955"/>
                <a:gd name="connsiteY1" fmla="*/ 855101 h 859856"/>
                <a:gd name="connsiteX2" fmla="*/ 953188 w 1400955"/>
                <a:gd name="connsiteY2" fmla="*/ 520644 h 859856"/>
                <a:gd name="connsiteX3" fmla="*/ 1228618 w 1400955"/>
                <a:gd name="connsiteY3" fmla="*/ 651608 h 859856"/>
                <a:gd name="connsiteX4" fmla="*/ 1181817 w 1400955"/>
                <a:gd name="connsiteY4" fmla="*/ 333114 h 859856"/>
                <a:gd name="connsiteX5" fmla="*/ 1348743 w 1400955"/>
                <a:gd name="connsiteY5" fmla="*/ 244856 h 859856"/>
                <a:gd name="connsiteX6" fmla="*/ 763527 w 1400955"/>
                <a:gd name="connsiteY6" fmla="*/ 55880 h 859856"/>
                <a:gd name="connsiteX7" fmla="*/ 775719 w 1400955"/>
                <a:gd name="connsiteY7" fmla="*/ 580136 h 859856"/>
                <a:gd name="connsiteX8" fmla="*/ 220983 w 1400955"/>
                <a:gd name="connsiteY8" fmla="*/ 580136 h 859856"/>
                <a:gd name="connsiteX9" fmla="*/ 653799 w 1400955"/>
                <a:gd name="connsiteY9" fmla="*/ 702056 h 859856"/>
                <a:gd name="connsiteX0" fmla="*/ 54996 w 1573793"/>
                <a:gd name="connsiteY0" fmla="*/ 549172 h 859856"/>
                <a:gd name="connsiteX1" fmla="*/ 733070 w 1573793"/>
                <a:gd name="connsiteY1" fmla="*/ 855101 h 859856"/>
                <a:gd name="connsiteX2" fmla="*/ 953188 w 1573793"/>
                <a:gd name="connsiteY2" fmla="*/ 520644 h 859856"/>
                <a:gd name="connsiteX3" fmla="*/ 1228618 w 1573793"/>
                <a:gd name="connsiteY3" fmla="*/ 651608 h 859856"/>
                <a:gd name="connsiteX4" fmla="*/ 1181817 w 1573793"/>
                <a:gd name="connsiteY4" fmla="*/ 333114 h 859856"/>
                <a:gd name="connsiteX5" fmla="*/ 1348743 w 1573793"/>
                <a:gd name="connsiteY5" fmla="*/ 244856 h 859856"/>
                <a:gd name="connsiteX6" fmla="*/ 763527 w 1573793"/>
                <a:gd name="connsiteY6" fmla="*/ 55880 h 859856"/>
                <a:gd name="connsiteX7" fmla="*/ 775719 w 1573793"/>
                <a:gd name="connsiteY7" fmla="*/ 580136 h 859856"/>
                <a:gd name="connsiteX8" fmla="*/ 220983 w 1573793"/>
                <a:gd name="connsiteY8" fmla="*/ 580136 h 859856"/>
                <a:gd name="connsiteX9" fmla="*/ 653799 w 1573793"/>
                <a:gd name="connsiteY9" fmla="*/ 702056 h 859856"/>
                <a:gd name="connsiteX0" fmla="*/ 54996 w 1573792"/>
                <a:gd name="connsiteY0" fmla="*/ 309991 h 620675"/>
                <a:gd name="connsiteX1" fmla="*/ 733070 w 1573792"/>
                <a:gd name="connsiteY1" fmla="*/ 615920 h 620675"/>
                <a:gd name="connsiteX2" fmla="*/ 953188 w 1573792"/>
                <a:gd name="connsiteY2" fmla="*/ 281463 h 620675"/>
                <a:gd name="connsiteX3" fmla="*/ 1228618 w 1573792"/>
                <a:gd name="connsiteY3" fmla="*/ 412427 h 620675"/>
                <a:gd name="connsiteX4" fmla="*/ 1181817 w 1573792"/>
                <a:gd name="connsiteY4" fmla="*/ 93933 h 620675"/>
                <a:gd name="connsiteX5" fmla="*/ 1348743 w 1573792"/>
                <a:gd name="connsiteY5" fmla="*/ 5675 h 620675"/>
                <a:gd name="connsiteX6" fmla="*/ 449646 w 1573792"/>
                <a:gd name="connsiteY6" fmla="*/ 59886 h 620675"/>
                <a:gd name="connsiteX7" fmla="*/ 775719 w 1573792"/>
                <a:gd name="connsiteY7" fmla="*/ 340955 h 620675"/>
                <a:gd name="connsiteX8" fmla="*/ 220983 w 1573792"/>
                <a:gd name="connsiteY8" fmla="*/ 340955 h 620675"/>
                <a:gd name="connsiteX9" fmla="*/ 653799 w 1573792"/>
                <a:gd name="connsiteY9" fmla="*/ 462875 h 620675"/>
                <a:gd name="connsiteX0" fmla="*/ 54996 w 1573792"/>
                <a:gd name="connsiteY0" fmla="*/ 320055 h 630739"/>
                <a:gd name="connsiteX1" fmla="*/ 733070 w 1573792"/>
                <a:gd name="connsiteY1" fmla="*/ 625984 h 630739"/>
                <a:gd name="connsiteX2" fmla="*/ 953188 w 1573792"/>
                <a:gd name="connsiteY2" fmla="*/ 291527 h 630739"/>
                <a:gd name="connsiteX3" fmla="*/ 1228618 w 1573792"/>
                <a:gd name="connsiteY3" fmla="*/ 422491 h 630739"/>
                <a:gd name="connsiteX4" fmla="*/ 1181817 w 1573792"/>
                <a:gd name="connsiteY4" fmla="*/ 103997 h 630739"/>
                <a:gd name="connsiteX5" fmla="*/ 1348743 w 1573792"/>
                <a:gd name="connsiteY5" fmla="*/ 15739 h 630739"/>
                <a:gd name="connsiteX6" fmla="*/ 946846 w 1573792"/>
                <a:gd name="connsiteY6" fmla="*/ 198434 h 630739"/>
                <a:gd name="connsiteX7" fmla="*/ 449646 w 1573792"/>
                <a:gd name="connsiteY7" fmla="*/ 69950 h 630739"/>
                <a:gd name="connsiteX8" fmla="*/ 775719 w 1573792"/>
                <a:gd name="connsiteY8" fmla="*/ 351019 h 630739"/>
                <a:gd name="connsiteX9" fmla="*/ 220983 w 1573792"/>
                <a:gd name="connsiteY9" fmla="*/ 351019 h 630739"/>
                <a:gd name="connsiteX10" fmla="*/ 653799 w 1573792"/>
                <a:gd name="connsiteY10" fmla="*/ 472939 h 63073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653799 w 1573792"/>
                <a:gd name="connsiteY11" fmla="*/ 518729 h 67652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412406 w 1573792"/>
                <a:gd name="connsiteY11" fmla="*/ 137337 h 67652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412406 w 1573792"/>
                <a:gd name="connsiteY11" fmla="*/ 137337 h 676529"/>
                <a:gd name="connsiteX0" fmla="*/ 54996 w 1573792"/>
                <a:gd name="connsiteY0" fmla="*/ 365845 h 676529"/>
                <a:gd name="connsiteX1" fmla="*/ 733070 w 1573792"/>
                <a:gd name="connsiteY1" fmla="*/ 671774 h 676529"/>
                <a:gd name="connsiteX2" fmla="*/ 953188 w 1573792"/>
                <a:gd name="connsiteY2" fmla="*/ 337317 h 676529"/>
                <a:gd name="connsiteX3" fmla="*/ 1228618 w 1573792"/>
                <a:gd name="connsiteY3" fmla="*/ 468281 h 676529"/>
                <a:gd name="connsiteX4" fmla="*/ 1181817 w 1573792"/>
                <a:gd name="connsiteY4" fmla="*/ 149787 h 676529"/>
                <a:gd name="connsiteX5" fmla="*/ 1348743 w 1573792"/>
                <a:gd name="connsiteY5" fmla="*/ 61529 h 676529"/>
                <a:gd name="connsiteX6" fmla="*/ 1053733 w 1573792"/>
                <a:gd name="connsiteY6" fmla="*/ 30449 h 676529"/>
                <a:gd name="connsiteX7" fmla="*/ 946846 w 1573792"/>
                <a:gd name="connsiteY7" fmla="*/ 244224 h 676529"/>
                <a:gd name="connsiteX8" fmla="*/ 449646 w 1573792"/>
                <a:gd name="connsiteY8" fmla="*/ 115740 h 676529"/>
                <a:gd name="connsiteX9" fmla="*/ 775719 w 1573792"/>
                <a:gd name="connsiteY9" fmla="*/ 396809 h 676529"/>
                <a:gd name="connsiteX10" fmla="*/ 220983 w 1573792"/>
                <a:gd name="connsiteY10" fmla="*/ 396809 h 676529"/>
                <a:gd name="connsiteX11" fmla="*/ 412406 w 1573792"/>
                <a:gd name="connsiteY11" fmla="*/ 244224 h 676529"/>
                <a:gd name="connsiteX0" fmla="*/ 54996 w 1573792"/>
                <a:gd name="connsiteY0" fmla="*/ 410103 h 720787"/>
                <a:gd name="connsiteX1" fmla="*/ 733070 w 1573792"/>
                <a:gd name="connsiteY1" fmla="*/ 716032 h 720787"/>
                <a:gd name="connsiteX2" fmla="*/ 953188 w 1573792"/>
                <a:gd name="connsiteY2" fmla="*/ 381575 h 720787"/>
                <a:gd name="connsiteX3" fmla="*/ 1228618 w 1573792"/>
                <a:gd name="connsiteY3" fmla="*/ 512539 h 720787"/>
                <a:gd name="connsiteX4" fmla="*/ 1181817 w 1573792"/>
                <a:gd name="connsiteY4" fmla="*/ 194045 h 720787"/>
                <a:gd name="connsiteX5" fmla="*/ 1348743 w 1573792"/>
                <a:gd name="connsiteY5" fmla="*/ 105787 h 720787"/>
                <a:gd name="connsiteX6" fmla="*/ 1053733 w 1573792"/>
                <a:gd name="connsiteY6" fmla="*/ 74707 h 720787"/>
                <a:gd name="connsiteX7" fmla="*/ 946846 w 1573792"/>
                <a:gd name="connsiteY7" fmla="*/ 288482 h 720787"/>
                <a:gd name="connsiteX8" fmla="*/ 611411 w 1573792"/>
                <a:gd name="connsiteY8" fmla="*/ 25430 h 720787"/>
                <a:gd name="connsiteX9" fmla="*/ 775719 w 1573792"/>
                <a:gd name="connsiteY9" fmla="*/ 441067 h 720787"/>
                <a:gd name="connsiteX10" fmla="*/ 220983 w 1573792"/>
                <a:gd name="connsiteY10" fmla="*/ 441067 h 720787"/>
                <a:gd name="connsiteX11" fmla="*/ 412406 w 1573792"/>
                <a:gd name="connsiteY11" fmla="*/ 288482 h 720787"/>
                <a:gd name="connsiteX0" fmla="*/ 54996 w 1573792"/>
                <a:gd name="connsiteY0" fmla="*/ 548066 h 858750"/>
                <a:gd name="connsiteX1" fmla="*/ 733070 w 1573792"/>
                <a:gd name="connsiteY1" fmla="*/ 853995 h 858750"/>
                <a:gd name="connsiteX2" fmla="*/ 953188 w 1573792"/>
                <a:gd name="connsiteY2" fmla="*/ 519538 h 858750"/>
                <a:gd name="connsiteX3" fmla="*/ 1228618 w 1573792"/>
                <a:gd name="connsiteY3" fmla="*/ 650502 h 858750"/>
                <a:gd name="connsiteX4" fmla="*/ 1181817 w 1573792"/>
                <a:gd name="connsiteY4" fmla="*/ 332008 h 858750"/>
                <a:gd name="connsiteX5" fmla="*/ 1348743 w 1573792"/>
                <a:gd name="connsiteY5" fmla="*/ 243750 h 858750"/>
                <a:gd name="connsiteX6" fmla="*/ 1053733 w 1573792"/>
                <a:gd name="connsiteY6" fmla="*/ 212670 h 858750"/>
                <a:gd name="connsiteX7" fmla="*/ 946846 w 1573792"/>
                <a:gd name="connsiteY7" fmla="*/ 426445 h 858750"/>
                <a:gd name="connsiteX8" fmla="*/ 611411 w 1573792"/>
                <a:gd name="connsiteY8" fmla="*/ 163393 h 858750"/>
                <a:gd name="connsiteX9" fmla="*/ 775719 w 1573792"/>
                <a:gd name="connsiteY9" fmla="*/ 579030 h 858750"/>
                <a:gd name="connsiteX10" fmla="*/ 220983 w 1573792"/>
                <a:gd name="connsiteY10" fmla="*/ 579030 h 858750"/>
                <a:gd name="connsiteX11" fmla="*/ 412406 w 1573792"/>
                <a:gd name="connsiteY11" fmla="*/ 426445 h 85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73792" h="858750">
                  <a:moveTo>
                    <a:pt x="54996" y="548066"/>
                  </a:moveTo>
                  <a:cubicBezTo>
                    <a:pt x="0" y="723981"/>
                    <a:pt x="583371" y="858750"/>
                    <a:pt x="733070" y="853995"/>
                  </a:cubicBezTo>
                  <a:cubicBezTo>
                    <a:pt x="882769" y="849240"/>
                    <a:pt x="870597" y="553453"/>
                    <a:pt x="953188" y="519538"/>
                  </a:cubicBezTo>
                  <a:cubicBezTo>
                    <a:pt x="1035779" y="485623"/>
                    <a:pt x="883444" y="794905"/>
                    <a:pt x="1228618" y="650502"/>
                  </a:cubicBezTo>
                  <a:cubicBezTo>
                    <a:pt x="1573792" y="506099"/>
                    <a:pt x="1161796" y="399800"/>
                    <a:pt x="1181817" y="332008"/>
                  </a:cubicBezTo>
                  <a:cubicBezTo>
                    <a:pt x="1201838" y="264216"/>
                    <a:pt x="1370090" y="263640"/>
                    <a:pt x="1348743" y="243750"/>
                  </a:cubicBezTo>
                  <a:cubicBezTo>
                    <a:pt x="1327396" y="223860"/>
                    <a:pt x="1120716" y="182221"/>
                    <a:pt x="1053733" y="212670"/>
                  </a:cubicBezTo>
                  <a:cubicBezTo>
                    <a:pt x="986750" y="243119"/>
                    <a:pt x="1020566" y="434658"/>
                    <a:pt x="946846" y="426445"/>
                  </a:cubicBezTo>
                  <a:cubicBezTo>
                    <a:pt x="873126" y="418232"/>
                    <a:pt x="1046018" y="0"/>
                    <a:pt x="611411" y="163393"/>
                  </a:cubicBezTo>
                  <a:cubicBezTo>
                    <a:pt x="176804" y="326786"/>
                    <a:pt x="840790" y="509757"/>
                    <a:pt x="775719" y="579030"/>
                  </a:cubicBezTo>
                  <a:cubicBezTo>
                    <a:pt x="710648" y="648303"/>
                    <a:pt x="281535" y="604461"/>
                    <a:pt x="220983" y="579030"/>
                  </a:cubicBezTo>
                  <a:cubicBezTo>
                    <a:pt x="160431" y="553599"/>
                    <a:pt x="207174" y="409681"/>
                    <a:pt x="412406" y="426445"/>
                  </a:cubicBezTo>
                </a:path>
              </a:pathLst>
            </a:custGeom>
            <a:ln w="28575">
              <a:solidFill>
                <a:srgbClr val="66990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9" name="Connecteur droit avec flèche 218"/>
          <p:cNvCxnSpPr/>
          <p:nvPr/>
        </p:nvCxnSpPr>
        <p:spPr>
          <a:xfrm>
            <a:off x="5148120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0" name="Groupe 219"/>
          <p:cNvGrpSpPr/>
          <p:nvPr/>
        </p:nvGrpSpPr>
        <p:grpSpPr>
          <a:xfrm>
            <a:off x="4118478" y="3156581"/>
            <a:ext cx="1256794" cy="1913768"/>
            <a:chOff x="7181030" y="1379206"/>
            <a:chExt cx="1256794" cy="1913768"/>
          </a:xfrm>
        </p:grpSpPr>
        <p:sp>
          <p:nvSpPr>
            <p:cNvPr id="221" name="Ellipse 220"/>
            <p:cNvSpPr/>
            <p:nvPr/>
          </p:nvSpPr>
          <p:spPr>
            <a:xfrm>
              <a:off x="7501720" y="2401442"/>
              <a:ext cx="936104" cy="89153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Bead</a:t>
              </a:r>
              <a:endParaRPr lang="en-US" sz="2000" dirty="0"/>
            </a:p>
          </p:txBody>
        </p:sp>
        <p:grpSp>
          <p:nvGrpSpPr>
            <p:cNvPr id="226" name="Groupe 225"/>
            <p:cNvGrpSpPr/>
            <p:nvPr/>
          </p:nvGrpSpPr>
          <p:grpSpPr>
            <a:xfrm>
              <a:off x="7181030" y="1379206"/>
              <a:ext cx="653907" cy="1041683"/>
              <a:chOff x="4011816" y="1883262"/>
              <a:chExt cx="653907" cy="1041683"/>
            </a:xfrm>
          </p:grpSpPr>
          <p:sp>
            <p:nvSpPr>
              <p:cNvPr id="227" name="Forme libre 226"/>
              <p:cNvSpPr/>
              <p:nvPr/>
            </p:nvSpPr>
            <p:spPr>
              <a:xfrm rot="19945033">
                <a:off x="4132537" y="2047083"/>
                <a:ext cx="515493" cy="805771"/>
              </a:xfrm>
              <a:custGeom>
                <a:avLst/>
                <a:gdLst>
                  <a:gd name="connsiteX0" fmla="*/ 431800 w 993140"/>
                  <a:gd name="connsiteY0" fmla="*/ 648970 h 1139190"/>
                  <a:gd name="connsiteX1" fmla="*/ 416560 w 993140"/>
                  <a:gd name="connsiteY1" fmla="*/ 92710 h 1139190"/>
                  <a:gd name="connsiteX2" fmla="*/ 515620 w 993140"/>
                  <a:gd name="connsiteY2" fmla="*/ 92710 h 1139190"/>
                  <a:gd name="connsiteX3" fmla="*/ 530860 w 993140"/>
                  <a:gd name="connsiteY3" fmla="*/ 633730 h 1139190"/>
                  <a:gd name="connsiteX4" fmla="*/ 988060 w 993140"/>
                  <a:gd name="connsiteY4" fmla="*/ 1121410 h 1139190"/>
                  <a:gd name="connsiteX5" fmla="*/ 500380 w 993140"/>
                  <a:gd name="connsiteY5" fmla="*/ 740410 h 1139190"/>
                  <a:gd name="connsiteX6" fmla="*/ 12700 w 993140"/>
                  <a:gd name="connsiteY6" fmla="*/ 1113790 h 1139190"/>
                  <a:gd name="connsiteX7" fmla="*/ 431800 w 993140"/>
                  <a:gd name="connsiteY7" fmla="*/ 648970 h 1139190"/>
                  <a:gd name="connsiteX0" fmla="*/ 431800 w 1033636"/>
                  <a:gd name="connsiteY0" fmla="*/ 648970 h 1179746"/>
                  <a:gd name="connsiteX1" fmla="*/ 416560 w 1033636"/>
                  <a:gd name="connsiteY1" fmla="*/ 92710 h 1179746"/>
                  <a:gd name="connsiteX2" fmla="*/ 515620 w 1033636"/>
                  <a:gd name="connsiteY2" fmla="*/ 92710 h 1179746"/>
                  <a:gd name="connsiteX3" fmla="*/ 530860 w 1033636"/>
                  <a:gd name="connsiteY3" fmla="*/ 633730 h 1179746"/>
                  <a:gd name="connsiteX4" fmla="*/ 988060 w 1033636"/>
                  <a:gd name="connsiteY4" fmla="*/ 1121410 h 1179746"/>
                  <a:gd name="connsiteX5" fmla="*/ 500380 w 1033636"/>
                  <a:gd name="connsiteY5" fmla="*/ 740410 h 1179746"/>
                  <a:gd name="connsiteX6" fmla="*/ 12700 w 1033636"/>
                  <a:gd name="connsiteY6" fmla="*/ 1113790 h 1179746"/>
                  <a:gd name="connsiteX7" fmla="*/ 431800 w 1033636"/>
                  <a:gd name="connsiteY7" fmla="*/ 648970 h 1179746"/>
                  <a:gd name="connsiteX0" fmla="*/ 492348 w 1094184"/>
                  <a:gd name="connsiteY0" fmla="*/ 648970 h 1179746"/>
                  <a:gd name="connsiteX1" fmla="*/ 477108 w 1094184"/>
                  <a:gd name="connsiteY1" fmla="*/ 92710 h 1179746"/>
                  <a:gd name="connsiteX2" fmla="*/ 576168 w 1094184"/>
                  <a:gd name="connsiteY2" fmla="*/ 92710 h 1179746"/>
                  <a:gd name="connsiteX3" fmla="*/ 591408 w 1094184"/>
                  <a:gd name="connsiteY3" fmla="*/ 633730 h 1179746"/>
                  <a:gd name="connsiteX4" fmla="*/ 1048608 w 1094184"/>
                  <a:gd name="connsiteY4" fmla="*/ 1121410 h 1179746"/>
                  <a:gd name="connsiteX5" fmla="*/ 560928 w 1094184"/>
                  <a:gd name="connsiteY5" fmla="*/ 740410 h 1179746"/>
                  <a:gd name="connsiteX6" fmla="*/ 73248 w 1094184"/>
                  <a:gd name="connsiteY6" fmla="*/ 1113790 h 1179746"/>
                  <a:gd name="connsiteX7" fmla="*/ 492348 w 1094184"/>
                  <a:gd name="connsiteY7" fmla="*/ 648970 h 1179746"/>
                  <a:gd name="connsiteX0" fmla="*/ 492348 w 1094184"/>
                  <a:gd name="connsiteY0" fmla="*/ 558800 h 1089576"/>
                  <a:gd name="connsiteX1" fmla="*/ 576168 w 1094184"/>
                  <a:gd name="connsiteY1" fmla="*/ 2540 h 1089576"/>
                  <a:gd name="connsiteX2" fmla="*/ 591408 w 1094184"/>
                  <a:gd name="connsiteY2" fmla="*/ 543560 h 1089576"/>
                  <a:gd name="connsiteX3" fmla="*/ 1048608 w 1094184"/>
                  <a:gd name="connsiteY3" fmla="*/ 1031240 h 1089576"/>
                  <a:gd name="connsiteX4" fmla="*/ 560928 w 1094184"/>
                  <a:gd name="connsiteY4" fmla="*/ 650240 h 1089576"/>
                  <a:gd name="connsiteX5" fmla="*/ 73248 w 1094184"/>
                  <a:gd name="connsiteY5" fmla="*/ 1023620 h 1089576"/>
                  <a:gd name="connsiteX6" fmla="*/ 492348 w 1094184"/>
                  <a:gd name="connsiteY6" fmla="*/ 558800 h 1089576"/>
                  <a:gd name="connsiteX0" fmla="*/ 492348 w 1094184"/>
                  <a:gd name="connsiteY0" fmla="*/ 569144 h 1099920"/>
                  <a:gd name="connsiteX1" fmla="*/ 576168 w 1094184"/>
                  <a:gd name="connsiteY1" fmla="*/ 12884 h 1099920"/>
                  <a:gd name="connsiteX2" fmla="*/ 591408 w 1094184"/>
                  <a:gd name="connsiteY2" fmla="*/ 553904 h 1099920"/>
                  <a:gd name="connsiteX3" fmla="*/ 1048608 w 1094184"/>
                  <a:gd name="connsiteY3" fmla="*/ 1041584 h 1099920"/>
                  <a:gd name="connsiteX4" fmla="*/ 560928 w 1094184"/>
                  <a:gd name="connsiteY4" fmla="*/ 660584 h 1099920"/>
                  <a:gd name="connsiteX5" fmla="*/ 73248 w 1094184"/>
                  <a:gd name="connsiteY5" fmla="*/ 1033964 h 1099920"/>
                  <a:gd name="connsiteX6" fmla="*/ 492348 w 1094184"/>
                  <a:gd name="connsiteY6" fmla="*/ 569144 h 1099920"/>
                  <a:gd name="connsiteX0" fmla="*/ 492348 w 1377521"/>
                  <a:gd name="connsiteY0" fmla="*/ 569144 h 1088659"/>
                  <a:gd name="connsiteX1" fmla="*/ 576168 w 1377521"/>
                  <a:gd name="connsiteY1" fmla="*/ 12884 h 1088659"/>
                  <a:gd name="connsiteX2" fmla="*/ 591408 w 1377521"/>
                  <a:gd name="connsiteY2" fmla="*/ 553904 h 1088659"/>
                  <a:gd name="connsiteX3" fmla="*/ 1331945 w 1377521"/>
                  <a:gd name="connsiteY3" fmla="*/ 305511 h 1088659"/>
                  <a:gd name="connsiteX4" fmla="*/ 560928 w 1377521"/>
                  <a:gd name="connsiteY4" fmla="*/ 660584 h 1088659"/>
                  <a:gd name="connsiteX5" fmla="*/ 73248 w 1377521"/>
                  <a:gd name="connsiteY5" fmla="*/ 1033964 h 1088659"/>
                  <a:gd name="connsiteX6" fmla="*/ 492348 w 1377521"/>
                  <a:gd name="connsiteY6" fmla="*/ 569144 h 1088659"/>
                  <a:gd name="connsiteX0" fmla="*/ 509458 w 1394631"/>
                  <a:gd name="connsiteY0" fmla="*/ 569144 h 1508431"/>
                  <a:gd name="connsiteX1" fmla="*/ 593278 w 1394631"/>
                  <a:gd name="connsiteY1" fmla="*/ 12884 h 1508431"/>
                  <a:gd name="connsiteX2" fmla="*/ 608518 w 1394631"/>
                  <a:gd name="connsiteY2" fmla="*/ 553904 h 1508431"/>
                  <a:gd name="connsiteX3" fmla="*/ 1349055 w 1394631"/>
                  <a:gd name="connsiteY3" fmla="*/ 305511 h 1508431"/>
                  <a:gd name="connsiteX4" fmla="*/ 578038 w 1394631"/>
                  <a:gd name="connsiteY4" fmla="*/ 660584 h 1508431"/>
                  <a:gd name="connsiteX5" fmla="*/ 73248 w 1394631"/>
                  <a:gd name="connsiteY5" fmla="*/ 1453736 h 1508431"/>
                  <a:gd name="connsiteX6" fmla="*/ 509458 w 1394631"/>
                  <a:gd name="connsiteY6" fmla="*/ 569144 h 1508431"/>
                  <a:gd name="connsiteX0" fmla="*/ 509458 w 1363592"/>
                  <a:gd name="connsiteY0" fmla="*/ 569144 h 1508429"/>
                  <a:gd name="connsiteX1" fmla="*/ 593278 w 1363592"/>
                  <a:gd name="connsiteY1" fmla="*/ 12884 h 1508429"/>
                  <a:gd name="connsiteX2" fmla="*/ 608518 w 1363592"/>
                  <a:gd name="connsiteY2" fmla="*/ 553904 h 1508429"/>
                  <a:gd name="connsiteX3" fmla="*/ 1349055 w 1363592"/>
                  <a:gd name="connsiteY3" fmla="*/ 305511 h 1508429"/>
                  <a:gd name="connsiteX4" fmla="*/ 578038 w 1363592"/>
                  <a:gd name="connsiteY4" fmla="*/ 660584 h 1508429"/>
                  <a:gd name="connsiteX5" fmla="*/ 73248 w 1363592"/>
                  <a:gd name="connsiteY5" fmla="*/ 1453736 h 1508429"/>
                  <a:gd name="connsiteX6" fmla="*/ 509458 w 1363592"/>
                  <a:gd name="connsiteY6" fmla="*/ 569144 h 1508429"/>
                  <a:gd name="connsiteX0" fmla="*/ 509458 w 1363590"/>
                  <a:gd name="connsiteY0" fmla="*/ 569144 h 1508431"/>
                  <a:gd name="connsiteX1" fmla="*/ 593278 w 1363590"/>
                  <a:gd name="connsiteY1" fmla="*/ 12884 h 1508431"/>
                  <a:gd name="connsiteX2" fmla="*/ 608518 w 1363590"/>
                  <a:gd name="connsiteY2" fmla="*/ 553904 h 1508431"/>
                  <a:gd name="connsiteX3" fmla="*/ 1349055 w 1363590"/>
                  <a:gd name="connsiteY3" fmla="*/ 305511 h 1508431"/>
                  <a:gd name="connsiteX4" fmla="*/ 578038 w 1363590"/>
                  <a:gd name="connsiteY4" fmla="*/ 660584 h 1508431"/>
                  <a:gd name="connsiteX5" fmla="*/ 73248 w 1363590"/>
                  <a:gd name="connsiteY5" fmla="*/ 1453736 h 1508431"/>
                  <a:gd name="connsiteX6" fmla="*/ 509458 w 1363590"/>
                  <a:gd name="connsiteY6" fmla="*/ 569144 h 1508431"/>
                  <a:gd name="connsiteX0" fmla="*/ 509458 w 866880"/>
                  <a:gd name="connsiteY0" fmla="*/ 569144 h 1508429"/>
                  <a:gd name="connsiteX1" fmla="*/ 593278 w 866880"/>
                  <a:gd name="connsiteY1" fmla="*/ 12884 h 1508429"/>
                  <a:gd name="connsiteX2" fmla="*/ 608518 w 866880"/>
                  <a:gd name="connsiteY2" fmla="*/ 553904 h 1508429"/>
                  <a:gd name="connsiteX3" fmla="*/ 852344 w 866880"/>
                  <a:gd name="connsiteY3" fmla="*/ 495330 h 1508429"/>
                  <a:gd name="connsiteX4" fmla="*/ 578038 w 866880"/>
                  <a:gd name="connsiteY4" fmla="*/ 660584 h 1508429"/>
                  <a:gd name="connsiteX5" fmla="*/ 73248 w 866880"/>
                  <a:gd name="connsiteY5" fmla="*/ 1453736 h 1508429"/>
                  <a:gd name="connsiteX6" fmla="*/ 509458 w 866880"/>
                  <a:gd name="connsiteY6" fmla="*/ 569144 h 1508429"/>
                  <a:gd name="connsiteX0" fmla="*/ 509458 w 866880"/>
                  <a:gd name="connsiteY0" fmla="*/ 397333 h 1336620"/>
                  <a:gd name="connsiteX1" fmla="*/ 236961 w 866880"/>
                  <a:gd name="connsiteY1" fmla="*/ 12884 h 1336620"/>
                  <a:gd name="connsiteX2" fmla="*/ 608518 w 866880"/>
                  <a:gd name="connsiteY2" fmla="*/ 382093 h 1336620"/>
                  <a:gd name="connsiteX3" fmla="*/ 852344 w 866880"/>
                  <a:gd name="connsiteY3" fmla="*/ 323519 h 1336620"/>
                  <a:gd name="connsiteX4" fmla="*/ 578038 w 866880"/>
                  <a:gd name="connsiteY4" fmla="*/ 488773 h 1336620"/>
                  <a:gd name="connsiteX5" fmla="*/ 73248 w 866880"/>
                  <a:gd name="connsiteY5" fmla="*/ 1281925 h 1336620"/>
                  <a:gd name="connsiteX6" fmla="*/ 509458 w 866880"/>
                  <a:gd name="connsiteY6" fmla="*/ 397333 h 1336620"/>
                  <a:gd name="connsiteX0" fmla="*/ 509458 w 866880"/>
                  <a:gd name="connsiteY0" fmla="*/ 460689 h 1399974"/>
                  <a:gd name="connsiteX1" fmla="*/ 236961 w 866880"/>
                  <a:gd name="connsiteY1" fmla="*/ 76240 h 1399974"/>
                  <a:gd name="connsiteX2" fmla="*/ 608518 w 866880"/>
                  <a:gd name="connsiteY2" fmla="*/ 445449 h 1399974"/>
                  <a:gd name="connsiteX3" fmla="*/ 852344 w 866880"/>
                  <a:gd name="connsiteY3" fmla="*/ 386875 h 1399974"/>
                  <a:gd name="connsiteX4" fmla="*/ 578038 w 866880"/>
                  <a:gd name="connsiteY4" fmla="*/ 552129 h 1399974"/>
                  <a:gd name="connsiteX5" fmla="*/ 73248 w 866880"/>
                  <a:gd name="connsiteY5" fmla="*/ 1345281 h 1399974"/>
                  <a:gd name="connsiteX6" fmla="*/ 509458 w 866880"/>
                  <a:gd name="connsiteY6" fmla="*/ 460689 h 1399974"/>
                  <a:gd name="connsiteX0" fmla="*/ 464758 w 801639"/>
                  <a:gd name="connsiteY0" fmla="*/ 426157 h 1286821"/>
                  <a:gd name="connsiteX1" fmla="*/ 171720 w 801639"/>
                  <a:gd name="connsiteY1" fmla="*/ 8135 h 1286821"/>
                  <a:gd name="connsiteX2" fmla="*/ 543277 w 801639"/>
                  <a:gd name="connsiteY2" fmla="*/ 377344 h 1286821"/>
                  <a:gd name="connsiteX3" fmla="*/ 787103 w 801639"/>
                  <a:gd name="connsiteY3" fmla="*/ 318770 h 1286821"/>
                  <a:gd name="connsiteX4" fmla="*/ 512797 w 801639"/>
                  <a:gd name="connsiteY4" fmla="*/ 484024 h 1286821"/>
                  <a:gd name="connsiteX5" fmla="*/ 8007 w 801639"/>
                  <a:gd name="connsiteY5" fmla="*/ 1277176 h 1286821"/>
                  <a:gd name="connsiteX6" fmla="*/ 464758 w 801639"/>
                  <a:gd name="connsiteY6" fmla="*/ 426157 h 1286821"/>
                  <a:gd name="connsiteX0" fmla="*/ 464756 w 801637"/>
                  <a:gd name="connsiteY0" fmla="*/ 438389 h 1299053"/>
                  <a:gd name="connsiteX1" fmla="*/ 171718 w 801637"/>
                  <a:gd name="connsiteY1" fmla="*/ 20367 h 1299053"/>
                  <a:gd name="connsiteX2" fmla="*/ 543275 w 801637"/>
                  <a:gd name="connsiteY2" fmla="*/ 389576 h 1299053"/>
                  <a:gd name="connsiteX3" fmla="*/ 787101 w 801637"/>
                  <a:gd name="connsiteY3" fmla="*/ 331002 h 1299053"/>
                  <a:gd name="connsiteX4" fmla="*/ 512795 w 801637"/>
                  <a:gd name="connsiteY4" fmla="*/ 496256 h 1299053"/>
                  <a:gd name="connsiteX5" fmla="*/ 8005 w 801637"/>
                  <a:gd name="connsiteY5" fmla="*/ 1289408 h 1299053"/>
                  <a:gd name="connsiteX6" fmla="*/ 464756 w 801637"/>
                  <a:gd name="connsiteY6" fmla="*/ 438389 h 1299053"/>
                  <a:gd name="connsiteX0" fmla="*/ 464758 w 801639"/>
                  <a:gd name="connsiteY0" fmla="*/ 440226 h 1300890"/>
                  <a:gd name="connsiteX1" fmla="*/ 171720 w 801639"/>
                  <a:gd name="connsiteY1" fmla="*/ 22204 h 1300890"/>
                  <a:gd name="connsiteX2" fmla="*/ 543277 w 801639"/>
                  <a:gd name="connsiteY2" fmla="*/ 391413 h 1300890"/>
                  <a:gd name="connsiteX3" fmla="*/ 787103 w 801639"/>
                  <a:gd name="connsiteY3" fmla="*/ 332839 h 1300890"/>
                  <a:gd name="connsiteX4" fmla="*/ 512797 w 801639"/>
                  <a:gd name="connsiteY4" fmla="*/ 498093 h 1300890"/>
                  <a:gd name="connsiteX5" fmla="*/ 8007 w 801639"/>
                  <a:gd name="connsiteY5" fmla="*/ 1291245 h 1300890"/>
                  <a:gd name="connsiteX6" fmla="*/ 464758 w 801639"/>
                  <a:gd name="connsiteY6" fmla="*/ 440226 h 1300890"/>
                  <a:gd name="connsiteX0" fmla="*/ 464756 w 801637"/>
                  <a:gd name="connsiteY0" fmla="*/ 472662 h 1333326"/>
                  <a:gd name="connsiteX1" fmla="*/ 171718 w 801637"/>
                  <a:gd name="connsiteY1" fmla="*/ 54640 h 1333326"/>
                  <a:gd name="connsiteX2" fmla="*/ 543275 w 801637"/>
                  <a:gd name="connsiteY2" fmla="*/ 423849 h 1333326"/>
                  <a:gd name="connsiteX3" fmla="*/ 787101 w 801637"/>
                  <a:gd name="connsiteY3" fmla="*/ 365275 h 1333326"/>
                  <a:gd name="connsiteX4" fmla="*/ 512795 w 801637"/>
                  <a:gd name="connsiteY4" fmla="*/ 530529 h 1333326"/>
                  <a:gd name="connsiteX5" fmla="*/ 8005 w 801637"/>
                  <a:gd name="connsiteY5" fmla="*/ 1323681 h 1333326"/>
                  <a:gd name="connsiteX6" fmla="*/ 464756 w 801637"/>
                  <a:gd name="connsiteY6" fmla="*/ 472662 h 1333326"/>
                  <a:gd name="connsiteX0" fmla="*/ 464758 w 801639"/>
                  <a:gd name="connsiteY0" fmla="*/ 472662 h 1333326"/>
                  <a:gd name="connsiteX1" fmla="*/ 171720 w 801639"/>
                  <a:gd name="connsiteY1" fmla="*/ 54640 h 1333326"/>
                  <a:gd name="connsiteX2" fmla="*/ 543277 w 801639"/>
                  <a:gd name="connsiteY2" fmla="*/ 423849 h 1333326"/>
                  <a:gd name="connsiteX3" fmla="*/ 787103 w 801639"/>
                  <a:gd name="connsiteY3" fmla="*/ 365275 h 1333326"/>
                  <a:gd name="connsiteX4" fmla="*/ 512797 w 801639"/>
                  <a:gd name="connsiteY4" fmla="*/ 530529 h 1333326"/>
                  <a:gd name="connsiteX5" fmla="*/ 8007 w 801639"/>
                  <a:gd name="connsiteY5" fmla="*/ 1323681 h 1333326"/>
                  <a:gd name="connsiteX6" fmla="*/ 464758 w 801639"/>
                  <a:gd name="connsiteY6" fmla="*/ 472662 h 1333326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541321 w 878202"/>
                  <a:gd name="connsiteY0" fmla="*/ 472662 h 1374829"/>
                  <a:gd name="connsiteX1" fmla="*/ 248283 w 878202"/>
                  <a:gd name="connsiteY1" fmla="*/ 54640 h 1374829"/>
                  <a:gd name="connsiteX2" fmla="*/ 619840 w 878202"/>
                  <a:gd name="connsiteY2" fmla="*/ 423849 h 1374829"/>
                  <a:gd name="connsiteX3" fmla="*/ 863666 w 878202"/>
                  <a:gd name="connsiteY3" fmla="*/ 365275 h 1374829"/>
                  <a:gd name="connsiteX4" fmla="*/ 589360 w 878202"/>
                  <a:gd name="connsiteY4" fmla="*/ 530529 h 1374829"/>
                  <a:gd name="connsiteX5" fmla="*/ 84570 w 878202"/>
                  <a:gd name="connsiteY5" fmla="*/ 1323681 h 1374829"/>
                  <a:gd name="connsiteX6" fmla="*/ 541321 w 878202"/>
                  <a:gd name="connsiteY6" fmla="*/ 472662 h 1374829"/>
                  <a:gd name="connsiteX0" fmla="*/ 541321 w 878202"/>
                  <a:gd name="connsiteY0" fmla="*/ 472662 h 1374831"/>
                  <a:gd name="connsiteX1" fmla="*/ 248283 w 878202"/>
                  <a:gd name="connsiteY1" fmla="*/ 54640 h 1374831"/>
                  <a:gd name="connsiteX2" fmla="*/ 619840 w 878202"/>
                  <a:gd name="connsiteY2" fmla="*/ 423849 h 1374831"/>
                  <a:gd name="connsiteX3" fmla="*/ 863666 w 878202"/>
                  <a:gd name="connsiteY3" fmla="*/ 365275 h 1374831"/>
                  <a:gd name="connsiteX4" fmla="*/ 589360 w 878202"/>
                  <a:gd name="connsiteY4" fmla="*/ 530529 h 1374831"/>
                  <a:gd name="connsiteX5" fmla="*/ 84570 w 878202"/>
                  <a:gd name="connsiteY5" fmla="*/ 1323681 h 1374831"/>
                  <a:gd name="connsiteX6" fmla="*/ 541321 w 878202"/>
                  <a:gd name="connsiteY6" fmla="*/ 472662 h 1374831"/>
                  <a:gd name="connsiteX0" fmla="*/ 469140 w 792182"/>
                  <a:gd name="connsiteY0" fmla="*/ 472662 h 1327364"/>
                  <a:gd name="connsiteX1" fmla="*/ 176102 w 792182"/>
                  <a:gd name="connsiteY1" fmla="*/ 54640 h 1327364"/>
                  <a:gd name="connsiteX2" fmla="*/ 547659 w 792182"/>
                  <a:gd name="connsiteY2" fmla="*/ 423849 h 1327364"/>
                  <a:gd name="connsiteX3" fmla="*/ 791485 w 792182"/>
                  <a:gd name="connsiteY3" fmla="*/ 365275 h 1327364"/>
                  <a:gd name="connsiteX4" fmla="*/ 543477 w 792182"/>
                  <a:gd name="connsiteY4" fmla="*/ 494762 h 1327364"/>
                  <a:gd name="connsiteX5" fmla="*/ 12389 w 792182"/>
                  <a:gd name="connsiteY5" fmla="*/ 1323681 h 1327364"/>
                  <a:gd name="connsiteX6" fmla="*/ 469140 w 792182"/>
                  <a:gd name="connsiteY6" fmla="*/ 472662 h 1327364"/>
                  <a:gd name="connsiteX0" fmla="*/ 469140 w 819168"/>
                  <a:gd name="connsiteY0" fmla="*/ 472662 h 1327364"/>
                  <a:gd name="connsiteX1" fmla="*/ 176102 w 819168"/>
                  <a:gd name="connsiteY1" fmla="*/ 54640 h 1327364"/>
                  <a:gd name="connsiteX2" fmla="*/ 547659 w 819168"/>
                  <a:gd name="connsiteY2" fmla="*/ 423849 h 1327364"/>
                  <a:gd name="connsiteX3" fmla="*/ 791485 w 819168"/>
                  <a:gd name="connsiteY3" fmla="*/ 365275 h 1327364"/>
                  <a:gd name="connsiteX4" fmla="*/ 543477 w 819168"/>
                  <a:gd name="connsiteY4" fmla="*/ 494762 h 1327364"/>
                  <a:gd name="connsiteX5" fmla="*/ 12389 w 819168"/>
                  <a:gd name="connsiteY5" fmla="*/ 1323681 h 1327364"/>
                  <a:gd name="connsiteX6" fmla="*/ 469140 w 819168"/>
                  <a:gd name="connsiteY6" fmla="*/ 472662 h 1327364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26798 w 876826"/>
                  <a:gd name="connsiteY0" fmla="*/ 472662 h 1362801"/>
                  <a:gd name="connsiteX1" fmla="*/ 233760 w 876826"/>
                  <a:gd name="connsiteY1" fmla="*/ 54640 h 1362801"/>
                  <a:gd name="connsiteX2" fmla="*/ 605317 w 876826"/>
                  <a:gd name="connsiteY2" fmla="*/ 423849 h 1362801"/>
                  <a:gd name="connsiteX3" fmla="*/ 849143 w 876826"/>
                  <a:gd name="connsiteY3" fmla="*/ 365275 h 1362801"/>
                  <a:gd name="connsiteX4" fmla="*/ 601135 w 876826"/>
                  <a:gd name="connsiteY4" fmla="*/ 494762 h 1362801"/>
                  <a:gd name="connsiteX5" fmla="*/ 70047 w 876826"/>
                  <a:gd name="connsiteY5" fmla="*/ 1323681 h 1362801"/>
                  <a:gd name="connsiteX6" fmla="*/ 526798 w 876826"/>
                  <a:gd name="connsiteY6" fmla="*/ 472662 h 1362801"/>
                  <a:gd name="connsiteX0" fmla="*/ 526798 w 876824"/>
                  <a:gd name="connsiteY0" fmla="*/ 472662 h 1362799"/>
                  <a:gd name="connsiteX1" fmla="*/ 233760 w 876824"/>
                  <a:gd name="connsiteY1" fmla="*/ 54640 h 1362799"/>
                  <a:gd name="connsiteX2" fmla="*/ 605317 w 876824"/>
                  <a:gd name="connsiteY2" fmla="*/ 423849 h 1362799"/>
                  <a:gd name="connsiteX3" fmla="*/ 849143 w 876824"/>
                  <a:gd name="connsiteY3" fmla="*/ 365275 h 1362799"/>
                  <a:gd name="connsiteX4" fmla="*/ 601135 w 876824"/>
                  <a:gd name="connsiteY4" fmla="*/ 494762 h 1362799"/>
                  <a:gd name="connsiteX5" fmla="*/ 70047 w 876824"/>
                  <a:gd name="connsiteY5" fmla="*/ 1323681 h 1362799"/>
                  <a:gd name="connsiteX6" fmla="*/ 526798 w 876824"/>
                  <a:gd name="connsiteY6" fmla="*/ 472662 h 1362799"/>
                  <a:gd name="connsiteX0" fmla="*/ 554492 w 904520"/>
                  <a:gd name="connsiteY0" fmla="*/ 472662 h 1401622"/>
                  <a:gd name="connsiteX1" fmla="*/ 261454 w 904520"/>
                  <a:gd name="connsiteY1" fmla="*/ 54640 h 1401622"/>
                  <a:gd name="connsiteX2" fmla="*/ 633011 w 904520"/>
                  <a:gd name="connsiteY2" fmla="*/ 423849 h 1401622"/>
                  <a:gd name="connsiteX3" fmla="*/ 876837 w 904520"/>
                  <a:gd name="connsiteY3" fmla="*/ 365275 h 1401622"/>
                  <a:gd name="connsiteX4" fmla="*/ 628829 w 904520"/>
                  <a:gd name="connsiteY4" fmla="*/ 494762 h 1401622"/>
                  <a:gd name="connsiteX5" fmla="*/ 97741 w 904520"/>
                  <a:gd name="connsiteY5" fmla="*/ 1323681 h 1401622"/>
                  <a:gd name="connsiteX6" fmla="*/ 554492 w 904520"/>
                  <a:gd name="connsiteY6" fmla="*/ 472662 h 1401622"/>
                  <a:gd name="connsiteX0" fmla="*/ 554494 w 904520"/>
                  <a:gd name="connsiteY0" fmla="*/ 498670 h 1427630"/>
                  <a:gd name="connsiteX1" fmla="*/ 261456 w 904520"/>
                  <a:gd name="connsiteY1" fmla="*/ 80648 h 1427630"/>
                  <a:gd name="connsiteX2" fmla="*/ 633013 w 904520"/>
                  <a:gd name="connsiteY2" fmla="*/ 449857 h 1427630"/>
                  <a:gd name="connsiteX3" fmla="*/ 876839 w 904520"/>
                  <a:gd name="connsiteY3" fmla="*/ 391283 h 1427630"/>
                  <a:gd name="connsiteX4" fmla="*/ 628831 w 904520"/>
                  <a:gd name="connsiteY4" fmla="*/ 520770 h 1427630"/>
                  <a:gd name="connsiteX5" fmla="*/ 97743 w 904520"/>
                  <a:gd name="connsiteY5" fmla="*/ 1349689 h 1427630"/>
                  <a:gd name="connsiteX6" fmla="*/ 554494 w 904520"/>
                  <a:gd name="connsiteY6" fmla="*/ 498670 h 1427630"/>
                  <a:gd name="connsiteX0" fmla="*/ 554492 w 913327"/>
                  <a:gd name="connsiteY0" fmla="*/ 498670 h 1427630"/>
                  <a:gd name="connsiteX1" fmla="*/ 261454 w 913327"/>
                  <a:gd name="connsiteY1" fmla="*/ 80648 h 1427630"/>
                  <a:gd name="connsiteX2" fmla="*/ 633011 w 913327"/>
                  <a:gd name="connsiteY2" fmla="*/ 449857 h 1427630"/>
                  <a:gd name="connsiteX3" fmla="*/ 876837 w 913327"/>
                  <a:gd name="connsiteY3" fmla="*/ 391283 h 1427630"/>
                  <a:gd name="connsiteX4" fmla="*/ 628829 w 913327"/>
                  <a:gd name="connsiteY4" fmla="*/ 520770 h 1427630"/>
                  <a:gd name="connsiteX5" fmla="*/ 97741 w 913327"/>
                  <a:gd name="connsiteY5" fmla="*/ 1349689 h 1427630"/>
                  <a:gd name="connsiteX6" fmla="*/ 554492 w 913327"/>
                  <a:gd name="connsiteY6" fmla="*/ 498670 h 142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13327" h="1427630">
                    <a:moveTo>
                      <a:pt x="554492" y="498670"/>
                    </a:moveTo>
                    <a:cubicBezTo>
                      <a:pt x="588543" y="364570"/>
                      <a:pt x="152585" y="161296"/>
                      <a:pt x="261454" y="80648"/>
                    </a:cubicBezTo>
                    <a:cubicBezTo>
                      <a:pt x="370323" y="0"/>
                      <a:pt x="530447" y="398085"/>
                      <a:pt x="633011" y="449857"/>
                    </a:cubicBezTo>
                    <a:cubicBezTo>
                      <a:pt x="735575" y="501630"/>
                      <a:pt x="840346" y="264072"/>
                      <a:pt x="876837" y="391283"/>
                    </a:cubicBezTo>
                    <a:cubicBezTo>
                      <a:pt x="913328" y="518494"/>
                      <a:pt x="720735" y="457000"/>
                      <a:pt x="628829" y="520770"/>
                    </a:cubicBezTo>
                    <a:cubicBezTo>
                      <a:pt x="481329" y="639977"/>
                      <a:pt x="195483" y="1427630"/>
                      <a:pt x="97741" y="1349689"/>
                    </a:cubicBezTo>
                    <a:cubicBezTo>
                      <a:pt x="-1" y="1271748"/>
                      <a:pt x="440668" y="858388"/>
                      <a:pt x="554492" y="49867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228" name="Forme libre 227"/>
              <p:cNvSpPr/>
              <p:nvPr/>
            </p:nvSpPr>
            <p:spPr>
              <a:xfrm rot="3600000">
                <a:off x="3900609" y="1994469"/>
                <a:ext cx="482964" cy="260549"/>
              </a:xfrm>
              <a:custGeom>
                <a:avLst/>
                <a:gdLst>
                  <a:gd name="connsiteX0" fmla="*/ 0 w 432048"/>
                  <a:gd name="connsiteY0" fmla="*/ 216024 h 432048"/>
                  <a:gd name="connsiteX1" fmla="*/ 63272 w 432048"/>
                  <a:gd name="connsiteY1" fmla="*/ 63272 h 432048"/>
                  <a:gd name="connsiteX2" fmla="*/ 216024 w 432048"/>
                  <a:gd name="connsiteY2" fmla="*/ 0 h 432048"/>
                  <a:gd name="connsiteX3" fmla="*/ 368776 w 432048"/>
                  <a:gd name="connsiteY3" fmla="*/ 63272 h 432048"/>
                  <a:gd name="connsiteX4" fmla="*/ 432048 w 432048"/>
                  <a:gd name="connsiteY4" fmla="*/ 216024 h 432048"/>
                  <a:gd name="connsiteX5" fmla="*/ 368776 w 432048"/>
                  <a:gd name="connsiteY5" fmla="*/ 368776 h 432048"/>
                  <a:gd name="connsiteX6" fmla="*/ 216024 w 432048"/>
                  <a:gd name="connsiteY6" fmla="*/ 432048 h 432048"/>
                  <a:gd name="connsiteX7" fmla="*/ 63272 w 432048"/>
                  <a:gd name="connsiteY7" fmla="*/ 368776 h 432048"/>
                  <a:gd name="connsiteX8" fmla="*/ 0 w 432048"/>
                  <a:gd name="connsiteY8" fmla="*/ 216024 h 432048"/>
                  <a:gd name="connsiteX0" fmla="*/ 0 w 432048"/>
                  <a:gd name="connsiteY0" fmla="*/ 152752 h 368776"/>
                  <a:gd name="connsiteX1" fmla="*/ 63272 w 432048"/>
                  <a:gd name="connsiteY1" fmla="*/ 0 h 368776"/>
                  <a:gd name="connsiteX2" fmla="*/ 216024 w 432048"/>
                  <a:gd name="connsiteY2" fmla="*/ 152752 h 368776"/>
                  <a:gd name="connsiteX3" fmla="*/ 368776 w 432048"/>
                  <a:gd name="connsiteY3" fmla="*/ 0 h 368776"/>
                  <a:gd name="connsiteX4" fmla="*/ 432048 w 432048"/>
                  <a:gd name="connsiteY4" fmla="*/ 152752 h 368776"/>
                  <a:gd name="connsiteX5" fmla="*/ 368776 w 432048"/>
                  <a:gd name="connsiteY5" fmla="*/ 305504 h 368776"/>
                  <a:gd name="connsiteX6" fmla="*/ 216024 w 432048"/>
                  <a:gd name="connsiteY6" fmla="*/ 368776 h 368776"/>
                  <a:gd name="connsiteX7" fmla="*/ 63272 w 432048"/>
                  <a:gd name="connsiteY7" fmla="*/ 305504 h 368776"/>
                  <a:gd name="connsiteX8" fmla="*/ 0 w 432048"/>
                  <a:gd name="connsiteY8" fmla="*/ 152752 h 368776"/>
                  <a:gd name="connsiteX0" fmla="*/ 0 w 432048"/>
                  <a:gd name="connsiteY0" fmla="*/ 152752 h 305504"/>
                  <a:gd name="connsiteX1" fmla="*/ 63272 w 432048"/>
                  <a:gd name="connsiteY1" fmla="*/ 0 h 305504"/>
                  <a:gd name="connsiteX2" fmla="*/ 216024 w 432048"/>
                  <a:gd name="connsiteY2" fmla="*/ 152752 h 305504"/>
                  <a:gd name="connsiteX3" fmla="*/ 368776 w 432048"/>
                  <a:gd name="connsiteY3" fmla="*/ 0 h 305504"/>
                  <a:gd name="connsiteX4" fmla="*/ 432048 w 432048"/>
                  <a:gd name="connsiteY4" fmla="*/ 152752 h 305504"/>
                  <a:gd name="connsiteX5" fmla="*/ 368776 w 432048"/>
                  <a:gd name="connsiteY5" fmla="*/ 305504 h 305504"/>
                  <a:gd name="connsiteX6" fmla="*/ 216024 w 432048"/>
                  <a:gd name="connsiteY6" fmla="*/ 152752 h 305504"/>
                  <a:gd name="connsiteX7" fmla="*/ 63272 w 432048"/>
                  <a:gd name="connsiteY7" fmla="*/ 305504 h 305504"/>
                  <a:gd name="connsiteX8" fmla="*/ 0 w 432048"/>
                  <a:gd name="connsiteY8" fmla="*/ 152752 h 305504"/>
                  <a:gd name="connsiteX0" fmla="*/ 0 w 504056"/>
                  <a:gd name="connsiteY0" fmla="*/ 152752 h 305504"/>
                  <a:gd name="connsiteX1" fmla="*/ 135280 w 504056"/>
                  <a:gd name="connsiteY1" fmla="*/ 0 h 305504"/>
                  <a:gd name="connsiteX2" fmla="*/ 288032 w 504056"/>
                  <a:gd name="connsiteY2" fmla="*/ 152752 h 305504"/>
                  <a:gd name="connsiteX3" fmla="*/ 440784 w 504056"/>
                  <a:gd name="connsiteY3" fmla="*/ 0 h 305504"/>
                  <a:gd name="connsiteX4" fmla="*/ 504056 w 504056"/>
                  <a:gd name="connsiteY4" fmla="*/ 152752 h 305504"/>
                  <a:gd name="connsiteX5" fmla="*/ 440784 w 504056"/>
                  <a:gd name="connsiteY5" fmla="*/ 305504 h 305504"/>
                  <a:gd name="connsiteX6" fmla="*/ 288032 w 504056"/>
                  <a:gd name="connsiteY6" fmla="*/ 152752 h 305504"/>
                  <a:gd name="connsiteX7" fmla="*/ 135280 w 504056"/>
                  <a:gd name="connsiteY7" fmla="*/ 305504 h 305504"/>
                  <a:gd name="connsiteX8" fmla="*/ 0 w 504056"/>
                  <a:gd name="connsiteY8" fmla="*/ 152752 h 305504"/>
                  <a:gd name="connsiteX0" fmla="*/ 0 w 576064"/>
                  <a:gd name="connsiteY0" fmla="*/ 152752 h 305504"/>
                  <a:gd name="connsiteX1" fmla="*/ 135280 w 576064"/>
                  <a:gd name="connsiteY1" fmla="*/ 0 h 305504"/>
                  <a:gd name="connsiteX2" fmla="*/ 288032 w 576064"/>
                  <a:gd name="connsiteY2" fmla="*/ 152752 h 305504"/>
                  <a:gd name="connsiteX3" fmla="*/ 440784 w 576064"/>
                  <a:gd name="connsiteY3" fmla="*/ 0 h 305504"/>
                  <a:gd name="connsiteX4" fmla="*/ 576064 w 576064"/>
                  <a:gd name="connsiteY4" fmla="*/ 152752 h 305504"/>
                  <a:gd name="connsiteX5" fmla="*/ 440784 w 576064"/>
                  <a:gd name="connsiteY5" fmla="*/ 305504 h 305504"/>
                  <a:gd name="connsiteX6" fmla="*/ 288032 w 576064"/>
                  <a:gd name="connsiteY6" fmla="*/ 152752 h 305504"/>
                  <a:gd name="connsiteX7" fmla="*/ 135280 w 576064"/>
                  <a:gd name="connsiteY7" fmla="*/ 305504 h 305504"/>
                  <a:gd name="connsiteX8" fmla="*/ 0 w 576064"/>
                  <a:gd name="connsiteY8" fmla="*/ 152752 h 305504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5936"/>
                  <a:gd name="connsiteX1" fmla="*/ 135280 w 576064"/>
                  <a:gd name="connsiteY1" fmla="*/ 432 h 305936"/>
                  <a:gd name="connsiteX2" fmla="*/ 288032 w 576064"/>
                  <a:gd name="connsiteY2" fmla="*/ 153184 h 305936"/>
                  <a:gd name="connsiteX3" fmla="*/ 440784 w 576064"/>
                  <a:gd name="connsiteY3" fmla="*/ 432 h 305936"/>
                  <a:gd name="connsiteX4" fmla="*/ 576064 w 576064"/>
                  <a:gd name="connsiteY4" fmla="*/ 153184 h 305936"/>
                  <a:gd name="connsiteX5" fmla="*/ 440784 w 576064"/>
                  <a:gd name="connsiteY5" fmla="*/ 305936 h 305936"/>
                  <a:gd name="connsiteX6" fmla="*/ 288032 w 576064"/>
                  <a:gd name="connsiteY6" fmla="*/ 153184 h 305936"/>
                  <a:gd name="connsiteX7" fmla="*/ 135280 w 576064"/>
                  <a:gd name="connsiteY7" fmla="*/ 305936 h 305936"/>
                  <a:gd name="connsiteX8" fmla="*/ 0 w 576064"/>
                  <a:gd name="connsiteY8" fmla="*/ 153184 h 305936"/>
                  <a:gd name="connsiteX0" fmla="*/ 0 w 576064"/>
                  <a:gd name="connsiteY0" fmla="*/ 153184 h 308937"/>
                  <a:gd name="connsiteX1" fmla="*/ 135280 w 576064"/>
                  <a:gd name="connsiteY1" fmla="*/ 432 h 308937"/>
                  <a:gd name="connsiteX2" fmla="*/ 288032 w 576064"/>
                  <a:gd name="connsiteY2" fmla="*/ 153184 h 308937"/>
                  <a:gd name="connsiteX3" fmla="*/ 440784 w 576064"/>
                  <a:gd name="connsiteY3" fmla="*/ 432 h 308937"/>
                  <a:gd name="connsiteX4" fmla="*/ 576064 w 576064"/>
                  <a:gd name="connsiteY4" fmla="*/ 153184 h 308937"/>
                  <a:gd name="connsiteX5" fmla="*/ 440784 w 576064"/>
                  <a:gd name="connsiteY5" fmla="*/ 305936 h 308937"/>
                  <a:gd name="connsiteX6" fmla="*/ 288032 w 576064"/>
                  <a:gd name="connsiteY6" fmla="*/ 153184 h 308937"/>
                  <a:gd name="connsiteX7" fmla="*/ 135280 w 576064"/>
                  <a:gd name="connsiteY7" fmla="*/ 305936 h 308937"/>
                  <a:gd name="connsiteX8" fmla="*/ 0 w 576064"/>
                  <a:gd name="connsiteY8" fmla="*/ 153184 h 308937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14365"/>
                  <a:gd name="connsiteX1" fmla="*/ 135280 w 576064"/>
                  <a:gd name="connsiteY1" fmla="*/ 432 h 314365"/>
                  <a:gd name="connsiteX2" fmla="*/ 288032 w 576064"/>
                  <a:gd name="connsiteY2" fmla="*/ 153184 h 314365"/>
                  <a:gd name="connsiteX3" fmla="*/ 440784 w 576064"/>
                  <a:gd name="connsiteY3" fmla="*/ 432 h 314365"/>
                  <a:gd name="connsiteX4" fmla="*/ 576064 w 576064"/>
                  <a:gd name="connsiteY4" fmla="*/ 153184 h 314365"/>
                  <a:gd name="connsiteX5" fmla="*/ 440784 w 576064"/>
                  <a:gd name="connsiteY5" fmla="*/ 305936 h 314365"/>
                  <a:gd name="connsiteX6" fmla="*/ 288032 w 576064"/>
                  <a:gd name="connsiteY6" fmla="*/ 153184 h 314365"/>
                  <a:gd name="connsiteX7" fmla="*/ 135280 w 576064"/>
                  <a:gd name="connsiteY7" fmla="*/ 305936 h 314365"/>
                  <a:gd name="connsiteX8" fmla="*/ 0 w 576064"/>
                  <a:gd name="connsiteY8" fmla="*/ 153184 h 314365"/>
                  <a:gd name="connsiteX0" fmla="*/ 0 w 576064"/>
                  <a:gd name="connsiteY0" fmla="*/ 153184 h 331395"/>
                  <a:gd name="connsiteX1" fmla="*/ 135280 w 576064"/>
                  <a:gd name="connsiteY1" fmla="*/ 432 h 331395"/>
                  <a:gd name="connsiteX2" fmla="*/ 288032 w 576064"/>
                  <a:gd name="connsiteY2" fmla="*/ 153184 h 331395"/>
                  <a:gd name="connsiteX3" fmla="*/ 440784 w 576064"/>
                  <a:gd name="connsiteY3" fmla="*/ 432 h 331395"/>
                  <a:gd name="connsiteX4" fmla="*/ 576064 w 576064"/>
                  <a:gd name="connsiteY4" fmla="*/ 153184 h 331395"/>
                  <a:gd name="connsiteX5" fmla="*/ 440784 w 576064"/>
                  <a:gd name="connsiteY5" fmla="*/ 305936 h 331395"/>
                  <a:gd name="connsiteX6" fmla="*/ 135280 w 576064"/>
                  <a:gd name="connsiteY6" fmla="*/ 305936 h 331395"/>
                  <a:gd name="connsiteX7" fmla="*/ 0 w 576064"/>
                  <a:gd name="connsiteY7" fmla="*/ 153184 h 331395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12524"/>
                  <a:gd name="connsiteX1" fmla="*/ 135280 w 576064"/>
                  <a:gd name="connsiteY1" fmla="*/ 432 h 312524"/>
                  <a:gd name="connsiteX2" fmla="*/ 288032 w 576064"/>
                  <a:gd name="connsiteY2" fmla="*/ 153184 h 312524"/>
                  <a:gd name="connsiteX3" fmla="*/ 440784 w 576064"/>
                  <a:gd name="connsiteY3" fmla="*/ 432 h 312524"/>
                  <a:gd name="connsiteX4" fmla="*/ 576064 w 576064"/>
                  <a:gd name="connsiteY4" fmla="*/ 153184 h 312524"/>
                  <a:gd name="connsiteX5" fmla="*/ 440784 w 576064"/>
                  <a:gd name="connsiteY5" fmla="*/ 305936 h 312524"/>
                  <a:gd name="connsiteX6" fmla="*/ 287258 w 576064"/>
                  <a:gd name="connsiteY6" fmla="*/ 192712 h 312524"/>
                  <a:gd name="connsiteX7" fmla="*/ 135280 w 576064"/>
                  <a:gd name="connsiteY7" fmla="*/ 305936 h 312524"/>
                  <a:gd name="connsiteX8" fmla="*/ 0 w 576064"/>
                  <a:gd name="connsiteY8" fmla="*/ 153184 h 312524"/>
                  <a:gd name="connsiteX0" fmla="*/ 0 w 576064"/>
                  <a:gd name="connsiteY0" fmla="*/ 153184 h 308064"/>
                  <a:gd name="connsiteX1" fmla="*/ 135280 w 576064"/>
                  <a:gd name="connsiteY1" fmla="*/ 432 h 308064"/>
                  <a:gd name="connsiteX2" fmla="*/ 288032 w 576064"/>
                  <a:gd name="connsiteY2" fmla="*/ 153184 h 308064"/>
                  <a:gd name="connsiteX3" fmla="*/ 440784 w 576064"/>
                  <a:gd name="connsiteY3" fmla="*/ 432 h 308064"/>
                  <a:gd name="connsiteX4" fmla="*/ 576064 w 576064"/>
                  <a:gd name="connsiteY4" fmla="*/ 153184 h 308064"/>
                  <a:gd name="connsiteX5" fmla="*/ 440784 w 576064"/>
                  <a:gd name="connsiteY5" fmla="*/ 305936 h 308064"/>
                  <a:gd name="connsiteX6" fmla="*/ 287258 w 576064"/>
                  <a:gd name="connsiteY6" fmla="*/ 192712 h 308064"/>
                  <a:gd name="connsiteX7" fmla="*/ 135280 w 576064"/>
                  <a:gd name="connsiteY7" fmla="*/ 305936 h 308064"/>
                  <a:gd name="connsiteX8" fmla="*/ 0 w 576064"/>
                  <a:gd name="connsiteY8" fmla="*/ 153184 h 308064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6189 h 311069"/>
                  <a:gd name="connsiteX1" fmla="*/ 135280 w 576064"/>
                  <a:gd name="connsiteY1" fmla="*/ 3437 h 311069"/>
                  <a:gd name="connsiteX2" fmla="*/ 285740 w 576064"/>
                  <a:gd name="connsiteY2" fmla="*/ 135566 h 311069"/>
                  <a:gd name="connsiteX3" fmla="*/ 440784 w 576064"/>
                  <a:gd name="connsiteY3" fmla="*/ 3437 h 311069"/>
                  <a:gd name="connsiteX4" fmla="*/ 576064 w 576064"/>
                  <a:gd name="connsiteY4" fmla="*/ 156189 h 311069"/>
                  <a:gd name="connsiteX5" fmla="*/ 440784 w 576064"/>
                  <a:gd name="connsiteY5" fmla="*/ 308941 h 311069"/>
                  <a:gd name="connsiteX6" fmla="*/ 287258 w 576064"/>
                  <a:gd name="connsiteY6" fmla="*/ 195717 h 311069"/>
                  <a:gd name="connsiteX7" fmla="*/ 135280 w 576064"/>
                  <a:gd name="connsiteY7" fmla="*/ 308941 h 311069"/>
                  <a:gd name="connsiteX8" fmla="*/ 0 w 576064"/>
                  <a:gd name="connsiteY8" fmla="*/ 156189 h 311069"/>
                  <a:gd name="connsiteX0" fmla="*/ 0 w 576064"/>
                  <a:gd name="connsiteY0" fmla="*/ 157662 h 312542"/>
                  <a:gd name="connsiteX1" fmla="*/ 135280 w 576064"/>
                  <a:gd name="connsiteY1" fmla="*/ 4910 h 312542"/>
                  <a:gd name="connsiteX2" fmla="*/ 285740 w 576064"/>
                  <a:gd name="connsiteY2" fmla="*/ 137039 h 312542"/>
                  <a:gd name="connsiteX3" fmla="*/ 440784 w 576064"/>
                  <a:gd name="connsiteY3" fmla="*/ 4910 h 312542"/>
                  <a:gd name="connsiteX4" fmla="*/ 576064 w 576064"/>
                  <a:gd name="connsiteY4" fmla="*/ 157662 h 312542"/>
                  <a:gd name="connsiteX5" fmla="*/ 440784 w 576064"/>
                  <a:gd name="connsiteY5" fmla="*/ 310414 h 312542"/>
                  <a:gd name="connsiteX6" fmla="*/ 287258 w 576064"/>
                  <a:gd name="connsiteY6" fmla="*/ 197190 h 312542"/>
                  <a:gd name="connsiteX7" fmla="*/ 135280 w 576064"/>
                  <a:gd name="connsiteY7" fmla="*/ 310414 h 312542"/>
                  <a:gd name="connsiteX8" fmla="*/ 0 w 576064"/>
                  <a:gd name="connsiteY8" fmla="*/ 157662 h 312542"/>
                  <a:gd name="connsiteX0" fmla="*/ 0 w 576064"/>
                  <a:gd name="connsiteY0" fmla="*/ 155894 h 310774"/>
                  <a:gd name="connsiteX1" fmla="*/ 135280 w 576064"/>
                  <a:gd name="connsiteY1" fmla="*/ 3142 h 310774"/>
                  <a:gd name="connsiteX2" fmla="*/ 285740 w 576064"/>
                  <a:gd name="connsiteY2" fmla="*/ 135271 h 310774"/>
                  <a:gd name="connsiteX3" fmla="*/ 440784 w 576064"/>
                  <a:gd name="connsiteY3" fmla="*/ 3142 h 310774"/>
                  <a:gd name="connsiteX4" fmla="*/ 576064 w 576064"/>
                  <a:gd name="connsiteY4" fmla="*/ 155894 h 310774"/>
                  <a:gd name="connsiteX5" fmla="*/ 440784 w 576064"/>
                  <a:gd name="connsiteY5" fmla="*/ 308646 h 310774"/>
                  <a:gd name="connsiteX6" fmla="*/ 287258 w 576064"/>
                  <a:gd name="connsiteY6" fmla="*/ 195422 h 310774"/>
                  <a:gd name="connsiteX7" fmla="*/ 135280 w 576064"/>
                  <a:gd name="connsiteY7" fmla="*/ 308646 h 310774"/>
                  <a:gd name="connsiteX8" fmla="*/ 0 w 576064"/>
                  <a:gd name="connsiteY8" fmla="*/ 155894 h 310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6064" h="310774">
                    <a:moveTo>
                      <a:pt x="0" y="155894"/>
                    </a:moveTo>
                    <a:cubicBezTo>
                      <a:pt x="0" y="98601"/>
                      <a:pt x="39665" y="3633"/>
                      <a:pt x="135280" y="3142"/>
                    </a:cubicBezTo>
                    <a:cubicBezTo>
                      <a:pt x="230895" y="2651"/>
                      <a:pt x="294353" y="135603"/>
                      <a:pt x="285740" y="135271"/>
                    </a:cubicBezTo>
                    <a:cubicBezTo>
                      <a:pt x="277127" y="134939"/>
                      <a:pt x="322299" y="6284"/>
                      <a:pt x="440784" y="3142"/>
                    </a:cubicBezTo>
                    <a:cubicBezTo>
                      <a:pt x="559269" y="0"/>
                      <a:pt x="576064" y="98601"/>
                      <a:pt x="576064" y="155894"/>
                    </a:cubicBezTo>
                    <a:cubicBezTo>
                      <a:pt x="576064" y="213187"/>
                      <a:pt x="538453" y="306677"/>
                      <a:pt x="440784" y="308646"/>
                    </a:cubicBezTo>
                    <a:cubicBezTo>
                      <a:pt x="343115" y="310615"/>
                      <a:pt x="289414" y="196613"/>
                      <a:pt x="287258" y="195422"/>
                    </a:cubicBezTo>
                    <a:cubicBezTo>
                      <a:pt x="285102" y="194231"/>
                      <a:pt x="226599" y="306518"/>
                      <a:pt x="135280" y="308646"/>
                    </a:cubicBezTo>
                    <a:cubicBezTo>
                      <a:pt x="43961" y="310774"/>
                      <a:pt x="0" y="213187"/>
                      <a:pt x="0" y="155894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endParaRPr lang="en-US" sz="1050">
                  <a:solidFill>
                    <a:schemeClr val="tx1"/>
                  </a:solidFill>
                </a:endParaRPr>
              </a:p>
            </p:txBody>
          </p:sp>
          <p:sp>
            <p:nvSpPr>
              <p:cNvPr id="229" name="Soleil 228"/>
              <p:cNvSpPr/>
              <p:nvPr/>
            </p:nvSpPr>
            <p:spPr>
              <a:xfrm rot="942794">
                <a:off x="4384637" y="2037627"/>
                <a:ext cx="281086" cy="267702"/>
              </a:xfrm>
              <a:prstGeom prst="sun">
                <a:avLst>
                  <a:gd name="adj" fmla="val 29912"/>
                </a:avLst>
              </a:prstGeom>
              <a:solidFill>
                <a:srgbClr val="FF3300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30" name="Ellipse 229"/>
              <p:cNvSpPr/>
              <p:nvPr/>
            </p:nvSpPr>
            <p:spPr>
              <a:xfrm>
                <a:off x="4283968" y="2780929"/>
                <a:ext cx="151216" cy="1440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</p:grpSp>
      <p:sp>
        <p:nvSpPr>
          <p:cNvPr id="246" name="Rectangle à coins arrondis 245"/>
          <p:cNvSpPr/>
          <p:nvPr/>
        </p:nvSpPr>
        <p:spPr>
          <a:xfrm>
            <a:off x="2528993" y="5000882"/>
            <a:ext cx="1203968" cy="519351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MS </a:t>
            </a:r>
            <a:r>
              <a:rPr lang="en-US" sz="1200" dirty="0"/>
              <a:t>sample preparation</a:t>
            </a:r>
            <a:endParaRPr lang="en-US" sz="1200" dirty="0" smtClean="0"/>
          </a:p>
        </p:txBody>
      </p:sp>
      <p:sp>
        <p:nvSpPr>
          <p:cNvPr id="247" name="Rectangle 246"/>
          <p:cNvSpPr/>
          <p:nvPr/>
        </p:nvSpPr>
        <p:spPr>
          <a:xfrm>
            <a:off x="2339752" y="4770050"/>
            <a:ext cx="1593156" cy="23083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00" dirty="0"/>
              <a:t>C18 MicroSpin columns </a:t>
            </a:r>
          </a:p>
        </p:txBody>
      </p:sp>
      <p:sp>
        <p:nvSpPr>
          <p:cNvPr id="249" name="Forme libre 248"/>
          <p:cNvSpPr/>
          <p:nvPr/>
        </p:nvSpPr>
        <p:spPr>
          <a:xfrm rot="10276970">
            <a:off x="2860913" y="3205709"/>
            <a:ext cx="424063" cy="284728"/>
          </a:xfrm>
          <a:custGeom>
            <a:avLst/>
            <a:gdLst>
              <a:gd name="connsiteX0" fmla="*/ 826008 w 1351280"/>
              <a:gd name="connsiteY0" fmla="*/ 256032 h 907288"/>
              <a:gd name="connsiteX1" fmla="*/ 1143000 w 1351280"/>
              <a:gd name="connsiteY1" fmla="*/ 12192 h 907288"/>
              <a:gd name="connsiteX2" fmla="*/ 1216152 w 1351280"/>
              <a:gd name="connsiteY2" fmla="*/ 329184 h 907288"/>
              <a:gd name="connsiteX3" fmla="*/ 600456 w 1351280"/>
              <a:gd name="connsiteY3" fmla="*/ 573024 h 907288"/>
              <a:gd name="connsiteX4" fmla="*/ 1094232 w 1351280"/>
              <a:gd name="connsiteY4" fmla="*/ 591312 h 907288"/>
              <a:gd name="connsiteX5" fmla="*/ 1271016 w 1351280"/>
              <a:gd name="connsiteY5" fmla="*/ 853440 h 907288"/>
              <a:gd name="connsiteX6" fmla="*/ 612648 w 1351280"/>
              <a:gd name="connsiteY6" fmla="*/ 835152 h 907288"/>
              <a:gd name="connsiteX7" fmla="*/ 435864 w 1351280"/>
              <a:gd name="connsiteY7" fmla="*/ 420624 h 907288"/>
              <a:gd name="connsiteX8" fmla="*/ 752856 w 1351280"/>
              <a:gd name="connsiteY8" fmla="*/ 219456 h 907288"/>
              <a:gd name="connsiteX9" fmla="*/ 70104 w 1351280"/>
              <a:gd name="connsiteY9" fmla="*/ 225552 h 907288"/>
              <a:gd name="connsiteX10" fmla="*/ 332232 w 1351280"/>
              <a:gd name="connsiteY10" fmla="*/ 548640 h 907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51280" h="907288">
                <a:moveTo>
                  <a:pt x="826008" y="256032"/>
                </a:moveTo>
                <a:cubicBezTo>
                  <a:pt x="951992" y="128016"/>
                  <a:pt x="1077976" y="0"/>
                  <a:pt x="1143000" y="12192"/>
                </a:cubicBezTo>
                <a:cubicBezTo>
                  <a:pt x="1208024" y="24384"/>
                  <a:pt x="1306576" y="235712"/>
                  <a:pt x="1216152" y="329184"/>
                </a:cubicBezTo>
                <a:cubicBezTo>
                  <a:pt x="1125728" y="422656"/>
                  <a:pt x="620776" y="529336"/>
                  <a:pt x="600456" y="573024"/>
                </a:cubicBezTo>
                <a:cubicBezTo>
                  <a:pt x="580136" y="616712"/>
                  <a:pt x="982472" y="544576"/>
                  <a:pt x="1094232" y="591312"/>
                </a:cubicBezTo>
                <a:cubicBezTo>
                  <a:pt x="1205992" y="638048"/>
                  <a:pt x="1351280" y="812800"/>
                  <a:pt x="1271016" y="853440"/>
                </a:cubicBezTo>
                <a:cubicBezTo>
                  <a:pt x="1190752" y="894080"/>
                  <a:pt x="751840" y="907288"/>
                  <a:pt x="612648" y="835152"/>
                </a:cubicBezTo>
                <a:cubicBezTo>
                  <a:pt x="473456" y="763016"/>
                  <a:pt x="412496" y="523240"/>
                  <a:pt x="435864" y="420624"/>
                </a:cubicBezTo>
                <a:cubicBezTo>
                  <a:pt x="459232" y="318008"/>
                  <a:pt x="813816" y="251968"/>
                  <a:pt x="752856" y="219456"/>
                </a:cubicBezTo>
                <a:cubicBezTo>
                  <a:pt x="691896" y="186944"/>
                  <a:pt x="140208" y="170688"/>
                  <a:pt x="70104" y="225552"/>
                </a:cubicBezTo>
                <a:cubicBezTo>
                  <a:pt x="0" y="280416"/>
                  <a:pt x="166116" y="414528"/>
                  <a:pt x="332232" y="548640"/>
                </a:cubicBezTo>
              </a:path>
            </a:pathLst>
          </a:custGeom>
          <a:ln w="28575">
            <a:solidFill>
              <a:srgbClr val="33CC33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Forme libre 249"/>
          <p:cNvSpPr/>
          <p:nvPr/>
        </p:nvSpPr>
        <p:spPr>
          <a:xfrm rot="977852">
            <a:off x="2548243" y="3819561"/>
            <a:ext cx="414142" cy="414699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79061" h="679975">
                <a:moveTo>
                  <a:pt x="289214" y="263144"/>
                </a:moveTo>
                <a:cubicBezTo>
                  <a:pt x="426374" y="230632"/>
                  <a:pt x="563534" y="198120"/>
                  <a:pt x="575726" y="214376"/>
                </a:cubicBezTo>
                <a:cubicBezTo>
                  <a:pt x="587918" y="230632"/>
                  <a:pt x="423326" y="353568"/>
                  <a:pt x="362366" y="360680"/>
                </a:cubicBezTo>
                <a:cubicBezTo>
                  <a:pt x="301406" y="367792"/>
                  <a:pt x="218094" y="294640"/>
                  <a:pt x="209966" y="257048"/>
                </a:cubicBezTo>
                <a:cubicBezTo>
                  <a:pt x="201838" y="219456"/>
                  <a:pt x="340014" y="166624"/>
                  <a:pt x="313598" y="135128"/>
                </a:cubicBezTo>
                <a:cubicBezTo>
                  <a:pt x="287182" y="103632"/>
                  <a:pt x="67726" y="0"/>
                  <a:pt x="51470" y="68072"/>
                </a:cubicBezTo>
                <a:cubicBezTo>
                  <a:pt x="35214" y="136144"/>
                  <a:pt x="128686" y="461264"/>
                  <a:pt x="216062" y="543560"/>
                </a:cubicBezTo>
                <a:cubicBezTo>
                  <a:pt x="303438" y="625856"/>
                  <a:pt x="472391" y="488838"/>
                  <a:pt x="575726" y="561848"/>
                </a:cubicBezTo>
                <a:cubicBezTo>
                  <a:pt x="679061" y="634858"/>
                  <a:pt x="17596" y="679975"/>
                  <a:pt x="8798" y="604520"/>
                </a:cubicBezTo>
                <a:cubicBezTo>
                  <a:pt x="0" y="529065"/>
                  <a:pt x="302422" y="461264"/>
                  <a:pt x="374558" y="433832"/>
                </a:cubicBezTo>
              </a:path>
            </a:pathLst>
          </a:custGeom>
          <a:ln w="28575">
            <a:solidFill>
              <a:srgbClr val="00CC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Forme libre 250"/>
          <p:cNvSpPr/>
          <p:nvPr/>
        </p:nvSpPr>
        <p:spPr>
          <a:xfrm>
            <a:off x="2851274" y="3584149"/>
            <a:ext cx="483074" cy="441654"/>
          </a:xfrm>
          <a:custGeom>
            <a:avLst/>
            <a:gdLst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29616 w 1170432"/>
              <a:gd name="connsiteY10" fmla="*/ 354203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38632 h 1074951"/>
              <a:gd name="connsiteX1" fmla="*/ 766064 w 1175765"/>
              <a:gd name="connsiteY1" fmla="*/ 976376 h 1074951"/>
              <a:gd name="connsiteX2" fmla="*/ 1052576 w 1175765"/>
              <a:gd name="connsiteY2" fmla="*/ 945896 h 1074951"/>
              <a:gd name="connsiteX3" fmla="*/ 1107440 w 1175765"/>
              <a:gd name="connsiteY3" fmla="*/ 488696 h 1074951"/>
              <a:gd name="connsiteX4" fmla="*/ 723392 w 1175765"/>
              <a:gd name="connsiteY4" fmla="*/ 567944 h 1074951"/>
              <a:gd name="connsiteX5" fmla="*/ 686816 w 1175765"/>
              <a:gd name="connsiteY5" fmla="*/ 244856 h 1074951"/>
              <a:gd name="connsiteX6" fmla="*/ 1150112 w 1175765"/>
              <a:gd name="connsiteY6" fmla="*/ 244856 h 1074951"/>
              <a:gd name="connsiteX7" fmla="*/ 564896 w 1175765"/>
              <a:gd name="connsiteY7" fmla="*/ 55880 h 1074951"/>
              <a:gd name="connsiteX8" fmla="*/ 577088 w 1175765"/>
              <a:gd name="connsiteY8" fmla="*/ 580136 h 1074951"/>
              <a:gd name="connsiteX9" fmla="*/ 229616 w 1175765"/>
              <a:gd name="connsiteY9" fmla="*/ 390779 h 1074951"/>
              <a:gd name="connsiteX10" fmla="*/ 321056 w 1175765"/>
              <a:gd name="connsiteY10" fmla="*/ 171704 h 1074951"/>
              <a:gd name="connsiteX11" fmla="*/ 22352 w 1175765"/>
              <a:gd name="connsiteY11" fmla="*/ 580136 h 1074951"/>
              <a:gd name="connsiteX12" fmla="*/ 455168 w 1175765"/>
              <a:gd name="connsiteY12" fmla="*/ 702056 h 1074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5765" h="1074951">
                <a:moveTo>
                  <a:pt x="973328" y="738632"/>
                </a:moveTo>
                <a:cubicBezTo>
                  <a:pt x="918332" y="914547"/>
                  <a:pt x="741813" y="877801"/>
                  <a:pt x="766064" y="976376"/>
                </a:cubicBezTo>
                <a:cubicBezTo>
                  <a:pt x="790315" y="1074951"/>
                  <a:pt x="995680" y="1027176"/>
                  <a:pt x="1052576" y="945896"/>
                </a:cubicBezTo>
                <a:cubicBezTo>
                  <a:pt x="1109472" y="864616"/>
                  <a:pt x="1162304" y="551688"/>
                  <a:pt x="1107440" y="488696"/>
                </a:cubicBezTo>
                <a:cubicBezTo>
                  <a:pt x="1052576" y="425704"/>
                  <a:pt x="793496" y="608584"/>
                  <a:pt x="723392" y="567944"/>
                </a:cubicBezTo>
                <a:cubicBezTo>
                  <a:pt x="653288" y="527304"/>
                  <a:pt x="615696" y="298704"/>
                  <a:pt x="686816" y="244856"/>
                </a:cubicBezTo>
                <a:cubicBezTo>
                  <a:pt x="757936" y="191008"/>
                  <a:pt x="1175765" y="402856"/>
                  <a:pt x="1150112" y="244856"/>
                </a:cubicBezTo>
                <a:cubicBezTo>
                  <a:pt x="1124459" y="86856"/>
                  <a:pt x="660400" y="0"/>
                  <a:pt x="564896" y="55880"/>
                </a:cubicBezTo>
                <a:cubicBezTo>
                  <a:pt x="469392" y="111760"/>
                  <a:pt x="632968" y="524320"/>
                  <a:pt x="577088" y="580136"/>
                </a:cubicBezTo>
                <a:cubicBezTo>
                  <a:pt x="521208" y="635952"/>
                  <a:pt x="217792" y="493156"/>
                  <a:pt x="229616" y="390779"/>
                </a:cubicBezTo>
                <a:cubicBezTo>
                  <a:pt x="241440" y="288402"/>
                  <a:pt x="438646" y="323035"/>
                  <a:pt x="321056" y="171704"/>
                </a:cubicBezTo>
                <a:cubicBezTo>
                  <a:pt x="203466" y="20373"/>
                  <a:pt x="0" y="491744"/>
                  <a:pt x="22352" y="580136"/>
                </a:cubicBezTo>
                <a:cubicBezTo>
                  <a:pt x="44704" y="668528"/>
                  <a:pt x="249936" y="685292"/>
                  <a:pt x="455168" y="702056"/>
                </a:cubicBezTo>
              </a:path>
            </a:pathLst>
          </a:custGeom>
          <a:ln w="28575">
            <a:solidFill>
              <a:srgbClr val="99FF33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Forme libre 251"/>
          <p:cNvSpPr/>
          <p:nvPr/>
        </p:nvSpPr>
        <p:spPr>
          <a:xfrm rot="7138414">
            <a:off x="2245584" y="3435295"/>
            <a:ext cx="646607" cy="352827"/>
          </a:xfrm>
          <a:custGeom>
            <a:avLst/>
            <a:gdLst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60096 w 1170432"/>
              <a:gd name="connsiteY10" fmla="*/ 287528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02056 h 990600"/>
              <a:gd name="connsiteX1" fmla="*/ 766064 w 1170432"/>
              <a:gd name="connsiteY1" fmla="*/ 939800 h 990600"/>
              <a:gd name="connsiteX2" fmla="*/ 1052576 w 1170432"/>
              <a:gd name="connsiteY2" fmla="*/ 909320 h 990600"/>
              <a:gd name="connsiteX3" fmla="*/ 1107440 w 1170432"/>
              <a:gd name="connsiteY3" fmla="*/ 452120 h 990600"/>
              <a:gd name="connsiteX4" fmla="*/ 723392 w 1170432"/>
              <a:gd name="connsiteY4" fmla="*/ 531368 h 990600"/>
              <a:gd name="connsiteX5" fmla="*/ 686816 w 1170432"/>
              <a:gd name="connsiteY5" fmla="*/ 208280 h 990600"/>
              <a:gd name="connsiteX6" fmla="*/ 1150112 w 1170432"/>
              <a:gd name="connsiteY6" fmla="*/ 208280 h 990600"/>
              <a:gd name="connsiteX7" fmla="*/ 564896 w 1170432"/>
              <a:gd name="connsiteY7" fmla="*/ 19304 h 990600"/>
              <a:gd name="connsiteX8" fmla="*/ 503936 w 1170432"/>
              <a:gd name="connsiteY8" fmla="*/ 324104 h 990600"/>
              <a:gd name="connsiteX9" fmla="*/ 577088 w 1170432"/>
              <a:gd name="connsiteY9" fmla="*/ 543560 h 990600"/>
              <a:gd name="connsiteX10" fmla="*/ 229616 w 1170432"/>
              <a:gd name="connsiteY10" fmla="*/ 354203 h 990600"/>
              <a:gd name="connsiteX11" fmla="*/ 321056 w 1170432"/>
              <a:gd name="connsiteY11" fmla="*/ 135128 h 990600"/>
              <a:gd name="connsiteX12" fmla="*/ 22352 w 1170432"/>
              <a:gd name="connsiteY12" fmla="*/ 543560 h 990600"/>
              <a:gd name="connsiteX13" fmla="*/ 455168 w 1170432"/>
              <a:gd name="connsiteY13" fmla="*/ 665480 h 990600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06803"/>
              <a:gd name="connsiteX1" fmla="*/ 766064 w 1170432"/>
              <a:gd name="connsiteY1" fmla="*/ 956003 h 1006803"/>
              <a:gd name="connsiteX2" fmla="*/ 1052576 w 1170432"/>
              <a:gd name="connsiteY2" fmla="*/ 925523 h 1006803"/>
              <a:gd name="connsiteX3" fmla="*/ 1107440 w 1170432"/>
              <a:gd name="connsiteY3" fmla="*/ 468323 h 1006803"/>
              <a:gd name="connsiteX4" fmla="*/ 723392 w 1170432"/>
              <a:gd name="connsiteY4" fmla="*/ 547571 h 1006803"/>
              <a:gd name="connsiteX5" fmla="*/ 686816 w 1170432"/>
              <a:gd name="connsiteY5" fmla="*/ 224483 h 1006803"/>
              <a:gd name="connsiteX6" fmla="*/ 1150112 w 1170432"/>
              <a:gd name="connsiteY6" fmla="*/ 224483 h 1006803"/>
              <a:gd name="connsiteX7" fmla="*/ 564896 w 1170432"/>
              <a:gd name="connsiteY7" fmla="*/ 35507 h 1006803"/>
              <a:gd name="connsiteX8" fmla="*/ 503936 w 1170432"/>
              <a:gd name="connsiteY8" fmla="*/ 340307 h 1006803"/>
              <a:gd name="connsiteX9" fmla="*/ 577088 w 1170432"/>
              <a:gd name="connsiteY9" fmla="*/ 559763 h 1006803"/>
              <a:gd name="connsiteX10" fmla="*/ 229616 w 1170432"/>
              <a:gd name="connsiteY10" fmla="*/ 370406 h 1006803"/>
              <a:gd name="connsiteX11" fmla="*/ 321056 w 1170432"/>
              <a:gd name="connsiteY11" fmla="*/ 151331 h 1006803"/>
              <a:gd name="connsiteX12" fmla="*/ 22352 w 1170432"/>
              <a:gd name="connsiteY12" fmla="*/ 559763 h 1006803"/>
              <a:gd name="connsiteX13" fmla="*/ 455168 w 1170432"/>
              <a:gd name="connsiteY13" fmla="*/ 681683 h 1006803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0432"/>
              <a:gd name="connsiteY0" fmla="*/ 718259 h 1054578"/>
              <a:gd name="connsiteX1" fmla="*/ 766064 w 1170432"/>
              <a:gd name="connsiteY1" fmla="*/ 956003 h 1054578"/>
              <a:gd name="connsiteX2" fmla="*/ 1052576 w 1170432"/>
              <a:gd name="connsiteY2" fmla="*/ 925523 h 1054578"/>
              <a:gd name="connsiteX3" fmla="*/ 1107440 w 1170432"/>
              <a:gd name="connsiteY3" fmla="*/ 468323 h 1054578"/>
              <a:gd name="connsiteX4" fmla="*/ 723392 w 1170432"/>
              <a:gd name="connsiteY4" fmla="*/ 547571 h 1054578"/>
              <a:gd name="connsiteX5" fmla="*/ 686816 w 1170432"/>
              <a:gd name="connsiteY5" fmla="*/ 224483 h 1054578"/>
              <a:gd name="connsiteX6" fmla="*/ 1150112 w 1170432"/>
              <a:gd name="connsiteY6" fmla="*/ 224483 h 1054578"/>
              <a:gd name="connsiteX7" fmla="*/ 564896 w 1170432"/>
              <a:gd name="connsiteY7" fmla="*/ 35507 h 1054578"/>
              <a:gd name="connsiteX8" fmla="*/ 503936 w 1170432"/>
              <a:gd name="connsiteY8" fmla="*/ 340307 h 1054578"/>
              <a:gd name="connsiteX9" fmla="*/ 577088 w 1170432"/>
              <a:gd name="connsiteY9" fmla="*/ 559763 h 1054578"/>
              <a:gd name="connsiteX10" fmla="*/ 229616 w 1170432"/>
              <a:gd name="connsiteY10" fmla="*/ 370406 h 1054578"/>
              <a:gd name="connsiteX11" fmla="*/ 321056 w 1170432"/>
              <a:gd name="connsiteY11" fmla="*/ 151331 h 1054578"/>
              <a:gd name="connsiteX12" fmla="*/ 22352 w 1170432"/>
              <a:gd name="connsiteY12" fmla="*/ 559763 h 1054578"/>
              <a:gd name="connsiteX13" fmla="*/ 455168 w 1170432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18259 h 1054578"/>
              <a:gd name="connsiteX1" fmla="*/ 766064 w 1175765"/>
              <a:gd name="connsiteY1" fmla="*/ 956003 h 1054578"/>
              <a:gd name="connsiteX2" fmla="*/ 1052576 w 1175765"/>
              <a:gd name="connsiteY2" fmla="*/ 925523 h 1054578"/>
              <a:gd name="connsiteX3" fmla="*/ 1107440 w 1175765"/>
              <a:gd name="connsiteY3" fmla="*/ 468323 h 1054578"/>
              <a:gd name="connsiteX4" fmla="*/ 723392 w 1175765"/>
              <a:gd name="connsiteY4" fmla="*/ 547571 h 1054578"/>
              <a:gd name="connsiteX5" fmla="*/ 686816 w 1175765"/>
              <a:gd name="connsiteY5" fmla="*/ 224483 h 1054578"/>
              <a:gd name="connsiteX6" fmla="*/ 1150112 w 1175765"/>
              <a:gd name="connsiteY6" fmla="*/ 224483 h 1054578"/>
              <a:gd name="connsiteX7" fmla="*/ 564896 w 1175765"/>
              <a:gd name="connsiteY7" fmla="*/ 35507 h 1054578"/>
              <a:gd name="connsiteX8" fmla="*/ 503936 w 1175765"/>
              <a:gd name="connsiteY8" fmla="*/ 340307 h 1054578"/>
              <a:gd name="connsiteX9" fmla="*/ 577088 w 1175765"/>
              <a:gd name="connsiteY9" fmla="*/ 559763 h 1054578"/>
              <a:gd name="connsiteX10" fmla="*/ 229616 w 1175765"/>
              <a:gd name="connsiteY10" fmla="*/ 370406 h 1054578"/>
              <a:gd name="connsiteX11" fmla="*/ 321056 w 1175765"/>
              <a:gd name="connsiteY11" fmla="*/ 151331 h 1054578"/>
              <a:gd name="connsiteX12" fmla="*/ 22352 w 1175765"/>
              <a:gd name="connsiteY12" fmla="*/ 559763 h 1054578"/>
              <a:gd name="connsiteX13" fmla="*/ 455168 w 1175765"/>
              <a:gd name="connsiteY13" fmla="*/ 681683 h 1054578"/>
              <a:gd name="connsiteX0" fmla="*/ 973328 w 1175765"/>
              <a:gd name="connsiteY0" fmla="*/ 738632 h 1074951"/>
              <a:gd name="connsiteX1" fmla="*/ 766064 w 1175765"/>
              <a:gd name="connsiteY1" fmla="*/ 976376 h 1074951"/>
              <a:gd name="connsiteX2" fmla="*/ 1052576 w 1175765"/>
              <a:gd name="connsiteY2" fmla="*/ 945896 h 1074951"/>
              <a:gd name="connsiteX3" fmla="*/ 1107440 w 1175765"/>
              <a:gd name="connsiteY3" fmla="*/ 488696 h 1074951"/>
              <a:gd name="connsiteX4" fmla="*/ 723392 w 1175765"/>
              <a:gd name="connsiteY4" fmla="*/ 567944 h 1074951"/>
              <a:gd name="connsiteX5" fmla="*/ 686816 w 1175765"/>
              <a:gd name="connsiteY5" fmla="*/ 244856 h 1074951"/>
              <a:gd name="connsiteX6" fmla="*/ 1150112 w 1175765"/>
              <a:gd name="connsiteY6" fmla="*/ 244856 h 1074951"/>
              <a:gd name="connsiteX7" fmla="*/ 564896 w 1175765"/>
              <a:gd name="connsiteY7" fmla="*/ 55880 h 1074951"/>
              <a:gd name="connsiteX8" fmla="*/ 577088 w 1175765"/>
              <a:gd name="connsiteY8" fmla="*/ 580136 h 1074951"/>
              <a:gd name="connsiteX9" fmla="*/ 229616 w 1175765"/>
              <a:gd name="connsiteY9" fmla="*/ 390779 h 1074951"/>
              <a:gd name="connsiteX10" fmla="*/ 321056 w 1175765"/>
              <a:gd name="connsiteY10" fmla="*/ 171704 h 1074951"/>
              <a:gd name="connsiteX11" fmla="*/ 22352 w 1175765"/>
              <a:gd name="connsiteY11" fmla="*/ 580136 h 1074951"/>
              <a:gd name="connsiteX12" fmla="*/ 455168 w 1175765"/>
              <a:gd name="connsiteY12" fmla="*/ 702056 h 1074951"/>
              <a:gd name="connsiteX0" fmla="*/ 973328 w 1175765"/>
              <a:gd name="connsiteY0" fmla="*/ 738632 h 1074951"/>
              <a:gd name="connsiteX1" fmla="*/ 766064 w 1175765"/>
              <a:gd name="connsiteY1" fmla="*/ 976376 h 1074951"/>
              <a:gd name="connsiteX2" fmla="*/ 1052576 w 1175765"/>
              <a:gd name="connsiteY2" fmla="*/ 945896 h 1074951"/>
              <a:gd name="connsiteX3" fmla="*/ 1107440 w 1175765"/>
              <a:gd name="connsiteY3" fmla="*/ 488696 h 1074951"/>
              <a:gd name="connsiteX4" fmla="*/ 723392 w 1175765"/>
              <a:gd name="connsiteY4" fmla="*/ 567944 h 1074951"/>
              <a:gd name="connsiteX5" fmla="*/ 686816 w 1175765"/>
              <a:gd name="connsiteY5" fmla="*/ 244856 h 1074951"/>
              <a:gd name="connsiteX6" fmla="*/ 1150112 w 1175765"/>
              <a:gd name="connsiteY6" fmla="*/ 244856 h 1074951"/>
              <a:gd name="connsiteX7" fmla="*/ 564896 w 1175765"/>
              <a:gd name="connsiteY7" fmla="*/ 55880 h 1074951"/>
              <a:gd name="connsiteX8" fmla="*/ 577088 w 1175765"/>
              <a:gd name="connsiteY8" fmla="*/ 580136 h 1074951"/>
              <a:gd name="connsiteX9" fmla="*/ 321056 w 1175765"/>
              <a:gd name="connsiteY9" fmla="*/ 171704 h 1074951"/>
              <a:gd name="connsiteX10" fmla="*/ 22352 w 1175765"/>
              <a:gd name="connsiteY10" fmla="*/ 580136 h 1074951"/>
              <a:gd name="connsiteX11" fmla="*/ 455168 w 1175765"/>
              <a:gd name="connsiteY11" fmla="*/ 702056 h 1074951"/>
              <a:gd name="connsiteX0" fmla="*/ 950976 w 1153413"/>
              <a:gd name="connsiteY0" fmla="*/ 738632 h 1074951"/>
              <a:gd name="connsiteX1" fmla="*/ 743712 w 1153413"/>
              <a:gd name="connsiteY1" fmla="*/ 976376 h 1074951"/>
              <a:gd name="connsiteX2" fmla="*/ 1030224 w 1153413"/>
              <a:gd name="connsiteY2" fmla="*/ 945896 h 1074951"/>
              <a:gd name="connsiteX3" fmla="*/ 1085088 w 1153413"/>
              <a:gd name="connsiteY3" fmla="*/ 488696 h 1074951"/>
              <a:gd name="connsiteX4" fmla="*/ 701040 w 1153413"/>
              <a:gd name="connsiteY4" fmla="*/ 567944 h 1074951"/>
              <a:gd name="connsiteX5" fmla="*/ 664464 w 1153413"/>
              <a:gd name="connsiteY5" fmla="*/ 244856 h 1074951"/>
              <a:gd name="connsiteX6" fmla="*/ 1127760 w 1153413"/>
              <a:gd name="connsiteY6" fmla="*/ 244856 h 1074951"/>
              <a:gd name="connsiteX7" fmla="*/ 542544 w 1153413"/>
              <a:gd name="connsiteY7" fmla="*/ 55880 h 1074951"/>
              <a:gd name="connsiteX8" fmla="*/ 554736 w 1153413"/>
              <a:gd name="connsiteY8" fmla="*/ 580136 h 1074951"/>
              <a:gd name="connsiteX9" fmla="*/ 0 w 1153413"/>
              <a:gd name="connsiteY9" fmla="*/ 580136 h 1074951"/>
              <a:gd name="connsiteX10" fmla="*/ 432816 w 1153413"/>
              <a:gd name="connsiteY10" fmla="*/ 702056 h 1074951"/>
              <a:gd name="connsiteX0" fmla="*/ 950976 w 1153413"/>
              <a:gd name="connsiteY0" fmla="*/ 738632 h 1074951"/>
              <a:gd name="connsiteX1" fmla="*/ 743712 w 1153413"/>
              <a:gd name="connsiteY1" fmla="*/ 976376 h 1074951"/>
              <a:gd name="connsiteX2" fmla="*/ 1030224 w 1153413"/>
              <a:gd name="connsiteY2" fmla="*/ 945896 h 1074951"/>
              <a:gd name="connsiteX3" fmla="*/ 1085088 w 1153413"/>
              <a:gd name="connsiteY3" fmla="*/ 488696 h 1074951"/>
              <a:gd name="connsiteX4" fmla="*/ 664464 w 1153413"/>
              <a:gd name="connsiteY4" fmla="*/ 244856 h 1074951"/>
              <a:gd name="connsiteX5" fmla="*/ 1127760 w 1153413"/>
              <a:gd name="connsiteY5" fmla="*/ 244856 h 1074951"/>
              <a:gd name="connsiteX6" fmla="*/ 542544 w 1153413"/>
              <a:gd name="connsiteY6" fmla="*/ 55880 h 1074951"/>
              <a:gd name="connsiteX7" fmla="*/ 554736 w 1153413"/>
              <a:gd name="connsiteY7" fmla="*/ 580136 h 1074951"/>
              <a:gd name="connsiteX8" fmla="*/ 0 w 1153413"/>
              <a:gd name="connsiteY8" fmla="*/ 580136 h 1074951"/>
              <a:gd name="connsiteX9" fmla="*/ 432816 w 1153413"/>
              <a:gd name="connsiteY9" fmla="*/ 702056 h 1074951"/>
              <a:gd name="connsiteX0" fmla="*/ 54997 w 1374397"/>
              <a:gd name="connsiteY0" fmla="*/ 549172 h 1042496"/>
              <a:gd name="connsiteX1" fmla="*/ 964696 w 1374397"/>
              <a:gd name="connsiteY1" fmla="*/ 976376 h 1042496"/>
              <a:gd name="connsiteX2" fmla="*/ 1251208 w 1374397"/>
              <a:gd name="connsiteY2" fmla="*/ 945896 h 1042496"/>
              <a:gd name="connsiteX3" fmla="*/ 1306072 w 1374397"/>
              <a:gd name="connsiteY3" fmla="*/ 488696 h 1042496"/>
              <a:gd name="connsiteX4" fmla="*/ 885448 w 1374397"/>
              <a:gd name="connsiteY4" fmla="*/ 244856 h 1042496"/>
              <a:gd name="connsiteX5" fmla="*/ 1348744 w 1374397"/>
              <a:gd name="connsiteY5" fmla="*/ 244856 h 1042496"/>
              <a:gd name="connsiteX6" fmla="*/ 763528 w 1374397"/>
              <a:gd name="connsiteY6" fmla="*/ 55880 h 1042496"/>
              <a:gd name="connsiteX7" fmla="*/ 775720 w 1374397"/>
              <a:gd name="connsiteY7" fmla="*/ 580136 h 1042496"/>
              <a:gd name="connsiteX8" fmla="*/ 220984 w 1374397"/>
              <a:gd name="connsiteY8" fmla="*/ 580136 h 1042496"/>
              <a:gd name="connsiteX9" fmla="*/ 653800 w 1374397"/>
              <a:gd name="connsiteY9" fmla="*/ 702056 h 1042496"/>
              <a:gd name="connsiteX0" fmla="*/ 54996 w 1374396"/>
              <a:gd name="connsiteY0" fmla="*/ 549172 h 1006963"/>
              <a:gd name="connsiteX1" fmla="*/ 733070 w 1374396"/>
              <a:gd name="connsiteY1" fmla="*/ 855101 h 1006963"/>
              <a:gd name="connsiteX2" fmla="*/ 1251207 w 1374396"/>
              <a:gd name="connsiteY2" fmla="*/ 945896 h 1006963"/>
              <a:gd name="connsiteX3" fmla="*/ 1306071 w 1374396"/>
              <a:gd name="connsiteY3" fmla="*/ 488696 h 1006963"/>
              <a:gd name="connsiteX4" fmla="*/ 885447 w 1374396"/>
              <a:gd name="connsiteY4" fmla="*/ 244856 h 1006963"/>
              <a:gd name="connsiteX5" fmla="*/ 1348743 w 1374396"/>
              <a:gd name="connsiteY5" fmla="*/ 244856 h 1006963"/>
              <a:gd name="connsiteX6" fmla="*/ 763527 w 1374396"/>
              <a:gd name="connsiteY6" fmla="*/ 55880 h 1006963"/>
              <a:gd name="connsiteX7" fmla="*/ 775719 w 1374396"/>
              <a:gd name="connsiteY7" fmla="*/ 580136 h 1006963"/>
              <a:gd name="connsiteX8" fmla="*/ 220983 w 1374396"/>
              <a:gd name="connsiteY8" fmla="*/ 580136 h 1006963"/>
              <a:gd name="connsiteX9" fmla="*/ 653799 w 1374396"/>
              <a:gd name="connsiteY9" fmla="*/ 702056 h 1006963"/>
              <a:gd name="connsiteX0" fmla="*/ 54996 w 1374396"/>
              <a:gd name="connsiteY0" fmla="*/ 549172 h 859856"/>
              <a:gd name="connsiteX1" fmla="*/ 733070 w 1374396"/>
              <a:gd name="connsiteY1" fmla="*/ 855101 h 859856"/>
              <a:gd name="connsiteX2" fmla="*/ 953188 w 1374396"/>
              <a:gd name="connsiteY2" fmla="*/ 520644 h 859856"/>
              <a:gd name="connsiteX3" fmla="*/ 1306071 w 1374396"/>
              <a:gd name="connsiteY3" fmla="*/ 488696 h 859856"/>
              <a:gd name="connsiteX4" fmla="*/ 885447 w 1374396"/>
              <a:gd name="connsiteY4" fmla="*/ 244856 h 859856"/>
              <a:gd name="connsiteX5" fmla="*/ 1348743 w 1374396"/>
              <a:gd name="connsiteY5" fmla="*/ 244856 h 859856"/>
              <a:gd name="connsiteX6" fmla="*/ 763527 w 1374396"/>
              <a:gd name="connsiteY6" fmla="*/ 55880 h 859856"/>
              <a:gd name="connsiteX7" fmla="*/ 775719 w 1374396"/>
              <a:gd name="connsiteY7" fmla="*/ 580136 h 859856"/>
              <a:gd name="connsiteX8" fmla="*/ 220983 w 1374396"/>
              <a:gd name="connsiteY8" fmla="*/ 580136 h 859856"/>
              <a:gd name="connsiteX9" fmla="*/ 653799 w 1374396"/>
              <a:gd name="connsiteY9" fmla="*/ 702056 h 859856"/>
              <a:gd name="connsiteX0" fmla="*/ 54996 w 1418459"/>
              <a:gd name="connsiteY0" fmla="*/ 549172 h 859856"/>
              <a:gd name="connsiteX1" fmla="*/ 733070 w 1418459"/>
              <a:gd name="connsiteY1" fmla="*/ 855101 h 859856"/>
              <a:gd name="connsiteX2" fmla="*/ 953188 w 1418459"/>
              <a:gd name="connsiteY2" fmla="*/ 520644 h 859856"/>
              <a:gd name="connsiteX3" fmla="*/ 1306071 w 1418459"/>
              <a:gd name="connsiteY3" fmla="*/ 488696 h 859856"/>
              <a:gd name="connsiteX4" fmla="*/ 1181817 w 1418459"/>
              <a:gd name="connsiteY4" fmla="*/ 333114 h 859856"/>
              <a:gd name="connsiteX5" fmla="*/ 1348743 w 1418459"/>
              <a:gd name="connsiteY5" fmla="*/ 244856 h 859856"/>
              <a:gd name="connsiteX6" fmla="*/ 763527 w 1418459"/>
              <a:gd name="connsiteY6" fmla="*/ 55880 h 859856"/>
              <a:gd name="connsiteX7" fmla="*/ 775719 w 1418459"/>
              <a:gd name="connsiteY7" fmla="*/ 580136 h 859856"/>
              <a:gd name="connsiteX8" fmla="*/ 220983 w 1418459"/>
              <a:gd name="connsiteY8" fmla="*/ 580136 h 859856"/>
              <a:gd name="connsiteX9" fmla="*/ 653799 w 1418459"/>
              <a:gd name="connsiteY9" fmla="*/ 702056 h 859856"/>
              <a:gd name="connsiteX0" fmla="*/ 54996 w 1400955"/>
              <a:gd name="connsiteY0" fmla="*/ 549172 h 859856"/>
              <a:gd name="connsiteX1" fmla="*/ 733070 w 1400955"/>
              <a:gd name="connsiteY1" fmla="*/ 855101 h 859856"/>
              <a:gd name="connsiteX2" fmla="*/ 953188 w 1400955"/>
              <a:gd name="connsiteY2" fmla="*/ 520644 h 859856"/>
              <a:gd name="connsiteX3" fmla="*/ 1306071 w 1400955"/>
              <a:gd name="connsiteY3" fmla="*/ 488696 h 859856"/>
              <a:gd name="connsiteX4" fmla="*/ 1181817 w 1400955"/>
              <a:gd name="connsiteY4" fmla="*/ 333114 h 859856"/>
              <a:gd name="connsiteX5" fmla="*/ 1348743 w 1400955"/>
              <a:gd name="connsiteY5" fmla="*/ 244856 h 859856"/>
              <a:gd name="connsiteX6" fmla="*/ 763527 w 1400955"/>
              <a:gd name="connsiteY6" fmla="*/ 55880 h 859856"/>
              <a:gd name="connsiteX7" fmla="*/ 775719 w 1400955"/>
              <a:gd name="connsiteY7" fmla="*/ 580136 h 859856"/>
              <a:gd name="connsiteX8" fmla="*/ 220983 w 1400955"/>
              <a:gd name="connsiteY8" fmla="*/ 580136 h 859856"/>
              <a:gd name="connsiteX9" fmla="*/ 653799 w 1400955"/>
              <a:gd name="connsiteY9" fmla="*/ 702056 h 859856"/>
              <a:gd name="connsiteX0" fmla="*/ 54996 w 1400955"/>
              <a:gd name="connsiteY0" fmla="*/ 549172 h 859856"/>
              <a:gd name="connsiteX1" fmla="*/ 733070 w 1400955"/>
              <a:gd name="connsiteY1" fmla="*/ 855101 h 859856"/>
              <a:gd name="connsiteX2" fmla="*/ 953188 w 1400955"/>
              <a:gd name="connsiteY2" fmla="*/ 520644 h 859856"/>
              <a:gd name="connsiteX3" fmla="*/ 1306071 w 1400955"/>
              <a:gd name="connsiteY3" fmla="*/ 488696 h 859856"/>
              <a:gd name="connsiteX4" fmla="*/ 1181817 w 1400955"/>
              <a:gd name="connsiteY4" fmla="*/ 333114 h 859856"/>
              <a:gd name="connsiteX5" fmla="*/ 1348743 w 1400955"/>
              <a:gd name="connsiteY5" fmla="*/ 244856 h 859856"/>
              <a:gd name="connsiteX6" fmla="*/ 763527 w 1400955"/>
              <a:gd name="connsiteY6" fmla="*/ 55880 h 859856"/>
              <a:gd name="connsiteX7" fmla="*/ 775719 w 1400955"/>
              <a:gd name="connsiteY7" fmla="*/ 580136 h 859856"/>
              <a:gd name="connsiteX8" fmla="*/ 220983 w 1400955"/>
              <a:gd name="connsiteY8" fmla="*/ 580136 h 859856"/>
              <a:gd name="connsiteX9" fmla="*/ 653799 w 1400955"/>
              <a:gd name="connsiteY9" fmla="*/ 702056 h 859856"/>
              <a:gd name="connsiteX0" fmla="*/ 54996 w 1400955"/>
              <a:gd name="connsiteY0" fmla="*/ 549172 h 859856"/>
              <a:gd name="connsiteX1" fmla="*/ 733070 w 1400955"/>
              <a:gd name="connsiteY1" fmla="*/ 855101 h 859856"/>
              <a:gd name="connsiteX2" fmla="*/ 953188 w 1400955"/>
              <a:gd name="connsiteY2" fmla="*/ 520644 h 859856"/>
              <a:gd name="connsiteX3" fmla="*/ 1228618 w 1400955"/>
              <a:gd name="connsiteY3" fmla="*/ 651608 h 859856"/>
              <a:gd name="connsiteX4" fmla="*/ 1181817 w 1400955"/>
              <a:gd name="connsiteY4" fmla="*/ 333114 h 859856"/>
              <a:gd name="connsiteX5" fmla="*/ 1348743 w 1400955"/>
              <a:gd name="connsiteY5" fmla="*/ 244856 h 859856"/>
              <a:gd name="connsiteX6" fmla="*/ 763527 w 1400955"/>
              <a:gd name="connsiteY6" fmla="*/ 55880 h 859856"/>
              <a:gd name="connsiteX7" fmla="*/ 775719 w 1400955"/>
              <a:gd name="connsiteY7" fmla="*/ 580136 h 859856"/>
              <a:gd name="connsiteX8" fmla="*/ 220983 w 1400955"/>
              <a:gd name="connsiteY8" fmla="*/ 580136 h 859856"/>
              <a:gd name="connsiteX9" fmla="*/ 653799 w 1400955"/>
              <a:gd name="connsiteY9" fmla="*/ 702056 h 859856"/>
              <a:gd name="connsiteX0" fmla="*/ 54996 w 1573793"/>
              <a:gd name="connsiteY0" fmla="*/ 549172 h 859856"/>
              <a:gd name="connsiteX1" fmla="*/ 733070 w 1573793"/>
              <a:gd name="connsiteY1" fmla="*/ 855101 h 859856"/>
              <a:gd name="connsiteX2" fmla="*/ 953188 w 1573793"/>
              <a:gd name="connsiteY2" fmla="*/ 520644 h 859856"/>
              <a:gd name="connsiteX3" fmla="*/ 1228618 w 1573793"/>
              <a:gd name="connsiteY3" fmla="*/ 651608 h 859856"/>
              <a:gd name="connsiteX4" fmla="*/ 1181817 w 1573793"/>
              <a:gd name="connsiteY4" fmla="*/ 333114 h 859856"/>
              <a:gd name="connsiteX5" fmla="*/ 1348743 w 1573793"/>
              <a:gd name="connsiteY5" fmla="*/ 244856 h 859856"/>
              <a:gd name="connsiteX6" fmla="*/ 763527 w 1573793"/>
              <a:gd name="connsiteY6" fmla="*/ 55880 h 859856"/>
              <a:gd name="connsiteX7" fmla="*/ 775719 w 1573793"/>
              <a:gd name="connsiteY7" fmla="*/ 580136 h 859856"/>
              <a:gd name="connsiteX8" fmla="*/ 220983 w 1573793"/>
              <a:gd name="connsiteY8" fmla="*/ 580136 h 859856"/>
              <a:gd name="connsiteX9" fmla="*/ 653799 w 1573793"/>
              <a:gd name="connsiteY9" fmla="*/ 702056 h 859856"/>
              <a:gd name="connsiteX0" fmla="*/ 54996 w 1573792"/>
              <a:gd name="connsiteY0" fmla="*/ 309991 h 620675"/>
              <a:gd name="connsiteX1" fmla="*/ 733070 w 1573792"/>
              <a:gd name="connsiteY1" fmla="*/ 615920 h 620675"/>
              <a:gd name="connsiteX2" fmla="*/ 953188 w 1573792"/>
              <a:gd name="connsiteY2" fmla="*/ 281463 h 620675"/>
              <a:gd name="connsiteX3" fmla="*/ 1228618 w 1573792"/>
              <a:gd name="connsiteY3" fmla="*/ 412427 h 620675"/>
              <a:gd name="connsiteX4" fmla="*/ 1181817 w 1573792"/>
              <a:gd name="connsiteY4" fmla="*/ 93933 h 620675"/>
              <a:gd name="connsiteX5" fmla="*/ 1348743 w 1573792"/>
              <a:gd name="connsiteY5" fmla="*/ 5675 h 620675"/>
              <a:gd name="connsiteX6" fmla="*/ 449646 w 1573792"/>
              <a:gd name="connsiteY6" fmla="*/ 59886 h 620675"/>
              <a:gd name="connsiteX7" fmla="*/ 775719 w 1573792"/>
              <a:gd name="connsiteY7" fmla="*/ 340955 h 620675"/>
              <a:gd name="connsiteX8" fmla="*/ 220983 w 1573792"/>
              <a:gd name="connsiteY8" fmla="*/ 340955 h 620675"/>
              <a:gd name="connsiteX9" fmla="*/ 653799 w 1573792"/>
              <a:gd name="connsiteY9" fmla="*/ 462875 h 620675"/>
              <a:gd name="connsiteX0" fmla="*/ 54996 w 1573792"/>
              <a:gd name="connsiteY0" fmla="*/ 320055 h 630739"/>
              <a:gd name="connsiteX1" fmla="*/ 733070 w 1573792"/>
              <a:gd name="connsiteY1" fmla="*/ 625984 h 630739"/>
              <a:gd name="connsiteX2" fmla="*/ 953188 w 1573792"/>
              <a:gd name="connsiteY2" fmla="*/ 291527 h 630739"/>
              <a:gd name="connsiteX3" fmla="*/ 1228618 w 1573792"/>
              <a:gd name="connsiteY3" fmla="*/ 422491 h 630739"/>
              <a:gd name="connsiteX4" fmla="*/ 1181817 w 1573792"/>
              <a:gd name="connsiteY4" fmla="*/ 103997 h 630739"/>
              <a:gd name="connsiteX5" fmla="*/ 1348743 w 1573792"/>
              <a:gd name="connsiteY5" fmla="*/ 15739 h 630739"/>
              <a:gd name="connsiteX6" fmla="*/ 946846 w 1573792"/>
              <a:gd name="connsiteY6" fmla="*/ 198434 h 630739"/>
              <a:gd name="connsiteX7" fmla="*/ 449646 w 1573792"/>
              <a:gd name="connsiteY7" fmla="*/ 69950 h 630739"/>
              <a:gd name="connsiteX8" fmla="*/ 775719 w 1573792"/>
              <a:gd name="connsiteY8" fmla="*/ 351019 h 630739"/>
              <a:gd name="connsiteX9" fmla="*/ 220983 w 1573792"/>
              <a:gd name="connsiteY9" fmla="*/ 351019 h 630739"/>
              <a:gd name="connsiteX10" fmla="*/ 653799 w 1573792"/>
              <a:gd name="connsiteY10" fmla="*/ 472939 h 63073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653799 w 1573792"/>
              <a:gd name="connsiteY11" fmla="*/ 518729 h 67652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412406 w 1573792"/>
              <a:gd name="connsiteY11" fmla="*/ 137337 h 67652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412406 w 1573792"/>
              <a:gd name="connsiteY11" fmla="*/ 137337 h 676529"/>
              <a:gd name="connsiteX0" fmla="*/ 54996 w 1573792"/>
              <a:gd name="connsiteY0" fmla="*/ 365845 h 676529"/>
              <a:gd name="connsiteX1" fmla="*/ 733070 w 1573792"/>
              <a:gd name="connsiteY1" fmla="*/ 671774 h 676529"/>
              <a:gd name="connsiteX2" fmla="*/ 953188 w 1573792"/>
              <a:gd name="connsiteY2" fmla="*/ 337317 h 676529"/>
              <a:gd name="connsiteX3" fmla="*/ 1228618 w 1573792"/>
              <a:gd name="connsiteY3" fmla="*/ 468281 h 676529"/>
              <a:gd name="connsiteX4" fmla="*/ 1181817 w 1573792"/>
              <a:gd name="connsiteY4" fmla="*/ 149787 h 676529"/>
              <a:gd name="connsiteX5" fmla="*/ 1348743 w 1573792"/>
              <a:gd name="connsiteY5" fmla="*/ 61529 h 676529"/>
              <a:gd name="connsiteX6" fmla="*/ 1053733 w 1573792"/>
              <a:gd name="connsiteY6" fmla="*/ 30449 h 676529"/>
              <a:gd name="connsiteX7" fmla="*/ 946846 w 1573792"/>
              <a:gd name="connsiteY7" fmla="*/ 244224 h 676529"/>
              <a:gd name="connsiteX8" fmla="*/ 449646 w 1573792"/>
              <a:gd name="connsiteY8" fmla="*/ 115740 h 676529"/>
              <a:gd name="connsiteX9" fmla="*/ 775719 w 1573792"/>
              <a:gd name="connsiteY9" fmla="*/ 396809 h 676529"/>
              <a:gd name="connsiteX10" fmla="*/ 220983 w 1573792"/>
              <a:gd name="connsiteY10" fmla="*/ 396809 h 676529"/>
              <a:gd name="connsiteX11" fmla="*/ 412406 w 1573792"/>
              <a:gd name="connsiteY11" fmla="*/ 244224 h 676529"/>
              <a:gd name="connsiteX0" fmla="*/ 54996 w 1573792"/>
              <a:gd name="connsiteY0" fmla="*/ 410103 h 720787"/>
              <a:gd name="connsiteX1" fmla="*/ 733070 w 1573792"/>
              <a:gd name="connsiteY1" fmla="*/ 716032 h 720787"/>
              <a:gd name="connsiteX2" fmla="*/ 953188 w 1573792"/>
              <a:gd name="connsiteY2" fmla="*/ 381575 h 720787"/>
              <a:gd name="connsiteX3" fmla="*/ 1228618 w 1573792"/>
              <a:gd name="connsiteY3" fmla="*/ 512539 h 720787"/>
              <a:gd name="connsiteX4" fmla="*/ 1181817 w 1573792"/>
              <a:gd name="connsiteY4" fmla="*/ 194045 h 720787"/>
              <a:gd name="connsiteX5" fmla="*/ 1348743 w 1573792"/>
              <a:gd name="connsiteY5" fmla="*/ 105787 h 720787"/>
              <a:gd name="connsiteX6" fmla="*/ 1053733 w 1573792"/>
              <a:gd name="connsiteY6" fmla="*/ 74707 h 720787"/>
              <a:gd name="connsiteX7" fmla="*/ 946846 w 1573792"/>
              <a:gd name="connsiteY7" fmla="*/ 288482 h 720787"/>
              <a:gd name="connsiteX8" fmla="*/ 611411 w 1573792"/>
              <a:gd name="connsiteY8" fmla="*/ 25430 h 720787"/>
              <a:gd name="connsiteX9" fmla="*/ 775719 w 1573792"/>
              <a:gd name="connsiteY9" fmla="*/ 441067 h 720787"/>
              <a:gd name="connsiteX10" fmla="*/ 220983 w 1573792"/>
              <a:gd name="connsiteY10" fmla="*/ 441067 h 720787"/>
              <a:gd name="connsiteX11" fmla="*/ 412406 w 1573792"/>
              <a:gd name="connsiteY11" fmla="*/ 288482 h 720787"/>
              <a:gd name="connsiteX0" fmla="*/ 54996 w 1573792"/>
              <a:gd name="connsiteY0" fmla="*/ 548066 h 858750"/>
              <a:gd name="connsiteX1" fmla="*/ 733070 w 1573792"/>
              <a:gd name="connsiteY1" fmla="*/ 853995 h 858750"/>
              <a:gd name="connsiteX2" fmla="*/ 953188 w 1573792"/>
              <a:gd name="connsiteY2" fmla="*/ 519538 h 858750"/>
              <a:gd name="connsiteX3" fmla="*/ 1228618 w 1573792"/>
              <a:gd name="connsiteY3" fmla="*/ 650502 h 858750"/>
              <a:gd name="connsiteX4" fmla="*/ 1181817 w 1573792"/>
              <a:gd name="connsiteY4" fmla="*/ 332008 h 858750"/>
              <a:gd name="connsiteX5" fmla="*/ 1348743 w 1573792"/>
              <a:gd name="connsiteY5" fmla="*/ 243750 h 858750"/>
              <a:gd name="connsiteX6" fmla="*/ 1053733 w 1573792"/>
              <a:gd name="connsiteY6" fmla="*/ 212670 h 858750"/>
              <a:gd name="connsiteX7" fmla="*/ 946846 w 1573792"/>
              <a:gd name="connsiteY7" fmla="*/ 426445 h 858750"/>
              <a:gd name="connsiteX8" fmla="*/ 611411 w 1573792"/>
              <a:gd name="connsiteY8" fmla="*/ 163393 h 858750"/>
              <a:gd name="connsiteX9" fmla="*/ 775719 w 1573792"/>
              <a:gd name="connsiteY9" fmla="*/ 579030 h 858750"/>
              <a:gd name="connsiteX10" fmla="*/ 220983 w 1573792"/>
              <a:gd name="connsiteY10" fmla="*/ 579030 h 858750"/>
              <a:gd name="connsiteX11" fmla="*/ 412406 w 1573792"/>
              <a:gd name="connsiteY11" fmla="*/ 426445 h 8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73792" h="858750">
                <a:moveTo>
                  <a:pt x="54996" y="548066"/>
                </a:moveTo>
                <a:cubicBezTo>
                  <a:pt x="0" y="723981"/>
                  <a:pt x="583371" y="858750"/>
                  <a:pt x="733070" y="853995"/>
                </a:cubicBezTo>
                <a:cubicBezTo>
                  <a:pt x="882769" y="849240"/>
                  <a:pt x="870597" y="553453"/>
                  <a:pt x="953188" y="519538"/>
                </a:cubicBezTo>
                <a:cubicBezTo>
                  <a:pt x="1035779" y="485623"/>
                  <a:pt x="883444" y="794905"/>
                  <a:pt x="1228618" y="650502"/>
                </a:cubicBezTo>
                <a:cubicBezTo>
                  <a:pt x="1573792" y="506099"/>
                  <a:pt x="1161796" y="399800"/>
                  <a:pt x="1181817" y="332008"/>
                </a:cubicBezTo>
                <a:cubicBezTo>
                  <a:pt x="1201838" y="264216"/>
                  <a:pt x="1370090" y="263640"/>
                  <a:pt x="1348743" y="243750"/>
                </a:cubicBezTo>
                <a:cubicBezTo>
                  <a:pt x="1327396" y="223860"/>
                  <a:pt x="1120716" y="182221"/>
                  <a:pt x="1053733" y="212670"/>
                </a:cubicBezTo>
                <a:cubicBezTo>
                  <a:pt x="986750" y="243119"/>
                  <a:pt x="1020566" y="434658"/>
                  <a:pt x="946846" y="426445"/>
                </a:cubicBezTo>
                <a:cubicBezTo>
                  <a:pt x="873126" y="418232"/>
                  <a:pt x="1046018" y="0"/>
                  <a:pt x="611411" y="163393"/>
                </a:cubicBezTo>
                <a:cubicBezTo>
                  <a:pt x="176804" y="326786"/>
                  <a:pt x="840790" y="509757"/>
                  <a:pt x="775719" y="579030"/>
                </a:cubicBezTo>
                <a:cubicBezTo>
                  <a:pt x="710648" y="648303"/>
                  <a:pt x="281535" y="604461"/>
                  <a:pt x="220983" y="579030"/>
                </a:cubicBezTo>
                <a:cubicBezTo>
                  <a:pt x="160431" y="553599"/>
                  <a:pt x="207174" y="409681"/>
                  <a:pt x="412406" y="426445"/>
                </a:cubicBezTo>
              </a:path>
            </a:pathLst>
          </a:custGeom>
          <a:ln w="28575">
            <a:solidFill>
              <a:srgbClr val="6699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Forme libre 181"/>
          <p:cNvSpPr/>
          <p:nvPr/>
        </p:nvSpPr>
        <p:spPr>
          <a:xfrm rot="977852">
            <a:off x="2746390" y="4379158"/>
            <a:ext cx="344649" cy="333989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  <a:gd name="connsiteX0" fmla="*/ 239601 w 528674"/>
              <a:gd name="connsiteY0" fmla="*/ 217785 h 545723"/>
              <a:gd name="connsiteX1" fmla="*/ 526113 w 528674"/>
              <a:gd name="connsiteY1" fmla="*/ 169017 h 545723"/>
              <a:gd name="connsiteX2" fmla="*/ 312753 w 528674"/>
              <a:gd name="connsiteY2" fmla="*/ 315321 h 545723"/>
              <a:gd name="connsiteX3" fmla="*/ 160353 w 528674"/>
              <a:gd name="connsiteY3" fmla="*/ 211689 h 545723"/>
              <a:gd name="connsiteX4" fmla="*/ 263985 w 528674"/>
              <a:gd name="connsiteY4" fmla="*/ 89769 h 545723"/>
              <a:gd name="connsiteX5" fmla="*/ 1857 w 528674"/>
              <a:gd name="connsiteY5" fmla="*/ 22713 h 545723"/>
              <a:gd name="connsiteX6" fmla="*/ 166449 w 528674"/>
              <a:gd name="connsiteY6" fmla="*/ 498201 h 545723"/>
              <a:gd name="connsiteX7" fmla="*/ 526113 w 528674"/>
              <a:gd name="connsiteY7" fmla="*/ 516489 h 545723"/>
              <a:gd name="connsiteX8" fmla="*/ 324945 w 528674"/>
              <a:gd name="connsiteY8" fmla="*/ 388473 h 545723"/>
              <a:gd name="connsiteX0" fmla="*/ 256682 w 549357"/>
              <a:gd name="connsiteY0" fmla="*/ 217090 h 538769"/>
              <a:gd name="connsiteX1" fmla="*/ 543194 w 549357"/>
              <a:gd name="connsiteY1" fmla="*/ 168322 h 538769"/>
              <a:gd name="connsiteX2" fmla="*/ 329834 w 549357"/>
              <a:gd name="connsiteY2" fmla="*/ 314626 h 538769"/>
              <a:gd name="connsiteX3" fmla="*/ 177434 w 549357"/>
              <a:gd name="connsiteY3" fmla="*/ 210994 h 538769"/>
              <a:gd name="connsiteX4" fmla="*/ 281066 w 549357"/>
              <a:gd name="connsiteY4" fmla="*/ 89074 h 538769"/>
              <a:gd name="connsiteX5" fmla="*/ 18938 w 549357"/>
              <a:gd name="connsiteY5" fmla="*/ 22018 h 538769"/>
              <a:gd name="connsiteX6" fmla="*/ 78882 w 549357"/>
              <a:gd name="connsiteY6" fmla="*/ 487422 h 538769"/>
              <a:gd name="connsiteX7" fmla="*/ 543194 w 549357"/>
              <a:gd name="connsiteY7" fmla="*/ 515794 h 538769"/>
              <a:gd name="connsiteX8" fmla="*/ 342026 w 549357"/>
              <a:gd name="connsiteY8" fmla="*/ 387778 h 538769"/>
              <a:gd name="connsiteX0" fmla="*/ 256682 w 549357"/>
              <a:gd name="connsiteY0" fmla="*/ 219630 h 541311"/>
              <a:gd name="connsiteX1" fmla="*/ 543194 w 549357"/>
              <a:gd name="connsiteY1" fmla="*/ 170862 h 541311"/>
              <a:gd name="connsiteX2" fmla="*/ 329834 w 549357"/>
              <a:gd name="connsiteY2" fmla="*/ 317166 h 541311"/>
              <a:gd name="connsiteX3" fmla="*/ 70834 w 549357"/>
              <a:gd name="connsiteY3" fmla="*/ 321994 h 541311"/>
              <a:gd name="connsiteX4" fmla="*/ 281066 w 549357"/>
              <a:gd name="connsiteY4" fmla="*/ 91614 h 541311"/>
              <a:gd name="connsiteX5" fmla="*/ 18938 w 549357"/>
              <a:gd name="connsiteY5" fmla="*/ 24558 h 541311"/>
              <a:gd name="connsiteX6" fmla="*/ 78882 w 549357"/>
              <a:gd name="connsiteY6" fmla="*/ 489962 h 541311"/>
              <a:gd name="connsiteX7" fmla="*/ 543194 w 549357"/>
              <a:gd name="connsiteY7" fmla="*/ 518334 h 541311"/>
              <a:gd name="connsiteX8" fmla="*/ 342026 w 549357"/>
              <a:gd name="connsiteY8" fmla="*/ 390318 h 541311"/>
              <a:gd name="connsiteX0" fmla="*/ 256682 w 544148"/>
              <a:gd name="connsiteY0" fmla="*/ 219630 h 547637"/>
              <a:gd name="connsiteX1" fmla="*/ 543194 w 544148"/>
              <a:gd name="connsiteY1" fmla="*/ 170862 h 547637"/>
              <a:gd name="connsiteX2" fmla="*/ 329834 w 544148"/>
              <a:gd name="connsiteY2" fmla="*/ 317166 h 547637"/>
              <a:gd name="connsiteX3" fmla="*/ 70834 w 544148"/>
              <a:gd name="connsiteY3" fmla="*/ 321994 h 547637"/>
              <a:gd name="connsiteX4" fmla="*/ 281066 w 544148"/>
              <a:gd name="connsiteY4" fmla="*/ 91614 h 547637"/>
              <a:gd name="connsiteX5" fmla="*/ 18938 w 544148"/>
              <a:gd name="connsiteY5" fmla="*/ 24558 h 547637"/>
              <a:gd name="connsiteX6" fmla="*/ 78882 w 544148"/>
              <a:gd name="connsiteY6" fmla="*/ 489962 h 547637"/>
              <a:gd name="connsiteX7" fmla="*/ 543194 w 544148"/>
              <a:gd name="connsiteY7" fmla="*/ 518334 h 547637"/>
              <a:gd name="connsiteX8" fmla="*/ 202491 w 544148"/>
              <a:gd name="connsiteY8" fmla="*/ 288735 h 547637"/>
              <a:gd name="connsiteX0" fmla="*/ 256682 w 565115"/>
              <a:gd name="connsiteY0" fmla="*/ 219630 h 547637"/>
              <a:gd name="connsiteX1" fmla="*/ 543194 w 565115"/>
              <a:gd name="connsiteY1" fmla="*/ 170862 h 547637"/>
              <a:gd name="connsiteX2" fmla="*/ 521373 w 565115"/>
              <a:gd name="connsiteY2" fmla="*/ 261857 h 547637"/>
              <a:gd name="connsiteX3" fmla="*/ 329834 w 565115"/>
              <a:gd name="connsiteY3" fmla="*/ 317166 h 547637"/>
              <a:gd name="connsiteX4" fmla="*/ 70834 w 565115"/>
              <a:gd name="connsiteY4" fmla="*/ 321994 h 547637"/>
              <a:gd name="connsiteX5" fmla="*/ 281066 w 565115"/>
              <a:gd name="connsiteY5" fmla="*/ 91614 h 547637"/>
              <a:gd name="connsiteX6" fmla="*/ 18938 w 565115"/>
              <a:gd name="connsiteY6" fmla="*/ 24558 h 547637"/>
              <a:gd name="connsiteX7" fmla="*/ 78882 w 565115"/>
              <a:gd name="connsiteY7" fmla="*/ 489962 h 547637"/>
              <a:gd name="connsiteX8" fmla="*/ 543194 w 565115"/>
              <a:gd name="connsiteY8" fmla="*/ 518334 h 547637"/>
              <a:gd name="connsiteX9" fmla="*/ 202491 w 565115"/>
              <a:gd name="connsiteY9" fmla="*/ 288735 h 547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5115" h="547637">
                <a:moveTo>
                  <a:pt x="256682" y="219630"/>
                </a:moveTo>
                <a:cubicBezTo>
                  <a:pt x="393842" y="187118"/>
                  <a:pt x="499079" y="163824"/>
                  <a:pt x="543194" y="170862"/>
                </a:cubicBezTo>
                <a:cubicBezTo>
                  <a:pt x="587309" y="177900"/>
                  <a:pt x="556933" y="237473"/>
                  <a:pt x="521373" y="261857"/>
                </a:cubicBezTo>
                <a:cubicBezTo>
                  <a:pt x="485813" y="286241"/>
                  <a:pt x="404924" y="307143"/>
                  <a:pt x="329834" y="317166"/>
                </a:cubicBezTo>
                <a:cubicBezTo>
                  <a:pt x="254744" y="327189"/>
                  <a:pt x="78962" y="359586"/>
                  <a:pt x="70834" y="321994"/>
                </a:cubicBezTo>
                <a:cubicBezTo>
                  <a:pt x="62706" y="284402"/>
                  <a:pt x="289715" y="141186"/>
                  <a:pt x="281066" y="91614"/>
                </a:cubicBezTo>
                <a:cubicBezTo>
                  <a:pt x="272417" y="42042"/>
                  <a:pt x="52635" y="-41833"/>
                  <a:pt x="18938" y="24558"/>
                </a:cubicBezTo>
                <a:cubicBezTo>
                  <a:pt x="-14759" y="90949"/>
                  <a:pt x="-8494" y="407666"/>
                  <a:pt x="78882" y="489962"/>
                </a:cubicBezTo>
                <a:cubicBezTo>
                  <a:pt x="166258" y="572258"/>
                  <a:pt x="522593" y="551872"/>
                  <a:pt x="543194" y="518334"/>
                </a:cubicBezTo>
                <a:cubicBezTo>
                  <a:pt x="563795" y="484796"/>
                  <a:pt x="244401" y="315405"/>
                  <a:pt x="202491" y="288735"/>
                </a:cubicBezTo>
              </a:path>
            </a:pathLst>
          </a:custGeom>
          <a:ln w="28575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Forme libre 190"/>
          <p:cNvSpPr/>
          <p:nvPr/>
        </p:nvSpPr>
        <p:spPr>
          <a:xfrm rot="977852">
            <a:off x="3039904" y="4061655"/>
            <a:ext cx="258256" cy="387588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  <a:gd name="connsiteX0" fmla="*/ 280606 w 578073"/>
              <a:gd name="connsiteY0" fmla="*/ 128042 h 508358"/>
              <a:gd name="connsiteX1" fmla="*/ 567118 w 578073"/>
              <a:gd name="connsiteY1" fmla="*/ 79274 h 508358"/>
              <a:gd name="connsiteX2" fmla="*/ 353758 w 578073"/>
              <a:gd name="connsiteY2" fmla="*/ 225578 h 508358"/>
              <a:gd name="connsiteX3" fmla="*/ 201358 w 578073"/>
              <a:gd name="connsiteY3" fmla="*/ 121946 h 508358"/>
              <a:gd name="connsiteX4" fmla="*/ 304990 w 578073"/>
              <a:gd name="connsiteY4" fmla="*/ 26 h 508358"/>
              <a:gd name="connsiteX5" fmla="*/ 28000 w 578073"/>
              <a:gd name="connsiteY5" fmla="*/ 132576 h 508358"/>
              <a:gd name="connsiteX6" fmla="*/ 207454 w 578073"/>
              <a:gd name="connsiteY6" fmla="*/ 408458 h 508358"/>
              <a:gd name="connsiteX7" fmla="*/ 567118 w 578073"/>
              <a:gd name="connsiteY7" fmla="*/ 426746 h 508358"/>
              <a:gd name="connsiteX8" fmla="*/ 190 w 578073"/>
              <a:gd name="connsiteY8" fmla="*/ 469418 h 508358"/>
              <a:gd name="connsiteX9" fmla="*/ 365950 w 578073"/>
              <a:gd name="connsiteY9" fmla="*/ 298730 h 508358"/>
              <a:gd name="connsiteX0" fmla="*/ 280604 w 640073"/>
              <a:gd name="connsiteY0" fmla="*/ 128044 h 508360"/>
              <a:gd name="connsiteX1" fmla="*/ 567116 w 640073"/>
              <a:gd name="connsiteY1" fmla="*/ 79276 h 508360"/>
              <a:gd name="connsiteX2" fmla="*/ 612403 w 640073"/>
              <a:gd name="connsiteY2" fmla="*/ 247590 h 508360"/>
              <a:gd name="connsiteX3" fmla="*/ 201356 w 640073"/>
              <a:gd name="connsiteY3" fmla="*/ 121948 h 508360"/>
              <a:gd name="connsiteX4" fmla="*/ 304988 w 640073"/>
              <a:gd name="connsiteY4" fmla="*/ 28 h 508360"/>
              <a:gd name="connsiteX5" fmla="*/ 27998 w 640073"/>
              <a:gd name="connsiteY5" fmla="*/ 132578 h 508360"/>
              <a:gd name="connsiteX6" fmla="*/ 207452 w 640073"/>
              <a:gd name="connsiteY6" fmla="*/ 408460 h 508360"/>
              <a:gd name="connsiteX7" fmla="*/ 567116 w 640073"/>
              <a:gd name="connsiteY7" fmla="*/ 426748 h 508360"/>
              <a:gd name="connsiteX8" fmla="*/ 188 w 640073"/>
              <a:gd name="connsiteY8" fmla="*/ 469420 h 508360"/>
              <a:gd name="connsiteX9" fmla="*/ 365948 w 640073"/>
              <a:gd name="connsiteY9" fmla="*/ 298732 h 508360"/>
              <a:gd name="connsiteX0" fmla="*/ 280604 w 612512"/>
              <a:gd name="connsiteY0" fmla="*/ 227753 h 608069"/>
              <a:gd name="connsiteX1" fmla="*/ 242613 w 612512"/>
              <a:gd name="connsiteY1" fmla="*/ 1307 h 608069"/>
              <a:gd name="connsiteX2" fmla="*/ 612403 w 612512"/>
              <a:gd name="connsiteY2" fmla="*/ 347299 h 608069"/>
              <a:gd name="connsiteX3" fmla="*/ 201356 w 612512"/>
              <a:gd name="connsiteY3" fmla="*/ 221657 h 608069"/>
              <a:gd name="connsiteX4" fmla="*/ 304988 w 612512"/>
              <a:gd name="connsiteY4" fmla="*/ 99737 h 608069"/>
              <a:gd name="connsiteX5" fmla="*/ 27998 w 612512"/>
              <a:gd name="connsiteY5" fmla="*/ 232287 h 608069"/>
              <a:gd name="connsiteX6" fmla="*/ 207452 w 612512"/>
              <a:gd name="connsiteY6" fmla="*/ 508169 h 608069"/>
              <a:gd name="connsiteX7" fmla="*/ 567116 w 612512"/>
              <a:gd name="connsiteY7" fmla="*/ 526457 h 608069"/>
              <a:gd name="connsiteX8" fmla="*/ 188 w 612512"/>
              <a:gd name="connsiteY8" fmla="*/ 569129 h 608069"/>
              <a:gd name="connsiteX9" fmla="*/ 365948 w 612512"/>
              <a:gd name="connsiteY9" fmla="*/ 398441 h 608069"/>
              <a:gd name="connsiteX0" fmla="*/ 280604 w 612510"/>
              <a:gd name="connsiteY0" fmla="*/ 227753 h 608069"/>
              <a:gd name="connsiteX1" fmla="*/ 242613 w 612510"/>
              <a:gd name="connsiteY1" fmla="*/ 1307 h 608069"/>
              <a:gd name="connsiteX2" fmla="*/ 612403 w 612510"/>
              <a:gd name="connsiteY2" fmla="*/ 347299 h 608069"/>
              <a:gd name="connsiteX3" fmla="*/ 201356 w 612510"/>
              <a:gd name="connsiteY3" fmla="*/ 221657 h 608069"/>
              <a:gd name="connsiteX4" fmla="*/ 432582 w 612510"/>
              <a:gd name="connsiteY4" fmla="*/ 90909 h 608069"/>
              <a:gd name="connsiteX5" fmla="*/ 27998 w 612510"/>
              <a:gd name="connsiteY5" fmla="*/ 232287 h 608069"/>
              <a:gd name="connsiteX6" fmla="*/ 207452 w 612510"/>
              <a:gd name="connsiteY6" fmla="*/ 508169 h 608069"/>
              <a:gd name="connsiteX7" fmla="*/ 567116 w 612510"/>
              <a:gd name="connsiteY7" fmla="*/ 526457 h 608069"/>
              <a:gd name="connsiteX8" fmla="*/ 188 w 612510"/>
              <a:gd name="connsiteY8" fmla="*/ 569129 h 608069"/>
              <a:gd name="connsiteX9" fmla="*/ 365948 w 612510"/>
              <a:gd name="connsiteY9" fmla="*/ 398441 h 608069"/>
              <a:gd name="connsiteX0" fmla="*/ 280604 w 613153"/>
              <a:gd name="connsiteY0" fmla="*/ 216628 h 596944"/>
              <a:gd name="connsiteX1" fmla="*/ 79098 w 613153"/>
              <a:gd name="connsiteY1" fmla="*/ 1377 h 596944"/>
              <a:gd name="connsiteX2" fmla="*/ 612403 w 613153"/>
              <a:gd name="connsiteY2" fmla="*/ 336174 h 596944"/>
              <a:gd name="connsiteX3" fmla="*/ 201356 w 613153"/>
              <a:gd name="connsiteY3" fmla="*/ 210532 h 596944"/>
              <a:gd name="connsiteX4" fmla="*/ 432582 w 613153"/>
              <a:gd name="connsiteY4" fmla="*/ 79784 h 596944"/>
              <a:gd name="connsiteX5" fmla="*/ 27998 w 613153"/>
              <a:gd name="connsiteY5" fmla="*/ 221162 h 596944"/>
              <a:gd name="connsiteX6" fmla="*/ 207452 w 613153"/>
              <a:gd name="connsiteY6" fmla="*/ 497044 h 596944"/>
              <a:gd name="connsiteX7" fmla="*/ 567116 w 613153"/>
              <a:gd name="connsiteY7" fmla="*/ 515332 h 596944"/>
              <a:gd name="connsiteX8" fmla="*/ 188 w 613153"/>
              <a:gd name="connsiteY8" fmla="*/ 558004 h 596944"/>
              <a:gd name="connsiteX9" fmla="*/ 365948 w 613153"/>
              <a:gd name="connsiteY9" fmla="*/ 387316 h 596944"/>
              <a:gd name="connsiteX0" fmla="*/ 280766 w 613314"/>
              <a:gd name="connsiteY0" fmla="*/ 216626 h 596942"/>
              <a:gd name="connsiteX1" fmla="*/ 79260 w 613314"/>
              <a:gd name="connsiteY1" fmla="*/ 1375 h 596942"/>
              <a:gd name="connsiteX2" fmla="*/ 612565 w 613314"/>
              <a:gd name="connsiteY2" fmla="*/ 336172 h 596942"/>
              <a:gd name="connsiteX3" fmla="*/ 201518 w 613314"/>
              <a:gd name="connsiteY3" fmla="*/ 210530 h 596942"/>
              <a:gd name="connsiteX4" fmla="*/ 432744 w 613314"/>
              <a:gd name="connsiteY4" fmla="*/ 79782 h 596942"/>
              <a:gd name="connsiteX5" fmla="*/ 28160 w 613314"/>
              <a:gd name="connsiteY5" fmla="*/ 221160 h 596942"/>
              <a:gd name="connsiteX6" fmla="*/ 207614 w 613314"/>
              <a:gd name="connsiteY6" fmla="*/ 497042 h 596942"/>
              <a:gd name="connsiteX7" fmla="*/ 567278 w 613314"/>
              <a:gd name="connsiteY7" fmla="*/ 515330 h 596942"/>
              <a:gd name="connsiteX8" fmla="*/ 350 w 613314"/>
              <a:gd name="connsiteY8" fmla="*/ 558002 h 596942"/>
              <a:gd name="connsiteX9" fmla="*/ 222543 w 613314"/>
              <a:gd name="connsiteY9" fmla="*/ 327590 h 596942"/>
              <a:gd name="connsiteX0" fmla="*/ 280768 w 613316"/>
              <a:gd name="connsiteY0" fmla="*/ 216626 h 586122"/>
              <a:gd name="connsiteX1" fmla="*/ 79262 w 613316"/>
              <a:gd name="connsiteY1" fmla="*/ 1375 h 586122"/>
              <a:gd name="connsiteX2" fmla="*/ 612567 w 613316"/>
              <a:gd name="connsiteY2" fmla="*/ 336172 h 586122"/>
              <a:gd name="connsiteX3" fmla="*/ 201520 w 613316"/>
              <a:gd name="connsiteY3" fmla="*/ 210530 h 586122"/>
              <a:gd name="connsiteX4" fmla="*/ 432746 w 613316"/>
              <a:gd name="connsiteY4" fmla="*/ 79782 h 586122"/>
              <a:gd name="connsiteX5" fmla="*/ 28162 w 613316"/>
              <a:gd name="connsiteY5" fmla="*/ 221160 h 586122"/>
              <a:gd name="connsiteX6" fmla="*/ 271610 w 613316"/>
              <a:gd name="connsiteY6" fmla="*/ 437654 h 586122"/>
              <a:gd name="connsiteX7" fmla="*/ 567280 w 613316"/>
              <a:gd name="connsiteY7" fmla="*/ 515330 h 586122"/>
              <a:gd name="connsiteX8" fmla="*/ 352 w 613316"/>
              <a:gd name="connsiteY8" fmla="*/ 558002 h 586122"/>
              <a:gd name="connsiteX9" fmla="*/ 222545 w 613316"/>
              <a:gd name="connsiteY9" fmla="*/ 327590 h 586122"/>
              <a:gd name="connsiteX0" fmla="*/ 280768 w 613316"/>
              <a:gd name="connsiteY0" fmla="*/ 216626 h 598408"/>
              <a:gd name="connsiteX1" fmla="*/ 79262 w 613316"/>
              <a:gd name="connsiteY1" fmla="*/ 1375 h 598408"/>
              <a:gd name="connsiteX2" fmla="*/ 612567 w 613316"/>
              <a:gd name="connsiteY2" fmla="*/ 336172 h 598408"/>
              <a:gd name="connsiteX3" fmla="*/ 201520 w 613316"/>
              <a:gd name="connsiteY3" fmla="*/ 210530 h 598408"/>
              <a:gd name="connsiteX4" fmla="*/ 432746 w 613316"/>
              <a:gd name="connsiteY4" fmla="*/ 79782 h 598408"/>
              <a:gd name="connsiteX5" fmla="*/ 28162 w 613316"/>
              <a:gd name="connsiteY5" fmla="*/ 221160 h 598408"/>
              <a:gd name="connsiteX6" fmla="*/ 271610 w 613316"/>
              <a:gd name="connsiteY6" fmla="*/ 437654 h 598408"/>
              <a:gd name="connsiteX7" fmla="*/ 276348 w 613316"/>
              <a:gd name="connsiteY7" fmla="*/ 563778 h 598408"/>
              <a:gd name="connsiteX8" fmla="*/ 352 w 613316"/>
              <a:gd name="connsiteY8" fmla="*/ 558002 h 598408"/>
              <a:gd name="connsiteX9" fmla="*/ 222545 w 613316"/>
              <a:gd name="connsiteY9" fmla="*/ 327590 h 598408"/>
              <a:gd name="connsiteX0" fmla="*/ 280768 w 435000"/>
              <a:gd name="connsiteY0" fmla="*/ 220201 h 601983"/>
              <a:gd name="connsiteX1" fmla="*/ 79262 w 435000"/>
              <a:gd name="connsiteY1" fmla="*/ 4950 h 601983"/>
              <a:gd name="connsiteX2" fmla="*/ 421327 w 435000"/>
              <a:gd name="connsiteY2" fmla="*/ 464815 h 601983"/>
              <a:gd name="connsiteX3" fmla="*/ 201520 w 435000"/>
              <a:gd name="connsiteY3" fmla="*/ 214105 h 601983"/>
              <a:gd name="connsiteX4" fmla="*/ 432746 w 435000"/>
              <a:gd name="connsiteY4" fmla="*/ 83357 h 601983"/>
              <a:gd name="connsiteX5" fmla="*/ 28162 w 435000"/>
              <a:gd name="connsiteY5" fmla="*/ 224735 h 601983"/>
              <a:gd name="connsiteX6" fmla="*/ 271610 w 435000"/>
              <a:gd name="connsiteY6" fmla="*/ 441229 h 601983"/>
              <a:gd name="connsiteX7" fmla="*/ 276348 w 435000"/>
              <a:gd name="connsiteY7" fmla="*/ 567353 h 601983"/>
              <a:gd name="connsiteX8" fmla="*/ 352 w 435000"/>
              <a:gd name="connsiteY8" fmla="*/ 561577 h 601983"/>
              <a:gd name="connsiteX9" fmla="*/ 222545 w 435000"/>
              <a:gd name="connsiteY9" fmla="*/ 331165 h 601983"/>
              <a:gd name="connsiteX0" fmla="*/ 280768 w 435002"/>
              <a:gd name="connsiteY0" fmla="*/ 253741 h 635523"/>
              <a:gd name="connsiteX1" fmla="*/ 79262 w 435002"/>
              <a:gd name="connsiteY1" fmla="*/ 38490 h 635523"/>
              <a:gd name="connsiteX2" fmla="*/ 299544 w 435002"/>
              <a:gd name="connsiteY2" fmla="*/ 46112 h 635523"/>
              <a:gd name="connsiteX3" fmla="*/ 421327 w 435002"/>
              <a:gd name="connsiteY3" fmla="*/ 498355 h 635523"/>
              <a:gd name="connsiteX4" fmla="*/ 201520 w 435002"/>
              <a:gd name="connsiteY4" fmla="*/ 247645 h 635523"/>
              <a:gd name="connsiteX5" fmla="*/ 432746 w 435002"/>
              <a:gd name="connsiteY5" fmla="*/ 116897 h 635523"/>
              <a:gd name="connsiteX6" fmla="*/ 28162 w 435002"/>
              <a:gd name="connsiteY6" fmla="*/ 258275 h 635523"/>
              <a:gd name="connsiteX7" fmla="*/ 271610 w 435002"/>
              <a:gd name="connsiteY7" fmla="*/ 474769 h 635523"/>
              <a:gd name="connsiteX8" fmla="*/ 276348 w 435002"/>
              <a:gd name="connsiteY8" fmla="*/ 600893 h 635523"/>
              <a:gd name="connsiteX9" fmla="*/ 352 w 435002"/>
              <a:gd name="connsiteY9" fmla="*/ 595117 h 635523"/>
              <a:gd name="connsiteX10" fmla="*/ 222545 w 435002"/>
              <a:gd name="connsiteY10" fmla="*/ 364705 h 635523"/>
              <a:gd name="connsiteX0" fmla="*/ 280768 w 423459"/>
              <a:gd name="connsiteY0" fmla="*/ 253741 h 635523"/>
              <a:gd name="connsiteX1" fmla="*/ 79262 w 423459"/>
              <a:gd name="connsiteY1" fmla="*/ 38490 h 635523"/>
              <a:gd name="connsiteX2" fmla="*/ 299544 w 423459"/>
              <a:gd name="connsiteY2" fmla="*/ 46112 h 635523"/>
              <a:gd name="connsiteX3" fmla="*/ 421327 w 423459"/>
              <a:gd name="connsiteY3" fmla="*/ 498355 h 635523"/>
              <a:gd name="connsiteX4" fmla="*/ 201520 w 423459"/>
              <a:gd name="connsiteY4" fmla="*/ 247645 h 635523"/>
              <a:gd name="connsiteX5" fmla="*/ 185403 w 423459"/>
              <a:gd name="connsiteY5" fmla="*/ 189214 h 635523"/>
              <a:gd name="connsiteX6" fmla="*/ 28162 w 423459"/>
              <a:gd name="connsiteY6" fmla="*/ 258275 h 635523"/>
              <a:gd name="connsiteX7" fmla="*/ 271610 w 423459"/>
              <a:gd name="connsiteY7" fmla="*/ 474769 h 635523"/>
              <a:gd name="connsiteX8" fmla="*/ 276348 w 423459"/>
              <a:gd name="connsiteY8" fmla="*/ 600893 h 635523"/>
              <a:gd name="connsiteX9" fmla="*/ 352 w 423459"/>
              <a:gd name="connsiteY9" fmla="*/ 595117 h 635523"/>
              <a:gd name="connsiteX10" fmla="*/ 222545 w 423459"/>
              <a:gd name="connsiteY10" fmla="*/ 364705 h 63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3459" h="635523">
                <a:moveTo>
                  <a:pt x="280768" y="253741"/>
                </a:moveTo>
                <a:cubicBezTo>
                  <a:pt x="417928" y="221229"/>
                  <a:pt x="76133" y="73095"/>
                  <a:pt x="79262" y="38490"/>
                </a:cubicBezTo>
                <a:cubicBezTo>
                  <a:pt x="82391" y="3885"/>
                  <a:pt x="242533" y="-30532"/>
                  <a:pt x="299544" y="46112"/>
                </a:cubicBezTo>
                <a:cubicBezTo>
                  <a:pt x="356555" y="122756"/>
                  <a:pt x="437664" y="464766"/>
                  <a:pt x="421327" y="498355"/>
                </a:cubicBezTo>
                <a:cubicBezTo>
                  <a:pt x="404990" y="531944"/>
                  <a:pt x="240841" y="299169"/>
                  <a:pt x="201520" y="247645"/>
                </a:cubicBezTo>
                <a:cubicBezTo>
                  <a:pt x="162199" y="196121"/>
                  <a:pt x="214296" y="187442"/>
                  <a:pt x="185403" y="189214"/>
                </a:cubicBezTo>
                <a:cubicBezTo>
                  <a:pt x="156510" y="190986"/>
                  <a:pt x="13794" y="210683"/>
                  <a:pt x="28162" y="258275"/>
                </a:cubicBezTo>
                <a:cubicBezTo>
                  <a:pt x="42530" y="305867"/>
                  <a:pt x="230246" y="417666"/>
                  <a:pt x="271610" y="474769"/>
                </a:cubicBezTo>
                <a:cubicBezTo>
                  <a:pt x="312974" y="531872"/>
                  <a:pt x="321558" y="580835"/>
                  <a:pt x="276348" y="600893"/>
                </a:cubicBezTo>
                <a:cubicBezTo>
                  <a:pt x="231138" y="620951"/>
                  <a:pt x="9150" y="670572"/>
                  <a:pt x="352" y="595117"/>
                </a:cubicBezTo>
                <a:cubicBezTo>
                  <a:pt x="-8446" y="519662"/>
                  <a:pt x="150409" y="392137"/>
                  <a:pt x="222545" y="364705"/>
                </a:cubicBezTo>
              </a:path>
            </a:pathLst>
          </a:custGeom>
          <a:ln w="28575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3" name="Connecteur droit avec flèche 252"/>
          <p:cNvCxnSpPr/>
          <p:nvPr/>
        </p:nvCxnSpPr>
        <p:spPr>
          <a:xfrm>
            <a:off x="3553033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Rectangle à coins arrondis 261"/>
          <p:cNvSpPr/>
          <p:nvPr/>
        </p:nvSpPr>
        <p:spPr>
          <a:xfrm>
            <a:off x="477722" y="3624539"/>
            <a:ext cx="1203968" cy="519351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 smtClean="0"/>
              <a:t>LC-MS/MS </a:t>
            </a:r>
            <a:r>
              <a:rPr lang="en-US" sz="1200" dirty="0"/>
              <a:t>analysis</a:t>
            </a:r>
            <a:endParaRPr lang="en-US" sz="1200" dirty="0" smtClean="0"/>
          </a:p>
        </p:txBody>
      </p:sp>
      <p:cxnSp>
        <p:nvCxnSpPr>
          <p:cNvPr id="263" name="Connecteur droit avec flèche 262"/>
          <p:cNvCxnSpPr/>
          <p:nvPr/>
        </p:nvCxnSpPr>
        <p:spPr>
          <a:xfrm>
            <a:off x="1794953" y="3871521"/>
            <a:ext cx="504000" cy="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Rectangle à coins arrondis 1027"/>
          <p:cNvSpPr/>
          <p:nvPr/>
        </p:nvSpPr>
        <p:spPr>
          <a:xfrm>
            <a:off x="683396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65" name="Rectangle à coins arrondis 264"/>
          <p:cNvSpPr/>
          <p:nvPr/>
        </p:nvSpPr>
        <p:spPr>
          <a:xfrm>
            <a:off x="2489427" y="2104499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66" name="Rectangle à coins arrondis 265"/>
          <p:cNvSpPr/>
          <p:nvPr/>
        </p:nvSpPr>
        <p:spPr>
          <a:xfrm>
            <a:off x="2922276" y="5516860"/>
            <a:ext cx="461042" cy="216396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Day 3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4031283" y="5520233"/>
            <a:ext cx="156324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dirty="0"/>
              <a:t>Membrane </a:t>
            </a:r>
            <a:r>
              <a:rPr lang="en-US" sz="900" dirty="0" err="1"/>
              <a:t>frac</a:t>
            </a:r>
            <a:r>
              <a:rPr lang="en-US" sz="900" dirty="0"/>
              <a:t>.: </a:t>
            </a:r>
            <a:r>
              <a:rPr lang="en-US" sz="900" dirty="0" smtClean="0"/>
              <a:t>+ Lys-C</a:t>
            </a:r>
            <a:endParaRPr lang="en-US" sz="900" dirty="0"/>
          </a:p>
        </p:txBody>
      </p:sp>
      <p:sp>
        <p:nvSpPr>
          <p:cNvPr id="190" name="Rectangle 189"/>
          <p:cNvSpPr/>
          <p:nvPr/>
        </p:nvSpPr>
        <p:spPr>
          <a:xfrm>
            <a:off x="3866956" y="2090063"/>
            <a:ext cx="154882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00" dirty="0"/>
              <a:t>Membrane </a:t>
            </a:r>
            <a:r>
              <a:rPr lang="en-US" sz="900" dirty="0" err="1"/>
              <a:t>frac</a:t>
            </a:r>
            <a:r>
              <a:rPr lang="en-US" sz="900" dirty="0"/>
              <a:t>.: </a:t>
            </a:r>
            <a:r>
              <a:rPr lang="en-US" sz="900" dirty="0" smtClean="0"/>
              <a:t>+ DDM</a:t>
            </a:r>
            <a:endParaRPr lang="en-US" sz="900" dirty="0"/>
          </a:p>
        </p:txBody>
      </p:sp>
      <p:sp>
        <p:nvSpPr>
          <p:cNvPr id="194" name="Forme libre 193"/>
          <p:cNvSpPr/>
          <p:nvPr/>
        </p:nvSpPr>
        <p:spPr>
          <a:xfrm rot="19581434">
            <a:off x="4326559" y="4136743"/>
            <a:ext cx="414142" cy="414699"/>
          </a:xfrm>
          <a:custGeom>
            <a:avLst/>
            <a:gdLst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11" fmla="*/ 521208 w 635000"/>
              <a:gd name="connsiteY11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10" fmla="*/ 466344 w 635000"/>
              <a:gd name="connsiteY10" fmla="*/ 439928 h 625856"/>
              <a:gd name="connsiteX0" fmla="*/ 313944 w 635000"/>
              <a:gd name="connsiteY0" fmla="*/ 263144 h 625856"/>
              <a:gd name="connsiteX1" fmla="*/ 600456 w 635000"/>
              <a:gd name="connsiteY1" fmla="*/ 214376 h 625856"/>
              <a:gd name="connsiteX2" fmla="*/ 387096 w 635000"/>
              <a:gd name="connsiteY2" fmla="*/ 360680 h 625856"/>
              <a:gd name="connsiteX3" fmla="*/ 234696 w 635000"/>
              <a:gd name="connsiteY3" fmla="*/ 257048 h 625856"/>
              <a:gd name="connsiteX4" fmla="*/ 338328 w 635000"/>
              <a:gd name="connsiteY4" fmla="*/ 135128 h 625856"/>
              <a:gd name="connsiteX5" fmla="*/ 76200 w 635000"/>
              <a:gd name="connsiteY5" fmla="*/ 68072 h 625856"/>
              <a:gd name="connsiteX6" fmla="*/ 240792 w 635000"/>
              <a:gd name="connsiteY6" fmla="*/ 543560 h 625856"/>
              <a:gd name="connsiteX7" fmla="*/ 600456 w 635000"/>
              <a:gd name="connsiteY7" fmla="*/ 561848 h 625856"/>
              <a:gd name="connsiteX8" fmla="*/ 33528 w 635000"/>
              <a:gd name="connsiteY8" fmla="*/ 604520 h 625856"/>
              <a:gd name="connsiteX9" fmla="*/ 399288 w 635000"/>
              <a:gd name="connsiteY9" fmla="*/ 433832 h 625856"/>
              <a:gd name="connsiteX0" fmla="*/ 313944 w 703791"/>
              <a:gd name="connsiteY0" fmla="*/ 263144 h 634858"/>
              <a:gd name="connsiteX1" fmla="*/ 600456 w 703791"/>
              <a:gd name="connsiteY1" fmla="*/ 214376 h 634858"/>
              <a:gd name="connsiteX2" fmla="*/ 387096 w 703791"/>
              <a:gd name="connsiteY2" fmla="*/ 360680 h 634858"/>
              <a:gd name="connsiteX3" fmla="*/ 234696 w 703791"/>
              <a:gd name="connsiteY3" fmla="*/ 257048 h 634858"/>
              <a:gd name="connsiteX4" fmla="*/ 338328 w 703791"/>
              <a:gd name="connsiteY4" fmla="*/ 135128 h 634858"/>
              <a:gd name="connsiteX5" fmla="*/ 76200 w 703791"/>
              <a:gd name="connsiteY5" fmla="*/ 68072 h 634858"/>
              <a:gd name="connsiteX6" fmla="*/ 240792 w 703791"/>
              <a:gd name="connsiteY6" fmla="*/ 543560 h 634858"/>
              <a:gd name="connsiteX7" fmla="*/ 600456 w 703791"/>
              <a:gd name="connsiteY7" fmla="*/ 561848 h 634858"/>
              <a:gd name="connsiteX8" fmla="*/ 33528 w 703791"/>
              <a:gd name="connsiteY8" fmla="*/ 604520 h 634858"/>
              <a:gd name="connsiteX9" fmla="*/ 399288 w 703791"/>
              <a:gd name="connsiteY9" fmla="*/ 433832 h 634858"/>
              <a:gd name="connsiteX0" fmla="*/ 289214 w 679061"/>
              <a:gd name="connsiteY0" fmla="*/ 263144 h 679975"/>
              <a:gd name="connsiteX1" fmla="*/ 575726 w 679061"/>
              <a:gd name="connsiteY1" fmla="*/ 214376 h 679975"/>
              <a:gd name="connsiteX2" fmla="*/ 362366 w 679061"/>
              <a:gd name="connsiteY2" fmla="*/ 360680 h 679975"/>
              <a:gd name="connsiteX3" fmla="*/ 209966 w 679061"/>
              <a:gd name="connsiteY3" fmla="*/ 257048 h 679975"/>
              <a:gd name="connsiteX4" fmla="*/ 313598 w 679061"/>
              <a:gd name="connsiteY4" fmla="*/ 135128 h 679975"/>
              <a:gd name="connsiteX5" fmla="*/ 51470 w 679061"/>
              <a:gd name="connsiteY5" fmla="*/ 68072 h 679975"/>
              <a:gd name="connsiteX6" fmla="*/ 216062 w 679061"/>
              <a:gd name="connsiteY6" fmla="*/ 543560 h 679975"/>
              <a:gd name="connsiteX7" fmla="*/ 575726 w 679061"/>
              <a:gd name="connsiteY7" fmla="*/ 561848 h 679975"/>
              <a:gd name="connsiteX8" fmla="*/ 8798 w 679061"/>
              <a:gd name="connsiteY8" fmla="*/ 604520 h 679975"/>
              <a:gd name="connsiteX9" fmla="*/ 374558 w 679061"/>
              <a:gd name="connsiteY9" fmla="*/ 433832 h 679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79061" h="679975">
                <a:moveTo>
                  <a:pt x="289214" y="263144"/>
                </a:moveTo>
                <a:cubicBezTo>
                  <a:pt x="426374" y="230632"/>
                  <a:pt x="563534" y="198120"/>
                  <a:pt x="575726" y="214376"/>
                </a:cubicBezTo>
                <a:cubicBezTo>
                  <a:pt x="587918" y="230632"/>
                  <a:pt x="423326" y="353568"/>
                  <a:pt x="362366" y="360680"/>
                </a:cubicBezTo>
                <a:cubicBezTo>
                  <a:pt x="301406" y="367792"/>
                  <a:pt x="218094" y="294640"/>
                  <a:pt x="209966" y="257048"/>
                </a:cubicBezTo>
                <a:cubicBezTo>
                  <a:pt x="201838" y="219456"/>
                  <a:pt x="340014" y="166624"/>
                  <a:pt x="313598" y="135128"/>
                </a:cubicBezTo>
                <a:cubicBezTo>
                  <a:pt x="287182" y="103632"/>
                  <a:pt x="67726" y="0"/>
                  <a:pt x="51470" y="68072"/>
                </a:cubicBezTo>
                <a:cubicBezTo>
                  <a:pt x="35214" y="136144"/>
                  <a:pt x="128686" y="461264"/>
                  <a:pt x="216062" y="543560"/>
                </a:cubicBezTo>
                <a:cubicBezTo>
                  <a:pt x="303438" y="625856"/>
                  <a:pt x="472391" y="488838"/>
                  <a:pt x="575726" y="561848"/>
                </a:cubicBezTo>
                <a:cubicBezTo>
                  <a:pt x="679061" y="634858"/>
                  <a:pt x="17596" y="679975"/>
                  <a:pt x="8798" y="604520"/>
                </a:cubicBezTo>
                <a:cubicBezTo>
                  <a:pt x="0" y="529065"/>
                  <a:pt x="302422" y="461264"/>
                  <a:pt x="374558" y="433832"/>
                </a:cubicBezTo>
              </a:path>
            </a:pathLst>
          </a:custGeom>
          <a:ln w="28575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/>
        </p:nvSpPr>
        <p:spPr>
          <a:xfrm>
            <a:off x="3203848" y="4149080"/>
            <a:ext cx="776174" cy="58477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highly </a:t>
            </a:r>
          </a:p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abundant </a:t>
            </a:r>
          </a:p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Streptavidin</a:t>
            </a:r>
          </a:p>
          <a:p>
            <a:pPr algn="ctr"/>
            <a:r>
              <a:rPr lang="en-US" sz="800" dirty="0" smtClean="0">
                <a:solidFill>
                  <a:schemeClr val="accent4">
                    <a:lumMod val="50000"/>
                  </a:schemeClr>
                </a:solidFill>
              </a:rPr>
              <a:t>peptides</a:t>
            </a:r>
            <a:endParaRPr lang="en-US" sz="800" dirty="0">
              <a:solidFill>
                <a:schemeClr val="accent4">
                  <a:lumMod val="50000"/>
                </a:schemeClr>
              </a:solidFill>
            </a:endParaRPr>
          </a:p>
        </p:txBody>
      </p:sp>
      <p:grpSp>
        <p:nvGrpSpPr>
          <p:cNvPr id="1025" name="Groupe 1024"/>
          <p:cNvGrpSpPr/>
          <p:nvPr/>
        </p:nvGrpSpPr>
        <p:grpSpPr>
          <a:xfrm>
            <a:off x="6695665" y="-24496"/>
            <a:ext cx="2124807" cy="1478339"/>
            <a:chOff x="6135173" y="-24496"/>
            <a:chExt cx="2124807" cy="1478339"/>
          </a:xfrm>
        </p:grpSpPr>
        <p:sp>
          <p:nvSpPr>
            <p:cNvPr id="166" name="Forme libre 165"/>
            <p:cNvSpPr/>
            <p:nvPr/>
          </p:nvSpPr>
          <p:spPr>
            <a:xfrm rot="6602518">
              <a:off x="7674452" y="872182"/>
              <a:ext cx="404617" cy="726685"/>
            </a:xfrm>
            <a:custGeom>
              <a:avLst/>
              <a:gdLst>
                <a:gd name="connsiteX0" fmla="*/ 143272 w 307975"/>
                <a:gd name="connsiteY0" fmla="*/ 397 h 483790"/>
                <a:gd name="connsiteX1" fmla="*/ 17066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88528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219 h 486612"/>
                <a:gd name="connsiteX1" fmla="*/ 17066 w 307975"/>
                <a:gd name="connsiteY1" fmla="*/ 165144 h 486612"/>
                <a:gd name="connsiteX2" fmla="*/ 48022 w 307975"/>
                <a:gd name="connsiteY2" fmla="*/ 229437 h 486612"/>
                <a:gd name="connsiteX3" fmla="*/ 17066 w 307975"/>
                <a:gd name="connsiteY3" fmla="*/ 322306 h 486612"/>
                <a:gd name="connsiteX4" fmla="*/ 150416 w 307975"/>
                <a:gd name="connsiteY4" fmla="*/ 486612 h 486612"/>
                <a:gd name="connsiteX5" fmla="*/ 290909 w 307975"/>
                <a:gd name="connsiteY5" fmla="*/ 322306 h 486612"/>
                <a:gd name="connsiteX6" fmla="*/ 252809 w 307975"/>
                <a:gd name="connsiteY6" fmla="*/ 258012 h 486612"/>
                <a:gd name="connsiteX7" fmla="*/ 288528 w 307975"/>
                <a:gd name="connsiteY7" fmla="*/ 167525 h 486612"/>
                <a:gd name="connsiteX8" fmla="*/ 143272 w 307975"/>
                <a:gd name="connsiteY8" fmla="*/ 3219 h 486612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98186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37610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52930 w 317633"/>
                <a:gd name="connsiteY0" fmla="*/ 2205 h 485598"/>
                <a:gd name="connsiteX1" fmla="*/ 15875 w 317633"/>
                <a:gd name="connsiteY1" fmla="*/ 164130 h 485598"/>
                <a:gd name="connsiteX2" fmla="*/ 57680 w 317633"/>
                <a:gd name="connsiteY2" fmla="*/ 228423 h 485598"/>
                <a:gd name="connsiteX3" fmla="*/ 26724 w 317633"/>
                <a:gd name="connsiteY3" fmla="*/ 321292 h 485598"/>
                <a:gd name="connsiteX4" fmla="*/ 160074 w 317633"/>
                <a:gd name="connsiteY4" fmla="*/ 485598 h 485598"/>
                <a:gd name="connsiteX5" fmla="*/ 300567 w 317633"/>
                <a:gd name="connsiteY5" fmla="*/ 321292 h 485598"/>
                <a:gd name="connsiteX6" fmla="*/ 262467 w 317633"/>
                <a:gd name="connsiteY6" fmla="*/ 256998 h 485598"/>
                <a:gd name="connsiteX7" fmla="*/ 285528 w 317633"/>
                <a:gd name="connsiteY7" fmla="*/ 166511 h 485598"/>
                <a:gd name="connsiteX8" fmla="*/ 152930 w 317633"/>
                <a:gd name="connsiteY8" fmla="*/ 2205 h 485598"/>
                <a:gd name="connsiteX0" fmla="*/ 152930 w 317633"/>
                <a:gd name="connsiteY0" fmla="*/ 397 h 483790"/>
                <a:gd name="connsiteX1" fmla="*/ 15875 w 317633"/>
                <a:gd name="connsiteY1" fmla="*/ 162322 h 483790"/>
                <a:gd name="connsiteX2" fmla="*/ 57680 w 317633"/>
                <a:gd name="connsiteY2" fmla="*/ 226615 h 483790"/>
                <a:gd name="connsiteX3" fmla="*/ 26724 w 317633"/>
                <a:gd name="connsiteY3" fmla="*/ 319484 h 483790"/>
                <a:gd name="connsiteX4" fmla="*/ 160074 w 317633"/>
                <a:gd name="connsiteY4" fmla="*/ 483790 h 483790"/>
                <a:gd name="connsiteX5" fmla="*/ 300567 w 317633"/>
                <a:gd name="connsiteY5" fmla="*/ 319484 h 483790"/>
                <a:gd name="connsiteX6" fmla="*/ 262467 w 317633"/>
                <a:gd name="connsiteY6" fmla="*/ 255190 h 483790"/>
                <a:gd name="connsiteX7" fmla="*/ 285528 w 317633"/>
                <a:gd name="connsiteY7" fmla="*/ 164703 h 483790"/>
                <a:gd name="connsiteX8" fmla="*/ 152930 w 317633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43272 w 307975"/>
                <a:gd name="connsiteY0" fmla="*/ 397 h 483790"/>
                <a:gd name="connsiteX1" fmla="*/ 6217 w 307975"/>
                <a:gd name="connsiteY1" fmla="*/ 162322 h 483790"/>
                <a:gd name="connsiteX2" fmla="*/ 48022 w 307975"/>
                <a:gd name="connsiteY2" fmla="*/ 226615 h 483790"/>
                <a:gd name="connsiteX3" fmla="*/ 17066 w 307975"/>
                <a:gd name="connsiteY3" fmla="*/ 319484 h 483790"/>
                <a:gd name="connsiteX4" fmla="*/ 150416 w 307975"/>
                <a:gd name="connsiteY4" fmla="*/ 483790 h 483790"/>
                <a:gd name="connsiteX5" fmla="*/ 290909 w 307975"/>
                <a:gd name="connsiteY5" fmla="*/ 319484 h 483790"/>
                <a:gd name="connsiteX6" fmla="*/ 252809 w 307975"/>
                <a:gd name="connsiteY6" fmla="*/ 255190 h 483790"/>
                <a:gd name="connsiteX7" fmla="*/ 275870 w 307975"/>
                <a:gd name="connsiteY7" fmla="*/ 164703 h 483790"/>
                <a:gd name="connsiteX8" fmla="*/ 143272 w 307975"/>
                <a:gd name="connsiteY8" fmla="*/ 397 h 483790"/>
                <a:gd name="connsiteX0" fmla="*/ 137560 w 302263"/>
                <a:gd name="connsiteY0" fmla="*/ 397 h 483790"/>
                <a:gd name="connsiteX1" fmla="*/ 505 w 302263"/>
                <a:gd name="connsiteY1" fmla="*/ 162322 h 483790"/>
                <a:gd name="connsiteX2" fmla="*/ 99270 w 302263"/>
                <a:gd name="connsiteY2" fmla="*/ 270917 h 483790"/>
                <a:gd name="connsiteX3" fmla="*/ 11354 w 302263"/>
                <a:gd name="connsiteY3" fmla="*/ 319484 h 483790"/>
                <a:gd name="connsiteX4" fmla="*/ 144704 w 302263"/>
                <a:gd name="connsiteY4" fmla="*/ 483790 h 483790"/>
                <a:gd name="connsiteX5" fmla="*/ 285197 w 302263"/>
                <a:gd name="connsiteY5" fmla="*/ 319484 h 483790"/>
                <a:gd name="connsiteX6" fmla="*/ 247097 w 302263"/>
                <a:gd name="connsiteY6" fmla="*/ 255190 h 483790"/>
                <a:gd name="connsiteX7" fmla="*/ 270158 w 302263"/>
                <a:gd name="connsiteY7" fmla="*/ 164703 h 483790"/>
                <a:gd name="connsiteX8" fmla="*/ 137560 w 302263"/>
                <a:gd name="connsiteY8" fmla="*/ 397 h 483790"/>
                <a:gd name="connsiteX0" fmla="*/ 145311 w 310014"/>
                <a:gd name="connsiteY0" fmla="*/ 397 h 483790"/>
                <a:gd name="connsiteX1" fmla="*/ 8256 w 310014"/>
                <a:gd name="connsiteY1" fmla="*/ 162322 h 483790"/>
                <a:gd name="connsiteX2" fmla="*/ 107021 w 310014"/>
                <a:gd name="connsiteY2" fmla="*/ 270917 h 483790"/>
                <a:gd name="connsiteX3" fmla="*/ 37827 w 310014"/>
                <a:gd name="connsiteY3" fmla="*/ 252325 h 483790"/>
                <a:gd name="connsiteX4" fmla="*/ 19105 w 310014"/>
                <a:gd name="connsiteY4" fmla="*/ 319484 h 483790"/>
                <a:gd name="connsiteX5" fmla="*/ 152455 w 310014"/>
                <a:gd name="connsiteY5" fmla="*/ 483790 h 483790"/>
                <a:gd name="connsiteX6" fmla="*/ 292948 w 310014"/>
                <a:gd name="connsiteY6" fmla="*/ 319484 h 483790"/>
                <a:gd name="connsiteX7" fmla="*/ 254848 w 310014"/>
                <a:gd name="connsiteY7" fmla="*/ 255190 h 483790"/>
                <a:gd name="connsiteX8" fmla="*/ 277909 w 310014"/>
                <a:gd name="connsiteY8" fmla="*/ 164703 h 483790"/>
                <a:gd name="connsiteX9" fmla="*/ 145311 w 310014"/>
                <a:gd name="connsiteY9" fmla="*/ 397 h 483790"/>
                <a:gd name="connsiteX0" fmla="*/ 154969 w 319672"/>
                <a:gd name="connsiteY0" fmla="*/ 397 h 483790"/>
                <a:gd name="connsiteX1" fmla="*/ 17914 w 319672"/>
                <a:gd name="connsiteY1" fmla="*/ 162322 h 483790"/>
                <a:gd name="connsiteX2" fmla="*/ 47485 w 319672"/>
                <a:gd name="connsiteY2" fmla="*/ 252325 h 483790"/>
                <a:gd name="connsiteX3" fmla="*/ 28763 w 319672"/>
                <a:gd name="connsiteY3" fmla="*/ 319484 h 483790"/>
                <a:gd name="connsiteX4" fmla="*/ 162113 w 319672"/>
                <a:gd name="connsiteY4" fmla="*/ 483790 h 483790"/>
                <a:gd name="connsiteX5" fmla="*/ 302606 w 319672"/>
                <a:gd name="connsiteY5" fmla="*/ 319484 h 483790"/>
                <a:gd name="connsiteX6" fmla="*/ 264506 w 319672"/>
                <a:gd name="connsiteY6" fmla="*/ 255190 h 483790"/>
                <a:gd name="connsiteX7" fmla="*/ 287567 w 319672"/>
                <a:gd name="connsiteY7" fmla="*/ 164703 h 483790"/>
                <a:gd name="connsiteX8" fmla="*/ 154969 w 319672"/>
                <a:gd name="connsiteY8" fmla="*/ 397 h 483790"/>
                <a:gd name="connsiteX0" fmla="*/ 154969 w 323515"/>
                <a:gd name="connsiteY0" fmla="*/ 397 h 483790"/>
                <a:gd name="connsiteX1" fmla="*/ 17914 w 323515"/>
                <a:gd name="connsiteY1" fmla="*/ 162322 h 483790"/>
                <a:gd name="connsiteX2" fmla="*/ 47485 w 323515"/>
                <a:gd name="connsiteY2" fmla="*/ 252325 h 483790"/>
                <a:gd name="connsiteX3" fmla="*/ 28763 w 323515"/>
                <a:gd name="connsiteY3" fmla="*/ 319484 h 483790"/>
                <a:gd name="connsiteX4" fmla="*/ 162113 w 323515"/>
                <a:gd name="connsiteY4" fmla="*/ 483790 h 483790"/>
                <a:gd name="connsiteX5" fmla="*/ 302606 w 323515"/>
                <a:gd name="connsiteY5" fmla="*/ 319484 h 483790"/>
                <a:gd name="connsiteX6" fmla="*/ 287567 w 323515"/>
                <a:gd name="connsiteY6" fmla="*/ 164703 h 483790"/>
                <a:gd name="connsiteX7" fmla="*/ 154969 w 323515"/>
                <a:gd name="connsiteY7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54969 w 318913"/>
                <a:gd name="connsiteY0" fmla="*/ 397 h 483790"/>
                <a:gd name="connsiteX1" fmla="*/ 17914 w 318913"/>
                <a:gd name="connsiteY1" fmla="*/ 162322 h 483790"/>
                <a:gd name="connsiteX2" fmla="*/ 47485 w 318913"/>
                <a:gd name="connsiteY2" fmla="*/ 252325 h 483790"/>
                <a:gd name="connsiteX3" fmla="*/ 28763 w 318913"/>
                <a:gd name="connsiteY3" fmla="*/ 319484 h 483790"/>
                <a:gd name="connsiteX4" fmla="*/ 162113 w 318913"/>
                <a:gd name="connsiteY4" fmla="*/ 483790 h 483790"/>
                <a:gd name="connsiteX5" fmla="*/ 302606 w 318913"/>
                <a:gd name="connsiteY5" fmla="*/ 319484 h 483790"/>
                <a:gd name="connsiteX6" fmla="*/ 259954 w 318913"/>
                <a:gd name="connsiteY6" fmla="*/ 247805 h 483790"/>
                <a:gd name="connsiteX7" fmla="*/ 287567 w 318913"/>
                <a:gd name="connsiteY7" fmla="*/ 164703 h 483790"/>
                <a:gd name="connsiteX8" fmla="*/ 154969 w 318913"/>
                <a:gd name="connsiteY8" fmla="*/ 397 h 483790"/>
                <a:gd name="connsiteX0" fmla="*/ 145311 w 309255"/>
                <a:gd name="connsiteY0" fmla="*/ 397 h 483790"/>
                <a:gd name="connsiteX1" fmla="*/ 8256 w 309255"/>
                <a:gd name="connsiteY1" fmla="*/ 162322 h 483790"/>
                <a:gd name="connsiteX2" fmla="*/ 37827 w 309255"/>
                <a:gd name="connsiteY2" fmla="*/ 252325 h 483790"/>
                <a:gd name="connsiteX3" fmla="*/ 19105 w 309255"/>
                <a:gd name="connsiteY3" fmla="*/ 319484 h 483790"/>
                <a:gd name="connsiteX4" fmla="*/ 152455 w 309255"/>
                <a:gd name="connsiteY4" fmla="*/ 483790 h 483790"/>
                <a:gd name="connsiteX5" fmla="*/ 292948 w 309255"/>
                <a:gd name="connsiteY5" fmla="*/ 319484 h 483790"/>
                <a:gd name="connsiteX6" fmla="*/ 250296 w 309255"/>
                <a:gd name="connsiteY6" fmla="*/ 247805 h 483790"/>
                <a:gd name="connsiteX7" fmla="*/ 277909 w 309255"/>
                <a:gd name="connsiteY7" fmla="*/ 164703 h 483790"/>
                <a:gd name="connsiteX8" fmla="*/ 145311 w 309255"/>
                <a:gd name="connsiteY8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332160"/>
                <a:gd name="connsiteY0" fmla="*/ 397 h 483790"/>
                <a:gd name="connsiteX1" fmla="*/ 736 w 332160"/>
                <a:gd name="connsiteY1" fmla="*/ 162322 h 483790"/>
                <a:gd name="connsiteX2" fmla="*/ 30307 w 332160"/>
                <a:gd name="connsiteY2" fmla="*/ 252325 h 483790"/>
                <a:gd name="connsiteX3" fmla="*/ 11585 w 332160"/>
                <a:gd name="connsiteY3" fmla="*/ 319484 h 483790"/>
                <a:gd name="connsiteX4" fmla="*/ 144935 w 332160"/>
                <a:gd name="connsiteY4" fmla="*/ 483790 h 483790"/>
                <a:gd name="connsiteX5" fmla="*/ 285428 w 332160"/>
                <a:gd name="connsiteY5" fmla="*/ 319484 h 483790"/>
                <a:gd name="connsiteX6" fmla="*/ 325051 w 332160"/>
                <a:gd name="connsiteY6" fmla="*/ 378903 h 483790"/>
                <a:gd name="connsiteX7" fmla="*/ 242776 w 332160"/>
                <a:gd name="connsiteY7" fmla="*/ 247805 h 483790"/>
                <a:gd name="connsiteX8" fmla="*/ 270389 w 332160"/>
                <a:gd name="connsiteY8" fmla="*/ 164703 h 483790"/>
                <a:gd name="connsiteX9" fmla="*/ 137791 w 332160"/>
                <a:gd name="connsiteY9" fmla="*/ 397 h 483790"/>
                <a:gd name="connsiteX0" fmla="*/ 137791 w 301735"/>
                <a:gd name="connsiteY0" fmla="*/ 397 h 483790"/>
                <a:gd name="connsiteX1" fmla="*/ 736 w 301735"/>
                <a:gd name="connsiteY1" fmla="*/ 162322 h 483790"/>
                <a:gd name="connsiteX2" fmla="*/ 30307 w 301735"/>
                <a:gd name="connsiteY2" fmla="*/ 252325 h 483790"/>
                <a:gd name="connsiteX3" fmla="*/ 11585 w 301735"/>
                <a:gd name="connsiteY3" fmla="*/ 319484 h 483790"/>
                <a:gd name="connsiteX4" fmla="*/ 144935 w 301735"/>
                <a:gd name="connsiteY4" fmla="*/ 483790 h 483790"/>
                <a:gd name="connsiteX5" fmla="*/ 285428 w 301735"/>
                <a:gd name="connsiteY5" fmla="*/ 319484 h 483790"/>
                <a:gd name="connsiteX6" fmla="*/ 242776 w 301735"/>
                <a:gd name="connsiteY6" fmla="*/ 247805 h 483790"/>
                <a:gd name="connsiteX7" fmla="*/ 270389 w 301735"/>
                <a:gd name="connsiteY7" fmla="*/ 164703 h 483790"/>
                <a:gd name="connsiteX8" fmla="*/ 137791 w 301735"/>
                <a:gd name="connsiteY8" fmla="*/ 397 h 483790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485749"/>
                <a:gd name="connsiteX1" fmla="*/ 736 w 287887"/>
                <a:gd name="connsiteY1" fmla="*/ 162322 h 485749"/>
                <a:gd name="connsiteX2" fmla="*/ 30307 w 287887"/>
                <a:gd name="connsiteY2" fmla="*/ 252325 h 485749"/>
                <a:gd name="connsiteX3" fmla="*/ 11585 w 287887"/>
                <a:gd name="connsiteY3" fmla="*/ 319484 h 485749"/>
                <a:gd name="connsiteX4" fmla="*/ 144935 w 287887"/>
                <a:gd name="connsiteY4" fmla="*/ 483790 h 485749"/>
                <a:gd name="connsiteX5" fmla="*/ 270962 w 287887"/>
                <a:gd name="connsiteY5" fmla="*/ 331238 h 485749"/>
                <a:gd name="connsiteX6" fmla="*/ 242776 w 287887"/>
                <a:gd name="connsiteY6" fmla="*/ 247805 h 485749"/>
                <a:gd name="connsiteX7" fmla="*/ 270389 w 287887"/>
                <a:gd name="connsiteY7" fmla="*/ 164703 h 485749"/>
                <a:gd name="connsiteX8" fmla="*/ 137791 w 287887"/>
                <a:gd name="connsiteY8" fmla="*/ 397 h 485749"/>
                <a:gd name="connsiteX0" fmla="*/ 137791 w 287887"/>
                <a:gd name="connsiteY0" fmla="*/ 397 h 511022"/>
                <a:gd name="connsiteX1" fmla="*/ 736 w 287887"/>
                <a:gd name="connsiteY1" fmla="*/ 162322 h 511022"/>
                <a:gd name="connsiteX2" fmla="*/ 30307 w 287887"/>
                <a:gd name="connsiteY2" fmla="*/ 252325 h 511022"/>
                <a:gd name="connsiteX3" fmla="*/ 11585 w 287887"/>
                <a:gd name="connsiteY3" fmla="*/ 319484 h 511022"/>
                <a:gd name="connsiteX4" fmla="*/ 144935 w 287887"/>
                <a:gd name="connsiteY4" fmla="*/ 483790 h 511022"/>
                <a:gd name="connsiteX5" fmla="*/ 146939 w 287887"/>
                <a:gd name="connsiteY5" fmla="*/ 415068 h 511022"/>
                <a:gd name="connsiteX6" fmla="*/ 270962 w 287887"/>
                <a:gd name="connsiteY6" fmla="*/ 331238 h 511022"/>
                <a:gd name="connsiteX7" fmla="*/ 242776 w 287887"/>
                <a:gd name="connsiteY7" fmla="*/ 247805 h 511022"/>
                <a:gd name="connsiteX8" fmla="*/ 270389 w 287887"/>
                <a:gd name="connsiteY8" fmla="*/ 164703 h 511022"/>
                <a:gd name="connsiteX9" fmla="*/ 137791 w 287887"/>
                <a:gd name="connsiteY9" fmla="*/ 397 h 511022"/>
                <a:gd name="connsiteX0" fmla="*/ 137791 w 287887"/>
                <a:gd name="connsiteY0" fmla="*/ 397 h 415068"/>
                <a:gd name="connsiteX1" fmla="*/ 736 w 287887"/>
                <a:gd name="connsiteY1" fmla="*/ 162322 h 415068"/>
                <a:gd name="connsiteX2" fmla="*/ 30307 w 287887"/>
                <a:gd name="connsiteY2" fmla="*/ 252325 h 415068"/>
                <a:gd name="connsiteX3" fmla="*/ 11585 w 287887"/>
                <a:gd name="connsiteY3" fmla="*/ 319484 h 415068"/>
                <a:gd name="connsiteX4" fmla="*/ 146939 w 287887"/>
                <a:gd name="connsiteY4" fmla="*/ 415068 h 415068"/>
                <a:gd name="connsiteX5" fmla="*/ 270962 w 287887"/>
                <a:gd name="connsiteY5" fmla="*/ 331238 h 415068"/>
                <a:gd name="connsiteX6" fmla="*/ 242776 w 287887"/>
                <a:gd name="connsiteY6" fmla="*/ 247805 h 415068"/>
                <a:gd name="connsiteX7" fmla="*/ 270389 w 287887"/>
                <a:gd name="connsiteY7" fmla="*/ 164703 h 415068"/>
                <a:gd name="connsiteX8" fmla="*/ 137791 w 287887"/>
                <a:gd name="connsiteY8" fmla="*/ 397 h 415068"/>
                <a:gd name="connsiteX0" fmla="*/ 137791 w 287887"/>
                <a:gd name="connsiteY0" fmla="*/ 397 h 492823"/>
                <a:gd name="connsiteX1" fmla="*/ 736 w 287887"/>
                <a:gd name="connsiteY1" fmla="*/ 162322 h 492823"/>
                <a:gd name="connsiteX2" fmla="*/ 30307 w 287887"/>
                <a:gd name="connsiteY2" fmla="*/ 252325 h 492823"/>
                <a:gd name="connsiteX3" fmla="*/ 11585 w 287887"/>
                <a:gd name="connsiteY3" fmla="*/ 319484 h 492823"/>
                <a:gd name="connsiteX4" fmla="*/ 146939 w 287887"/>
                <a:gd name="connsiteY4" fmla="*/ 492823 h 492823"/>
                <a:gd name="connsiteX5" fmla="*/ 270962 w 287887"/>
                <a:gd name="connsiteY5" fmla="*/ 331238 h 492823"/>
                <a:gd name="connsiteX6" fmla="*/ 242776 w 287887"/>
                <a:gd name="connsiteY6" fmla="*/ 247805 h 492823"/>
                <a:gd name="connsiteX7" fmla="*/ 270389 w 287887"/>
                <a:gd name="connsiteY7" fmla="*/ 164703 h 492823"/>
                <a:gd name="connsiteX8" fmla="*/ 137791 w 287887"/>
                <a:gd name="connsiteY8" fmla="*/ 397 h 492823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41"/>
                <a:gd name="connsiteX1" fmla="*/ 736 w 287887"/>
                <a:gd name="connsiteY1" fmla="*/ 162322 h 494741"/>
                <a:gd name="connsiteX2" fmla="*/ 30307 w 287887"/>
                <a:gd name="connsiteY2" fmla="*/ 252325 h 494741"/>
                <a:gd name="connsiteX3" fmla="*/ 11585 w 287887"/>
                <a:gd name="connsiteY3" fmla="*/ 319484 h 494741"/>
                <a:gd name="connsiteX4" fmla="*/ 146939 w 287887"/>
                <a:gd name="connsiteY4" fmla="*/ 492823 h 494741"/>
                <a:gd name="connsiteX5" fmla="*/ 270962 w 287887"/>
                <a:gd name="connsiteY5" fmla="*/ 331238 h 494741"/>
                <a:gd name="connsiteX6" fmla="*/ 242776 w 287887"/>
                <a:gd name="connsiteY6" fmla="*/ 247805 h 494741"/>
                <a:gd name="connsiteX7" fmla="*/ 270389 w 287887"/>
                <a:gd name="connsiteY7" fmla="*/ 164703 h 494741"/>
                <a:gd name="connsiteX8" fmla="*/ 137791 w 287887"/>
                <a:gd name="connsiteY8" fmla="*/ 397 h 494741"/>
                <a:gd name="connsiteX0" fmla="*/ 137791 w 287887"/>
                <a:gd name="connsiteY0" fmla="*/ 397 h 494782"/>
                <a:gd name="connsiteX1" fmla="*/ 736 w 287887"/>
                <a:gd name="connsiteY1" fmla="*/ 162322 h 494782"/>
                <a:gd name="connsiteX2" fmla="*/ 30307 w 287887"/>
                <a:gd name="connsiteY2" fmla="*/ 252325 h 494782"/>
                <a:gd name="connsiteX3" fmla="*/ 74874 w 287887"/>
                <a:gd name="connsiteY3" fmla="*/ 319484 h 494782"/>
                <a:gd name="connsiteX4" fmla="*/ 146939 w 287887"/>
                <a:gd name="connsiteY4" fmla="*/ 492823 h 494782"/>
                <a:gd name="connsiteX5" fmla="*/ 270962 w 287887"/>
                <a:gd name="connsiteY5" fmla="*/ 331238 h 494782"/>
                <a:gd name="connsiteX6" fmla="*/ 242776 w 287887"/>
                <a:gd name="connsiteY6" fmla="*/ 247805 h 494782"/>
                <a:gd name="connsiteX7" fmla="*/ 270389 w 287887"/>
                <a:gd name="connsiteY7" fmla="*/ 164703 h 494782"/>
                <a:gd name="connsiteX8" fmla="*/ 137791 w 287887"/>
                <a:gd name="connsiteY8" fmla="*/ 397 h 494782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87887"/>
                <a:gd name="connsiteY0" fmla="*/ 397 h 492974"/>
                <a:gd name="connsiteX1" fmla="*/ 736 w 287887"/>
                <a:gd name="connsiteY1" fmla="*/ 162322 h 492974"/>
                <a:gd name="connsiteX2" fmla="*/ 30307 w 287887"/>
                <a:gd name="connsiteY2" fmla="*/ 252325 h 492974"/>
                <a:gd name="connsiteX3" fmla="*/ 3448 w 287887"/>
                <a:gd name="connsiteY3" fmla="*/ 330334 h 492974"/>
                <a:gd name="connsiteX4" fmla="*/ 146939 w 287887"/>
                <a:gd name="connsiteY4" fmla="*/ 492823 h 492974"/>
                <a:gd name="connsiteX5" fmla="*/ 270962 w 287887"/>
                <a:gd name="connsiteY5" fmla="*/ 331238 h 492974"/>
                <a:gd name="connsiteX6" fmla="*/ 242776 w 287887"/>
                <a:gd name="connsiteY6" fmla="*/ 247805 h 492974"/>
                <a:gd name="connsiteX7" fmla="*/ 270389 w 287887"/>
                <a:gd name="connsiteY7" fmla="*/ 164703 h 492974"/>
                <a:gd name="connsiteX8" fmla="*/ 137791 w 287887"/>
                <a:gd name="connsiteY8" fmla="*/ 397 h 492974"/>
                <a:gd name="connsiteX0" fmla="*/ 137791 w 270973"/>
                <a:gd name="connsiteY0" fmla="*/ 397 h 492974"/>
                <a:gd name="connsiteX1" fmla="*/ 736 w 270973"/>
                <a:gd name="connsiteY1" fmla="*/ 162322 h 492974"/>
                <a:gd name="connsiteX2" fmla="*/ 30307 w 270973"/>
                <a:gd name="connsiteY2" fmla="*/ 252325 h 492974"/>
                <a:gd name="connsiteX3" fmla="*/ 3448 w 270973"/>
                <a:gd name="connsiteY3" fmla="*/ 330334 h 492974"/>
                <a:gd name="connsiteX4" fmla="*/ 146939 w 270973"/>
                <a:gd name="connsiteY4" fmla="*/ 492823 h 492974"/>
                <a:gd name="connsiteX5" fmla="*/ 270962 w 270973"/>
                <a:gd name="connsiteY5" fmla="*/ 331238 h 492974"/>
                <a:gd name="connsiteX6" fmla="*/ 242776 w 270973"/>
                <a:gd name="connsiteY6" fmla="*/ 247805 h 492974"/>
                <a:gd name="connsiteX7" fmla="*/ 270389 w 270973"/>
                <a:gd name="connsiteY7" fmla="*/ 164703 h 492974"/>
                <a:gd name="connsiteX8" fmla="*/ 137791 w 270973"/>
                <a:gd name="connsiteY8" fmla="*/ 397 h 492974"/>
                <a:gd name="connsiteX0" fmla="*/ 137791 w 270962"/>
                <a:gd name="connsiteY0" fmla="*/ 397 h 492974"/>
                <a:gd name="connsiteX1" fmla="*/ 736 w 270962"/>
                <a:gd name="connsiteY1" fmla="*/ 162322 h 492974"/>
                <a:gd name="connsiteX2" fmla="*/ 30307 w 270962"/>
                <a:gd name="connsiteY2" fmla="*/ 252325 h 492974"/>
                <a:gd name="connsiteX3" fmla="*/ 3448 w 270962"/>
                <a:gd name="connsiteY3" fmla="*/ 330334 h 492974"/>
                <a:gd name="connsiteX4" fmla="*/ 146939 w 270962"/>
                <a:gd name="connsiteY4" fmla="*/ 492823 h 492974"/>
                <a:gd name="connsiteX5" fmla="*/ 270962 w 270962"/>
                <a:gd name="connsiteY5" fmla="*/ 331238 h 492974"/>
                <a:gd name="connsiteX6" fmla="*/ 242776 w 270962"/>
                <a:gd name="connsiteY6" fmla="*/ 247805 h 492974"/>
                <a:gd name="connsiteX7" fmla="*/ 270389 w 270962"/>
                <a:gd name="connsiteY7" fmla="*/ 164703 h 492974"/>
                <a:gd name="connsiteX8" fmla="*/ 137791 w 270962"/>
                <a:gd name="connsiteY8" fmla="*/ 397 h 492974"/>
                <a:gd name="connsiteX0" fmla="*/ 137791 w 270962"/>
                <a:gd name="connsiteY0" fmla="*/ 397 h 458617"/>
                <a:gd name="connsiteX1" fmla="*/ 736 w 270962"/>
                <a:gd name="connsiteY1" fmla="*/ 127965 h 458617"/>
                <a:gd name="connsiteX2" fmla="*/ 30307 w 270962"/>
                <a:gd name="connsiteY2" fmla="*/ 217968 h 458617"/>
                <a:gd name="connsiteX3" fmla="*/ 3448 w 270962"/>
                <a:gd name="connsiteY3" fmla="*/ 295977 h 458617"/>
                <a:gd name="connsiteX4" fmla="*/ 146939 w 270962"/>
                <a:gd name="connsiteY4" fmla="*/ 458466 h 458617"/>
                <a:gd name="connsiteX5" fmla="*/ 270962 w 270962"/>
                <a:gd name="connsiteY5" fmla="*/ 296881 h 458617"/>
                <a:gd name="connsiteX6" fmla="*/ 242776 w 270962"/>
                <a:gd name="connsiteY6" fmla="*/ 213448 h 458617"/>
                <a:gd name="connsiteX7" fmla="*/ 270389 w 270962"/>
                <a:gd name="connsiteY7" fmla="*/ 130346 h 458617"/>
                <a:gd name="connsiteX8" fmla="*/ 137791 w 270962"/>
                <a:gd name="connsiteY8" fmla="*/ 397 h 458617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  <a:gd name="connsiteX0" fmla="*/ 137791 w 270962"/>
                <a:gd name="connsiteY0" fmla="*/ 397 h 486645"/>
                <a:gd name="connsiteX1" fmla="*/ 736 w 270962"/>
                <a:gd name="connsiteY1" fmla="*/ 155993 h 486645"/>
                <a:gd name="connsiteX2" fmla="*/ 30307 w 270962"/>
                <a:gd name="connsiteY2" fmla="*/ 245996 h 486645"/>
                <a:gd name="connsiteX3" fmla="*/ 3448 w 270962"/>
                <a:gd name="connsiteY3" fmla="*/ 324005 h 486645"/>
                <a:gd name="connsiteX4" fmla="*/ 146939 w 270962"/>
                <a:gd name="connsiteY4" fmla="*/ 486494 h 486645"/>
                <a:gd name="connsiteX5" fmla="*/ 270962 w 270962"/>
                <a:gd name="connsiteY5" fmla="*/ 324909 h 486645"/>
                <a:gd name="connsiteX6" fmla="*/ 242776 w 270962"/>
                <a:gd name="connsiteY6" fmla="*/ 241476 h 486645"/>
                <a:gd name="connsiteX7" fmla="*/ 270389 w 270962"/>
                <a:gd name="connsiteY7" fmla="*/ 158374 h 486645"/>
                <a:gd name="connsiteX8" fmla="*/ 137791 w 270962"/>
                <a:gd name="connsiteY8" fmla="*/ 397 h 486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962" h="486645">
                  <a:moveTo>
                    <a:pt x="137791" y="397"/>
                  </a:moveTo>
                  <a:cubicBezTo>
                    <a:pt x="87424" y="0"/>
                    <a:pt x="3953" y="48673"/>
                    <a:pt x="736" y="155993"/>
                  </a:cubicBezTo>
                  <a:cubicBezTo>
                    <a:pt x="0" y="188940"/>
                    <a:pt x="33472" y="196295"/>
                    <a:pt x="30307" y="245996"/>
                  </a:cubicBezTo>
                  <a:cubicBezTo>
                    <a:pt x="27142" y="295697"/>
                    <a:pt x="3900" y="301402"/>
                    <a:pt x="3448" y="324005"/>
                  </a:cubicBezTo>
                  <a:cubicBezTo>
                    <a:pt x="2996" y="455103"/>
                    <a:pt x="102353" y="486343"/>
                    <a:pt x="146939" y="486494"/>
                  </a:cubicBezTo>
                  <a:cubicBezTo>
                    <a:pt x="191525" y="486645"/>
                    <a:pt x="270359" y="423760"/>
                    <a:pt x="270962" y="324909"/>
                  </a:cubicBezTo>
                  <a:cubicBezTo>
                    <a:pt x="270091" y="302756"/>
                    <a:pt x="241967" y="287315"/>
                    <a:pt x="242776" y="241476"/>
                  </a:cubicBezTo>
                  <a:cubicBezTo>
                    <a:pt x="243585" y="195637"/>
                    <a:pt x="269805" y="186047"/>
                    <a:pt x="270389" y="158374"/>
                  </a:cubicBezTo>
                  <a:cubicBezTo>
                    <a:pt x="266452" y="51138"/>
                    <a:pt x="188158" y="794"/>
                    <a:pt x="137791" y="39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tx1"/>
                </a:solidFill>
              </a:endParaRPr>
            </a:p>
          </p:txBody>
        </p:sp>
        <p:grpSp>
          <p:nvGrpSpPr>
            <p:cNvPr id="94" name="Groupe 93"/>
            <p:cNvGrpSpPr/>
            <p:nvPr/>
          </p:nvGrpSpPr>
          <p:grpSpPr>
            <a:xfrm>
              <a:off x="6135173" y="-24496"/>
              <a:ext cx="2023327" cy="1478339"/>
              <a:chOff x="6337156" y="942550"/>
              <a:chExt cx="2023327" cy="1478339"/>
            </a:xfrm>
          </p:grpSpPr>
          <p:grpSp>
            <p:nvGrpSpPr>
              <p:cNvPr id="97" name="Groupe 96"/>
              <p:cNvGrpSpPr/>
              <p:nvPr/>
            </p:nvGrpSpPr>
            <p:grpSpPr>
              <a:xfrm>
                <a:off x="6953216" y="970280"/>
                <a:ext cx="881721" cy="1450609"/>
                <a:chOff x="6232274" y="754256"/>
                <a:chExt cx="881721" cy="1450609"/>
              </a:xfrm>
            </p:grpSpPr>
            <p:sp>
              <p:nvSpPr>
                <p:cNvPr id="104" name="Forme libre 103"/>
                <p:cNvSpPr/>
                <p:nvPr/>
              </p:nvSpPr>
              <p:spPr>
                <a:xfrm rot="5400000">
                  <a:off x="6207696" y="778834"/>
                  <a:ext cx="679200" cy="630044"/>
                </a:xfrm>
                <a:custGeom>
                  <a:avLst/>
                  <a:gdLst>
                    <a:gd name="connsiteX0" fmla="*/ 419100 w 900113"/>
                    <a:gd name="connsiteY0" fmla="*/ 0 h 842962"/>
                    <a:gd name="connsiteX1" fmla="*/ 0 w 900113"/>
                    <a:gd name="connsiteY1" fmla="*/ 514350 h 842962"/>
                    <a:gd name="connsiteX2" fmla="*/ 609600 w 900113"/>
                    <a:gd name="connsiteY2" fmla="*/ 842962 h 842962"/>
                    <a:gd name="connsiteX3" fmla="*/ 900113 w 900113"/>
                    <a:gd name="connsiteY3" fmla="*/ 357187 h 842962"/>
                    <a:gd name="connsiteX4" fmla="*/ 533400 w 900113"/>
                    <a:gd name="connsiteY4" fmla="*/ 376237 h 842962"/>
                    <a:gd name="connsiteX5" fmla="*/ 885825 w 900113"/>
                    <a:gd name="connsiteY5" fmla="*/ 200025 h 842962"/>
                    <a:gd name="connsiteX6" fmla="*/ 419100 w 900113"/>
                    <a:gd name="connsiteY6" fmla="*/ 0 h 842962"/>
                    <a:gd name="connsiteX0" fmla="*/ 419100 w 900113"/>
                    <a:gd name="connsiteY0" fmla="*/ 20815 h 863777"/>
                    <a:gd name="connsiteX1" fmla="*/ 0 w 900113"/>
                    <a:gd name="connsiteY1" fmla="*/ 535165 h 863777"/>
                    <a:gd name="connsiteX2" fmla="*/ 609600 w 900113"/>
                    <a:gd name="connsiteY2" fmla="*/ 863777 h 863777"/>
                    <a:gd name="connsiteX3" fmla="*/ 900113 w 900113"/>
                    <a:gd name="connsiteY3" fmla="*/ 378002 h 863777"/>
                    <a:gd name="connsiteX4" fmla="*/ 533400 w 900113"/>
                    <a:gd name="connsiteY4" fmla="*/ 397052 h 863777"/>
                    <a:gd name="connsiteX5" fmla="*/ 885825 w 900113"/>
                    <a:gd name="connsiteY5" fmla="*/ 220840 h 863777"/>
                    <a:gd name="connsiteX6" fmla="*/ 419100 w 900113"/>
                    <a:gd name="connsiteY6" fmla="*/ 20815 h 863777"/>
                    <a:gd name="connsiteX0" fmla="*/ 243896 w 724909"/>
                    <a:gd name="connsiteY0" fmla="*/ 41535 h 884497"/>
                    <a:gd name="connsiteX1" fmla="*/ 0 w 724909"/>
                    <a:gd name="connsiteY1" fmla="*/ 490767 h 884497"/>
                    <a:gd name="connsiteX2" fmla="*/ 434396 w 724909"/>
                    <a:gd name="connsiteY2" fmla="*/ 884497 h 884497"/>
                    <a:gd name="connsiteX3" fmla="*/ 724909 w 724909"/>
                    <a:gd name="connsiteY3" fmla="*/ 398722 h 884497"/>
                    <a:gd name="connsiteX4" fmla="*/ 358196 w 724909"/>
                    <a:gd name="connsiteY4" fmla="*/ 417772 h 884497"/>
                    <a:gd name="connsiteX5" fmla="*/ 710621 w 724909"/>
                    <a:gd name="connsiteY5" fmla="*/ 241560 h 884497"/>
                    <a:gd name="connsiteX6" fmla="*/ 243896 w 724909"/>
                    <a:gd name="connsiteY6" fmla="*/ 41535 h 884497"/>
                    <a:gd name="connsiteX0" fmla="*/ 385844 w 866857"/>
                    <a:gd name="connsiteY0" fmla="*/ 41535 h 884497"/>
                    <a:gd name="connsiteX1" fmla="*/ 141948 w 866857"/>
                    <a:gd name="connsiteY1" fmla="*/ 490767 h 884497"/>
                    <a:gd name="connsiteX2" fmla="*/ 576344 w 866857"/>
                    <a:gd name="connsiteY2" fmla="*/ 884497 h 884497"/>
                    <a:gd name="connsiteX3" fmla="*/ 866857 w 866857"/>
                    <a:gd name="connsiteY3" fmla="*/ 398722 h 884497"/>
                    <a:gd name="connsiteX4" fmla="*/ 500144 w 866857"/>
                    <a:gd name="connsiteY4" fmla="*/ 417772 h 884497"/>
                    <a:gd name="connsiteX5" fmla="*/ 852569 w 866857"/>
                    <a:gd name="connsiteY5" fmla="*/ 241560 h 884497"/>
                    <a:gd name="connsiteX6" fmla="*/ 385844 w 866857"/>
                    <a:gd name="connsiteY6" fmla="*/ 41535 h 884497"/>
                    <a:gd name="connsiteX0" fmla="*/ 275646 w 756659"/>
                    <a:gd name="connsiteY0" fmla="*/ 41535 h 631275"/>
                    <a:gd name="connsiteX1" fmla="*/ 31750 w 756659"/>
                    <a:gd name="connsiteY1" fmla="*/ 490767 h 631275"/>
                    <a:gd name="connsiteX2" fmla="*/ 466146 w 756659"/>
                    <a:gd name="connsiteY2" fmla="*/ 631275 h 631275"/>
                    <a:gd name="connsiteX3" fmla="*/ 756659 w 756659"/>
                    <a:gd name="connsiteY3" fmla="*/ 398722 h 631275"/>
                    <a:gd name="connsiteX4" fmla="*/ 389946 w 756659"/>
                    <a:gd name="connsiteY4" fmla="*/ 417772 h 631275"/>
                    <a:gd name="connsiteX5" fmla="*/ 742371 w 756659"/>
                    <a:gd name="connsiteY5" fmla="*/ 241560 h 631275"/>
                    <a:gd name="connsiteX6" fmla="*/ 275646 w 756659"/>
                    <a:gd name="connsiteY6" fmla="*/ 41535 h 631275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56659"/>
                    <a:gd name="connsiteY0" fmla="*/ 41535 h 644607"/>
                    <a:gd name="connsiteX1" fmla="*/ 31750 w 756659"/>
                    <a:gd name="connsiteY1" fmla="*/ 490767 h 644607"/>
                    <a:gd name="connsiteX2" fmla="*/ 466146 w 756659"/>
                    <a:gd name="connsiteY2" fmla="*/ 631275 h 644607"/>
                    <a:gd name="connsiteX3" fmla="*/ 756659 w 756659"/>
                    <a:gd name="connsiteY3" fmla="*/ 398722 h 644607"/>
                    <a:gd name="connsiteX4" fmla="*/ 389946 w 756659"/>
                    <a:gd name="connsiteY4" fmla="*/ 417772 h 644607"/>
                    <a:gd name="connsiteX5" fmla="*/ 742371 w 756659"/>
                    <a:gd name="connsiteY5" fmla="*/ 241560 h 644607"/>
                    <a:gd name="connsiteX6" fmla="*/ 275646 w 756659"/>
                    <a:gd name="connsiteY6" fmla="*/ 41535 h 644607"/>
                    <a:gd name="connsiteX0" fmla="*/ 275646 w 765296"/>
                    <a:gd name="connsiteY0" fmla="*/ 41535 h 646616"/>
                    <a:gd name="connsiteX1" fmla="*/ 31750 w 765296"/>
                    <a:gd name="connsiteY1" fmla="*/ 490767 h 646616"/>
                    <a:gd name="connsiteX2" fmla="*/ 466146 w 765296"/>
                    <a:gd name="connsiteY2" fmla="*/ 631275 h 646616"/>
                    <a:gd name="connsiteX3" fmla="*/ 765296 w 765296"/>
                    <a:gd name="connsiteY3" fmla="*/ 398722 h 646616"/>
                    <a:gd name="connsiteX4" fmla="*/ 389946 w 765296"/>
                    <a:gd name="connsiteY4" fmla="*/ 417772 h 646616"/>
                    <a:gd name="connsiteX5" fmla="*/ 742371 w 765296"/>
                    <a:gd name="connsiteY5" fmla="*/ 241560 h 646616"/>
                    <a:gd name="connsiteX6" fmla="*/ 275646 w 765296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389946 w 785139"/>
                    <a:gd name="connsiteY4" fmla="*/ 417772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275646 w 785139"/>
                    <a:gd name="connsiteY0" fmla="*/ 41535 h 646616"/>
                    <a:gd name="connsiteX1" fmla="*/ 31750 w 785139"/>
                    <a:gd name="connsiteY1" fmla="*/ 490767 h 646616"/>
                    <a:gd name="connsiteX2" fmla="*/ 466146 w 785139"/>
                    <a:gd name="connsiteY2" fmla="*/ 631275 h 646616"/>
                    <a:gd name="connsiteX3" fmla="*/ 765296 w 785139"/>
                    <a:gd name="connsiteY3" fmla="*/ 398722 h 646616"/>
                    <a:gd name="connsiteX4" fmla="*/ 565150 w 785139"/>
                    <a:gd name="connsiteY4" fmla="*/ 370147 h 646616"/>
                    <a:gd name="connsiteX5" fmla="*/ 742371 w 785139"/>
                    <a:gd name="connsiteY5" fmla="*/ 241560 h 646616"/>
                    <a:gd name="connsiteX6" fmla="*/ 275646 w 785139"/>
                    <a:gd name="connsiteY6" fmla="*/ 41535 h 646616"/>
                    <a:gd name="connsiteX0" fmla="*/ 317667 w 776735"/>
                    <a:gd name="connsiteY0" fmla="*/ 41535 h 572449"/>
                    <a:gd name="connsiteX1" fmla="*/ 23346 w 776735"/>
                    <a:gd name="connsiteY1" fmla="*/ 416600 h 572449"/>
                    <a:gd name="connsiteX2" fmla="*/ 457742 w 776735"/>
                    <a:gd name="connsiteY2" fmla="*/ 557108 h 572449"/>
                    <a:gd name="connsiteX3" fmla="*/ 756892 w 776735"/>
                    <a:gd name="connsiteY3" fmla="*/ 324555 h 572449"/>
                    <a:gd name="connsiteX4" fmla="*/ 556746 w 776735"/>
                    <a:gd name="connsiteY4" fmla="*/ 295980 h 572449"/>
                    <a:gd name="connsiteX5" fmla="*/ 733967 w 776735"/>
                    <a:gd name="connsiteY5" fmla="*/ 167393 h 572449"/>
                    <a:gd name="connsiteX6" fmla="*/ 317667 w 776735"/>
                    <a:gd name="connsiteY6" fmla="*/ 41535 h 572449"/>
                    <a:gd name="connsiteX0" fmla="*/ 317667 w 776735"/>
                    <a:gd name="connsiteY0" fmla="*/ 141546 h 571832"/>
                    <a:gd name="connsiteX1" fmla="*/ 23346 w 776735"/>
                    <a:gd name="connsiteY1" fmla="*/ 415983 h 571832"/>
                    <a:gd name="connsiteX2" fmla="*/ 457742 w 776735"/>
                    <a:gd name="connsiteY2" fmla="*/ 556491 h 571832"/>
                    <a:gd name="connsiteX3" fmla="*/ 756892 w 776735"/>
                    <a:gd name="connsiteY3" fmla="*/ 323938 h 571832"/>
                    <a:gd name="connsiteX4" fmla="*/ 556746 w 776735"/>
                    <a:gd name="connsiteY4" fmla="*/ 295363 h 571832"/>
                    <a:gd name="connsiteX5" fmla="*/ 733967 w 776735"/>
                    <a:gd name="connsiteY5" fmla="*/ 166776 h 571832"/>
                    <a:gd name="connsiteX6" fmla="*/ 317667 w 776735"/>
                    <a:gd name="connsiteY6" fmla="*/ 141546 h 571832"/>
                    <a:gd name="connsiteX0" fmla="*/ 142463 w 601531"/>
                    <a:gd name="connsiteY0" fmla="*/ 141546 h 571832"/>
                    <a:gd name="connsiteX1" fmla="*/ 23346 w 601531"/>
                    <a:gd name="connsiteY1" fmla="*/ 415983 h 571832"/>
                    <a:gd name="connsiteX2" fmla="*/ 282538 w 601531"/>
                    <a:gd name="connsiteY2" fmla="*/ 556491 h 571832"/>
                    <a:gd name="connsiteX3" fmla="*/ 581688 w 601531"/>
                    <a:gd name="connsiteY3" fmla="*/ 323938 h 571832"/>
                    <a:gd name="connsiteX4" fmla="*/ 381542 w 601531"/>
                    <a:gd name="connsiteY4" fmla="*/ 295363 h 571832"/>
                    <a:gd name="connsiteX5" fmla="*/ 558763 w 601531"/>
                    <a:gd name="connsiteY5" fmla="*/ 166776 h 571832"/>
                    <a:gd name="connsiteX6" fmla="*/ 142463 w 601531"/>
                    <a:gd name="connsiteY6" fmla="*/ 141546 h 571832"/>
                    <a:gd name="connsiteX0" fmla="*/ 150867 w 609935"/>
                    <a:gd name="connsiteY0" fmla="*/ 141546 h 571832"/>
                    <a:gd name="connsiteX1" fmla="*/ 31750 w 609935"/>
                    <a:gd name="connsiteY1" fmla="*/ 415983 h 571832"/>
                    <a:gd name="connsiteX2" fmla="*/ 341367 w 609935"/>
                    <a:gd name="connsiteY2" fmla="*/ 556491 h 571832"/>
                    <a:gd name="connsiteX3" fmla="*/ 590092 w 609935"/>
                    <a:gd name="connsiteY3" fmla="*/ 323938 h 571832"/>
                    <a:gd name="connsiteX4" fmla="*/ 389946 w 609935"/>
                    <a:gd name="connsiteY4" fmla="*/ 295363 h 571832"/>
                    <a:gd name="connsiteX5" fmla="*/ 567167 w 609935"/>
                    <a:gd name="connsiteY5" fmla="*/ 166776 h 571832"/>
                    <a:gd name="connsiteX6" fmla="*/ 150867 w 609935"/>
                    <a:gd name="connsiteY6" fmla="*/ 141546 h 571832"/>
                    <a:gd name="connsiteX0" fmla="*/ 150867 w 609935"/>
                    <a:gd name="connsiteY0" fmla="*/ 141546 h 576595"/>
                    <a:gd name="connsiteX1" fmla="*/ 31750 w 609935"/>
                    <a:gd name="connsiteY1" fmla="*/ 415983 h 576595"/>
                    <a:gd name="connsiteX2" fmla="*/ 341367 w 609935"/>
                    <a:gd name="connsiteY2" fmla="*/ 556491 h 576595"/>
                    <a:gd name="connsiteX3" fmla="*/ 590092 w 609935"/>
                    <a:gd name="connsiteY3" fmla="*/ 323938 h 576595"/>
                    <a:gd name="connsiteX4" fmla="*/ 389946 w 609935"/>
                    <a:gd name="connsiteY4" fmla="*/ 295363 h 576595"/>
                    <a:gd name="connsiteX5" fmla="*/ 567167 w 609935"/>
                    <a:gd name="connsiteY5" fmla="*/ 166776 h 576595"/>
                    <a:gd name="connsiteX6" fmla="*/ 150867 w 60993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408996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59974 w 628985"/>
                    <a:gd name="connsiteY4" fmla="*/ 295363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28778 w 628985"/>
                    <a:gd name="connsiteY4" fmla="*/ 317646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69917 w 628985"/>
                    <a:gd name="connsiteY0" fmla="*/ 141546 h 576595"/>
                    <a:gd name="connsiteX1" fmla="*/ 50800 w 628985"/>
                    <a:gd name="connsiteY1" fmla="*/ 415983 h 576595"/>
                    <a:gd name="connsiteX2" fmla="*/ 360417 w 628985"/>
                    <a:gd name="connsiteY2" fmla="*/ 556491 h 576595"/>
                    <a:gd name="connsiteX3" fmla="*/ 609142 w 628985"/>
                    <a:gd name="connsiteY3" fmla="*/ 323938 h 576595"/>
                    <a:gd name="connsiteX4" fmla="*/ 328778 w 628985"/>
                    <a:gd name="connsiteY4" fmla="*/ 317646 h 576595"/>
                    <a:gd name="connsiteX5" fmla="*/ 586217 w 628985"/>
                    <a:gd name="connsiteY5" fmla="*/ 166776 h 576595"/>
                    <a:gd name="connsiteX6" fmla="*/ 169917 w 628985"/>
                    <a:gd name="connsiteY6" fmla="*/ 141546 h 576595"/>
                    <a:gd name="connsiteX0" fmla="*/ 194598 w 653666"/>
                    <a:gd name="connsiteY0" fmla="*/ 141546 h 576595"/>
                    <a:gd name="connsiteX1" fmla="*/ 75481 w 653666"/>
                    <a:gd name="connsiteY1" fmla="*/ 415983 h 576595"/>
                    <a:gd name="connsiteX2" fmla="*/ 385098 w 653666"/>
                    <a:gd name="connsiteY2" fmla="*/ 556491 h 576595"/>
                    <a:gd name="connsiteX3" fmla="*/ 633823 w 653666"/>
                    <a:gd name="connsiteY3" fmla="*/ 323938 h 576595"/>
                    <a:gd name="connsiteX4" fmla="*/ 353459 w 653666"/>
                    <a:gd name="connsiteY4" fmla="*/ 317646 h 576595"/>
                    <a:gd name="connsiteX5" fmla="*/ 610898 w 653666"/>
                    <a:gd name="connsiteY5" fmla="*/ 166776 h 576595"/>
                    <a:gd name="connsiteX6" fmla="*/ 194598 w 653666"/>
                    <a:gd name="connsiteY6" fmla="*/ 141546 h 576595"/>
                    <a:gd name="connsiteX0" fmla="*/ 194598 w 628968"/>
                    <a:gd name="connsiteY0" fmla="*/ 141546 h 566128"/>
                    <a:gd name="connsiteX1" fmla="*/ 75481 w 628968"/>
                    <a:gd name="connsiteY1" fmla="*/ 415983 h 566128"/>
                    <a:gd name="connsiteX2" fmla="*/ 385098 w 628968"/>
                    <a:gd name="connsiteY2" fmla="*/ 556491 h 566128"/>
                    <a:gd name="connsiteX3" fmla="*/ 609125 w 628968"/>
                    <a:gd name="connsiteY3" fmla="*/ 385682 h 566128"/>
                    <a:gd name="connsiteX4" fmla="*/ 353459 w 628968"/>
                    <a:gd name="connsiteY4" fmla="*/ 317646 h 566128"/>
                    <a:gd name="connsiteX5" fmla="*/ 610898 w 628968"/>
                    <a:gd name="connsiteY5" fmla="*/ 166776 h 566128"/>
                    <a:gd name="connsiteX6" fmla="*/ 194598 w 628968"/>
                    <a:gd name="connsiteY6" fmla="*/ 141546 h 566128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3459 w 628968"/>
                    <a:gd name="connsiteY4" fmla="*/ 334961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  <a:gd name="connsiteX0" fmla="*/ 194598 w 628968"/>
                    <a:gd name="connsiteY0" fmla="*/ 158861 h 583443"/>
                    <a:gd name="connsiteX1" fmla="*/ 75481 w 628968"/>
                    <a:gd name="connsiteY1" fmla="*/ 433298 h 583443"/>
                    <a:gd name="connsiteX2" fmla="*/ 385098 w 628968"/>
                    <a:gd name="connsiteY2" fmla="*/ 573806 h 583443"/>
                    <a:gd name="connsiteX3" fmla="*/ 609125 w 628968"/>
                    <a:gd name="connsiteY3" fmla="*/ 402997 h 583443"/>
                    <a:gd name="connsiteX4" fmla="*/ 356987 w 628968"/>
                    <a:gd name="connsiteY4" fmla="*/ 336725 h 583443"/>
                    <a:gd name="connsiteX5" fmla="*/ 546306 w 628968"/>
                    <a:gd name="connsiteY5" fmla="*/ 166776 h 583443"/>
                    <a:gd name="connsiteX6" fmla="*/ 194598 w 628968"/>
                    <a:gd name="connsiteY6" fmla="*/ 158861 h 5834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28968" h="583443">
                      <a:moveTo>
                        <a:pt x="194598" y="158861"/>
                      </a:moveTo>
                      <a:cubicBezTo>
                        <a:pt x="116127" y="203281"/>
                        <a:pt x="0" y="283153"/>
                        <a:pt x="75481" y="433298"/>
                      </a:cubicBezTo>
                      <a:cubicBezTo>
                        <a:pt x="150962" y="583443"/>
                        <a:pt x="296157" y="578856"/>
                        <a:pt x="385098" y="573806"/>
                      </a:cubicBezTo>
                      <a:cubicBezTo>
                        <a:pt x="474039" y="568756"/>
                        <a:pt x="628968" y="549572"/>
                        <a:pt x="609125" y="402997"/>
                      </a:cubicBezTo>
                      <a:cubicBezTo>
                        <a:pt x="529513" y="552280"/>
                        <a:pt x="374867" y="415613"/>
                        <a:pt x="356987" y="336725"/>
                      </a:cubicBezTo>
                      <a:cubicBezTo>
                        <a:pt x="339107" y="257837"/>
                        <a:pt x="372596" y="105544"/>
                        <a:pt x="546306" y="166776"/>
                      </a:cubicBezTo>
                      <a:cubicBezTo>
                        <a:pt x="483600" y="0"/>
                        <a:pt x="273069" y="114441"/>
                        <a:pt x="194598" y="158861"/>
                      </a:cubicBezTo>
                      <a:close/>
                    </a:path>
                  </a:pathLst>
                </a:custGeom>
                <a:solidFill>
                  <a:srgbClr val="92D05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/>
                </a:p>
              </p:txBody>
            </p:sp>
            <p:grpSp>
              <p:nvGrpSpPr>
                <p:cNvPr id="105" name="Groupe 104"/>
                <p:cNvGrpSpPr/>
                <p:nvPr/>
              </p:nvGrpSpPr>
              <p:grpSpPr>
                <a:xfrm>
                  <a:off x="6460088" y="1163182"/>
                  <a:ext cx="653907" cy="1041683"/>
                  <a:chOff x="4011816" y="1883262"/>
                  <a:chExt cx="653907" cy="1041683"/>
                </a:xfrm>
              </p:grpSpPr>
              <p:sp>
                <p:nvSpPr>
                  <p:cNvPr id="106" name="Forme libre 105"/>
                  <p:cNvSpPr/>
                  <p:nvPr/>
                </p:nvSpPr>
                <p:spPr>
                  <a:xfrm rot="19945033">
                    <a:off x="4132537" y="2047083"/>
                    <a:ext cx="515493" cy="805771"/>
                  </a:xfrm>
                  <a:custGeom>
                    <a:avLst/>
                    <a:gdLst>
                      <a:gd name="connsiteX0" fmla="*/ 431800 w 993140"/>
                      <a:gd name="connsiteY0" fmla="*/ 648970 h 1139190"/>
                      <a:gd name="connsiteX1" fmla="*/ 416560 w 993140"/>
                      <a:gd name="connsiteY1" fmla="*/ 92710 h 1139190"/>
                      <a:gd name="connsiteX2" fmla="*/ 515620 w 993140"/>
                      <a:gd name="connsiteY2" fmla="*/ 92710 h 1139190"/>
                      <a:gd name="connsiteX3" fmla="*/ 530860 w 993140"/>
                      <a:gd name="connsiteY3" fmla="*/ 633730 h 1139190"/>
                      <a:gd name="connsiteX4" fmla="*/ 988060 w 993140"/>
                      <a:gd name="connsiteY4" fmla="*/ 1121410 h 1139190"/>
                      <a:gd name="connsiteX5" fmla="*/ 500380 w 993140"/>
                      <a:gd name="connsiteY5" fmla="*/ 740410 h 1139190"/>
                      <a:gd name="connsiteX6" fmla="*/ 12700 w 993140"/>
                      <a:gd name="connsiteY6" fmla="*/ 1113790 h 1139190"/>
                      <a:gd name="connsiteX7" fmla="*/ 431800 w 993140"/>
                      <a:gd name="connsiteY7" fmla="*/ 648970 h 1139190"/>
                      <a:gd name="connsiteX0" fmla="*/ 431800 w 1033636"/>
                      <a:gd name="connsiteY0" fmla="*/ 648970 h 1179746"/>
                      <a:gd name="connsiteX1" fmla="*/ 416560 w 1033636"/>
                      <a:gd name="connsiteY1" fmla="*/ 92710 h 1179746"/>
                      <a:gd name="connsiteX2" fmla="*/ 515620 w 1033636"/>
                      <a:gd name="connsiteY2" fmla="*/ 92710 h 1179746"/>
                      <a:gd name="connsiteX3" fmla="*/ 530860 w 1033636"/>
                      <a:gd name="connsiteY3" fmla="*/ 633730 h 1179746"/>
                      <a:gd name="connsiteX4" fmla="*/ 988060 w 1033636"/>
                      <a:gd name="connsiteY4" fmla="*/ 1121410 h 1179746"/>
                      <a:gd name="connsiteX5" fmla="*/ 500380 w 1033636"/>
                      <a:gd name="connsiteY5" fmla="*/ 740410 h 1179746"/>
                      <a:gd name="connsiteX6" fmla="*/ 12700 w 1033636"/>
                      <a:gd name="connsiteY6" fmla="*/ 1113790 h 1179746"/>
                      <a:gd name="connsiteX7" fmla="*/ 431800 w 1033636"/>
                      <a:gd name="connsiteY7" fmla="*/ 648970 h 1179746"/>
                      <a:gd name="connsiteX0" fmla="*/ 492348 w 1094184"/>
                      <a:gd name="connsiteY0" fmla="*/ 648970 h 1179746"/>
                      <a:gd name="connsiteX1" fmla="*/ 477108 w 1094184"/>
                      <a:gd name="connsiteY1" fmla="*/ 92710 h 1179746"/>
                      <a:gd name="connsiteX2" fmla="*/ 576168 w 1094184"/>
                      <a:gd name="connsiteY2" fmla="*/ 92710 h 1179746"/>
                      <a:gd name="connsiteX3" fmla="*/ 591408 w 1094184"/>
                      <a:gd name="connsiteY3" fmla="*/ 633730 h 1179746"/>
                      <a:gd name="connsiteX4" fmla="*/ 1048608 w 1094184"/>
                      <a:gd name="connsiteY4" fmla="*/ 1121410 h 1179746"/>
                      <a:gd name="connsiteX5" fmla="*/ 560928 w 1094184"/>
                      <a:gd name="connsiteY5" fmla="*/ 740410 h 1179746"/>
                      <a:gd name="connsiteX6" fmla="*/ 73248 w 1094184"/>
                      <a:gd name="connsiteY6" fmla="*/ 1113790 h 1179746"/>
                      <a:gd name="connsiteX7" fmla="*/ 492348 w 1094184"/>
                      <a:gd name="connsiteY7" fmla="*/ 648970 h 1179746"/>
                      <a:gd name="connsiteX0" fmla="*/ 492348 w 1094184"/>
                      <a:gd name="connsiteY0" fmla="*/ 558800 h 1089576"/>
                      <a:gd name="connsiteX1" fmla="*/ 576168 w 1094184"/>
                      <a:gd name="connsiteY1" fmla="*/ 2540 h 1089576"/>
                      <a:gd name="connsiteX2" fmla="*/ 591408 w 1094184"/>
                      <a:gd name="connsiteY2" fmla="*/ 543560 h 1089576"/>
                      <a:gd name="connsiteX3" fmla="*/ 1048608 w 1094184"/>
                      <a:gd name="connsiteY3" fmla="*/ 1031240 h 1089576"/>
                      <a:gd name="connsiteX4" fmla="*/ 560928 w 1094184"/>
                      <a:gd name="connsiteY4" fmla="*/ 650240 h 1089576"/>
                      <a:gd name="connsiteX5" fmla="*/ 73248 w 1094184"/>
                      <a:gd name="connsiteY5" fmla="*/ 1023620 h 1089576"/>
                      <a:gd name="connsiteX6" fmla="*/ 492348 w 1094184"/>
                      <a:gd name="connsiteY6" fmla="*/ 558800 h 1089576"/>
                      <a:gd name="connsiteX0" fmla="*/ 492348 w 1094184"/>
                      <a:gd name="connsiteY0" fmla="*/ 569144 h 1099920"/>
                      <a:gd name="connsiteX1" fmla="*/ 576168 w 1094184"/>
                      <a:gd name="connsiteY1" fmla="*/ 12884 h 1099920"/>
                      <a:gd name="connsiteX2" fmla="*/ 591408 w 1094184"/>
                      <a:gd name="connsiteY2" fmla="*/ 553904 h 1099920"/>
                      <a:gd name="connsiteX3" fmla="*/ 1048608 w 1094184"/>
                      <a:gd name="connsiteY3" fmla="*/ 1041584 h 1099920"/>
                      <a:gd name="connsiteX4" fmla="*/ 560928 w 1094184"/>
                      <a:gd name="connsiteY4" fmla="*/ 660584 h 1099920"/>
                      <a:gd name="connsiteX5" fmla="*/ 73248 w 1094184"/>
                      <a:gd name="connsiteY5" fmla="*/ 1033964 h 1099920"/>
                      <a:gd name="connsiteX6" fmla="*/ 492348 w 1094184"/>
                      <a:gd name="connsiteY6" fmla="*/ 569144 h 1099920"/>
                      <a:gd name="connsiteX0" fmla="*/ 492348 w 1377521"/>
                      <a:gd name="connsiteY0" fmla="*/ 569144 h 1088659"/>
                      <a:gd name="connsiteX1" fmla="*/ 576168 w 1377521"/>
                      <a:gd name="connsiteY1" fmla="*/ 12884 h 1088659"/>
                      <a:gd name="connsiteX2" fmla="*/ 591408 w 1377521"/>
                      <a:gd name="connsiteY2" fmla="*/ 553904 h 1088659"/>
                      <a:gd name="connsiteX3" fmla="*/ 1331945 w 1377521"/>
                      <a:gd name="connsiteY3" fmla="*/ 305511 h 1088659"/>
                      <a:gd name="connsiteX4" fmla="*/ 560928 w 1377521"/>
                      <a:gd name="connsiteY4" fmla="*/ 660584 h 1088659"/>
                      <a:gd name="connsiteX5" fmla="*/ 73248 w 1377521"/>
                      <a:gd name="connsiteY5" fmla="*/ 1033964 h 1088659"/>
                      <a:gd name="connsiteX6" fmla="*/ 492348 w 1377521"/>
                      <a:gd name="connsiteY6" fmla="*/ 569144 h 1088659"/>
                      <a:gd name="connsiteX0" fmla="*/ 509458 w 1394631"/>
                      <a:gd name="connsiteY0" fmla="*/ 569144 h 1508431"/>
                      <a:gd name="connsiteX1" fmla="*/ 593278 w 1394631"/>
                      <a:gd name="connsiteY1" fmla="*/ 12884 h 1508431"/>
                      <a:gd name="connsiteX2" fmla="*/ 608518 w 1394631"/>
                      <a:gd name="connsiteY2" fmla="*/ 553904 h 1508431"/>
                      <a:gd name="connsiteX3" fmla="*/ 1349055 w 1394631"/>
                      <a:gd name="connsiteY3" fmla="*/ 305511 h 1508431"/>
                      <a:gd name="connsiteX4" fmla="*/ 578038 w 1394631"/>
                      <a:gd name="connsiteY4" fmla="*/ 660584 h 1508431"/>
                      <a:gd name="connsiteX5" fmla="*/ 73248 w 1394631"/>
                      <a:gd name="connsiteY5" fmla="*/ 1453736 h 1508431"/>
                      <a:gd name="connsiteX6" fmla="*/ 509458 w 1394631"/>
                      <a:gd name="connsiteY6" fmla="*/ 569144 h 1508431"/>
                      <a:gd name="connsiteX0" fmla="*/ 509458 w 1363592"/>
                      <a:gd name="connsiteY0" fmla="*/ 569144 h 1508429"/>
                      <a:gd name="connsiteX1" fmla="*/ 593278 w 1363592"/>
                      <a:gd name="connsiteY1" fmla="*/ 12884 h 1508429"/>
                      <a:gd name="connsiteX2" fmla="*/ 608518 w 1363592"/>
                      <a:gd name="connsiteY2" fmla="*/ 553904 h 1508429"/>
                      <a:gd name="connsiteX3" fmla="*/ 1349055 w 1363592"/>
                      <a:gd name="connsiteY3" fmla="*/ 305511 h 1508429"/>
                      <a:gd name="connsiteX4" fmla="*/ 578038 w 1363592"/>
                      <a:gd name="connsiteY4" fmla="*/ 660584 h 1508429"/>
                      <a:gd name="connsiteX5" fmla="*/ 73248 w 1363592"/>
                      <a:gd name="connsiteY5" fmla="*/ 1453736 h 1508429"/>
                      <a:gd name="connsiteX6" fmla="*/ 509458 w 1363592"/>
                      <a:gd name="connsiteY6" fmla="*/ 569144 h 1508429"/>
                      <a:gd name="connsiteX0" fmla="*/ 509458 w 1363590"/>
                      <a:gd name="connsiteY0" fmla="*/ 569144 h 1508431"/>
                      <a:gd name="connsiteX1" fmla="*/ 593278 w 1363590"/>
                      <a:gd name="connsiteY1" fmla="*/ 12884 h 1508431"/>
                      <a:gd name="connsiteX2" fmla="*/ 608518 w 1363590"/>
                      <a:gd name="connsiteY2" fmla="*/ 553904 h 1508431"/>
                      <a:gd name="connsiteX3" fmla="*/ 1349055 w 1363590"/>
                      <a:gd name="connsiteY3" fmla="*/ 305511 h 1508431"/>
                      <a:gd name="connsiteX4" fmla="*/ 578038 w 1363590"/>
                      <a:gd name="connsiteY4" fmla="*/ 660584 h 1508431"/>
                      <a:gd name="connsiteX5" fmla="*/ 73248 w 1363590"/>
                      <a:gd name="connsiteY5" fmla="*/ 1453736 h 1508431"/>
                      <a:gd name="connsiteX6" fmla="*/ 509458 w 1363590"/>
                      <a:gd name="connsiteY6" fmla="*/ 569144 h 1508431"/>
                      <a:gd name="connsiteX0" fmla="*/ 509458 w 866880"/>
                      <a:gd name="connsiteY0" fmla="*/ 569144 h 1508429"/>
                      <a:gd name="connsiteX1" fmla="*/ 593278 w 866880"/>
                      <a:gd name="connsiteY1" fmla="*/ 12884 h 1508429"/>
                      <a:gd name="connsiteX2" fmla="*/ 608518 w 866880"/>
                      <a:gd name="connsiteY2" fmla="*/ 553904 h 1508429"/>
                      <a:gd name="connsiteX3" fmla="*/ 852344 w 866880"/>
                      <a:gd name="connsiteY3" fmla="*/ 495330 h 1508429"/>
                      <a:gd name="connsiteX4" fmla="*/ 578038 w 866880"/>
                      <a:gd name="connsiteY4" fmla="*/ 660584 h 1508429"/>
                      <a:gd name="connsiteX5" fmla="*/ 73248 w 866880"/>
                      <a:gd name="connsiteY5" fmla="*/ 1453736 h 1508429"/>
                      <a:gd name="connsiteX6" fmla="*/ 509458 w 866880"/>
                      <a:gd name="connsiteY6" fmla="*/ 569144 h 1508429"/>
                      <a:gd name="connsiteX0" fmla="*/ 509458 w 866880"/>
                      <a:gd name="connsiteY0" fmla="*/ 397333 h 1336620"/>
                      <a:gd name="connsiteX1" fmla="*/ 236961 w 866880"/>
                      <a:gd name="connsiteY1" fmla="*/ 12884 h 1336620"/>
                      <a:gd name="connsiteX2" fmla="*/ 608518 w 866880"/>
                      <a:gd name="connsiteY2" fmla="*/ 382093 h 1336620"/>
                      <a:gd name="connsiteX3" fmla="*/ 852344 w 866880"/>
                      <a:gd name="connsiteY3" fmla="*/ 323519 h 1336620"/>
                      <a:gd name="connsiteX4" fmla="*/ 578038 w 866880"/>
                      <a:gd name="connsiteY4" fmla="*/ 488773 h 1336620"/>
                      <a:gd name="connsiteX5" fmla="*/ 73248 w 866880"/>
                      <a:gd name="connsiteY5" fmla="*/ 1281925 h 1336620"/>
                      <a:gd name="connsiteX6" fmla="*/ 509458 w 866880"/>
                      <a:gd name="connsiteY6" fmla="*/ 397333 h 1336620"/>
                      <a:gd name="connsiteX0" fmla="*/ 509458 w 866880"/>
                      <a:gd name="connsiteY0" fmla="*/ 460689 h 1399974"/>
                      <a:gd name="connsiteX1" fmla="*/ 236961 w 866880"/>
                      <a:gd name="connsiteY1" fmla="*/ 76240 h 1399974"/>
                      <a:gd name="connsiteX2" fmla="*/ 608518 w 866880"/>
                      <a:gd name="connsiteY2" fmla="*/ 445449 h 1399974"/>
                      <a:gd name="connsiteX3" fmla="*/ 852344 w 866880"/>
                      <a:gd name="connsiteY3" fmla="*/ 386875 h 1399974"/>
                      <a:gd name="connsiteX4" fmla="*/ 578038 w 866880"/>
                      <a:gd name="connsiteY4" fmla="*/ 552129 h 1399974"/>
                      <a:gd name="connsiteX5" fmla="*/ 73248 w 866880"/>
                      <a:gd name="connsiteY5" fmla="*/ 1345281 h 1399974"/>
                      <a:gd name="connsiteX6" fmla="*/ 509458 w 866880"/>
                      <a:gd name="connsiteY6" fmla="*/ 460689 h 1399974"/>
                      <a:gd name="connsiteX0" fmla="*/ 464758 w 801639"/>
                      <a:gd name="connsiteY0" fmla="*/ 426157 h 1286821"/>
                      <a:gd name="connsiteX1" fmla="*/ 171720 w 801639"/>
                      <a:gd name="connsiteY1" fmla="*/ 8135 h 1286821"/>
                      <a:gd name="connsiteX2" fmla="*/ 543277 w 801639"/>
                      <a:gd name="connsiteY2" fmla="*/ 377344 h 1286821"/>
                      <a:gd name="connsiteX3" fmla="*/ 787103 w 801639"/>
                      <a:gd name="connsiteY3" fmla="*/ 318770 h 1286821"/>
                      <a:gd name="connsiteX4" fmla="*/ 512797 w 801639"/>
                      <a:gd name="connsiteY4" fmla="*/ 484024 h 1286821"/>
                      <a:gd name="connsiteX5" fmla="*/ 8007 w 801639"/>
                      <a:gd name="connsiteY5" fmla="*/ 1277176 h 1286821"/>
                      <a:gd name="connsiteX6" fmla="*/ 464758 w 801639"/>
                      <a:gd name="connsiteY6" fmla="*/ 426157 h 1286821"/>
                      <a:gd name="connsiteX0" fmla="*/ 464756 w 801637"/>
                      <a:gd name="connsiteY0" fmla="*/ 438389 h 1299053"/>
                      <a:gd name="connsiteX1" fmla="*/ 171718 w 801637"/>
                      <a:gd name="connsiteY1" fmla="*/ 20367 h 1299053"/>
                      <a:gd name="connsiteX2" fmla="*/ 543275 w 801637"/>
                      <a:gd name="connsiteY2" fmla="*/ 389576 h 1299053"/>
                      <a:gd name="connsiteX3" fmla="*/ 787101 w 801637"/>
                      <a:gd name="connsiteY3" fmla="*/ 331002 h 1299053"/>
                      <a:gd name="connsiteX4" fmla="*/ 512795 w 801637"/>
                      <a:gd name="connsiteY4" fmla="*/ 496256 h 1299053"/>
                      <a:gd name="connsiteX5" fmla="*/ 8005 w 801637"/>
                      <a:gd name="connsiteY5" fmla="*/ 1289408 h 1299053"/>
                      <a:gd name="connsiteX6" fmla="*/ 464756 w 801637"/>
                      <a:gd name="connsiteY6" fmla="*/ 438389 h 1299053"/>
                      <a:gd name="connsiteX0" fmla="*/ 464758 w 801639"/>
                      <a:gd name="connsiteY0" fmla="*/ 440226 h 1300890"/>
                      <a:gd name="connsiteX1" fmla="*/ 171720 w 801639"/>
                      <a:gd name="connsiteY1" fmla="*/ 22204 h 1300890"/>
                      <a:gd name="connsiteX2" fmla="*/ 543277 w 801639"/>
                      <a:gd name="connsiteY2" fmla="*/ 391413 h 1300890"/>
                      <a:gd name="connsiteX3" fmla="*/ 787103 w 801639"/>
                      <a:gd name="connsiteY3" fmla="*/ 332839 h 1300890"/>
                      <a:gd name="connsiteX4" fmla="*/ 512797 w 801639"/>
                      <a:gd name="connsiteY4" fmla="*/ 498093 h 1300890"/>
                      <a:gd name="connsiteX5" fmla="*/ 8007 w 801639"/>
                      <a:gd name="connsiteY5" fmla="*/ 1291245 h 1300890"/>
                      <a:gd name="connsiteX6" fmla="*/ 464758 w 801639"/>
                      <a:gd name="connsiteY6" fmla="*/ 440226 h 1300890"/>
                      <a:gd name="connsiteX0" fmla="*/ 464756 w 801637"/>
                      <a:gd name="connsiteY0" fmla="*/ 472662 h 1333326"/>
                      <a:gd name="connsiteX1" fmla="*/ 171718 w 801637"/>
                      <a:gd name="connsiteY1" fmla="*/ 54640 h 1333326"/>
                      <a:gd name="connsiteX2" fmla="*/ 543275 w 801637"/>
                      <a:gd name="connsiteY2" fmla="*/ 423849 h 1333326"/>
                      <a:gd name="connsiteX3" fmla="*/ 787101 w 801637"/>
                      <a:gd name="connsiteY3" fmla="*/ 365275 h 1333326"/>
                      <a:gd name="connsiteX4" fmla="*/ 512795 w 801637"/>
                      <a:gd name="connsiteY4" fmla="*/ 530529 h 1333326"/>
                      <a:gd name="connsiteX5" fmla="*/ 8005 w 801637"/>
                      <a:gd name="connsiteY5" fmla="*/ 1323681 h 1333326"/>
                      <a:gd name="connsiteX6" fmla="*/ 464756 w 801637"/>
                      <a:gd name="connsiteY6" fmla="*/ 472662 h 1333326"/>
                      <a:gd name="connsiteX0" fmla="*/ 464758 w 801639"/>
                      <a:gd name="connsiteY0" fmla="*/ 472662 h 1333326"/>
                      <a:gd name="connsiteX1" fmla="*/ 171720 w 801639"/>
                      <a:gd name="connsiteY1" fmla="*/ 54640 h 1333326"/>
                      <a:gd name="connsiteX2" fmla="*/ 543277 w 801639"/>
                      <a:gd name="connsiteY2" fmla="*/ 423849 h 1333326"/>
                      <a:gd name="connsiteX3" fmla="*/ 787103 w 801639"/>
                      <a:gd name="connsiteY3" fmla="*/ 365275 h 1333326"/>
                      <a:gd name="connsiteX4" fmla="*/ 512797 w 801639"/>
                      <a:gd name="connsiteY4" fmla="*/ 530529 h 1333326"/>
                      <a:gd name="connsiteX5" fmla="*/ 8007 w 801639"/>
                      <a:gd name="connsiteY5" fmla="*/ 1323681 h 1333326"/>
                      <a:gd name="connsiteX6" fmla="*/ 464758 w 801639"/>
                      <a:gd name="connsiteY6" fmla="*/ 472662 h 1333326"/>
                      <a:gd name="connsiteX0" fmla="*/ 541321 w 878202"/>
                      <a:gd name="connsiteY0" fmla="*/ 472662 h 1374829"/>
                      <a:gd name="connsiteX1" fmla="*/ 248283 w 878202"/>
                      <a:gd name="connsiteY1" fmla="*/ 54640 h 1374829"/>
                      <a:gd name="connsiteX2" fmla="*/ 619840 w 878202"/>
                      <a:gd name="connsiteY2" fmla="*/ 423849 h 1374829"/>
                      <a:gd name="connsiteX3" fmla="*/ 863666 w 878202"/>
                      <a:gd name="connsiteY3" fmla="*/ 365275 h 1374829"/>
                      <a:gd name="connsiteX4" fmla="*/ 589360 w 878202"/>
                      <a:gd name="connsiteY4" fmla="*/ 530529 h 1374829"/>
                      <a:gd name="connsiteX5" fmla="*/ 84570 w 878202"/>
                      <a:gd name="connsiteY5" fmla="*/ 1323681 h 1374829"/>
                      <a:gd name="connsiteX6" fmla="*/ 541321 w 878202"/>
                      <a:gd name="connsiteY6" fmla="*/ 472662 h 1374829"/>
                      <a:gd name="connsiteX0" fmla="*/ 541321 w 878202"/>
                      <a:gd name="connsiteY0" fmla="*/ 472662 h 1374831"/>
                      <a:gd name="connsiteX1" fmla="*/ 248283 w 878202"/>
                      <a:gd name="connsiteY1" fmla="*/ 54640 h 1374831"/>
                      <a:gd name="connsiteX2" fmla="*/ 619840 w 878202"/>
                      <a:gd name="connsiteY2" fmla="*/ 423849 h 1374831"/>
                      <a:gd name="connsiteX3" fmla="*/ 863666 w 878202"/>
                      <a:gd name="connsiteY3" fmla="*/ 365275 h 1374831"/>
                      <a:gd name="connsiteX4" fmla="*/ 589360 w 878202"/>
                      <a:gd name="connsiteY4" fmla="*/ 530529 h 1374831"/>
                      <a:gd name="connsiteX5" fmla="*/ 84570 w 878202"/>
                      <a:gd name="connsiteY5" fmla="*/ 1323681 h 1374831"/>
                      <a:gd name="connsiteX6" fmla="*/ 541321 w 878202"/>
                      <a:gd name="connsiteY6" fmla="*/ 472662 h 1374831"/>
                      <a:gd name="connsiteX0" fmla="*/ 541321 w 878202"/>
                      <a:gd name="connsiteY0" fmla="*/ 472662 h 1374829"/>
                      <a:gd name="connsiteX1" fmla="*/ 248283 w 878202"/>
                      <a:gd name="connsiteY1" fmla="*/ 54640 h 1374829"/>
                      <a:gd name="connsiteX2" fmla="*/ 619840 w 878202"/>
                      <a:gd name="connsiteY2" fmla="*/ 423849 h 1374829"/>
                      <a:gd name="connsiteX3" fmla="*/ 863666 w 878202"/>
                      <a:gd name="connsiteY3" fmla="*/ 365275 h 1374829"/>
                      <a:gd name="connsiteX4" fmla="*/ 589360 w 878202"/>
                      <a:gd name="connsiteY4" fmla="*/ 530529 h 1374829"/>
                      <a:gd name="connsiteX5" fmla="*/ 84570 w 878202"/>
                      <a:gd name="connsiteY5" fmla="*/ 1323681 h 1374829"/>
                      <a:gd name="connsiteX6" fmla="*/ 541321 w 878202"/>
                      <a:gd name="connsiteY6" fmla="*/ 472662 h 1374829"/>
                      <a:gd name="connsiteX0" fmla="*/ 541321 w 878202"/>
                      <a:gd name="connsiteY0" fmla="*/ 472662 h 1374831"/>
                      <a:gd name="connsiteX1" fmla="*/ 248283 w 878202"/>
                      <a:gd name="connsiteY1" fmla="*/ 54640 h 1374831"/>
                      <a:gd name="connsiteX2" fmla="*/ 619840 w 878202"/>
                      <a:gd name="connsiteY2" fmla="*/ 423849 h 1374831"/>
                      <a:gd name="connsiteX3" fmla="*/ 863666 w 878202"/>
                      <a:gd name="connsiteY3" fmla="*/ 365275 h 1374831"/>
                      <a:gd name="connsiteX4" fmla="*/ 589360 w 878202"/>
                      <a:gd name="connsiteY4" fmla="*/ 530529 h 1374831"/>
                      <a:gd name="connsiteX5" fmla="*/ 84570 w 878202"/>
                      <a:gd name="connsiteY5" fmla="*/ 1323681 h 1374831"/>
                      <a:gd name="connsiteX6" fmla="*/ 541321 w 878202"/>
                      <a:gd name="connsiteY6" fmla="*/ 472662 h 1374831"/>
                      <a:gd name="connsiteX0" fmla="*/ 469140 w 792182"/>
                      <a:gd name="connsiteY0" fmla="*/ 472662 h 1327364"/>
                      <a:gd name="connsiteX1" fmla="*/ 176102 w 792182"/>
                      <a:gd name="connsiteY1" fmla="*/ 54640 h 1327364"/>
                      <a:gd name="connsiteX2" fmla="*/ 547659 w 792182"/>
                      <a:gd name="connsiteY2" fmla="*/ 423849 h 1327364"/>
                      <a:gd name="connsiteX3" fmla="*/ 791485 w 792182"/>
                      <a:gd name="connsiteY3" fmla="*/ 365275 h 1327364"/>
                      <a:gd name="connsiteX4" fmla="*/ 543477 w 792182"/>
                      <a:gd name="connsiteY4" fmla="*/ 494762 h 1327364"/>
                      <a:gd name="connsiteX5" fmla="*/ 12389 w 792182"/>
                      <a:gd name="connsiteY5" fmla="*/ 1323681 h 1327364"/>
                      <a:gd name="connsiteX6" fmla="*/ 469140 w 792182"/>
                      <a:gd name="connsiteY6" fmla="*/ 472662 h 1327364"/>
                      <a:gd name="connsiteX0" fmla="*/ 469140 w 819168"/>
                      <a:gd name="connsiteY0" fmla="*/ 472662 h 1327364"/>
                      <a:gd name="connsiteX1" fmla="*/ 176102 w 819168"/>
                      <a:gd name="connsiteY1" fmla="*/ 54640 h 1327364"/>
                      <a:gd name="connsiteX2" fmla="*/ 547659 w 819168"/>
                      <a:gd name="connsiteY2" fmla="*/ 423849 h 1327364"/>
                      <a:gd name="connsiteX3" fmla="*/ 791485 w 819168"/>
                      <a:gd name="connsiteY3" fmla="*/ 365275 h 1327364"/>
                      <a:gd name="connsiteX4" fmla="*/ 543477 w 819168"/>
                      <a:gd name="connsiteY4" fmla="*/ 494762 h 1327364"/>
                      <a:gd name="connsiteX5" fmla="*/ 12389 w 819168"/>
                      <a:gd name="connsiteY5" fmla="*/ 1323681 h 1327364"/>
                      <a:gd name="connsiteX6" fmla="*/ 469140 w 819168"/>
                      <a:gd name="connsiteY6" fmla="*/ 472662 h 1327364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26798 w 876826"/>
                      <a:gd name="connsiteY0" fmla="*/ 472662 h 1362801"/>
                      <a:gd name="connsiteX1" fmla="*/ 233760 w 876826"/>
                      <a:gd name="connsiteY1" fmla="*/ 54640 h 1362801"/>
                      <a:gd name="connsiteX2" fmla="*/ 605317 w 876826"/>
                      <a:gd name="connsiteY2" fmla="*/ 423849 h 1362801"/>
                      <a:gd name="connsiteX3" fmla="*/ 849143 w 876826"/>
                      <a:gd name="connsiteY3" fmla="*/ 365275 h 1362801"/>
                      <a:gd name="connsiteX4" fmla="*/ 601135 w 876826"/>
                      <a:gd name="connsiteY4" fmla="*/ 494762 h 1362801"/>
                      <a:gd name="connsiteX5" fmla="*/ 70047 w 876826"/>
                      <a:gd name="connsiteY5" fmla="*/ 1323681 h 1362801"/>
                      <a:gd name="connsiteX6" fmla="*/ 526798 w 876826"/>
                      <a:gd name="connsiteY6" fmla="*/ 472662 h 1362801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26798 w 876826"/>
                      <a:gd name="connsiteY0" fmla="*/ 472662 h 1362801"/>
                      <a:gd name="connsiteX1" fmla="*/ 233760 w 876826"/>
                      <a:gd name="connsiteY1" fmla="*/ 54640 h 1362801"/>
                      <a:gd name="connsiteX2" fmla="*/ 605317 w 876826"/>
                      <a:gd name="connsiteY2" fmla="*/ 423849 h 1362801"/>
                      <a:gd name="connsiteX3" fmla="*/ 849143 w 876826"/>
                      <a:gd name="connsiteY3" fmla="*/ 365275 h 1362801"/>
                      <a:gd name="connsiteX4" fmla="*/ 601135 w 876826"/>
                      <a:gd name="connsiteY4" fmla="*/ 494762 h 1362801"/>
                      <a:gd name="connsiteX5" fmla="*/ 70047 w 876826"/>
                      <a:gd name="connsiteY5" fmla="*/ 1323681 h 1362801"/>
                      <a:gd name="connsiteX6" fmla="*/ 526798 w 876826"/>
                      <a:gd name="connsiteY6" fmla="*/ 472662 h 1362801"/>
                      <a:gd name="connsiteX0" fmla="*/ 526798 w 876824"/>
                      <a:gd name="connsiteY0" fmla="*/ 472662 h 1362799"/>
                      <a:gd name="connsiteX1" fmla="*/ 233760 w 876824"/>
                      <a:gd name="connsiteY1" fmla="*/ 54640 h 1362799"/>
                      <a:gd name="connsiteX2" fmla="*/ 605317 w 876824"/>
                      <a:gd name="connsiteY2" fmla="*/ 423849 h 1362799"/>
                      <a:gd name="connsiteX3" fmla="*/ 849143 w 876824"/>
                      <a:gd name="connsiteY3" fmla="*/ 365275 h 1362799"/>
                      <a:gd name="connsiteX4" fmla="*/ 601135 w 876824"/>
                      <a:gd name="connsiteY4" fmla="*/ 494762 h 1362799"/>
                      <a:gd name="connsiteX5" fmla="*/ 70047 w 876824"/>
                      <a:gd name="connsiteY5" fmla="*/ 1323681 h 1362799"/>
                      <a:gd name="connsiteX6" fmla="*/ 526798 w 876824"/>
                      <a:gd name="connsiteY6" fmla="*/ 472662 h 1362799"/>
                      <a:gd name="connsiteX0" fmla="*/ 554492 w 904520"/>
                      <a:gd name="connsiteY0" fmla="*/ 472662 h 1401622"/>
                      <a:gd name="connsiteX1" fmla="*/ 261454 w 904520"/>
                      <a:gd name="connsiteY1" fmla="*/ 54640 h 1401622"/>
                      <a:gd name="connsiteX2" fmla="*/ 633011 w 904520"/>
                      <a:gd name="connsiteY2" fmla="*/ 423849 h 1401622"/>
                      <a:gd name="connsiteX3" fmla="*/ 876837 w 904520"/>
                      <a:gd name="connsiteY3" fmla="*/ 365275 h 1401622"/>
                      <a:gd name="connsiteX4" fmla="*/ 628829 w 904520"/>
                      <a:gd name="connsiteY4" fmla="*/ 494762 h 1401622"/>
                      <a:gd name="connsiteX5" fmla="*/ 97741 w 904520"/>
                      <a:gd name="connsiteY5" fmla="*/ 1323681 h 1401622"/>
                      <a:gd name="connsiteX6" fmla="*/ 554492 w 904520"/>
                      <a:gd name="connsiteY6" fmla="*/ 472662 h 1401622"/>
                      <a:gd name="connsiteX0" fmla="*/ 554494 w 904520"/>
                      <a:gd name="connsiteY0" fmla="*/ 498670 h 1427630"/>
                      <a:gd name="connsiteX1" fmla="*/ 261456 w 904520"/>
                      <a:gd name="connsiteY1" fmla="*/ 80648 h 1427630"/>
                      <a:gd name="connsiteX2" fmla="*/ 633013 w 904520"/>
                      <a:gd name="connsiteY2" fmla="*/ 449857 h 1427630"/>
                      <a:gd name="connsiteX3" fmla="*/ 876839 w 904520"/>
                      <a:gd name="connsiteY3" fmla="*/ 391283 h 1427630"/>
                      <a:gd name="connsiteX4" fmla="*/ 628831 w 904520"/>
                      <a:gd name="connsiteY4" fmla="*/ 520770 h 1427630"/>
                      <a:gd name="connsiteX5" fmla="*/ 97743 w 904520"/>
                      <a:gd name="connsiteY5" fmla="*/ 1349689 h 1427630"/>
                      <a:gd name="connsiteX6" fmla="*/ 554494 w 904520"/>
                      <a:gd name="connsiteY6" fmla="*/ 498670 h 1427630"/>
                      <a:gd name="connsiteX0" fmla="*/ 554492 w 913327"/>
                      <a:gd name="connsiteY0" fmla="*/ 498670 h 1427630"/>
                      <a:gd name="connsiteX1" fmla="*/ 261454 w 913327"/>
                      <a:gd name="connsiteY1" fmla="*/ 80648 h 1427630"/>
                      <a:gd name="connsiteX2" fmla="*/ 633011 w 913327"/>
                      <a:gd name="connsiteY2" fmla="*/ 449857 h 1427630"/>
                      <a:gd name="connsiteX3" fmla="*/ 876837 w 913327"/>
                      <a:gd name="connsiteY3" fmla="*/ 391283 h 1427630"/>
                      <a:gd name="connsiteX4" fmla="*/ 628829 w 913327"/>
                      <a:gd name="connsiteY4" fmla="*/ 520770 h 1427630"/>
                      <a:gd name="connsiteX5" fmla="*/ 97741 w 913327"/>
                      <a:gd name="connsiteY5" fmla="*/ 1349689 h 1427630"/>
                      <a:gd name="connsiteX6" fmla="*/ 554492 w 913327"/>
                      <a:gd name="connsiteY6" fmla="*/ 498670 h 14276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913327" h="1427630">
                        <a:moveTo>
                          <a:pt x="554492" y="498670"/>
                        </a:moveTo>
                        <a:cubicBezTo>
                          <a:pt x="588543" y="364570"/>
                          <a:pt x="152585" y="161296"/>
                          <a:pt x="261454" y="80648"/>
                        </a:cubicBezTo>
                        <a:cubicBezTo>
                          <a:pt x="370323" y="0"/>
                          <a:pt x="530447" y="398085"/>
                          <a:pt x="633011" y="449857"/>
                        </a:cubicBezTo>
                        <a:cubicBezTo>
                          <a:pt x="735575" y="501630"/>
                          <a:pt x="840346" y="264072"/>
                          <a:pt x="876837" y="391283"/>
                        </a:cubicBezTo>
                        <a:cubicBezTo>
                          <a:pt x="913328" y="518494"/>
                          <a:pt x="720735" y="457000"/>
                          <a:pt x="628829" y="520770"/>
                        </a:cubicBezTo>
                        <a:cubicBezTo>
                          <a:pt x="481329" y="639977"/>
                          <a:pt x="195483" y="1427630"/>
                          <a:pt x="97741" y="1349689"/>
                        </a:cubicBezTo>
                        <a:cubicBezTo>
                          <a:pt x="-1" y="1271748"/>
                          <a:pt x="440668" y="858388"/>
                          <a:pt x="554492" y="498670"/>
                        </a:cubicBezTo>
                        <a:close/>
                      </a:path>
                    </a:pathLst>
                  </a:cu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endParaRPr lang="en-US" sz="10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7" name="Forme libre 106"/>
                  <p:cNvSpPr/>
                  <p:nvPr/>
                </p:nvSpPr>
                <p:spPr>
                  <a:xfrm rot="3600000">
                    <a:off x="3900609" y="1994469"/>
                    <a:ext cx="482964" cy="260549"/>
                  </a:xfrm>
                  <a:custGeom>
                    <a:avLst/>
                    <a:gdLst>
                      <a:gd name="connsiteX0" fmla="*/ 0 w 432048"/>
                      <a:gd name="connsiteY0" fmla="*/ 216024 h 432048"/>
                      <a:gd name="connsiteX1" fmla="*/ 63272 w 432048"/>
                      <a:gd name="connsiteY1" fmla="*/ 63272 h 432048"/>
                      <a:gd name="connsiteX2" fmla="*/ 216024 w 432048"/>
                      <a:gd name="connsiteY2" fmla="*/ 0 h 432048"/>
                      <a:gd name="connsiteX3" fmla="*/ 368776 w 432048"/>
                      <a:gd name="connsiteY3" fmla="*/ 63272 h 432048"/>
                      <a:gd name="connsiteX4" fmla="*/ 432048 w 432048"/>
                      <a:gd name="connsiteY4" fmla="*/ 216024 h 432048"/>
                      <a:gd name="connsiteX5" fmla="*/ 368776 w 432048"/>
                      <a:gd name="connsiteY5" fmla="*/ 368776 h 432048"/>
                      <a:gd name="connsiteX6" fmla="*/ 216024 w 432048"/>
                      <a:gd name="connsiteY6" fmla="*/ 432048 h 432048"/>
                      <a:gd name="connsiteX7" fmla="*/ 63272 w 432048"/>
                      <a:gd name="connsiteY7" fmla="*/ 368776 h 432048"/>
                      <a:gd name="connsiteX8" fmla="*/ 0 w 432048"/>
                      <a:gd name="connsiteY8" fmla="*/ 216024 h 432048"/>
                      <a:gd name="connsiteX0" fmla="*/ 0 w 432048"/>
                      <a:gd name="connsiteY0" fmla="*/ 152752 h 368776"/>
                      <a:gd name="connsiteX1" fmla="*/ 63272 w 432048"/>
                      <a:gd name="connsiteY1" fmla="*/ 0 h 368776"/>
                      <a:gd name="connsiteX2" fmla="*/ 216024 w 432048"/>
                      <a:gd name="connsiteY2" fmla="*/ 152752 h 368776"/>
                      <a:gd name="connsiteX3" fmla="*/ 368776 w 432048"/>
                      <a:gd name="connsiteY3" fmla="*/ 0 h 368776"/>
                      <a:gd name="connsiteX4" fmla="*/ 432048 w 432048"/>
                      <a:gd name="connsiteY4" fmla="*/ 152752 h 368776"/>
                      <a:gd name="connsiteX5" fmla="*/ 368776 w 432048"/>
                      <a:gd name="connsiteY5" fmla="*/ 305504 h 368776"/>
                      <a:gd name="connsiteX6" fmla="*/ 216024 w 432048"/>
                      <a:gd name="connsiteY6" fmla="*/ 368776 h 368776"/>
                      <a:gd name="connsiteX7" fmla="*/ 63272 w 432048"/>
                      <a:gd name="connsiteY7" fmla="*/ 305504 h 368776"/>
                      <a:gd name="connsiteX8" fmla="*/ 0 w 432048"/>
                      <a:gd name="connsiteY8" fmla="*/ 152752 h 368776"/>
                      <a:gd name="connsiteX0" fmla="*/ 0 w 432048"/>
                      <a:gd name="connsiteY0" fmla="*/ 152752 h 305504"/>
                      <a:gd name="connsiteX1" fmla="*/ 63272 w 432048"/>
                      <a:gd name="connsiteY1" fmla="*/ 0 h 305504"/>
                      <a:gd name="connsiteX2" fmla="*/ 216024 w 432048"/>
                      <a:gd name="connsiteY2" fmla="*/ 152752 h 305504"/>
                      <a:gd name="connsiteX3" fmla="*/ 368776 w 432048"/>
                      <a:gd name="connsiteY3" fmla="*/ 0 h 305504"/>
                      <a:gd name="connsiteX4" fmla="*/ 432048 w 432048"/>
                      <a:gd name="connsiteY4" fmla="*/ 152752 h 305504"/>
                      <a:gd name="connsiteX5" fmla="*/ 368776 w 432048"/>
                      <a:gd name="connsiteY5" fmla="*/ 305504 h 305504"/>
                      <a:gd name="connsiteX6" fmla="*/ 216024 w 432048"/>
                      <a:gd name="connsiteY6" fmla="*/ 152752 h 305504"/>
                      <a:gd name="connsiteX7" fmla="*/ 63272 w 432048"/>
                      <a:gd name="connsiteY7" fmla="*/ 305504 h 305504"/>
                      <a:gd name="connsiteX8" fmla="*/ 0 w 432048"/>
                      <a:gd name="connsiteY8" fmla="*/ 152752 h 305504"/>
                      <a:gd name="connsiteX0" fmla="*/ 0 w 504056"/>
                      <a:gd name="connsiteY0" fmla="*/ 152752 h 305504"/>
                      <a:gd name="connsiteX1" fmla="*/ 135280 w 504056"/>
                      <a:gd name="connsiteY1" fmla="*/ 0 h 305504"/>
                      <a:gd name="connsiteX2" fmla="*/ 288032 w 504056"/>
                      <a:gd name="connsiteY2" fmla="*/ 152752 h 305504"/>
                      <a:gd name="connsiteX3" fmla="*/ 440784 w 504056"/>
                      <a:gd name="connsiteY3" fmla="*/ 0 h 305504"/>
                      <a:gd name="connsiteX4" fmla="*/ 504056 w 504056"/>
                      <a:gd name="connsiteY4" fmla="*/ 152752 h 305504"/>
                      <a:gd name="connsiteX5" fmla="*/ 440784 w 504056"/>
                      <a:gd name="connsiteY5" fmla="*/ 305504 h 305504"/>
                      <a:gd name="connsiteX6" fmla="*/ 288032 w 504056"/>
                      <a:gd name="connsiteY6" fmla="*/ 152752 h 305504"/>
                      <a:gd name="connsiteX7" fmla="*/ 135280 w 504056"/>
                      <a:gd name="connsiteY7" fmla="*/ 305504 h 305504"/>
                      <a:gd name="connsiteX8" fmla="*/ 0 w 504056"/>
                      <a:gd name="connsiteY8" fmla="*/ 152752 h 305504"/>
                      <a:gd name="connsiteX0" fmla="*/ 0 w 576064"/>
                      <a:gd name="connsiteY0" fmla="*/ 152752 h 305504"/>
                      <a:gd name="connsiteX1" fmla="*/ 135280 w 576064"/>
                      <a:gd name="connsiteY1" fmla="*/ 0 h 305504"/>
                      <a:gd name="connsiteX2" fmla="*/ 288032 w 576064"/>
                      <a:gd name="connsiteY2" fmla="*/ 152752 h 305504"/>
                      <a:gd name="connsiteX3" fmla="*/ 440784 w 576064"/>
                      <a:gd name="connsiteY3" fmla="*/ 0 h 305504"/>
                      <a:gd name="connsiteX4" fmla="*/ 576064 w 576064"/>
                      <a:gd name="connsiteY4" fmla="*/ 152752 h 305504"/>
                      <a:gd name="connsiteX5" fmla="*/ 440784 w 576064"/>
                      <a:gd name="connsiteY5" fmla="*/ 305504 h 305504"/>
                      <a:gd name="connsiteX6" fmla="*/ 288032 w 576064"/>
                      <a:gd name="connsiteY6" fmla="*/ 152752 h 305504"/>
                      <a:gd name="connsiteX7" fmla="*/ 135280 w 576064"/>
                      <a:gd name="connsiteY7" fmla="*/ 305504 h 305504"/>
                      <a:gd name="connsiteX8" fmla="*/ 0 w 576064"/>
                      <a:gd name="connsiteY8" fmla="*/ 152752 h 305504"/>
                      <a:gd name="connsiteX0" fmla="*/ 0 w 576064"/>
                      <a:gd name="connsiteY0" fmla="*/ 153184 h 305936"/>
                      <a:gd name="connsiteX1" fmla="*/ 135280 w 576064"/>
                      <a:gd name="connsiteY1" fmla="*/ 432 h 305936"/>
                      <a:gd name="connsiteX2" fmla="*/ 288032 w 576064"/>
                      <a:gd name="connsiteY2" fmla="*/ 153184 h 305936"/>
                      <a:gd name="connsiteX3" fmla="*/ 440784 w 576064"/>
                      <a:gd name="connsiteY3" fmla="*/ 432 h 305936"/>
                      <a:gd name="connsiteX4" fmla="*/ 576064 w 576064"/>
                      <a:gd name="connsiteY4" fmla="*/ 153184 h 305936"/>
                      <a:gd name="connsiteX5" fmla="*/ 440784 w 576064"/>
                      <a:gd name="connsiteY5" fmla="*/ 305936 h 305936"/>
                      <a:gd name="connsiteX6" fmla="*/ 288032 w 576064"/>
                      <a:gd name="connsiteY6" fmla="*/ 153184 h 305936"/>
                      <a:gd name="connsiteX7" fmla="*/ 135280 w 576064"/>
                      <a:gd name="connsiteY7" fmla="*/ 305936 h 305936"/>
                      <a:gd name="connsiteX8" fmla="*/ 0 w 576064"/>
                      <a:gd name="connsiteY8" fmla="*/ 153184 h 305936"/>
                      <a:gd name="connsiteX0" fmla="*/ 0 w 576064"/>
                      <a:gd name="connsiteY0" fmla="*/ 153184 h 305936"/>
                      <a:gd name="connsiteX1" fmla="*/ 135280 w 576064"/>
                      <a:gd name="connsiteY1" fmla="*/ 432 h 305936"/>
                      <a:gd name="connsiteX2" fmla="*/ 288032 w 576064"/>
                      <a:gd name="connsiteY2" fmla="*/ 153184 h 305936"/>
                      <a:gd name="connsiteX3" fmla="*/ 440784 w 576064"/>
                      <a:gd name="connsiteY3" fmla="*/ 432 h 305936"/>
                      <a:gd name="connsiteX4" fmla="*/ 576064 w 576064"/>
                      <a:gd name="connsiteY4" fmla="*/ 153184 h 305936"/>
                      <a:gd name="connsiteX5" fmla="*/ 440784 w 576064"/>
                      <a:gd name="connsiteY5" fmla="*/ 305936 h 305936"/>
                      <a:gd name="connsiteX6" fmla="*/ 288032 w 576064"/>
                      <a:gd name="connsiteY6" fmla="*/ 153184 h 305936"/>
                      <a:gd name="connsiteX7" fmla="*/ 135280 w 576064"/>
                      <a:gd name="connsiteY7" fmla="*/ 305936 h 305936"/>
                      <a:gd name="connsiteX8" fmla="*/ 0 w 576064"/>
                      <a:gd name="connsiteY8" fmla="*/ 153184 h 305936"/>
                      <a:gd name="connsiteX0" fmla="*/ 0 w 576064"/>
                      <a:gd name="connsiteY0" fmla="*/ 153184 h 308937"/>
                      <a:gd name="connsiteX1" fmla="*/ 135280 w 576064"/>
                      <a:gd name="connsiteY1" fmla="*/ 432 h 308937"/>
                      <a:gd name="connsiteX2" fmla="*/ 288032 w 576064"/>
                      <a:gd name="connsiteY2" fmla="*/ 153184 h 308937"/>
                      <a:gd name="connsiteX3" fmla="*/ 440784 w 576064"/>
                      <a:gd name="connsiteY3" fmla="*/ 432 h 308937"/>
                      <a:gd name="connsiteX4" fmla="*/ 576064 w 576064"/>
                      <a:gd name="connsiteY4" fmla="*/ 153184 h 308937"/>
                      <a:gd name="connsiteX5" fmla="*/ 440784 w 576064"/>
                      <a:gd name="connsiteY5" fmla="*/ 305936 h 308937"/>
                      <a:gd name="connsiteX6" fmla="*/ 288032 w 576064"/>
                      <a:gd name="connsiteY6" fmla="*/ 153184 h 308937"/>
                      <a:gd name="connsiteX7" fmla="*/ 135280 w 576064"/>
                      <a:gd name="connsiteY7" fmla="*/ 305936 h 308937"/>
                      <a:gd name="connsiteX8" fmla="*/ 0 w 576064"/>
                      <a:gd name="connsiteY8" fmla="*/ 153184 h 308937"/>
                      <a:gd name="connsiteX0" fmla="*/ 0 w 576064"/>
                      <a:gd name="connsiteY0" fmla="*/ 153184 h 314365"/>
                      <a:gd name="connsiteX1" fmla="*/ 135280 w 576064"/>
                      <a:gd name="connsiteY1" fmla="*/ 432 h 314365"/>
                      <a:gd name="connsiteX2" fmla="*/ 288032 w 576064"/>
                      <a:gd name="connsiteY2" fmla="*/ 153184 h 314365"/>
                      <a:gd name="connsiteX3" fmla="*/ 440784 w 576064"/>
                      <a:gd name="connsiteY3" fmla="*/ 432 h 314365"/>
                      <a:gd name="connsiteX4" fmla="*/ 576064 w 576064"/>
                      <a:gd name="connsiteY4" fmla="*/ 153184 h 314365"/>
                      <a:gd name="connsiteX5" fmla="*/ 440784 w 576064"/>
                      <a:gd name="connsiteY5" fmla="*/ 305936 h 314365"/>
                      <a:gd name="connsiteX6" fmla="*/ 288032 w 576064"/>
                      <a:gd name="connsiteY6" fmla="*/ 153184 h 314365"/>
                      <a:gd name="connsiteX7" fmla="*/ 135280 w 576064"/>
                      <a:gd name="connsiteY7" fmla="*/ 305936 h 314365"/>
                      <a:gd name="connsiteX8" fmla="*/ 0 w 576064"/>
                      <a:gd name="connsiteY8" fmla="*/ 153184 h 314365"/>
                      <a:gd name="connsiteX0" fmla="*/ 0 w 576064"/>
                      <a:gd name="connsiteY0" fmla="*/ 153184 h 314365"/>
                      <a:gd name="connsiteX1" fmla="*/ 135280 w 576064"/>
                      <a:gd name="connsiteY1" fmla="*/ 432 h 314365"/>
                      <a:gd name="connsiteX2" fmla="*/ 288032 w 576064"/>
                      <a:gd name="connsiteY2" fmla="*/ 153184 h 314365"/>
                      <a:gd name="connsiteX3" fmla="*/ 440784 w 576064"/>
                      <a:gd name="connsiteY3" fmla="*/ 432 h 314365"/>
                      <a:gd name="connsiteX4" fmla="*/ 576064 w 576064"/>
                      <a:gd name="connsiteY4" fmla="*/ 153184 h 314365"/>
                      <a:gd name="connsiteX5" fmla="*/ 440784 w 576064"/>
                      <a:gd name="connsiteY5" fmla="*/ 305936 h 314365"/>
                      <a:gd name="connsiteX6" fmla="*/ 288032 w 576064"/>
                      <a:gd name="connsiteY6" fmla="*/ 153184 h 314365"/>
                      <a:gd name="connsiteX7" fmla="*/ 135280 w 576064"/>
                      <a:gd name="connsiteY7" fmla="*/ 305936 h 314365"/>
                      <a:gd name="connsiteX8" fmla="*/ 0 w 576064"/>
                      <a:gd name="connsiteY8" fmla="*/ 153184 h 314365"/>
                      <a:gd name="connsiteX0" fmla="*/ 0 w 576064"/>
                      <a:gd name="connsiteY0" fmla="*/ 153184 h 331395"/>
                      <a:gd name="connsiteX1" fmla="*/ 135280 w 576064"/>
                      <a:gd name="connsiteY1" fmla="*/ 432 h 331395"/>
                      <a:gd name="connsiteX2" fmla="*/ 288032 w 576064"/>
                      <a:gd name="connsiteY2" fmla="*/ 153184 h 331395"/>
                      <a:gd name="connsiteX3" fmla="*/ 440784 w 576064"/>
                      <a:gd name="connsiteY3" fmla="*/ 432 h 331395"/>
                      <a:gd name="connsiteX4" fmla="*/ 576064 w 576064"/>
                      <a:gd name="connsiteY4" fmla="*/ 153184 h 331395"/>
                      <a:gd name="connsiteX5" fmla="*/ 440784 w 576064"/>
                      <a:gd name="connsiteY5" fmla="*/ 305936 h 331395"/>
                      <a:gd name="connsiteX6" fmla="*/ 135280 w 576064"/>
                      <a:gd name="connsiteY6" fmla="*/ 305936 h 331395"/>
                      <a:gd name="connsiteX7" fmla="*/ 0 w 576064"/>
                      <a:gd name="connsiteY7" fmla="*/ 153184 h 331395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12524"/>
                      <a:gd name="connsiteX1" fmla="*/ 135280 w 576064"/>
                      <a:gd name="connsiteY1" fmla="*/ 432 h 312524"/>
                      <a:gd name="connsiteX2" fmla="*/ 288032 w 576064"/>
                      <a:gd name="connsiteY2" fmla="*/ 153184 h 312524"/>
                      <a:gd name="connsiteX3" fmla="*/ 440784 w 576064"/>
                      <a:gd name="connsiteY3" fmla="*/ 432 h 312524"/>
                      <a:gd name="connsiteX4" fmla="*/ 576064 w 576064"/>
                      <a:gd name="connsiteY4" fmla="*/ 153184 h 312524"/>
                      <a:gd name="connsiteX5" fmla="*/ 440784 w 576064"/>
                      <a:gd name="connsiteY5" fmla="*/ 305936 h 312524"/>
                      <a:gd name="connsiteX6" fmla="*/ 287258 w 576064"/>
                      <a:gd name="connsiteY6" fmla="*/ 192712 h 312524"/>
                      <a:gd name="connsiteX7" fmla="*/ 135280 w 576064"/>
                      <a:gd name="connsiteY7" fmla="*/ 305936 h 312524"/>
                      <a:gd name="connsiteX8" fmla="*/ 0 w 576064"/>
                      <a:gd name="connsiteY8" fmla="*/ 153184 h 312524"/>
                      <a:gd name="connsiteX0" fmla="*/ 0 w 576064"/>
                      <a:gd name="connsiteY0" fmla="*/ 153184 h 308064"/>
                      <a:gd name="connsiteX1" fmla="*/ 135280 w 576064"/>
                      <a:gd name="connsiteY1" fmla="*/ 432 h 308064"/>
                      <a:gd name="connsiteX2" fmla="*/ 288032 w 576064"/>
                      <a:gd name="connsiteY2" fmla="*/ 153184 h 308064"/>
                      <a:gd name="connsiteX3" fmla="*/ 440784 w 576064"/>
                      <a:gd name="connsiteY3" fmla="*/ 432 h 308064"/>
                      <a:gd name="connsiteX4" fmla="*/ 576064 w 576064"/>
                      <a:gd name="connsiteY4" fmla="*/ 153184 h 308064"/>
                      <a:gd name="connsiteX5" fmla="*/ 440784 w 576064"/>
                      <a:gd name="connsiteY5" fmla="*/ 305936 h 308064"/>
                      <a:gd name="connsiteX6" fmla="*/ 287258 w 576064"/>
                      <a:gd name="connsiteY6" fmla="*/ 192712 h 308064"/>
                      <a:gd name="connsiteX7" fmla="*/ 135280 w 576064"/>
                      <a:gd name="connsiteY7" fmla="*/ 305936 h 308064"/>
                      <a:gd name="connsiteX8" fmla="*/ 0 w 576064"/>
                      <a:gd name="connsiteY8" fmla="*/ 153184 h 308064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6189 h 311069"/>
                      <a:gd name="connsiteX1" fmla="*/ 135280 w 576064"/>
                      <a:gd name="connsiteY1" fmla="*/ 3437 h 311069"/>
                      <a:gd name="connsiteX2" fmla="*/ 285740 w 576064"/>
                      <a:gd name="connsiteY2" fmla="*/ 135566 h 311069"/>
                      <a:gd name="connsiteX3" fmla="*/ 440784 w 576064"/>
                      <a:gd name="connsiteY3" fmla="*/ 3437 h 311069"/>
                      <a:gd name="connsiteX4" fmla="*/ 576064 w 576064"/>
                      <a:gd name="connsiteY4" fmla="*/ 156189 h 311069"/>
                      <a:gd name="connsiteX5" fmla="*/ 440784 w 576064"/>
                      <a:gd name="connsiteY5" fmla="*/ 308941 h 311069"/>
                      <a:gd name="connsiteX6" fmla="*/ 287258 w 576064"/>
                      <a:gd name="connsiteY6" fmla="*/ 195717 h 311069"/>
                      <a:gd name="connsiteX7" fmla="*/ 135280 w 576064"/>
                      <a:gd name="connsiteY7" fmla="*/ 308941 h 311069"/>
                      <a:gd name="connsiteX8" fmla="*/ 0 w 576064"/>
                      <a:gd name="connsiteY8" fmla="*/ 156189 h 311069"/>
                      <a:gd name="connsiteX0" fmla="*/ 0 w 576064"/>
                      <a:gd name="connsiteY0" fmla="*/ 157662 h 312542"/>
                      <a:gd name="connsiteX1" fmla="*/ 135280 w 576064"/>
                      <a:gd name="connsiteY1" fmla="*/ 4910 h 312542"/>
                      <a:gd name="connsiteX2" fmla="*/ 285740 w 576064"/>
                      <a:gd name="connsiteY2" fmla="*/ 137039 h 312542"/>
                      <a:gd name="connsiteX3" fmla="*/ 440784 w 576064"/>
                      <a:gd name="connsiteY3" fmla="*/ 4910 h 312542"/>
                      <a:gd name="connsiteX4" fmla="*/ 576064 w 576064"/>
                      <a:gd name="connsiteY4" fmla="*/ 157662 h 312542"/>
                      <a:gd name="connsiteX5" fmla="*/ 440784 w 576064"/>
                      <a:gd name="connsiteY5" fmla="*/ 310414 h 312542"/>
                      <a:gd name="connsiteX6" fmla="*/ 287258 w 576064"/>
                      <a:gd name="connsiteY6" fmla="*/ 197190 h 312542"/>
                      <a:gd name="connsiteX7" fmla="*/ 135280 w 576064"/>
                      <a:gd name="connsiteY7" fmla="*/ 310414 h 312542"/>
                      <a:gd name="connsiteX8" fmla="*/ 0 w 576064"/>
                      <a:gd name="connsiteY8" fmla="*/ 157662 h 312542"/>
                      <a:gd name="connsiteX0" fmla="*/ 0 w 576064"/>
                      <a:gd name="connsiteY0" fmla="*/ 155894 h 310774"/>
                      <a:gd name="connsiteX1" fmla="*/ 135280 w 576064"/>
                      <a:gd name="connsiteY1" fmla="*/ 3142 h 310774"/>
                      <a:gd name="connsiteX2" fmla="*/ 285740 w 576064"/>
                      <a:gd name="connsiteY2" fmla="*/ 135271 h 310774"/>
                      <a:gd name="connsiteX3" fmla="*/ 440784 w 576064"/>
                      <a:gd name="connsiteY3" fmla="*/ 3142 h 310774"/>
                      <a:gd name="connsiteX4" fmla="*/ 576064 w 576064"/>
                      <a:gd name="connsiteY4" fmla="*/ 155894 h 310774"/>
                      <a:gd name="connsiteX5" fmla="*/ 440784 w 576064"/>
                      <a:gd name="connsiteY5" fmla="*/ 308646 h 310774"/>
                      <a:gd name="connsiteX6" fmla="*/ 287258 w 576064"/>
                      <a:gd name="connsiteY6" fmla="*/ 195422 h 310774"/>
                      <a:gd name="connsiteX7" fmla="*/ 135280 w 576064"/>
                      <a:gd name="connsiteY7" fmla="*/ 308646 h 310774"/>
                      <a:gd name="connsiteX8" fmla="*/ 0 w 576064"/>
                      <a:gd name="connsiteY8" fmla="*/ 155894 h 3107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76064" h="310774">
                        <a:moveTo>
                          <a:pt x="0" y="155894"/>
                        </a:moveTo>
                        <a:cubicBezTo>
                          <a:pt x="0" y="98601"/>
                          <a:pt x="39665" y="3633"/>
                          <a:pt x="135280" y="3142"/>
                        </a:cubicBezTo>
                        <a:cubicBezTo>
                          <a:pt x="230895" y="2651"/>
                          <a:pt x="294353" y="135603"/>
                          <a:pt x="285740" y="135271"/>
                        </a:cubicBezTo>
                        <a:cubicBezTo>
                          <a:pt x="277127" y="134939"/>
                          <a:pt x="322299" y="6284"/>
                          <a:pt x="440784" y="3142"/>
                        </a:cubicBezTo>
                        <a:cubicBezTo>
                          <a:pt x="559269" y="0"/>
                          <a:pt x="576064" y="98601"/>
                          <a:pt x="576064" y="155894"/>
                        </a:cubicBezTo>
                        <a:cubicBezTo>
                          <a:pt x="576064" y="213187"/>
                          <a:pt x="538453" y="306677"/>
                          <a:pt x="440784" y="308646"/>
                        </a:cubicBezTo>
                        <a:cubicBezTo>
                          <a:pt x="343115" y="310615"/>
                          <a:pt x="289414" y="196613"/>
                          <a:pt x="287258" y="195422"/>
                        </a:cubicBezTo>
                        <a:cubicBezTo>
                          <a:pt x="285102" y="194231"/>
                          <a:pt x="226599" y="306518"/>
                          <a:pt x="135280" y="308646"/>
                        </a:cubicBezTo>
                        <a:cubicBezTo>
                          <a:pt x="43961" y="310774"/>
                          <a:pt x="0" y="213187"/>
                          <a:pt x="0" y="155894"/>
                        </a:cubicBezTo>
                        <a:close/>
                      </a:path>
                    </a:pathLst>
                  </a:custGeom>
                  <a:solidFill>
                    <a:srgbClr val="FFC000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endParaRPr lang="en-US" sz="105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Ellipse 107"/>
                  <p:cNvSpPr/>
                  <p:nvPr/>
                </p:nvSpPr>
                <p:spPr>
                  <a:xfrm>
                    <a:off x="4283968" y="2780929"/>
                    <a:ext cx="151216" cy="144016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09" name="Soleil 108"/>
                  <p:cNvSpPr/>
                  <p:nvPr/>
                </p:nvSpPr>
                <p:spPr>
                  <a:xfrm rot="942794">
                    <a:off x="4384637" y="2037627"/>
                    <a:ext cx="281086" cy="267702"/>
                  </a:xfrm>
                  <a:prstGeom prst="sun">
                    <a:avLst>
                      <a:gd name="adj" fmla="val 29912"/>
                    </a:avLst>
                  </a:prstGeom>
                  <a:solidFill>
                    <a:srgbClr val="FF3300"/>
                  </a:solidFill>
                  <a:ln>
                    <a:noFill/>
                  </a:ln>
                  <a:effectLst>
                    <a:outerShdw blurRad="50800" dist="38100" dir="13500000" algn="b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</p:grpSp>
          </p:grpSp>
          <p:grpSp>
            <p:nvGrpSpPr>
              <p:cNvPr id="100" name="Groupe 99"/>
              <p:cNvGrpSpPr/>
              <p:nvPr/>
            </p:nvGrpSpPr>
            <p:grpSpPr>
              <a:xfrm>
                <a:off x="6337156" y="942550"/>
                <a:ext cx="2023327" cy="1440195"/>
                <a:chOff x="5321076" y="832030"/>
                <a:chExt cx="2023327" cy="1440195"/>
              </a:xfrm>
            </p:grpSpPr>
            <p:sp>
              <p:nvSpPr>
                <p:cNvPr id="102" name="Éclair 101"/>
                <p:cNvSpPr/>
                <p:nvPr/>
              </p:nvSpPr>
              <p:spPr>
                <a:xfrm flipH="1">
                  <a:off x="6729224" y="1086232"/>
                  <a:ext cx="216024" cy="216024"/>
                </a:xfrm>
                <a:prstGeom prst="lightningBolt">
                  <a:avLst/>
                </a:prstGeom>
                <a:solidFill>
                  <a:srgbClr val="7030A0"/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6804248" y="1124744"/>
                  <a:ext cx="341761" cy="2308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rgbClr val="7030A0"/>
                      </a:solidFill>
                    </a:rPr>
                    <a:t>UV</a:t>
                  </a:r>
                  <a:endParaRPr lang="en-US" sz="900" dirty="0">
                    <a:solidFill>
                      <a:srgbClr val="7030A0"/>
                    </a:solidFill>
                  </a:endParaRPr>
                </a:p>
              </p:txBody>
            </p:sp>
            <p:sp>
              <p:nvSpPr>
                <p:cNvPr id="196" name="Rectangle 195"/>
                <p:cNvSpPr/>
                <p:nvPr/>
              </p:nvSpPr>
              <p:spPr>
                <a:xfrm>
                  <a:off x="5321076" y="832030"/>
                  <a:ext cx="7665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rgbClr val="5E5C00"/>
                      </a:solidFill>
                    </a:rPr>
                    <a:t>Captured </a:t>
                  </a:r>
                </a:p>
                <a:p>
                  <a:pPr algn="ctr"/>
                  <a:r>
                    <a:rPr lang="en-US" sz="900" dirty="0" smtClean="0">
                      <a:solidFill>
                        <a:srgbClr val="5E5C00"/>
                      </a:solidFill>
                    </a:rPr>
                    <a:t>protein</a:t>
                  </a:r>
                  <a:endParaRPr lang="en-US" sz="900" dirty="0">
                    <a:solidFill>
                      <a:srgbClr val="5E5C00"/>
                    </a:solidFill>
                  </a:endParaRPr>
                </a:p>
              </p:txBody>
            </p:sp>
            <p:sp>
              <p:nvSpPr>
                <p:cNvPr id="199" name="Rectangle 198"/>
                <p:cNvSpPr/>
                <p:nvPr/>
              </p:nvSpPr>
              <p:spPr>
                <a:xfrm rot="1079503">
                  <a:off x="6763795" y="1902893"/>
                  <a:ext cx="58060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other</a:t>
                  </a:r>
                </a:p>
                <a:p>
                  <a:pPr algn="ctr"/>
                  <a:r>
                    <a:rPr lang="en-US" sz="900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protein</a:t>
                  </a:r>
                  <a:endParaRPr lang="en-US" sz="9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101" name="Forme libre 100"/>
              <p:cNvSpPr/>
              <p:nvPr/>
            </p:nvSpPr>
            <p:spPr>
              <a:xfrm>
                <a:off x="7397859" y="1271483"/>
                <a:ext cx="306353" cy="376978"/>
              </a:xfrm>
              <a:custGeom>
                <a:avLst/>
                <a:gdLst>
                  <a:gd name="connsiteX0" fmla="*/ 294640 w 400050"/>
                  <a:gd name="connsiteY0" fmla="*/ 428413 h 428413"/>
                  <a:gd name="connsiteX1" fmla="*/ 388620 w 400050"/>
                  <a:gd name="connsiteY1" fmla="*/ 286173 h 428413"/>
                  <a:gd name="connsiteX2" fmla="*/ 226060 w 400050"/>
                  <a:gd name="connsiteY2" fmla="*/ 248073 h 428413"/>
                  <a:gd name="connsiteX3" fmla="*/ 304800 w 400050"/>
                  <a:gd name="connsiteY3" fmla="*/ 126153 h 428413"/>
                  <a:gd name="connsiteX4" fmla="*/ 175260 w 400050"/>
                  <a:gd name="connsiteY4" fmla="*/ 138853 h 428413"/>
                  <a:gd name="connsiteX5" fmla="*/ 167640 w 400050"/>
                  <a:gd name="connsiteY5" fmla="*/ 11853 h 428413"/>
                  <a:gd name="connsiteX6" fmla="*/ 0 w 400050"/>
                  <a:gd name="connsiteY6" fmla="*/ 67733 h 428413"/>
                  <a:gd name="connsiteX7" fmla="*/ 0 w 400050"/>
                  <a:gd name="connsiteY7" fmla="*/ 67733 h 428413"/>
                  <a:gd name="connsiteX0" fmla="*/ 294640 w 400050"/>
                  <a:gd name="connsiteY0" fmla="*/ 428413 h 428413"/>
                  <a:gd name="connsiteX1" fmla="*/ 388620 w 400050"/>
                  <a:gd name="connsiteY1" fmla="*/ 286173 h 428413"/>
                  <a:gd name="connsiteX2" fmla="*/ 226060 w 400050"/>
                  <a:gd name="connsiteY2" fmla="*/ 248073 h 428413"/>
                  <a:gd name="connsiteX3" fmla="*/ 304800 w 400050"/>
                  <a:gd name="connsiteY3" fmla="*/ 126153 h 428413"/>
                  <a:gd name="connsiteX4" fmla="*/ 175260 w 400050"/>
                  <a:gd name="connsiteY4" fmla="*/ 138853 h 428413"/>
                  <a:gd name="connsiteX5" fmla="*/ 167640 w 400050"/>
                  <a:gd name="connsiteY5" fmla="*/ 11853 h 428413"/>
                  <a:gd name="connsiteX6" fmla="*/ 0 w 400050"/>
                  <a:gd name="connsiteY6" fmla="*/ 67733 h 428413"/>
                  <a:gd name="connsiteX7" fmla="*/ 0 w 400050"/>
                  <a:gd name="connsiteY7" fmla="*/ 67733 h 428413"/>
                  <a:gd name="connsiteX0" fmla="*/ 294640 w 390173"/>
                  <a:gd name="connsiteY0" fmla="*/ 428413 h 428413"/>
                  <a:gd name="connsiteX1" fmla="*/ 378743 w 390173"/>
                  <a:gd name="connsiteY1" fmla="*/ 222519 h 428413"/>
                  <a:gd name="connsiteX2" fmla="*/ 226060 w 390173"/>
                  <a:gd name="connsiteY2" fmla="*/ 248073 h 428413"/>
                  <a:gd name="connsiteX3" fmla="*/ 304800 w 390173"/>
                  <a:gd name="connsiteY3" fmla="*/ 126153 h 428413"/>
                  <a:gd name="connsiteX4" fmla="*/ 175260 w 390173"/>
                  <a:gd name="connsiteY4" fmla="*/ 138853 h 428413"/>
                  <a:gd name="connsiteX5" fmla="*/ 167640 w 390173"/>
                  <a:gd name="connsiteY5" fmla="*/ 11853 h 428413"/>
                  <a:gd name="connsiteX6" fmla="*/ 0 w 390173"/>
                  <a:gd name="connsiteY6" fmla="*/ 67733 h 428413"/>
                  <a:gd name="connsiteX7" fmla="*/ 0 w 390173"/>
                  <a:gd name="connsiteY7" fmla="*/ 67733 h 428413"/>
                  <a:gd name="connsiteX0" fmla="*/ 294640 w 390173"/>
                  <a:gd name="connsiteY0" fmla="*/ 428413 h 428413"/>
                  <a:gd name="connsiteX1" fmla="*/ 378743 w 390173"/>
                  <a:gd name="connsiteY1" fmla="*/ 222519 h 428413"/>
                  <a:gd name="connsiteX2" fmla="*/ 226060 w 390173"/>
                  <a:gd name="connsiteY2" fmla="*/ 248073 h 428413"/>
                  <a:gd name="connsiteX3" fmla="*/ 243840 w 390173"/>
                  <a:gd name="connsiteY3" fmla="*/ 171873 h 428413"/>
                  <a:gd name="connsiteX4" fmla="*/ 175260 w 390173"/>
                  <a:gd name="connsiteY4" fmla="*/ 138853 h 428413"/>
                  <a:gd name="connsiteX5" fmla="*/ 167640 w 390173"/>
                  <a:gd name="connsiteY5" fmla="*/ 11853 h 428413"/>
                  <a:gd name="connsiteX6" fmla="*/ 0 w 390173"/>
                  <a:gd name="connsiteY6" fmla="*/ 67733 h 428413"/>
                  <a:gd name="connsiteX7" fmla="*/ 0 w 390173"/>
                  <a:gd name="connsiteY7" fmla="*/ 67733 h 428413"/>
                  <a:gd name="connsiteX0" fmla="*/ 294640 w 306353"/>
                  <a:gd name="connsiteY0" fmla="*/ 428413 h 428413"/>
                  <a:gd name="connsiteX1" fmla="*/ 294923 w 306353"/>
                  <a:gd name="connsiteY1" fmla="*/ 275859 h 428413"/>
                  <a:gd name="connsiteX2" fmla="*/ 226060 w 306353"/>
                  <a:gd name="connsiteY2" fmla="*/ 248073 h 428413"/>
                  <a:gd name="connsiteX3" fmla="*/ 243840 w 306353"/>
                  <a:gd name="connsiteY3" fmla="*/ 171873 h 428413"/>
                  <a:gd name="connsiteX4" fmla="*/ 175260 w 306353"/>
                  <a:gd name="connsiteY4" fmla="*/ 138853 h 428413"/>
                  <a:gd name="connsiteX5" fmla="*/ 167640 w 306353"/>
                  <a:gd name="connsiteY5" fmla="*/ 11853 h 428413"/>
                  <a:gd name="connsiteX6" fmla="*/ 0 w 306353"/>
                  <a:gd name="connsiteY6" fmla="*/ 67733 h 428413"/>
                  <a:gd name="connsiteX7" fmla="*/ 0 w 306353"/>
                  <a:gd name="connsiteY7" fmla="*/ 67733 h 428413"/>
                  <a:gd name="connsiteX0" fmla="*/ 294640 w 306353"/>
                  <a:gd name="connsiteY0" fmla="*/ 376978 h 376978"/>
                  <a:gd name="connsiteX1" fmla="*/ 294923 w 306353"/>
                  <a:gd name="connsiteY1" fmla="*/ 224424 h 376978"/>
                  <a:gd name="connsiteX2" fmla="*/ 226060 w 306353"/>
                  <a:gd name="connsiteY2" fmla="*/ 196638 h 376978"/>
                  <a:gd name="connsiteX3" fmla="*/ 243840 w 306353"/>
                  <a:gd name="connsiteY3" fmla="*/ 120438 h 376978"/>
                  <a:gd name="connsiteX4" fmla="*/ 175260 w 306353"/>
                  <a:gd name="connsiteY4" fmla="*/ 87418 h 376978"/>
                  <a:gd name="connsiteX5" fmla="*/ 150495 w 306353"/>
                  <a:gd name="connsiteY5" fmla="*/ 11853 h 376978"/>
                  <a:gd name="connsiteX6" fmla="*/ 0 w 306353"/>
                  <a:gd name="connsiteY6" fmla="*/ 16298 h 376978"/>
                  <a:gd name="connsiteX7" fmla="*/ 0 w 306353"/>
                  <a:gd name="connsiteY7" fmla="*/ 16298 h 376978"/>
                  <a:gd name="connsiteX0" fmla="*/ 294640 w 306353"/>
                  <a:gd name="connsiteY0" fmla="*/ 376978 h 376978"/>
                  <a:gd name="connsiteX1" fmla="*/ 294923 w 306353"/>
                  <a:gd name="connsiteY1" fmla="*/ 224424 h 376978"/>
                  <a:gd name="connsiteX2" fmla="*/ 226060 w 306353"/>
                  <a:gd name="connsiteY2" fmla="*/ 196638 h 376978"/>
                  <a:gd name="connsiteX3" fmla="*/ 243840 w 306353"/>
                  <a:gd name="connsiteY3" fmla="*/ 120438 h 376978"/>
                  <a:gd name="connsiteX4" fmla="*/ 175260 w 306353"/>
                  <a:gd name="connsiteY4" fmla="*/ 87418 h 376978"/>
                  <a:gd name="connsiteX5" fmla="*/ 150495 w 306353"/>
                  <a:gd name="connsiteY5" fmla="*/ 11853 h 376978"/>
                  <a:gd name="connsiteX6" fmla="*/ 0 w 306353"/>
                  <a:gd name="connsiteY6" fmla="*/ 16298 h 376978"/>
                  <a:gd name="connsiteX7" fmla="*/ 0 w 306353"/>
                  <a:gd name="connsiteY7" fmla="*/ 16298 h 376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06353" h="376978">
                    <a:moveTo>
                      <a:pt x="294640" y="376978"/>
                    </a:moveTo>
                    <a:cubicBezTo>
                      <a:pt x="261675" y="258348"/>
                      <a:pt x="306353" y="254481"/>
                      <a:pt x="294923" y="224424"/>
                    </a:cubicBezTo>
                    <a:cubicBezTo>
                      <a:pt x="283493" y="194367"/>
                      <a:pt x="234574" y="213969"/>
                      <a:pt x="226060" y="196638"/>
                    </a:cubicBezTo>
                    <a:cubicBezTo>
                      <a:pt x="217546" y="179307"/>
                      <a:pt x="252307" y="138641"/>
                      <a:pt x="243840" y="120438"/>
                    </a:cubicBezTo>
                    <a:cubicBezTo>
                      <a:pt x="235373" y="102235"/>
                      <a:pt x="190818" y="105516"/>
                      <a:pt x="175260" y="87418"/>
                    </a:cubicBezTo>
                    <a:cubicBezTo>
                      <a:pt x="159703" y="69321"/>
                      <a:pt x="179705" y="23706"/>
                      <a:pt x="150495" y="11853"/>
                    </a:cubicBezTo>
                    <a:cubicBezTo>
                      <a:pt x="121285" y="0"/>
                      <a:pt x="25082" y="15557"/>
                      <a:pt x="0" y="16298"/>
                    </a:cubicBezTo>
                    <a:lnTo>
                      <a:pt x="0" y="16298"/>
                    </a:lnTo>
                  </a:path>
                </a:pathLst>
              </a:custGeom>
              <a:ln w="38100">
                <a:solidFill>
                  <a:srgbClr val="FF3300"/>
                </a:solidFill>
                <a:tailEnd type="oval"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7" name="Corde 166"/>
            <p:cNvSpPr/>
            <p:nvPr/>
          </p:nvSpPr>
          <p:spPr>
            <a:xfrm rot="7145864">
              <a:off x="7857736" y="509380"/>
              <a:ext cx="402244" cy="402244"/>
            </a:xfrm>
            <a:prstGeom prst="chord">
              <a:avLst>
                <a:gd name="adj1" fmla="val 19478517"/>
                <a:gd name="adj2" fmla="val 1264395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7821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79</Words>
  <Application>Microsoft Office PowerPoint</Application>
  <PresentationFormat>Affichage à l'écran (4:3)</PresentationFormat>
  <Paragraphs>46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seminar n°1</dc:title>
  <dc:creator>Benoit</dc:creator>
  <cp:lastModifiedBy>Benoit-Joseph Laventie</cp:lastModifiedBy>
  <cp:revision>591</cp:revision>
  <dcterms:created xsi:type="dcterms:W3CDTF">2012-03-06T10:04:35Z</dcterms:created>
  <dcterms:modified xsi:type="dcterms:W3CDTF">2014-03-17T12:23:41Z</dcterms:modified>
</cp:coreProperties>
</file>