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5" autoAdjust="0"/>
  </p:normalViewPr>
  <p:slideViewPr>
    <p:cSldViewPr snapToGrid="0" snapToObjects="1">
      <p:cViewPr>
        <p:scale>
          <a:sx n="100" d="100"/>
          <a:sy n="100" d="100"/>
        </p:scale>
        <p:origin x="-1896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CC131-8F29-42DA-B8CE-EDFB827404A4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17A74-C7CA-45A8-9D5E-61D120BF4B6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83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à coins arrondis 48"/>
          <p:cNvSpPr/>
          <p:nvPr/>
        </p:nvSpPr>
        <p:spPr>
          <a:xfrm>
            <a:off x="5657513" y="3138614"/>
            <a:ext cx="2225144" cy="664139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30"/>
          <p:cNvGrpSpPr/>
          <p:nvPr/>
        </p:nvGrpSpPr>
        <p:grpSpPr>
          <a:xfrm>
            <a:off x="5786302" y="3230021"/>
            <a:ext cx="450550" cy="450550"/>
            <a:chOff x="1105877" y="1858977"/>
            <a:chExt cx="450550" cy="450550"/>
          </a:xfrm>
        </p:grpSpPr>
        <p:pic>
          <p:nvPicPr>
            <p:cNvPr id="65" name="Picture 2" descr="Pseudomonas aeruginosa bacteria.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74" t="1932" r="13061" b="10346"/>
            <a:stretch/>
          </p:blipFill>
          <p:spPr bwMode="auto">
            <a:xfrm>
              <a:off x="1115616" y="1868072"/>
              <a:ext cx="429586" cy="43236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Ellipse 5"/>
            <p:cNvSpPr/>
            <p:nvPr/>
          </p:nvSpPr>
          <p:spPr>
            <a:xfrm>
              <a:off x="1105877" y="1858977"/>
              <a:ext cx="450550" cy="45055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à coins arrondis 44"/>
          <p:cNvSpPr/>
          <p:nvPr/>
        </p:nvSpPr>
        <p:spPr>
          <a:xfrm>
            <a:off x="2346125" y="1848636"/>
            <a:ext cx="2002254" cy="664139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à coins arrondis 45"/>
          <p:cNvSpPr/>
          <p:nvPr/>
        </p:nvSpPr>
        <p:spPr>
          <a:xfrm>
            <a:off x="2173713" y="3788654"/>
            <a:ext cx="1851260" cy="664139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à coins arrondis 47"/>
          <p:cNvSpPr/>
          <p:nvPr/>
        </p:nvSpPr>
        <p:spPr>
          <a:xfrm>
            <a:off x="5657511" y="2282334"/>
            <a:ext cx="2225145" cy="664139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à coins arrondis 62"/>
          <p:cNvSpPr/>
          <p:nvPr/>
        </p:nvSpPr>
        <p:spPr>
          <a:xfrm>
            <a:off x="5657513" y="4004834"/>
            <a:ext cx="1913603" cy="664139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24" idx="2"/>
          </p:cNvCxnSpPr>
          <p:nvPr/>
        </p:nvCxnSpPr>
        <p:spPr>
          <a:xfrm flipH="1" flipV="1">
            <a:off x="1901645" y="3949277"/>
            <a:ext cx="369206" cy="171447"/>
          </a:xfrm>
          <a:prstGeom prst="lin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31" name="Group 30"/>
          <p:cNvGrpSpPr/>
          <p:nvPr/>
        </p:nvGrpSpPr>
        <p:grpSpPr>
          <a:xfrm>
            <a:off x="2270851" y="3895449"/>
            <a:ext cx="450550" cy="450550"/>
            <a:chOff x="1105877" y="1858977"/>
            <a:chExt cx="450550" cy="450550"/>
          </a:xfrm>
        </p:grpSpPr>
        <p:pic>
          <p:nvPicPr>
            <p:cNvPr id="22" name="Picture 2" descr="Pseudomonas aeruginosa bacteria.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74" t="1932" r="13061" b="10346"/>
            <a:stretch/>
          </p:blipFill>
          <p:spPr bwMode="auto">
            <a:xfrm>
              <a:off x="1115616" y="1868072"/>
              <a:ext cx="429586" cy="43236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Ellipse 5"/>
            <p:cNvSpPr/>
            <p:nvPr/>
          </p:nvSpPr>
          <p:spPr>
            <a:xfrm>
              <a:off x="1105877" y="1858977"/>
              <a:ext cx="450550" cy="45055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786302" y="2373741"/>
            <a:ext cx="450550" cy="450550"/>
            <a:chOff x="8455281" y="2326831"/>
            <a:chExt cx="450550" cy="450550"/>
          </a:xfrm>
        </p:grpSpPr>
        <p:pic>
          <p:nvPicPr>
            <p:cNvPr id="25" name="Picture 131"/>
            <p:cNvPicPr>
              <a:picLocks noChangeAspect="1" noChangeArrowheads="1"/>
            </p:cNvPicPr>
            <p:nvPr/>
          </p:nvPicPr>
          <p:blipFill>
            <a:blip r:embed="rId4" cstate="print"/>
            <a:srcRect t="5538" r="3632"/>
            <a:stretch>
              <a:fillRect/>
            </a:stretch>
          </p:blipFill>
          <p:spPr bwMode="auto">
            <a:xfrm>
              <a:off x="8459264" y="2343129"/>
              <a:ext cx="435342" cy="432000"/>
            </a:xfrm>
            <a:prstGeom prst="ellipse">
              <a:avLst/>
            </a:prstGeom>
            <a:noFill/>
            <a:ln>
              <a:noFill/>
            </a:ln>
          </p:spPr>
        </p:pic>
        <p:sp>
          <p:nvSpPr>
            <p:cNvPr id="29" name="Ellipse 5"/>
            <p:cNvSpPr/>
            <p:nvPr/>
          </p:nvSpPr>
          <p:spPr>
            <a:xfrm>
              <a:off x="8455281" y="2326831"/>
              <a:ext cx="450550" cy="45055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65634" y="1953343"/>
            <a:ext cx="450550" cy="450550"/>
            <a:chOff x="1914114" y="1476933"/>
            <a:chExt cx="450550" cy="450550"/>
          </a:xfrm>
        </p:grpSpPr>
        <p:pic>
          <p:nvPicPr>
            <p:cNvPr id="3074" name="Picture 2" descr="https://encrypted-tbn1.gstatic.com/images?q=tbn:ANd9GcT-WXLinbQyvSMGxVXHP3tRfZkOxMmruP72pAUcyUsjMERUtEdcKw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37" t="45325" r="25561" b="6927"/>
            <a:stretch/>
          </p:blipFill>
          <p:spPr bwMode="auto">
            <a:xfrm>
              <a:off x="1932664" y="1484784"/>
              <a:ext cx="432000" cy="442699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Ellipse 5"/>
            <p:cNvSpPr/>
            <p:nvPr/>
          </p:nvSpPr>
          <p:spPr>
            <a:xfrm>
              <a:off x="1914114" y="1476933"/>
              <a:ext cx="450550" cy="45055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7" name="Straight Connector 46"/>
          <p:cNvCxnSpPr>
            <a:stCxn id="3074" idx="4"/>
          </p:cNvCxnSpPr>
          <p:nvPr/>
        </p:nvCxnSpPr>
        <p:spPr>
          <a:xfrm>
            <a:off x="2700184" y="2403893"/>
            <a:ext cx="96811" cy="500015"/>
          </a:xfrm>
          <a:prstGeom prst="lin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grpSp>
        <p:nvGrpSpPr>
          <p:cNvPr id="11" name="Group 10"/>
          <p:cNvGrpSpPr/>
          <p:nvPr/>
        </p:nvGrpSpPr>
        <p:grpSpPr>
          <a:xfrm>
            <a:off x="942299" y="2529407"/>
            <a:ext cx="4199640" cy="2345215"/>
            <a:chOff x="495598" y="1844824"/>
            <a:chExt cx="4199640" cy="2345215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755576" y="3861048"/>
              <a:ext cx="3939662" cy="0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749300" y="2208172"/>
              <a:ext cx="3613150" cy="1277977"/>
            </a:xfrm>
            <a:custGeom>
              <a:avLst/>
              <a:gdLst>
                <a:gd name="connsiteX0" fmla="*/ 0 w 3613150"/>
                <a:gd name="connsiteY0" fmla="*/ 1346642 h 1459701"/>
                <a:gd name="connsiteX1" fmla="*/ 673100 w 3613150"/>
                <a:gd name="connsiteY1" fmla="*/ 1340292 h 1459701"/>
                <a:gd name="connsiteX2" fmla="*/ 1282700 w 3613150"/>
                <a:gd name="connsiteY2" fmla="*/ 121092 h 1459701"/>
                <a:gd name="connsiteX3" fmla="*/ 3098800 w 3613150"/>
                <a:gd name="connsiteY3" fmla="*/ 95692 h 1459701"/>
                <a:gd name="connsiteX4" fmla="*/ 3613150 w 3613150"/>
                <a:gd name="connsiteY4" fmla="*/ 578292 h 1459701"/>
                <a:gd name="connsiteX0" fmla="*/ 0 w 3613150"/>
                <a:gd name="connsiteY0" fmla="*/ 1336962 h 1388302"/>
                <a:gd name="connsiteX1" fmla="*/ 692150 w 3613150"/>
                <a:gd name="connsiteY1" fmla="*/ 1190119 h 1388302"/>
                <a:gd name="connsiteX2" fmla="*/ 1282700 w 3613150"/>
                <a:gd name="connsiteY2" fmla="*/ 111412 h 1388302"/>
                <a:gd name="connsiteX3" fmla="*/ 3098800 w 3613150"/>
                <a:gd name="connsiteY3" fmla="*/ 86012 h 1388302"/>
                <a:gd name="connsiteX4" fmla="*/ 3613150 w 3613150"/>
                <a:gd name="connsiteY4" fmla="*/ 568612 h 1388302"/>
                <a:gd name="connsiteX0" fmla="*/ 0 w 3613150"/>
                <a:gd name="connsiteY0" fmla="*/ 1336962 h 1338669"/>
                <a:gd name="connsiteX1" fmla="*/ 692150 w 3613150"/>
                <a:gd name="connsiteY1" fmla="*/ 1190119 h 1338669"/>
                <a:gd name="connsiteX2" fmla="*/ 1282700 w 3613150"/>
                <a:gd name="connsiteY2" fmla="*/ 111412 h 1338669"/>
                <a:gd name="connsiteX3" fmla="*/ 3098800 w 3613150"/>
                <a:gd name="connsiteY3" fmla="*/ 86012 h 1338669"/>
                <a:gd name="connsiteX4" fmla="*/ 3613150 w 3613150"/>
                <a:gd name="connsiteY4" fmla="*/ 568612 h 1338669"/>
                <a:gd name="connsiteX0" fmla="*/ 0 w 3613150"/>
                <a:gd name="connsiteY0" fmla="*/ 1342026 h 1379427"/>
                <a:gd name="connsiteX1" fmla="*/ 601662 w 3613150"/>
                <a:gd name="connsiteY1" fmla="*/ 1269002 h 1379427"/>
                <a:gd name="connsiteX2" fmla="*/ 1282700 w 3613150"/>
                <a:gd name="connsiteY2" fmla="*/ 116476 h 1379427"/>
                <a:gd name="connsiteX3" fmla="*/ 3098800 w 3613150"/>
                <a:gd name="connsiteY3" fmla="*/ 91076 h 1379427"/>
                <a:gd name="connsiteX4" fmla="*/ 3613150 w 3613150"/>
                <a:gd name="connsiteY4" fmla="*/ 573676 h 1379427"/>
                <a:gd name="connsiteX0" fmla="*/ 0 w 3613150"/>
                <a:gd name="connsiteY0" fmla="*/ 1342026 h 1342026"/>
                <a:gd name="connsiteX1" fmla="*/ 601662 w 3613150"/>
                <a:gd name="connsiteY1" fmla="*/ 1269002 h 1342026"/>
                <a:gd name="connsiteX2" fmla="*/ 1282700 w 3613150"/>
                <a:gd name="connsiteY2" fmla="*/ 116476 h 1342026"/>
                <a:gd name="connsiteX3" fmla="*/ 3098800 w 3613150"/>
                <a:gd name="connsiteY3" fmla="*/ 91076 h 1342026"/>
                <a:gd name="connsiteX4" fmla="*/ 3613150 w 3613150"/>
                <a:gd name="connsiteY4" fmla="*/ 573676 h 1342026"/>
                <a:gd name="connsiteX0" fmla="*/ 0 w 3613150"/>
                <a:gd name="connsiteY0" fmla="*/ 1301071 h 1301071"/>
                <a:gd name="connsiteX1" fmla="*/ 601662 w 3613150"/>
                <a:gd name="connsiteY1" fmla="*/ 1228047 h 1301071"/>
                <a:gd name="connsiteX2" fmla="*/ 1282700 w 3613150"/>
                <a:gd name="connsiteY2" fmla="*/ 75521 h 1301071"/>
                <a:gd name="connsiteX3" fmla="*/ 3098800 w 3613150"/>
                <a:gd name="connsiteY3" fmla="*/ 50121 h 1301071"/>
                <a:gd name="connsiteX4" fmla="*/ 3613150 w 3613150"/>
                <a:gd name="connsiteY4" fmla="*/ 532721 h 1301071"/>
                <a:gd name="connsiteX0" fmla="*/ 0 w 3613150"/>
                <a:gd name="connsiteY0" fmla="*/ 1346694 h 1346694"/>
                <a:gd name="connsiteX1" fmla="*/ 601662 w 3613150"/>
                <a:gd name="connsiteY1" fmla="*/ 1273670 h 1346694"/>
                <a:gd name="connsiteX2" fmla="*/ 1282700 w 3613150"/>
                <a:gd name="connsiteY2" fmla="*/ 121144 h 1346694"/>
                <a:gd name="connsiteX3" fmla="*/ 3072607 w 3613150"/>
                <a:gd name="connsiteY3" fmla="*/ 86219 h 1346694"/>
                <a:gd name="connsiteX4" fmla="*/ 3613150 w 3613150"/>
                <a:gd name="connsiteY4" fmla="*/ 578344 h 1346694"/>
                <a:gd name="connsiteX0" fmla="*/ 0 w 3613150"/>
                <a:gd name="connsiteY0" fmla="*/ 1309546 h 1309546"/>
                <a:gd name="connsiteX1" fmla="*/ 601662 w 3613150"/>
                <a:gd name="connsiteY1" fmla="*/ 1236522 h 1309546"/>
                <a:gd name="connsiteX2" fmla="*/ 1282700 w 3613150"/>
                <a:gd name="connsiteY2" fmla="*/ 83996 h 1309546"/>
                <a:gd name="connsiteX3" fmla="*/ 3072607 w 3613150"/>
                <a:gd name="connsiteY3" fmla="*/ 49071 h 1309546"/>
                <a:gd name="connsiteX4" fmla="*/ 3613150 w 3613150"/>
                <a:gd name="connsiteY4" fmla="*/ 541196 h 1309546"/>
                <a:gd name="connsiteX0" fmla="*/ 0 w 3613150"/>
                <a:gd name="connsiteY0" fmla="*/ 1318610 h 1318610"/>
                <a:gd name="connsiteX1" fmla="*/ 601662 w 3613150"/>
                <a:gd name="connsiteY1" fmla="*/ 1245586 h 1318610"/>
                <a:gd name="connsiteX2" fmla="*/ 1282700 w 3613150"/>
                <a:gd name="connsiteY2" fmla="*/ 93060 h 1318610"/>
                <a:gd name="connsiteX3" fmla="*/ 3072607 w 3613150"/>
                <a:gd name="connsiteY3" fmla="*/ 58135 h 1318610"/>
                <a:gd name="connsiteX4" fmla="*/ 3613150 w 3613150"/>
                <a:gd name="connsiteY4" fmla="*/ 550260 h 1318610"/>
                <a:gd name="connsiteX0" fmla="*/ 0 w 3613150"/>
                <a:gd name="connsiteY0" fmla="*/ 1324527 h 1324527"/>
                <a:gd name="connsiteX1" fmla="*/ 601662 w 3613150"/>
                <a:gd name="connsiteY1" fmla="*/ 1251503 h 1324527"/>
                <a:gd name="connsiteX2" fmla="*/ 1282700 w 3613150"/>
                <a:gd name="connsiteY2" fmla="*/ 98977 h 1324527"/>
                <a:gd name="connsiteX3" fmla="*/ 2174875 w 3613150"/>
                <a:gd name="connsiteY3" fmla="*/ 57703 h 1324527"/>
                <a:gd name="connsiteX4" fmla="*/ 3072607 w 3613150"/>
                <a:gd name="connsiteY4" fmla="*/ 64052 h 1324527"/>
                <a:gd name="connsiteX5" fmla="*/ 3613150 w 3613150"/>
                <a:gd name="connsiteY5" fmla="*/ 556177 h 1324527"/>
                <a:gd name="connsiteX0" fmla="*/ 0 w 3613150"/>
                <a:gd name="connsiteY0" fmla="*/ 1300555 h 1334277"/>
                <a:gd name="connsiteX1" fmla="*/ 601662 w 3613150"/>
                <a:gd name="connsiteY1" fmla="*/ 1227531 h 1334277"/>
                <a:gd name="connsiteX2" fmla="*/ 1235075 w 3613150"/>
                <a:gd name="connsiteY2" fmla="*/ 127393 h 1334277"/>
                <a:gd name="connsiteX3" fmla="*/ 2174875 w 3613150"/>
                <a:gd name="connsiteY3" fmla="*/ 33731 h 1334277"/>
                <a:gd name="connsiteX4" fmla="*/ 3072607 w 3613150"/>
                <a:gd name="connsiteY4" fmla="*/ 40080 h 1334277"/>
                <a:gd name="connsiteX5" fmla="*/ 3613150 w 3613150"/>
                <a:gd name="connsiteY5" fmla="*/ 532205 h 1334277"/>
                <a:gd name="connsiteX0" fmla="*/ 0 w 3613150"/>
                <a:gd name="connsiteY0" fmla="*/ 1294180 h 1327902"/>
                <a:gd name="connsiteX1" fmla="*/ 601662 w 3613150"/>
                <a:gd name="connsiteY1" fmla="*/ 1221156 h 1327902"/>
                <a:gd name="connsiteX2" fmla="*/ 1235075 w 3613150"/>
                <a:gd name="connsiteY2" fmla="*/ 121018 h 1327902"/>
                <a:gd name="connsiteX3" fmla="*/ 2174875 w 3613150"/>
                <a:gd name="connsiteY3" fmla="*/ 27356 h 1327902"/>
                <a:gd name="connsiteX4" fmla="*/ 3089275 w 3613150"/>
                <a:gd name="connsiteY4" fmla="*/ 41645 h 1327902"/>
                <a:gd name="connsiteX5" fmla="*/ 3072607 w 3613150"/>
                <a:gd name="connsiteY5" fmla="*/ 33705 h 1327902"/>
                <a:gd name="connsiteX6" fmla="*/ 3613150 w 3613150"/>
                <a:gd name="connsiteY6" fmla="*/ 525830 h 1327902"/>
                <a:gd name="connsiteX0" fmla="*/ 0 w 3613150"/>
                <a:gd name="connsiteY0" fmla="*/ 1302846 h 1336568"/>
                <a:gd name="connsiteX1" fmla="*/ 601662 w 3613150"/>
                <a:gd name="connsiteY1" fmla="*/ 1229822 h 1336568"/>
                <a:gd name="connsiteX2" fmla="*/ 1235075 w 3613150"/>
                <a:gd name="connsiteY2" fmla="*/ 129684 h 1336568"/>
                <a:gd name="connsiteX3" fmla="*/ 2174875 w 3613150"/>
                <a:gd name="connsiteY3" fmla="*/ 36022 h 1336568"/>
                <a:gd name="connsiteX4" fmla="*/ 3072607 w 3613150"/>
                <a:gd name="connsiteY4" fmla="*/ 42371 h 1336568"/>
                <a:gd name="connsiteX5" fmla="*/ 3613150 w 3613150"/>
                <a:gd name="connsiteY5" fmla="*/ 534496 h 1336568"/>
                <a:gd name="connsiteX0" fmla="*/ 0 w 3613150"/>
                <a:gd name="connsiteY0" fmla="*/ 1295215 h 1328937"/>
                <a:gd name="connsiteX1" fmla="*/ 601662 w 3613150"/>
                <a:gd name="connsiteY1" fmla="*/ 1222191 h 1328937"/>
                <a:gd name="connsiteX2" fmla="*/ 1235075 w 3613150"/>
                <a:gd name="connsiteY2" fmla="*/ 122053 h 1328937"/>
                <a:gd name="connsiteX3" fmla="*/ 2174875 w 3613150"/>
                <a:gd name="connsiteY3" fmla="*/ 28391 h 1328937"/>
                <a:gd name="connsiteX4" fmla="*/ 3101182 w 3613150"/>
                <a:gd name="connsiteY4" fmla="*/ 46646 h 1328937"/>
                <a:gd name="connsiteX5" fmla="*/ 3613150 w 3613150"/>
                <a:gd name="connsiteY5" fmla="*/ 526865 h 1328937"/>
                <a:gd name="connsiteX0" fmla="*/ 0 w 3613150"/>
                <a:gd name="connsiteY0" fmla="*/ 1289480 h 1323202"/>
                <a:gd name="connsiteX1" fmla="*/ 601662 w 3613150"/>
                <a:gd name="connsiteY1" fmla="*/ 1216456 h 1323202"/>
                <a:gd name="connsiteX2" fmla="*/ 1235075 w 3613150"/>
                <a:gd name="connsiteY2" fmla="*/ 116318 h 1323202"/>
                <a:gd name="connsiteX3" fmla="*/ 2174875 w 3613150"/>
                <a:gd name="connsiteY3" fmla="*/ 22656 h 1323202"/>
                <a:gd name="connsiteX4" fmla="*/ 3101182 w 3613150"/>
                <a:gd name="connsiteY4" fmla="*/ 40911 h 1323202"/>
                <a:gd name="connsiteX5" fmla="*/ 3613150 w 3613150"/>
                <a:gd name="connsiteY5" fmla="*/ 521130 h 1323202"/>
                <a:gd name="connsiteX0" fmla="*/ 0 w 3613150"/>
                <a:gd name="connsiteY0" fmla="*/ 1289480 h 1323202"/>
                <a:gd name="connsiteX1" fmla="*/ 601662 w 3613150"/>
                <a:gd name="connsiteY1" fmla="*/ 1216456 h 1323202"/>
                <a:gd name="connsiteX2" fmla="*/ 1235075 w 3613150"/>
                <a:gd name="connsiteY2" fmla="*/ 116318 h 1323202"/>
                <a:gd name="connsiteX3" fmla="*/ 2174875 w 3613150"/>
                <a:gd name="connsiteY3" fmla="*/ 22656 h 1323202"/>
                <a:gd name="connsiteX4" fmla="*/ 3101182 w 3613150"/>
                <a:gd name="connsiteY4" fmla="*/ 40911 h 1323202"/>
                <a:gd name="connsiteX5" fmla="*/ 3613150 w 3613150"/>
                <a:gd name="connsiteY5" fmla="*/ 521130 h 1323202"/>
                <a:gd name="connsiteX0" fmla="*/ 0 w 3613150"/>
                <a:gd name="connsiteY0" fmla="*/ 1295441 h 1329163"/>
                <a:gd name="connsiteX1" fmla="*/ 601662 w 3613150"/>
                <a:gd name="connsiteY1" fmla="*/ 1222417 h 1329163"/>
                <a:gd name="connsiteX2" fmla="*/ 1235075 w 3613150"/>
                <a:gd name="connsiteY2" fmla="*/ 122279 h 1329163"/>
                <a:gd name="connsiteX3" fmla="*/ 2174875 w 3613150"/>
                <a:gd name="connsiteY3" fmla="*/ 28617 h 1329163"/>
                <a:gd name="connsiteX4" fmla="*/ 3101182 w 3613150"/>
                <a:gd name="connsiteY4" fmla="*/ 46872 h 1329163"/>
                <a:gd name="connsiteX5" fmla="*/ 3613150 w 3613150"/>
                <a:gd name="connsiteY5" fmla="*/ 527091 h 1329163"/>
                <a:gd name="connsiteX0" fmla="*/ 0 w 3613150"/>
                <a:gd name="connsiteY0" fmla="*/ 1277977 h 1311699"/>
                <a:gd name="connsiteX1" fmla="*/ 601662 w 3613150"/>
                <a:gd name="connsiteY1" fmla="*/ 1204953 h 1311699"/>
                <a:gd name="connsiteX2" fmla="*/ 1235075 w 3613150"/>
                <a:gd name="connsiteY2" fmla="*/ 104815 h 1311699"/>
                <a:gd name="connsiteX3" fmla="*/ 2174875 w 3613150"/>
                <a:gd name="connsiteY3" fmla="*/ 11153 h 1311699"/>
                <a:gd name="connsiteX4" fmla="*/ 3101182 w 3613150"/>
                <a:gd name="connsiteY4" fmla="*/ 29408 h 1311699"/>
                <a:gd name="connsiteX5" fmla="*/ 3613150 w 3613150"/>
                <a:gd name="connsiteY5" fmla="*/ 509627 h 1311699"/>
                <a:gd name="connsiteX0" fmla="*/ 0 w 3613150"/>
                <a:gd name="connsiteY0" fmla="*/ 1277977 h 1277977"/>
                <a:gd name="connsiteX1" fmla="*/ 601662 w 3613150"/>
                <a:gd name="connsiteY1" fmla="*/ 1204953 h 1277977"/>
                <a:gd name="connsiteX2" fmla="*/ 1235075 w 3613150"/>
                <a:gd name="connsiteY2" fmla="*/ 104815 h 1277977"/>
                <a:gd name="connsiteX3" fmla="*/ 2174875 w 3613150"/>
                <a:gd name="connsiteY3" fmla="*/ 11153 h 1277977"/>
                <a:gd name="connsiteX4" fmla="*/ 3101182 w 3613150"/>
                <a:gd name="connsiteY4" fmla="*/ 29408 h 1277977"/>
                <a:gd name="connsiteX5" fmla="*/ 3613150 w 3613150"/>
                <a:gd name="connsiteY5" fmla="*/ 509627 h 127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3150" h="1277977">
                  <a:moveTo>
                    <a:pt x="0" y="1277977"/>
                  </a:moveTo>
                  <a:cubicBezTo>
                    <a:pt x="424921" y="1265012"/>
                    <a:pt x="464873" y="1305230"/>
                    <a:pt x="601662" y="1204953"/>
                  </a:cubicBezTo>
                  <a:cubicBezTo>
                    <a:pt x="738451" y="1104676"/>
                    <a:pt x="1077648" y="222819"/>
                    <a:pt x="1235075" y="104815"/>
                  </a:cubicBezTo>
                  <a:cubicBezTo>
                    <a:pt x="1392502" y="-13189"/>
                    <a:pt x="1516195" y="9036"/>
                    <a:pt x="2174875" y="11153"/>
                  </a:cubicBezTo>
                  <a:cubicBezTo>
                    <a:pt x="2833555" y="13270"/>
                    <a:pt x="2975770" y="-25095"/>
                    <a:pt x="3101182" y="29408"/>
                  </a:cubicBezTo>
                  <a:cubicBezTo>
                    <a:pt x="3226594" y="83911"/>
                    <a:pt x="3321579" y="220702"/>
                    <a:pt x="3613150" y="509627"/>
                  </a:cubicBezTo>
                </a:path>
              </a:pathLst>
            </a:custGeom>
            <a:noFill/>
            <a:ln w="762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7841" y="3473067"/>
              <a:ext cx="8018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Lag phase</a:t>
              </a:r>
              <a:endParaRPr lang="en-US" sz="12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91680" y="2777381"/>
              <a:ext cx="809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Log phase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11760" y="1946622"/>
              <a:ext cx="12289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Stationary phase</a:t>
              </a:r>
              <a:endParaRPr lang="en-US" sz="12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42767" y="2516029"/>
              <a:ext cx="9671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Death phase</a:t>
              </a:r>
              <a:endParaRPr 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339752" y="3913040"/>
              <a:ext cx="53091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Time </a:t>
              </a:r>
              <a:endParaRPr lang="en-US" sz="1200" dirty="0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48841" y="2791034"/>
              <a:ext cx="11705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Number of cells</a:t>
              </a:r>
              <a:endParaRPr lang="en-US" sz="12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55576" y="1844824"/>
              <a:ext cx="0" cy="2016224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6245747" y="2373741"/>
            <a:ext cx="163140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PAO1 </a:t>
            </a:r>
            <a:r>
              <a:rPr lang="en-US" sz="1200" dirty="0" smtClean="0"/>
              <a:t>high [c-di-GMP] </a:t>
            </a:r>
          </a:p>
          <a:p>
            <a:r>
              <a:rPr lang="en-US" sz="1200" dirty="0" smtClean="0"/>
              <a:t>(small colony variant)</a:t>
            </a:r>
            <a:endParaRPr lang="en-US" sz="1200" dirty="0"/>
          </a:p>
        </p:txBody>
      </p:sp>
      <p:sp>
        <p:nvSpPr>
          <p:cNvPr id="54" name="Rectangle 53"/>
          <p:cNvSpPr/>
          <p:nvPr/>
        </p:nvSpPr>
        <p:spPr>
          <a:xfrm>
            <a:off x="6245747" y="3316796"/>
            <a:ext cx="16484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PAO1 </a:t>
            </a:r>
            <a:r>
              <a:rPr lang="en-US" sz="1200" dirty="0" smtClean="0"/>
              <a:t>low</a:t>
            </a:r>
            <a:r>
              <a:rPr lang="fr-FR" sz="1200" dirty="0" smtClean="0"/>
              <a:t> </a:t>
            </a:r>
            <a:r>
              <a:rPr lang="fr-FR" sz="1200" dirty="0" smtClean="0"/>
              <a:t>[c-di-GMP])</a:t>
            </a:r>
            <a:endParaRPr lang="en-US" sz="1200" dirty="0"/>
          </a:p>
        </p:txBody>
      </p:sp>
      <p:sp>
        <p:nvSpPr>
          <p:cNvPr id="56" name="Rectangle 55"/>
          <p:cNvSpPr/>
          <p:nvPr/>
        </p:nvSpPr>
        <p:spPr>
          <a:xfrm>
            <a:off x="2925023" y="2024729"/>
            <a:ext cx="22800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Stationary</a:t>
            </a:r>
            <a:r>
              <a:rPr lang="fr-FR" sz="1400" dirty="0" smtClean="0"/>
              <a:t> </a:t>
            </a:r>
            <a:r>
              <a:rPr lang="fr-FR" sz="1400" dirty="0" smtClean="0"/>
              <a:t>phase     </a:t>
            </a:r>
            <a:r>
              <a:rPr lang="fr-FR" sz="1200" dirty="0" smtClean="0"/>
              <a:t>(OD</a:t>
            </a:r>
            <a:r>
              <a:rPr lang="fr-FR" sz="1200" baseline="-25000" dirty="0" smtClean="0"/>
              <a:t>600</a:t>
            </a:r>
            <a:r>
              <a:rPr lang="fr-FR" sz="1200" dirty="0" smtClean="0"/>
              <a:t> = 2)</a:t>
            </a:r>
            <a:endParaRPr lang="en-US" sz="1200" dirty="0"/>
          </a:p>
        </p:txBody>
      </p:sp>
      <p:sp>
        <p:nvSpPr>
          <p:cNvPr id="57" name="Rectangle 56"/>
          <p:cNvSpPr/>
          <p:nvPr/>
        </p:nvSpPr>
        <p:spPr>
          <a:xfrm>
            <a:off x="2729837" y="3966835"/>
            <a:ext cx="22672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Early log phase  </a:t>
            </a:r>
            <a:r>
              <a:rPr lang="en-US" sz="1400" dirty="0" smtClean="0"/>
              <a:t>   </a:t>
            </a:r>
            <a:r>
              <a:rPr lang="en-US" sz="1200" dirty="0" smtClean="0"/>
              <a:t>(</a:t>
            </a:r>
            <a:r>
              <a:rPr lang="en-US" sz="1200" dirty="0" smtClean="0"/>
              <a:t>OD</a:t>
            </a:r>
            <a:r>
              <a:rPr lang="en-US" sz="1200" baseline="-25000" dirty="0" smtClean="0"/>
              <a:t>600</a:t>
            </a:r>
            <a:r>
              <a:rPr lang="en-US" sz="1200" dirty="0" smtClean="0"/>
              <a:t> = 0.5)</a:t>
            </a:r>
            <a:endParaRPr lang="en-US" sz="1200" dirty="0"/>
          </a:p>
        </p:txBody>
      </p:sp>
      <p:grpSp>
        <p:nvGrpSpPr>
          <p:cNvPr id="50" name="Group 34"/>
          <p:cNvGrpSpPr/>
          <p:nvPr/>
        </p:nvGrpSpPr>
        <p:grpSpPr>
          <a:xfrm>
            <a:off x="5786302" y="4096241"/>
            <a:ext cx="450550" cy="450550"/>
            <a:chOff x="6391525" y="3813961"/>
            <a:chExt cx="450550" cy="450550"/>
          </a:xfrm>
        </p:grpSpPr>
        <p:pic>
          <p:nvPicPr>
            <p:cNvPr id="53" name="Picture 4" descr="https://encrypted-tbn0.gstatic.com/images?q=tbn:ANd9GcQQS0h1yNscuZJnfhYsxElZbeoh-0dkSPjwoVsHADkgtzuT01Uv6Q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81" t="5201" r="28412"/>
            <a:stretch/>
          </p:blipFill>
          <p:spPr bwMode="auto">
            <a:xfrm>
              <a:off x="6400800" y="3818678"/>
              <a:ext cx="432000" cy="44583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Ellipse 5"/>
            <p:cNvSpPr/>
            <p:nvPr/>
          </p:nvSpPr>
          <p:spPr>
            <a:xfrm>
              <a:off x="6391525" y="3813961"/>
              <a:ext cx="450550" cy="45055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6245747" y="4183016"/>
            <a:ext cx="13044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Clinical </a:t>
            </a:r>
            <a:r>
              <a:rPr lang="en-US" sz="1400" dirty="0" smtClean="0"/>
              <a:t>strains </a:t>
            </a:r>
            <a:endParaRPr lang="en-US" sz="1200" dirty="0"/>
          </a:p>
        </p:txBody>
      </p:sp>
      <p:sp>
        <p:nvSpPr>
          <p:cNvPr id="59" name="Rectangle 58"/>
          <p:cNvSpPr/>
          <p:nvPr/>
        </p:nvSpPr>
        <p:spPr>
          <a:xfrm>
            <a:off x="0" y="-9525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Different growth conditions or strains with different cyclic-di-GMP levels were also used</a:t>
            </a:r>
          </a:p>
        </p:txBody>
      </p:sp>
    </p:spTree>
    <p:extLst>
      <p:ext uri="{BB962C8B-B14F-4D97-AF65-F5344CB8AC3E}">
        <p14:creationId xmlns:p14="http://schemas.microsoft.com/office/powerpoint/2010/main" val="41097498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0" name="Groupe 4099"/>
          <p:cNvGrpSpPr/>
          <p:nvPr/>
        </p:nvGrpSpPr>
        <p:grpSpPr>
          <a:xfrm>
            <a:off x="602835" y="441378"/>
            <a:ext cx="8294832" cy="5567265"/>
            <a:chOff x="602835" y="551978"/>
            <a:chExt cx="8294832" cy="556726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87" r="8750"/>
            <a:stretch/>
          </p:blipFill>
          <p:spPr bwMode="auto">
            <a:xfrm>
              <a:off x="602835" y="551978"/>
              <a:ext cx="6819900" cy="5567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6" name="Connecteur droit 15"/>
            <p:cNvCxnSpPr/>
            <p:nvPr/>
          </p:nvCxnSpPr>
          <p:spPr>
            <a:xfrm>
              <a:off x="636050" y="4226563"/>
              <a:ext cx="767946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 rot="5400000">
              <a:off x="6003611" y="2154708"/>
              <a:ext cx="3499658" cy="2941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Captured 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5400000">
              <a:off x="6920737" y="5103227"/>
              <a:ext cx="1665407" cy="29419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Never captured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28" name="Groupe 27"/>
            <p:cNvGrpSpPr/>
            <p:nvPr/>
          </p:nvGrpSpPr>
          <p:grpSpPr>
            <a:xfrm>
              <a:off x="8044227" y="3799843"/>
              <a:ext cx="853440" cy="853440"/>
              <a:chOff x="8412480" y="3293995"/>
              <a:chExt cx="853440" cy="853440"/>
            </a:xfrm>
          </p:grpSpPr>
          <p:grpSp>
            <p:nvGrpSpPr>
              <p:cNvPr id="26" name="Groupe 25"/>
              <p:cNvGrpSpPr/>
              <p:nvPr/>
            </p:nvGrpSpPr>
            <p:grpSpPr>
              <a:xfrm rot="13392228">
                <a:off x="8412480" y="3293995"/>
                <a:ext cx="853440" cy="853440"/>
                <a:chOff x="8412480" y="3293995"/>
                <a:chExt cx="853440" cy="853440"/>
              </a:xfrm>
            </p:grpSpPr>
            <p:sp>
              <p:nvSpPr>
                <p:cNvPr id="21" name="Secteurs 20"/>
                <p:cNvSpPr/>
                <p:nvPr/>
              </p:nvSpPr>
              <p:spPr>
                <a:xfrm>
                  <a:off x="8412480" y="3293995"/>
                  <a:ext cx="853440" cy="853440"/>
                </a:xfrm>
                <a:prstGeom prst="pie">
                  <a:avLst>
                    <a:gd name="adj1" fmla="val 16326042"/>
                    <a:gd name="adj2" fmla="val 10728391"/>
                  </a:avLst>
                </a:prstGeom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dirty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5" name="Secteurs 24"/>
                <p:cNvSpPr/>
                <p:nvPr/>
              </p:nvSpPr>
              <p:spPr>
                <a:xfrm>
                  <a:off x="8412480" y="3293995"/>
                  <a:ext cx="853440" cy="853440"/>
                </a:xfrm>
                <a:prstGeom prst="pie">
                  <a:avLst>
                    <a:gd name="adj1" fmla="val 10737279"/>
                    <a:gd name="adj2" fmla="val 16310325"/>
                  </a:avLst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23" name="Rectangle 22"/>
              <p:cNvSpPr/>
              <p:nvPr/>
            </p:nvSpPr>
            <p:spPr>
              <a:xfrm>
                <a:off x="8547293" y="3356765"/>
                <a:ext cx="5838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74%</a:t>
                </a:r>
                <a:endParaRPr lang="en-US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613016" y="3854898"/>
                <a:ext cx="452367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ysClr val="windowText" lastClr="000000"/>
                    </a:solidFill>
                  </a:rPr>
                  <a:t>26%</a:t>
                </a:r>
                <a:endParaRPr lang="en-US" sz="1200" dirty="0">
                  <a:solidFill>
                    <a:sysClr val="windowText" lastClr="000000"/>
                  </a:solidFill>
                </a:endParaRPr>
              </a:p>
            </p:txBody>
          </p:sp>
        </p:grpSp>
      </p:grpSp>
      <p:grpSp>
        <p:nvGrpSpPr>
          <p:cNvPr id="4099" name="Groupe 4098"/>
          <p:cNvGrpSpPr/>
          <p:nvPr/>
        </p:nvGrpSpPr>
        <p:grpSpPr>
          <a:xfrm>
            <a:off x="249349" y="5228606"/>
            <a:ext cx="5343531" cy="1576299"/>
            <a:chOff x="249349" y="5247753"/>
            <a:chExt cx="5343531" cy="1576299"/>
          </a:xfrm>
        </p:grpSpPr>
        <p:sp>
          <p:nvSpPr>
            <p:cNvPr id="5" name="Forme libre 4"/>
            <p:cNvSpPr/>
            <p:nvPr/>
          </p:nvSpPr>
          <p:spPr>
            <a:xfrm>
              <a:off x="816026" y="5337586"/>
              <a:ext cx="559148" cy="278619"/>
            </a:xfrm>
            <a:custGeom>
              <a:avLst/>
              <a:gdLst>
                <a:gd name="connsiteX0" fmla="*/ 0 w 1224136"/>
                <a:gd name="connsiteY0" fmla="*/ 0 h 432048"/>
                <a:gd name="connsiteX1" fmla="*/ 1224136 w 1224136"/>
                <a:gd name="connsiteY1" fmla="*/ 0 h 432048"/>
                <a:gd name="connsiteX2" fmla="*/ 1224136 w 1224136"/>
                <a:gd name="connsiteY2" fmla="*/ 432048 h 432048"/>
                <a:gd name="connsiteX3" fmla="*/ 0 w 1224136"/>
                <a:gd name="connsiteY3" fmla="*/ 432048 h 432048"/>
                <a:gd name="connsiteX4" fmla="*/ 0 w 1224136"/>
                <a:gd name="connsiteY4" fmla="*/ 0 h 432048"/>
                <a:gd name="connsiteX0" fmla="*/ 216024 w 1440160"/>
                <a:gd name="connsiteY0" fmla="*/ 0 h 432048"/>
                <a:gd name="connsiteX1" fmla="*/ 1440160 w 1440160"/>
                <a:gd name="connsiteY1" fmla="*/ 0 h 432048"/>
                <a:gd name="connsiteX2" fmla="*/ 1440160 w 1440160"/>
                <a:gd name="connsiteY2" fmla="*/ 432048 h 432048"/>
                <a:gd name="connsiteX3" fmla="*/ 216024 w 1440160"/>
                <a:gd name="connsiteY3" fmla="*/ 432048 h 432048"/>
                <a:gd name="connsiteX4" fmla="*/ 0 w 1440160"/>
                <a:gd name="connsiteY4" fmla="*/ 216024 h 432048"/>
                <a:gd name="connsiteX5" fmla="*/ 216024 w 1440160"/>
                <a:gd name="connsiteY5" fmla="*/ 0 h 432048"/>
                <a:gd name="connsiteX0" fmla="*/ 216024 w 1656184"/>
                <a:gd name="connsiteY0" fmla="*/ 0 h 432048"/>
                <a:gd name="connsiteX1" fmla="*/ 1440160 w 1656184"/>
                <a:gd name="connsiteY1" fmla="*/ 0 h 432048"/>
                <a:gd name="connsiteX2" fmla="*/ 1656184 w 1656184"/>
                <a:gd name="connsiteY2" fmla="*/ 216024 h 432048"/>
                <a:gd name="connsiteX3" fmla="*/ 1440160 w 1656184"/>
                <a:gd name="connsiteY3" fmla="*/ 432048 h 432048"/>
                <a:gd name="connsiteX4" fmla="*/ 216024 w 1656184"/>
                <a:gd name="connsiteY4" fmla="*/ 432048 h 432048"/>
                <a:gd name="connsiteX5" fmla="*/ 0 w 1656184"/>
                <a:gd name="connsiteY5" fmla="*/ 216024 h 432048"/>
                <a:gd name="connsiteX6" fmla="*/ 216024 w 1656184"/>
                <a:gd name="connsiteY6" fmla="*/ 0 h 432048"/>
                <a:gd name="connsiteX0" fmla="*/ 216024 w 1440159"/>
                <a:gd name="connsiteY0" fmla="*/ 0 h 432048"/>
                <a:gd name="connsiteX1" fmla="*/ 1440160 w 1440159"/>
                <a:gd name="connsiteY1" fmla="*/ 0 h 432048"/>
                <a:gd name="connsiteX2" fmla="*/ 1440160 w 1440159"/>
                <a:gd name="connsiteY2" fmla="*/ 432048 h 432048"/>
                <a:gd name="connsiteX3" fmla="*/ 216024 w 1440159"/>
                <a:gd name="connsiteY3" fmla="*/ 432048 h 432048"/>
                <a:gd name="connsiteX4" fmla="*/ 0 w 1440159"/>
                <a:gd name="connsiteY4" fmla="*/ 216024 h 432048"/>
                <a:gd name="connsiteX5" fmla="*/ 216024 w 1440159"/>
                <a:gd name="connsiteY5" fmla="*/ 0 h 432048"/>
                <a:gd name="connsiteX0" fmla="*/ 315308 w 1454342"/>
                <a:gd name="connsiteY0" fmla="*/ 0 h 556426"/>
                <a:gd name="connsiteX1" fmla="*/ 1454343 w 1454342"/>
                <a:gd name="connsiteY1" fmla="*/ 124378 h 556426"/>
                <a:gd name="connsiteX2" fmla="*/ 1454343 w 1454342"/>
                <a:gd name="connsiteY2" fmla="*/ 556426 h 556426"/>
                <a:gd name="connsiteX3" fmla="*/ 230207 w 1454342"/>
                <a:gd name="connsiteY3" fmla="*/ 556426 h 556426"/>
                <a:gd name="connsiteX4" fmla="*/ 14183 w 1454342"/>
                <a:gd name="connsiteY4" fmla="*/ 340402 h 556426"/>
                <a:gd name="connsiteX5" fmla="*/ 315308 w 1454342"/>
                <a:gd name="connsiteY5" fmla="*/ 0 h 556426"/>
                <a:gd name="connsiteX0" fmla="*/ 301125 w 1440159"/>
                <a:gd name="connsiteY0" fmla="*/ 0 h 621890"/>
                <a:gd name="connsiteX1" fmla="*/ 1440160 w 1440159"/>
                <a:gd name="connsiteY1" fmla="*/ 124378 h 621890"/>
                <a:gd name="connsiteX2" fmla="*/ 1440160 w 1440159"/>
                <a:gd name="connsiteY2" fmla="*/ 556426 h 621890"/>
                <a:gd name="connsiteX3" fmla="*/ 301124 w 1440159"/>
                <a:gd name="connsiteY3" fmla="*/ 621890 h 621890"/>
                <a:gd name="connsiteX4" fmla="*/ 0 w 1440159"/>
                <a:gd name="connsiteY4" fmla="*/ 340402 h 621890"/>
                <a:gd name="connsiteX5" fmla="*/ 301125 w 1440159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886452"/>
                <a:gd name="connsiteX1" fmla="*/ 1592441 w 1592440"/>
                <a:gd name="connsiteY1" fmla="*/ 294356 h 886452"/>
                <a:gd name="connsiteX2" fmla="*/ 1592441 w 1592440"/>
                <a:gd name="connsiteY2" fmla="*/ 726404 h 886452"/>
                <a:gd name="connsiteX3" fmla="*/ 453405 w 1592440"/>
                <a:gd name="connsiteY3" fmla="*/ 791868 h 886452"/>
                <a:gd name="connsiteX4" fmla="*/ 68634 w 1592440"/>
                <a:gd name="connsiteY4" fmla="*/ 507090 h 886452"/>
                <a:gd name="connsiteX5" fmla="*/ 453406 w 1592440"/>
                <a:gd name="connsiteY5" fmla="*/ 169978 h 886452"/>
                <a:gd name="connsiteX0" fmla="*/ 453406 w 1592440"/>
                <a:gd name="connsiteY0" fmla="*/ 0 h 716474"/>
                <a:gd name="connsiteX1" fmla="*/ 1592441 w 1592440"/>
                <a:gd name="connsiteY1" fmla="*/ 124378 h 716474"/>
                <a:gd name="connsiteX2" fmla="*/ 1592441 w 1592440"/>
                <a:gd name="connsiteY2" fmla="*/ 556426 h 716474"/>
                <a:gd name="connsiteX3" fmla="*/ 453405 w 1592440"/>
                <a:gd name="connsiteY3" fmla="*/ 621890 h 716474"/>
                <a:gd name="connsiteX4" fmla="*/ 68634 w 1592440"/>
                <a:gd name="connsiteY4" fmla="*/ 337112 h 716474"/>
                <a:gd name="connsiteX5" fmla="*/ 453406 w 1592440"/>
                <a:gd name="connsiteY5" fmla="*/ 0 h 716474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530605 w 1669639"/>
                <a:gd name="connsiteY0" fmla="*/ 1563 h 658962"/>
                <a:gd name="connsiteX1" fmla="*/ 1669640 w 1669639"/>
                <a:gd name="connsiteY1" fmla="*/ 125941 h 658962"/>
                <a:gd name="connsiteX2" fmla="*/ 1669640 w 1669639"/>
                <a:gd name="connsiteY2" fmla="*/ 557989 h 658962"/>
                <a:gd name="connsiteX3" fmla="*/ 552003 w 1669639"/>
                <a:gd name="connsiteY3" fmla="*/ 658962 h 658962"/>
                <a:gd name="connsiteX4" fmla="*/ 0 w 1669639"/>
                <a:gd name="connsiteY4" fmla="*/ 336679 h 658962"/>
                <a:gd name="connsiteX5" fmla="*/ 530605 w 1669639"/>
                <a:gd name="connsiteY5" fmla="*/ 1563 h 658962"/>
                <a:gd name="connsiteX0" fmla="*/ 530605 w 1669639"/>
                <a:gd name="connsiteY0" fmla="*/ 0 h 657399"/>
                <a:gd name="connsiteX1" fmla="*/ 1669640 w 1669639"/>
                <a:gd name="connsiteY1" fmla="*/ 124378 h 657399"/>
                <a:gd name="connsiteX2" fmla="*/ 1669640 w 1669639"/>
                <a:gd name="connsiteY2" fmla="*/ 556426 h 657399"/>
                <a:gd name="connsiteX3" fmla="*/ 552003 w 1669639"/>
                <a:gd name="connsiteY3" fmla="*/ 657399 h 657399"/>
                <a:gd name="connsiteX4" fmla="*/ 0 w 1669639"/>
                <a:gd name="connsiteY4" fmla="*/ 335116 h 657399"/>
                <a:gd name="connsiteX5" fmla="*/ 530605 w 1669639"/>
                <a:gd name="connsiteY5" fmla="*/ 0 h 657399"/>
                <a:gd name="connsiteX0" fmla="*/ 530605 w 1669639"/>
                <a:gd name="connsiteY0" fmla="*/ 0 h 723621"/>
                <a:gd name="connsiteX1" fmla="*/ 1669640 w 1669639"/>
                <a:gd name="connsiteY1" fmla="*/ 124378 h 723621"/>
                <a:gd name="connsiteX2" fmla="*/ 1669640 w 1669639"/>
                <a:gd name="connsiteY2" fmla="*/ 556426 h 723621"/>
                <a:gd name="connsiteX3" fmla="*/ 552003 w 1669639"/>
                <a:gd name="connsiteY3" fmla="*/ 657399 h 723621"/>
                <a:gd name="connsiteX4" fmla="*/ 0 w 1669639"/>
                <a:gd name="connsiteY4" fmla="*/ 335116 h 723621"/>
                <a:gd name="connsiteX5" fmla="*/ 530605 w 1669639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57934" h="723621">
                  <a:moveTo>
                    <a:pt x="618900" y="0"/>
                  </a:moveTo>
                  <a:lnTo>
                    <a:pt x="1757935" y="124378"/>
                  </a:lnTo>
                  <a:lnTo>
                    <a:pt x="1757935" y="556426"/>
                  </a:lnTo>
                  <a:lnTo>
                    <a:pt x="640298" y="657399"/>
                  </a:lnTo>
                  <a:cubicBezTo>
                    <a:pt x="0" y="287854"/>
                    <a:pt x="740342" y="723621"/>
                    <a:pt x="88295" y="335116"/>
                  </a:cubicBezTo>
                  <a:cubicBezTo>
                    <a:pt x="265163" y="223411"/>
                    <a:pt x="14191" y="384788"/>
                    <a:pt x="618900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   </a:t>
              </a:r>
              <a:endParaRPr lang="en-US" sz="1050" dirty="0" smtClean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398398" y="5339206"/>
              <a:ext cx="186147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Circled: membrane protein</a:t>
              </a:r>
              <a:endParaRPr lang="en-US" sz="1200" dirty="0"/>
            </a:p>
          </p:txBody>
        </p:sp>
        <p:sp>
          <p:nvSpPr>
            <p:cNvPr id="7" name="Forme libre 6"/>
            <p:cNvSpPr/>
            <p:nvPr/>
          </p:nvSpPr>
          <p:spPr>
            <a:xfrm>
              <a:off x="839250" y="5640191"/>
              <a:ext cx="559148" cy="278619"/>
            </a:xfrm>
            <a:custGeom>
              <a:avLst/>
              <a:gdLst>
                <a:gd name="connsiteX0" fmla="*/ 0 w 1224136"/>
                <a:gd name="connsiteY0" fmla="*/ 0 h 432048"/>
                <a:gd name="connsiteX1" fmla="*/ 1224136 w 1224136"/>
                <a:gd name="connsiteY1" fmla="*/ 0 h 432048"/>
                <a:gd name="connsiteX2" fmla="*/ 1224136 w 1224136"/>
                <a:gd name="connsiteY2" fmla="*/ 432048 h 432048"/>
                <a:gd name="connsiteX3" fmla="*/ 0 w 1224136"/>
                <a:gd name="connsiteY3" fmla="*/ 432048 h 432048"/>
                <a:gd name="connsiteX4" fmla="*/ 0 w 1224136"/>
                <a:gd name="connsiteY4" fmla="*/ 0 h 432048"/>
                <a:gd name="connsiteX0" fmla="*/ 216024 w 1440160"/>
                <a:gd name="connsiteY0" fmla="*/ 0 h 432048"/>
                <a:gd name="connsiteX1" fmla="*/ 1440160 w 1440160"/>
                <a:gd name="connsiteY1" fmla="*/ 0 h 432048"/>
                <a:gd name="connsiteX2" fmla="*/ 1440160 w 1440160"/>
                <a:gd name="connsiteY2" fmla="*/ 432048 h 432048"/>
                <a:gd name="connsiteX3" fmla="*/ 216024 w 1440160"/>
                <a:gd name="connsiteY3" fmla="*/ 432048 h 432048"/>
                <a:gd name="connsiteX4" fmla="*/ 0 w 1440160"/>
                <a:gd name="connsiteY4" fmla="*/ 216024 h 432048"/>
                <a:gd name="connsiteX5" fmla="*/ 216024 w 1440160"/>
                <a:gd name="connsiteY5" fmla="*/ 0 h 432048"/>
                <a:gd name="connsiteX0" fmla="*/ 216024 w 1656184"/>
                <a:gd name="connsiteY0" fmla="*/ 0 h 432048"/>
                <a:gd name="connsiteX1" fmla="*/ 1440160 w 1656184"/>
                <a:gd name="connsiteY1" fmla="*/ 0 h 432048"/>
                <a:gd name="connsiteX2" fmla="*/ 1656184 w 1656184"/>
                <a:gd name="connsiteY2" fmla="*/ 216024 h 432048"/>
                <a:gd name="connsiteX3" fmla="*/ 1440160 w 1656184"/>
                <a:gd name="connsiteY3" fmla="*/ 432048 h 432048"/>
                <a:gd name="connsiteX4" fmla="*/ 216024 w 1656184"/>
                <a:gd name="connsiteY4" fmla="*/ 432048 h 432048"/>
                <a:gd name="connsiteX5" fmla="*/ 0 w 1656184"/>
                <a:gd name="connsiteY5" fmla="*/ 216024 h 432048"/>
                <a:gd name="connsiteX6" fmla="*/ 216024 w 1656184"/>
                <a:gd name="connsiteY6" fmla="*/ 0 h 432048"/>
                <a:gd name="connsiteX0" fmla="*/ 216024 w 1440159"/>
                <a:gd name="connsiteY0" fmla="*/ 0 h 432048"/>
                <a:gd name="connsiteX1" fmla="*/ 1440160 w 1440159"/>
                <a:gd name="connsiteY1" fmla="*/ 0 h 432048"/>
                <a:gd name="connsiteX2" fmla="*/ 1440160 w 1440159"/>
                <a:gd name="connsiteY2" fmla="*/ 432048 h 432048"/>
                <a:gd name="connsiteX3" fmla="*/ 216024 w 1440159"/>
                <a:gd name="connsiteY3" fmla="*/ 432048 h 432048"/>
                <a:gd name="connsiteX4" fmla="*/ 0 w 1440159"/>
                <a:gd name="connsiteY4" fmla="*/ 216024 h 432048"/>
                <a:gd name="connsiteX5" fmla="*/ 216024 w 1440159"/>
                <a:gd name="connsiteY5" fmla="*/ 0 h 432048"/>
                <a:gd name="connsiteX0" fmla="*/ 315308 w 1454342"/>
                <a:gd name="connsiteY0" fmla="*/ 0 h 556426"/>
                <a:gd name="connsiteX1" fmla="*/ 1454343 w 1454342"/>
                <a:gd name="connsiteY1" fmla="*/ 124378 h 556426"/>
                <a:gd name="connsiteX2" fmla="*/ 1454343 w 1454342"/>
                <a:gd name="connsiteY2" fmla="*/ 556426 h 556426"/>
                <a:gd name="connsiteX3" fmla="*/ 230207 w 1454342"/>
                <a:gd name="connsiteY3" fmla="*/ 556426 h 556426"/>
                <a:gd name="connsiteX4" fmla="*/ 14183 w 1454342"/>
                <a:gd name="connsiteY4" fmla="*/ 340402 h 556426"/>
                <a:gd name="connsiteX5" fmla="*/ 315308 w 1454342"/>
                <a:gd name="connsiteY5" fmla="*/ 0 h 556426"/>
                <a:gd name="connsiteX0" fmla="*/ 301125 w 1440159"/>
                <a:gd name="connsiteY0" fmla="*/ 0 h 621890"/>
                <a:gd name="connsiteX1" fmla="*/ 1440160 w 1440159"/>
                <a:gd name="connsiteY1" fmla="*/ 124378 h 621890"/>
                <a:gd name="connsiteX2" fmla="*/ 1440160 w 1440159"/>
                <a:gd name="connsiteY2" fmla="*/ 556426 h 621890"/>
                <a:gd name="connsiteX3" fmla="*/ 301124 w 1440159"/>
                <a:gd name="connsiteY3" fmla="*/ 621890 h 621890"/>
                <a:gd name="connsiteX4" fmla="*/ 0 w 1440159"/>
                <a:gd name="connsiteY4" fmla="*/ 340402 h 621890"/>
                <a:gd name="connsiteX5" fmla="*/ 301125 w 1440159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886452"/>
                <a:gd name="connsiteX1" fmla="*/ 1592441 w 1592440"/>
                <a:gd name="connsiteY1" fmla="*/ 294356 h 886452"/>
                <a:gd name="connsiteX2" fmla="*/ 1592441 w 1592440"/>
                <a:gd name="connsiteY2" fmla="*/ 726404 h 886452"/>
                <a:gd name="connsiteX3" fmla="*/ 453405 w 1592440"/>
                <a:gd name="connsiteY3" fmla="*/ 791868 h 886452"/>
                <a:gd name="connsiteX4" fmla="*/ 68634 w 1592440"/>
                <a:gd name="connsiteY4" fmla="*/ 507090 h 886452"/>
                <a:gd name="connsiteX5" fmla="*/ 453406 w 1592440"/>
                <a:gd name="connsiteY5" fmla="*/ 169978 h 886452"/>
                <a:gd name="connsiteX0" fmla="*/ 453406 w 1592440"/>
                <a:gd name="connsiteY0" fmla="*/ 0 h 716474"/>
                <a:gd name="connsiteX1" fmla="*/ 1592441 w 1592440"/>
                <a:gd name="connsiteY1" fmla="*/ 124378 h 716474"/>
                <a:gd name="connsiteX2" fmla="*/ 1592441 w 1592440"/>
                <a:gd name="connsiteY2" fmla="*/ 556426 h 716474"/>
                <a:gd name="connsiteX3" fmla="*/ 453405 w 1592440"/>
                <a:gd name="connsiteY3" fmla="*/ 621890 h 716474"/>
                <a:gd name="connsiteX4" fmla="*/ 68634 w 1592440"/>
                <a:gd name="connsiteY4" fmla="*/ 337112 h 716474"/>
                <a:gd name="connsiteX5" fmla="*/ 453406 w 1592440"/>
                <a:gd name="connsiteY5" fmla="*/ 0 h 716474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530605 w 1669639"/>
                <a:gd name="connsiteY0" fmla="*/ 1563 h 658962"/>
                <a:gd name="connsiteX1" fmla="*/ 1669640 w 1669639"/>
                <a:gd name="connsiteY1" fmla="*/ 125941 h 658962"/>
                <a:gd name="connsiteX2" fmla="*/ 1669640 w 1669639"/>
                <a:gd name="connsiteY2" fmla="*/ 557989 h 658962"/>
                <a:gd name="connsiteX3" fmla="*/ 552003 w 1669639"/>
                <a:gd name="connsiteY3" fmla="*/ 658962 h 658962"/>
                <a:gd name="connsiteX4" fmla="*/ 0 w 1669639"/>
                <a:gd name="connsiteY4" fmla="*/ 336679 h 658962"/>
                <a:gd name="connsiteX5" fmla="*/ 530605 w 1669639"/>
                <a:gd name="connsiteY5" fmla="*/ 1563 h 658962"/>
                <a:gd name="connsiteX0" fmla="*/ 530605 w 1669639"/>
                <a:gd name="connsiteY0" fmla="*/ 0 h 657399"/>
                <a:gd name="connsiteX1" fmla="*/ 1669640 w 1669639"/>
                <a:gd name="connsiteY1" fmla="*/ 124378 h 657399"/>
                <a:gd name="connsiteX2" fmla="*/ 1669640 w 1669639"/>
                <a:gd name="connsiteY2" fmla="*/ 556426 h 657399"/>
                <a:gd name="connsiteX3" fmla="*/ 552003 w 1669639"/>
                <a:gd name="connsiteY3" fmla="*/ 657399 h 657399"/>
                <a:gd name="connsiteX4" fmla="*/ 0 w 1669639"/>
                <a:gd name="connsiteY4" fmla="*/ 335116 h 657399"/>
                <a:gd name="connsiteX5" fmla="*/ 530605 w 1669639"/>
                <a:gd name="connsiteY5" fmla="*/ 0 h 657399"/>
                <a:gd name="connsiteX0" fmla="*/ 530605 w 1669639"/>
                <a:gd name="connsiteY0" fmla="*/ 0 h 723621"/>
                <a:gd name="connsiteX1" fmla="*/ 1669640 w 1669639"/>
                <a:gd name="connsiteY1" fmla="*/ 124378 h 723621"/>
                <a:gd name="connsiteX2" fmla="*/ 1669640 w 1669639"/>
                <a:gd name="connsiteY2" fmla="*/ 556426 h 723621"/>
                <a:gd name="connsiteX3" fmla="*/ 552003 w 1669639"/>
                <a:gd name="connsiteY3" fmla="*/ 657399 h 723621"/>
                <a:gd name="connsiteX4" fmla="*/ 0 w 1669639"/>
                <a:gd name="connsiteY4" fmla="*/ 335116 h 723621"/>
                <a:gd name="connsiteX5" fmla="*/ 530605 w 1669639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57934" h="723621">
                  <a:moveTo>
                    <a:pt x="618900" y="0"/>
                  </a:moveTo>
                  <a:lnTo>
                    <a:pt x="1757935" y="124378"/>
                  </a:lnTo>
                  <a:lnTo>
                    <a:pt x="1757935" y="556426"/>
                  </a:lnTo>
                  <a:lnTo>
                    <a:pt x="640298" y="657399"/>
                  </a:lnTo>
                  <a:cubicBezTo>
                    <a:pt x="0" y="287854"/>
                    <a:pt x="740342" y="723621"/>
                    <a:pt x="88295" y="335116"/>
                  </a:cubicBezTo>
                  <a:cubicBezTo>
                    <a:pt x="265163" y="223411"/>
                    <a:pt x="14191" y="384788"/>
                    <a:pt x="618900" y="0"/>
                  </a:cubicBezTo>
                  <a:close/>
                </a:path>
              </a:pathLst>
            </a:custGeom>
            <a:solidFill>
              <a:srgbClr val="FF5F39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   </a:t>
              </a:r>
              <a:r>
                <a:rPr lang="en-US" sz="1000" dirty="0"/>
                <a:t>GGEEF</a:t>
              </a:r>
              <a:endParaRPr lang="en-US" sz="1050" dirty="0" smtClean="0">
                <a:solidFill>
                  <a:schemeClr val="bg1"/>
                </a:solidFill>
              </a:endParaRPr>
            </a:p>
          </p:txBody>
        </p:sp>
        <p:sp>
          <p:nvSpPr>
            <p:cNvPr id="8" name="Forme libre 7"/>
            <p:cNvSpPr>
              <a:spLocks noChangeAspect="1"/>
            </p:cNvSpPr>
            <p:nvPr/>
          </p:nvSpPr>
          <p:spPr>
            <a:xfrm>
              <a:off x="925783" y="5943328"/>
              <a:ext cx="578666" cy="277639"/>
            </a:xfrm>
            <a:custGeom>
              <a:avLst/>
              <a:gdLst>
                <a:gd name="connsiteX0" fmla="*/ 0 w 1224136"/>
                <a:gd name="connsiteY0" fmla="*/ 0 h 432048"/>
                <a:gd name="connsiteX1" fmla="*/ 1224136 w 1224136"/>
                <a:gd name="connsiteY1" fmla="*/ 0 h 432048"/>
                <a:gd name="connsiteX2" fmla="*/ 1224136 w 1224136"/>
                <a:gd name="connsiteY2" fmla="*/ 432048 h 432048"/>
                <a:gd name="connsiteX3" fmla="*/ 0 w 1224136"/>
                <a:gd name="connsiteY3" fmla="*/ 432048 h 432048"/>
                <a:gd name="connsiteX4" fmla="*/ 0 w 1224136"/>
                <a:gd name="connsiteY4" fmla="*/ 0 h 432048"/>
                <a:gd name="connsiteX0" fmla="*/ 216024 w 1440160"/>
                <a:gd name="connsiteY0" fmla="*/ 0 h 432048"/>
                <a:gd name="connsiteX1" fmla="*/ 1440160 w 1440160"/>
                <a:gd name="connsiteY1" fmla="*/ 0 h 432048"/>
                <a:gd name="connsiteX2" fmla="*/ 1440160 w 1440160"/>
                <a:gd name="connsiteY2" fmla="*/ 432048 h 432048"/>
                <a:gd name="connsiteX3" fmla="*/ 216024 w 1440160"/>
                <a:gd name="connsiteY3" fmla="*/ 432048 h 432048"/>
                <a:gd name="connsiteX4" fmla="*/ 0 w 1440160"/>
                <a:gd name="connsiteY4" fmla="*/ 216024 h 432048"/>
                <a:gd name="connsiteX5" fmla="*/ 216024 w 1440160"/>
                <a:gd name="connsiteY5" fmla="*/ 0 h 432048"/>
                <a:gd name="connsiteX0" fmla="*/ 216024 w 1656184"/>
                <a:gd name="connsiteY0" fmla="*/ 0 h 432048"/>
                <a:gd name="connsiteX1" fmla="*/ 1440160 w 1656184"/>
                <a:gd name="connsiteY1" fmla="*/ 0 h 432048"/>
                <a:gd name="connsiteX2" fmla="*/ 1656184 w 1656184"/>
                <a:gd name="connsiteY2" fmla="*/ 216024 h 432048"/>
                <a:gd name="connsiteX3" fmla="*/ 1440160 w 1656184"/>
                <a:gd name="connsiteY3" fmla="*/ 432048 h 432048"/>
                <a:gd name="connsiteX4" fmla="*/ 216024 w 1656184"/>
                <a:gd name="connsiteY4" fmla="*/ 432048 h 432048"/>
                <a:gd name="connsiteX5" fmla="*/ 0 w 1656184"/>
                <a:gd name="connsiteY5" fmla="*/ 216024 h 432048"/>
                <a:gd name="connsiteX6" fmla="*/ 216024 w 1656184"/>
                <a:gd name="connsiteY6" fmla="*/ 0 h 432048"/>
                <a:gd name="connsiteX0" fmla="*/ -1 w 1440159"/>
                <a:gd name="connsiteY0" fmla="*/ 0 h 432048"/>
                <a:gd name="connsiteX1" fmla="*/ 1224135 w 1440159"/>
                <a:gd name="connsiteY1" fmla="*/ 0 h 432048"/>
                <a:gd name="connsiteX2" fmla="*/ 1440159 w 1440159"/>
                <a:gd name="connsiteY2" fmla="*/ 216024 h 432048"/>
                <a:gd name="connsiteX3" fmla="*/ 1224135 w 1440159"/>
                <a:gd name="connsiteY3" fmla="*/ 432048 h 432048"/>
                <a:gd name="connsiteX4" fmla="*/ -1 w 1440159"/>
                <a:gd name="connsiteY4" fmla="*/ 432048 h 432048"/>
                <a:gd name="connsiteX5" fmla="*/ -1 w 1440159"/>
                <a:gd name="connsiteY5" fmla="*/ 0 h 432048"/>
                <a:gd name="connsiteX0" fmla="*/ -1 w 1451069"/>
                <a:gd name="connsiteY0" fmla="*/ 124378 h 556426"/>
                <a:gd name="connsiteX1" fmla="*/ 1289599 w 1451069"/>
                <a:gd name="connsiteY1" fmla="*/ 0 h 556426"/>
                <a:gd name="connsiteX2" fmla="*/ 1440159 w 1451069"/>
                <a:gd name="connsiteY2" fmla="*/ 340402 h 556426"/>
                <a:gd name="connsiteX3" fmla="*/ 1224135 w 1451069"/>
                <a:gd name="connsiteY3" fmla="*/ 556426 h 556426"/>
                <a:gd name="connsiteX4" fmla="*/ -1 w 1451069"/>
                <a:gd name="connsiteY4" fmla="*/ 556426 h 556426"/>
                <a:gd name="connsiteX5" fmla="*/ -1 w 1451069"/>
                <a:gd name="connsiteY5" fmla="*/ 124378 h 556426"/>
                <a:gd name="connsiteX0" fmla="*/ -1 w 1440159"/>
                <a:gd name="connsiteY0" fmla="*/ 124378 h 746268"/>
                <a:gd name="connsiteX1" fmla="*/ 1289599 w 1440159"/>
                <a:gd name="connsiteY1" fmla="*/ 0 h 746268"/>
                <a:gd name="connsiteX2" fmla="*/ 1440159 w 1440159"/>
                <a:gd name="connsiteY2" fmla="*/ 340402 h 746268"/>
                <a:gd name="connsiteX3" fmla="*/ 1289598 w 1440159"/>
                <a:gd name="connsiteY3" fmla="*/ 746268 h 746268"/>
                <a:gd name="connsiteX4" fmla="*/ -1 w 1440159"/>
                <a:gd name="connsiteY4" fmla="*/ 556426 h 746268"/>
                <a:gd name="connsiteX5" fmla="*/ -1 w 1440159"/>
                <a:gd name="connsiteY5" fmla="*/ 124378 h 746268"/>
                <a:gd name="connsiteX0" fmla="*/ -1 w 1440159"/>
                <a:gd name="connsiteY0" fmla="*/ 124378 h 621890"/>
                <a:gd name="connsiteX1" fmla="*/ 1289599 w 1440159"/>
                <a:gd name="connsiteY1" fmla="*/ 0 h 621890"/>
                <a:gd name="connsiteX2" fmla="*/ 1440159 w 1440159"/>
                <a:gd name="connsiteY2" fmla="*/ 340402 h 621890"/>
                <a:gd name="connsiteX3" fmla="*/ 1289599 w 1440159"/>
                <a:gd name="connsiteY3" fmla="*/ 621890 h 621890"/>
                <a:gd name="connsiteX4" fmla="*/ -1 w 1440159"/>
                <a:gd name="connsiteY4" fmla="*/ 556426 h 621890"/>
                <a:gd name="connsiteX5" fmla="*/ -1 w 1440159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69549"/>
                <a:gd name="connsiteX1" fmla="*/ 1289599 w 1590723"/>
                <a:gd name="connsiteY1" fmla="*/ 0 h 669549"/>
                <a:gd name="connsiteX2" fmla="*/ 1590723 w 1590723"/>
                <a:gd name="connsiteY2" fmla="*/ 373134 h 669549"/>
                <a:gd name="connsiteX3" fmla="*/ 1285615 w 1590723"/>
                <a:gd name="connsiteY3" fmla="*/ 667957 h 669549"/>
                <a:gd name="connsiteX4" fmla="*/ -1 w 1590723"/>
                <a:gd name="connsiteY4" fmla="*/ 556426 h 669549"/>
                <a:gd name="connsiteX5" fmla="*/ -1 w 1590723"/>
                <a:gd name="connsiteY5" fmla="*/ 124378 h 669549"/>
                <a:gd name="connsiteX0" fmla="*/ -1 w 1590723"/>
                <a:gd name="connsiteY0" fmla="*/ 124378 h 669549"/>
                <a:gd name="connsiteX1" fmla="*/ 1289599 w 1590723"/>
                <a:gd name="connsiteY1" fmla="*/ 0 h 669549"/>
                <a:gd name="connsiteX2" fmla="*/ 1590723 w 1590723"/>
                <a:gd name="connsiteY2" fmla="*/ 373134 h 669549"/>
                <a:gd name="connsiteX3" fmla="*/ 1285615 w 1590723"/>
                <a:gd name="connsiteY3" fmla="*/ 667957 h 669549"/>
                <a:gd name="connsiteX4" fmla="*/ -1 w 1590723"/>
                <a:gd name="connsiteY4" fmla="*/ 556426 h 669549"/>
                <a:gd name="connsiteX5" fmla="*/ -1 w 1590723"/>
                <a:gd name="connsiteY5" fmla="*/ 124378 h 669549"/>
                <a:gd name="connsiteX0" fmla="*/ -1 w 1590723"/>
                <a:gd name="connsiteY0" fmla="*/ 124378 h 676104"/>
                <a:gd name="connsiteX1" fmla="*/ 1289599 w 1590723"/>
                <a:gd name="connsiteY1" fmla="*/ 0 h 676104"/>
                <a:gd name="connsiteX2" fmla="*/ 1590723 w 1590723"/>
                <a:gd name="connsiteY2" fmla="*/ 373134 h 676104"/>
                <a:gd name="connsiteX3" fmla="*/ 1285615 w 1590723"/>
                <a:gd name="connsiteY3" fmla="*/ 667957 h 676104"/>
                <a:gd name="connsiteX4" fmla="*/ -1 w 1590723"/>
                <a:gd name="connsiteY4" fmla="*/ 556426 h 676104"/>
                <a:gd name="connsiteX5" fmla="*/ -1 w 1590723"/>
                <a:gd name="connsiteY5" fmla="*/ 124378 h 676104"/>
                <a:gd name="connsiteX0" fmla="*/ -1 w 1656185"/>
                <a:gd name="connsiteY0" fmla="*/ 124378 h 676104"/>
                <a:gd name="connsiteX1" fmla="*/ 1289599 w 1656185"/>
                <a:gd name="connsiteY1" fmla="*/ 0 h 676104"/>
                <a:gd name="connsiteX2" fmla="*/ 1656185 w 1656185"/>
                <a:gd name="connsiteY2" fmla="*/ 373134 h 676104"/>
                <a:gd name="connsiteX3" fmla="*/ 1285615 w 1656185"/>
                <a:gd name="connsiteY3" fmla="*/ 667957 h 676104"/>
                <a:gd name="connsiteX4" fmla="*/ -1 w 1656185"/>
                <a:gd name="connsiteY4" fmla="*/ 556426 h 676104"/>
                <a:gd name="connsiteX5" fmla="*/ -1 w 1656185"/>
                <a:gd name="connsiteY5" fmla="*/ 124378 h 676104"/>
                <a:gd name="connsiteX0" fmla="*/ -1 w 1656185"/>
                <a:gd name="connsiteY0" fmla="*/ 124378 h 676104"/>
                <a:gd name="connsiteX1" fmla="*/ 1289599 w 1656185"/>
                <a:gd name="connsiteY1" fmla="*/ 0 h 676104"/>
                <a:gd name="connsiteX2" fmla="*/ 1656185 w 1656185"/>
                <a:gd name="connsiteY2" fmla="*/ 373134 h 676104"/>
                <a:gd name="connsiteX3" fmla="*/ 1285615 w 1656185"/>
                <a:gd name="connsiteY3" fmla="*/ 667957 h 676104"/>
                <a:gd name="connsiteX4" fmla="*/ -1 w 1656185"/>
                <a:gd name="connsiteY4" fmla="*/ 556426 h 676104"/>
                <a:gd name="connsiteX5" fmla="*/ -1 w 1656185"/>
                <a:gd name="connsiteY5" fmla="*/ 124378 h 676104"/>
                <a:gd name="connsiteX0" fmla="*/ -1 w 1656185"/>
                <a:gd name="connsiteY0" fmla="*/ 124378 h 672788"/>
                <a:gd name="connsiteX1" fmla="*/ 1289599 w 1656185"/>
                <a:gd name="connsiteY1" fmla="*/ 0 h 672788"/>
                <a:gd name="connsiteX2" fmla="*/ 1656185 w 1656185"/>
                <a:gd name="connsiteY2" fmla="*/ 373134 h 672788"/>
                <a:gd name="connsiteX3" fmla="*/ 1285615 w 1656185"/>
                <a:gd name="connsiteY3" fmla="*/ 667957 h 672788"/>
                <a:gd name="connsiteX4" fmla="*/ -1 w 1656185"/>
                <a:gd name="connsiteY4" fmla="*/ 556426 h 672788"/>
                <a:gd name="connsiteX5" fmla="*/ -1 w 1656185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2198000"/>
                <a:gd name="connsiteY0" fmla="*/ 124378 h 672788"/>
                <a:gd name="connsiteX1" fmla="*/ 1289599 w 2198000"/>
                <a:gd name="connsiteY1" fmla="*/ 0 h 672788"/>
                <a:gd name="connsiteX2" fmla="*/ 1806747 w 2198000"/>
                <a:gd name="connsiteY2" fmla="*/ 373134 h 672788"/>
                <a:gd name="connsiteX3" fmla="*/ 1285615 w 2198000"/>
                <a:gd name="connsiteY3" fmla="*/ 667957 h 672788"/>
                <a:gd name="connsiteX4" fmla="*/ -1 w 2198000"/>
                <a:gd name="connsiteY4" fmla="*/ 556426 h 672788"/>
                <a:gd name="connsiteX5" fmla="*/ -1 w 2198000"/>
                <a:gd name="connsiteY5" fmla="*/ 124378 h 672788"/>
                <a:gd name="connsiteX0" fmla="*/ -1 w 2177570"/>
                <a:gd name="connsiteY0" fmla="*/ 124378 h 672788"/>
                <a:gd name="connsiteX1" fmla="*/ 1289599 w 2177570"/>
                <a:gd name="connsiteY1" fmla="*/ 0 h 672788"/>
                <a:gd name="connsiteX2" fmla="*/ 1806747 w 2177570"/>
                <a:gd name="connsiteY2" fmla="*/ 373134 h 672788"/>
                <a:gd name="connsiteX3" fmla="*/ 1285615 w 2177570"/>
                <a:gd name="connsiteY3" fmla="*/ 667957 h 672788"/>
                <a:gd name="connsiteX4" fmla="*/ -1 w 2177570"/>
                <a:gd name="connsiteY4" fmla="*/ 556426 h 672788"/>
                <a:gd name="connsiteX5" fmla="*/ -1 w 2177570"/>
                <a:gd name="connsiteY5" fmla="*/ 124378 h 672788"/>
                <a:gd name="connsiteX0" fmla="*/ -1 w 2177570"/>
                <a:gd name="connsiteY0" fmla="*/ 124378 h 672788"/>
                <a:gd name="connsiteX1" fmla="*/ 1289599 w 2177570"/>
                <a:gd name="connsiteY1" fmla="*/ 0 h 672788"/>
                <a:gd name="connsiteX2" fmla="*/ 1806747 w 2177570"/>
                <a:gd name="connsiteY2" fmla="*/ 373134 h 672788"/>
                <a:gd name="connsiteX3" fmla="*/ 1285615 w 2177570"/>
                <a:gd name="connsiteY3" fmla="*/ 667957 h 672788"/>
                <a:gd name="connsiteX4" fmla="*/ -1 w 2177570"/>
                <a:gd name="connsiteY4" fmla="*/ 556426 h 672788"/>
                <a:gd name="connsiteX5" fmla="*/ -1 w 2177570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731331"/>
                <a:gd name="connsiteX1" fmla="*/ 1289599 w 1806747"/>
                <a:gd name="connsiteY1" fmla="*/ 0 h 731331"/>
                <a:gd name="connsiteX2" fmla="*/ 1806747 w 1806747"/>
                <a:gd name="connsiteY2" fmla="*/ 373134 h 731331"/>
                <a:gd name="connsiteX3" fmla="*/ 1285615 w 1806747"/>
                <a:gd name="connsiteY3" fmla="*/ 667957 h 731331"/>
                <a:gd name="connsiteX4" fmla="*/ -1 w 1806747"/>
                <a:gd name="connsiteY4" fmla="*/ 556426 h 731331"/>
                <a:gd name="connsiteX5" fmla="*/ -1 w 1806747"/>
                <a:gd name="connsiteY5" fmla="*/ 124378 h 731331"/>
                <a:gd name="connsiteX0" fmla="*/ -1 w 1806747"/>
                <a:gd name="connsiteY0" fmla="*/ 160247 h 767200"/>
                <a:gd name="connsiteX1" fmla="*/ 1289599 w 1806747"/>
                <a:gd name="connsiteY1" fmla="*/ 35869 h 767200"/>
                <a:gd name="connsiteX2" fmla="*/ 1806747 w 1806747"/>
                <a:gd name="connsiteY2" fmla="*/ 409003 h 767200"/>
                <a:gd name="connsiteX3" fmla="*/ 1285615 w 1806747"/>
                <a:gd name="connsiteY3" fmla="*/ 703826 h 767200"/>
                <a:gd name="connsiteX4" fmla="*/ -1 w 1806747"/>
                <a:gd name="connsiteY4" fmla="*/ 592295 h 767200"/>
                <a:gd name="connsiteX5" fmla="*/ -1 w 1806747"/>
                <a:gd name="connsiteY5" fmla="*/ 160247 h 767200"/>
                <a:gd name="connsiteX0" fmla="*/ -1 w 1888426"/>
                <a:gd name="connsiteY0" fmla="*/ 160247 h 767200"/>
                <a:gd name="connsiteX1" fmla="*/ 1289599 w 1888426"/>
                <a:gd name="connsiteY1" fmla="*/ 35869 h 767200"/>
                <a:gd name="connsiteX2" fmla="*/ 1806747 w 1888426"/>
                <a:gd name="connsiteY2" fmla="*/ 409003 h 767200"/>
                <a:gd name="connsiteX3" fmla="*/ 1285615 w 1888426"/>
                <a:gd name="connsiteY3" fmla="*/ 703826 h 767200"/>
                <a:gd name="connsiteX4" fmla="*/ -1 w 1888426"/>
                <a:gd name="connsiteY4" fmla="*/ 592295 h 767200"/>
                <a:gd name="connsiteX5" fmla="*/ -1 w 1888426"/>
                <a:gd name="connsiteY5" fmla="*/ 160247 h 767200"/>
                <a:gd name="connsiteX0" fmla="*/ -1 w 1935658"/>
                <a:gd name="connsiteY0" fmla="*/ 160247 h 767200"/>
                <a:gd name="connsiteX1" fmla="*/ 1289599 w 1935658"/>
                <a:gd name="connsiteY1" fmla="*/ 35869 h 767200"/>
                <a:gd name="connsiteX2" fmla="*/ 1806747 w 1935658"/>
                <a:gd name="connsiteY2" fmla="*/ 409003 h 767200"/>
                <a:gd name="connsiteX3" fmla="*/ 1285615 w 1935658"/>
                <a:gd name="connsiteY3" fmla="*/ 703826 h 767200"/>
                <a:gd name="connsiteX4" fmla="*/ -1 w 1935658"/>
                <a:gd name="connsiteY4" fmla="*/ 592295 h 767200"/>
                <a:gd name="connsiteX5" fmla="*/ -1 w 1935658"/>
                <a:gd name="connsiteY5" fmla="*/ 160247 h 7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35658" h="767200">
                  <a:moveTo>
                    <a:pt x="-1" y="160247"/>
                  </a:moveTo>
                  <a:lnTo>
                    <a:pt x="1289599" y="35869"/>
                  </a:lnTo>
                  <a:cubicBezTo>
                    <a:pt x="1888426" y="459205"/>
                    <a:pt x="1233409" y="0"/>
                    <a:pt x="1806747" y="409003"/>
                  </a:cubicBezTo>
                  <a:cubicBezTo>
                    <a:pt x="1180948" y="767200"/>
                    <a:pt x="1935658" y="327665"/>
                    <a:pt x="1285615" y="703826"/>
                  </a:cubicBezTo>
                  <a:lnTo>
                    <a:pt x="-1" y="592295"/>
                  </a:lnTo>
                  <a:lnTo>
                    <a:pt x="-1" y="160247"/>
                  </a:lnTo>
                  <a:close/>
                </a:path>
              </a:pathLst>
            </a:custGeom>
            <a:solidFill>
              <a:srgbClr val="0070C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EAL</a:t>
              </a:r>
            </a:p>
          </p:txBody>
        </p:sp>
        <p:sp>
          <p:nvSpPr>
            <p:cNvPr id="9" name="Forme libre 8"/>
            <p:cNvSpPr/>
            <p:nvPr/>
          </p:nvSpPr>
          <p:spPr>
            <a:xfrm>
              <a:off x="363711" y="6278800"/>
              <a:ext cx="559148" cy="278619"/>
            </a:xfrm>
            <a:custGeom>
              <a:avLst/>
              <a:gdLst>
                <a:gd name="connsiteX0" fmla="*/ 0 w 1224136"/>
                <a:gd name="connsiteY0" fmla="*/ 0 h 432048"/>
                <a:gd name="connsiteX1" fmla="*/ 1224136 w 1224136"/>
                <a:gd name="connsiteY1" fmla="*/ 0 h 432048"/>
                <a:gd name="connsiteX2" fmla="*/ 1224136 w 1224136"/>
                <a:gd name="connsiteY2" fmla="*/ 432048 h 432048"/>
                <a:gd name="connsiteX3" fmla="*/ 0 w 1224136"/>
                <a:gd name="connsiteY3" fmla="*/ 432048 h 432048"/>
                <a:gd name="connsiteX4" fmla="*/ 0 w 1224136"/>
                <a:gd name="connsiteY4" fmla="*/ 0 h 432048"/>
                <a:gd name="connsiteX0" fmla="*/ 216024 w 1440160"/>
                <a:gd name="connsiteY0" fmla="*/ 0 h 432048"/>
                <a:gd name="connsiteX1" fmla="*/ 1440160 w 1440160"/>
                <a:gd name="connsiteY1" fmla="*/ 0 h 432048"/>
                <a:gd name="connsiteX2" fmla="*/ 1440160 w 1440160"/>
                <a:gd name="connsiteY2" fmla="*/ 432048 h 432048"/>
                <a:gd name="connsiteX3" fmla="*/ 216024 w 1440160"/>
                <a:gd name="connsiteY3" fmla="*/ 432048 h 432048"/>
                <a:gd name="connsiteX4" fmla="*/ 0 w 1440160"/>
                <a:gd name="connsiteY4" fmla="*/ 216024 h 432048"/>
                <a:gd name="connsiteX5" fmla="*/ 216024 w 1440160"/>
                <a:gd name="connsiteY5" fmla="*/ 0 h 432048"/>
                <a:gd name="connsiteX0" fmla="*/ 216024 w 1656184"/>
                <a:gd name="connsiteY0" fmla="*/ 0 h 432048"/>
                <a:gd name="connsiteX1" fmla="*/ 1440160 w 1656184"/>
                <a:gd name="connsiteY1" fmla="*/ 0 h 432048"/>
                <a:gd name="connsiteX2" fmla="*/ 1656184 w 1656184"/>
                <a:gd name="connsiteY2" fmla="*/ 216024 h 432048"/>
                <a:gd name="connsiteX3" fmla="*/ 1440160 w 1656184"/>
                <a:gd name="connsiteY3" fmla="*/ 432048 h 432048"/>
                <a:gd name="connsiteX4" fmla="*/ 216024 w 1656184"/>
                <a:gd name="connsiteY4" fmla="*/ 432048 h 432048"/>
                <a:gd name="connsiteX5" fmla="*/ 0 w 1656184"/>
                <a:gd name="connsiteY5" fmla="*/ 216024 h 432048"/>
                <a:gd name="connsiteX6" fmla="*/ 216024 w 1656184"/>
                <a:gd name="connsiteY6" fmla="*/ 0 h 432048"/>
                <a:gd name="connsiteX0" fmla="*/ 216024 w 1440159"/>
                <a:gd name="connsiteY0" fmla="*/ 0 h 432048"/>
                <a:gd name="connsiteX1" fmla="*/ 1440160 w 1440159"/>
                <a:gd name="connsiteY1" fmla="*/ 0 h 432048"/>
                <a:gd name="connsiteX2" fmla="*/ 1440160 w 1440159"/>
                <a:gd name="connsiteY2" fmla="*/ 432048 h 432048"/>
                <a:gd name="connsiteX3" fmla="*/ 216024 w 1440159"/>
                <a:gd name="connsiteY3" fmla="*/ 432048 h 432048"/>
                <a:gd name="connsiteX4" fmla="*/ 0 w 1440159"/>
                <a:gd name="connsiteY4" fmla="*/ 216024 h 432048"/>
                <a:gd name="connsiteX5" fmla="*/ 216024 w 1440159"/>
                <a:gd name="connsiteY5" fmla="*/ 0 h 432048"/>
                <a:gd name="connsiteX0" fmla="*/ 315308 w 1454342"/>
                <a:gd name="connsiteY0" fmla="*/ 0 h 556426"/>
                <a:gd name="connsiteX1" fmla="*/ 1454343 w 1454342"/>
                <a:gd name="connsiteY1" fmla="*/ 124378 h 556426"/>
                <a:gd name="connsiteX2" fmla="*/ 1454343 w 1454342"/>
                <a:gd name="connsiteY2" fmla="*/ 556426 h 556426"/>
                <a:gd name="connsiteX3" fmla="*/ 230207 w 1454342"/>
                <a:gd name="connsiteY3" fmla="*/ 556426 h 556426"/>
                <a:gd name="connsiteX4" fmla="*/ 14183 w 1454342"/>
                <a:gd name="connsiteY4" fmla="*/ 340402 h 556426"/>
                <a:gd name="connsiteX5" fmla="*/ 315308 w 1454342"/>
                <a:gd name="connsiteY5" fmla="*/ 0 h 556426"/>
                <a:gd name="connsiteX0" fmla="*/ 301125 w 1440159"/>
                <a:gd name="connsiteY0" fmla="*/ 0 h 621890"/>
                <a:gd name="connsiteX1" fmla="*/ 1440160 w 1440159"/>
                <a:gd name="connsiteY1" fmla="*/ 124378 h 621890"/>
                <a:gd name="connsiteX2" fmla="*/ 1440160 w 1440159"/>
                <a:gd name="connsiteY2" fmla="*/ 556426 h 621890"/>
                <a:gd name="connsiteX3" fmla="*/ 301124 w 1440159"/>
                <a:gd name="connsiteY3" fmla="*/ 621890 h 621890"/>
                <a:gd name="connsiteX4" fmla="*/ 0 w 1440159"/>
                <a:gd name="connsiteY4" fmla="*/ 340402 h 621890"/>
                <a:gd name="connsiteX5" fmla="*/ 301125 w 1440159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384772 w 1523806"/>
                <a:gd name="connsiteY0" fmla="*/ 0 h 621890"/>
                <a:gd name="connsiteX1" fmla="*/ 1523807 w 1523806"/>
                <a:gd name="connsiteY1" fmla="*/ 124378 h 621890"/>
                <a:gd name="connsiteX2" fmla="*/ 1523807 w 1523806"/>
                <a:gd name="connsiteY2" fmla="*/ 556426 h 621890"/>
                <a:gd name="connsiteX3" fmla="*/ 384771 w 1523806"/>
                <a:gd name="connsiteY3" fmla="*/ 621890 h 621890"/>
                <a:gd name="connsiteX4" fmla="*/ 0 w 1523806"/>
                <a:gd name="connsiteY4" fmla="*/ 337112 h 621890"/>
                <a:gd name="connsiteX5" fmla="*/ 384772 w 1523806"/>
                <a:gd name="connsiteY5" fmla="*/ 0 h 621890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791868"/>
                <a:gd name="connsiteX1" fmla="*/ 1592441 w 1592440"/>
                <a:gd name="connsiteY1" fmla="*/ 294356 h 791868"/>
                <a:gd name="connsiteX2" fmla="*/ 1592441 w 1592440"/>
                <a:gd name="connsiteY2" fmla="*/ 726404 h 791868"/>
                <a:gd name="connsiteX3" fmla="*/ 453405 w 1592440"/>
                <a:gd name="connsiteY3" fmla="*/ 791868 h 791868"/>
                <a:gd name="connsiteX4" fmla="*/ 68634 w 1592440"/>
                <a:gd name="connsiteY4" fmla="*/ 507090 h 791868"/>
                <a:gd name="connsiteX5" fmla="*/ 453406 w 1592440"/>
                <a:gd name="connsiteY5" fmla="*/ 169978 h 791868"/>
                <a:gd name="connsiteX0" fmla="*/ 453406 w 1592440"/>
                <a:gd name="connsiteY0" fmla="*/ 169978 h 886452"/>
                <a:gd name="connsiteX1" fmla="*/ 1592441 w 1592440"/>
                <a:gd name="connsiteY1" fmla="*/ 294356 h 886452"/>
                <a:gd name="connsiteX2" fmla="*/ 1592441 w 1592440"/>
                <a:gd name="connsiteY2" fmla="*/ 726404 h 886452"/>
                <a:gd name="connsiteX3" fmla="*/ 453405 w 1592440"/>
                <a:gd name="connsiteY3" fmla="*/ 791868 h 886452"/>
                <a:gd name="connsiteX4" fmla="*/ 68634 w 1592440"/>
                <a:gd name="connsiteY4" fmla="*/ 507090 h 886452"/>
                <a:gd name="connsiteX5" fmla="*/ 453406 w 1592440"/>
                <a:gd name="connsiteY5" fmla="*/ 169978 h 886452"/>
                <a:gd name="connsiteX0" fmla="*/ 453406 w 1592440"/>
                <a:gd name="connsiteY0" fmla="*/ 0 h 716474"/>
                <a:gd name="connsiteX1" fmla="*/ 1592441 w 1592440"/>
                <a:gd name="connsiteY1" fmla="*/ 124378 h 716474"/>
                <a:gd name="connsiteX2" fmla="*/ 1592441 w 1592440"/>
                <a:gd name="connsiteY2" fmla="*/ 556426 h 716474"/>
                <a:gd name="connsiteX3" fmla="*/ 453405 w 1592440"/>
                <a:gd name="connsiteY3" fmla="*/ 621890 h 716474"/>
                <a:gd name="connsiteX4" fmla="*/ 68634 w 1592440"/>
                <a:gd name="connsiteY4" fmla="*/ 337112 h 716474"/>
                <a:gd name="connsiteX5" fmla="*/ 453406 w 1592440"/>
                <a:gd name="connsiteY5" fmla="*/ 0 h 716474"/>
                <a:gd name="connsiteX0" fmla="*/ 453406 w 1592440"/>
                <a:gd name="connsiteY0" fmla="*/ 0 h 621890"/>
                <a:gd name="connsiteX1" fmla="*/ 1592441 w 1592440"/>
                <a:gd name="connsiteY1" fmla="*/ 124378 h 621890"/>
                <a:gd name="connsiteX2" fmla="*/ 1592441 w 1592440"/>
                <a:gd name="connsiteY2" fmla="*/ 556426 h 621890"/>
                <a:gd name="connsiteX3" fmla="*/ 453405 w 1592440"/>
                <a:gd name="connsiteY3" fmla="*/ 621890 h 621890"/>
                <a:gd name="connsiteX4" fmla="*/ 68634 w 1592440"/>
                <a:gd name="connsiteY4" fmla="*/ 337112 h 621890"/>
                <a:gd name="connsiteX5" fmla="*/ 453406 w 1592440"/>
                <a:gd name="connsiteY5" fmla="*/ 0 h 621890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453406 w 1592440"/>
                <a:gd name="connsiteY0" fmla="*/ 0 h 657399"/>
                <a:gd name="connsiteX1" fmla="*/ 1592441 w 1592440"/>
                <a:gd name="connsiteY1" fmla="*/ 124378 h 657399"/>
                <a:gd name="connsiteX2" fmla="*/ 1592441 w 1592440"/>
                <a:gd name="connsiteY2" fmla="*/ 556426 h 657399"/>
                <a:gd name="connsiteX3" fmla="*/ 474804 w 1592440"/>
                <a:gd name="connsiteY3" fmla="*/ 657399 h 657399"/>
                <a:gd name="connsiteX4" fmla="*/ 68634 w 1592440"/>
                <a:gd name="connsiteY4" fmla="*/ 337112 h 657399"/>
                <a:gd name="connsiteX5" fmla="*/ 453406 w 1592440"/>
                <a:gd name="connsiteY5" fmla="*/ 0 h 657399"/>
                <a:gd name="connsiteX0" fmla="*/ 530605 w 1669639"/>
                <a:gd name="connsiteY0" fmla="*/ 1563 h 658962"/>
                <a:gd name="connsiteX1" fmla="*/ 1669640 w 1669639"/>
                <a:gd name="connsiteY1" fmla="*/ 125941 h 658962"/>
                <a:gd name="connsiteX2" fmla="*/ 1669640 w 1669639"/>
                <a:gd name="connsiteY2" fmla="*/ 557989 h 658962"/>
                <a:gd name="connsiteX3" fmla="*/ 552003 w 1669639"/>
                <a:gd name="connsiteY3" fmla="*/ 658962 h 658962"/>
                <a:gd name="connsiteX4" fmla="*/ 0 w 1669639"/>
                <a:gd name="connsiteY4" fmla="*/ 336679 h 658962"/>
                <a:gd name="connsiteX5" fmla="*/ 530605 w 1669639"/>
                <a:gd name="connsiteY5" fmla="*/ 1563 h 658962"/>
                <a:gd name="connsiteX0" fmla="*/ 530605 w 1669639"/>
                <a:gd name="connsiteY0" fmla="*/ 0 h 657399"/>
                <a:gd name="connsiteX1" fmla="*/ 1669640 w 1669639"/>
                <a:gd name="connsiteY1" fmla="*/ 124378 h 657399"/>
                <a:gd name="connsiteX2" fmla="*/ 1669640 w 1669639"/>
                <a:gd name="connsiteY2" fmla="*/ 556426 h 657399"/>
                <a:gd name="connsiteX3" fmla="*/ 552003 w 1669639"/>
                <a:gd name="connsiteY3" fmla="*/ 657399 h 657399"/>
                <a:gd name="connsiteX4" fmla="*/ 0 w 1669639"/>
                <a:gd name="connsiteY4" fmla="*/ 335116 h 657399"/>
                <a:gd name="connsiteX5" fmla="*/ 530605 w 1669639"/>
                <a:gd name="connsiteY5" fmla="*/ 0 h 657399"/>
                <a:gd name="connsiteX0" fmla="*/ 530605 w 1669639"/>
                <a:gd name="connsiteY0" fmla="*/ 0 h 723621"/>
                <a:gd name="connsiteX1" fmla="*/ 1669640 w 1669639"/>
                <a:gd name="connsiteY1" fmla="*/ 124378 h 723621"/>
                <a:gd name="connsiteX2" fmla="*/ 1669640 w 1669639"/>
                <a:gd name="connsiteY2" fmla="*/ 556426 h 723621"/>
                <a:gd name="connsiteX3" fmla="*/ 552003 w 1669639"/>
                <a:gd name="connsiteY3" fmla="*/ 657399 h 723621"/>
                <a:gd name="connsiteX4" fmla="*/ 0 w 1669639"/>
                <a:gd name="connsiteY4" fmla="*/ 335116 h 723621"/>
                <a:gd name="connsiteX5" fmla="*/ 530605 w 1669639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  <a:gd name="connsiteX0" fmla="*/ 618900 w 1757934"/>
                <a:gd name="connsiteY0" fmla="*/ 0 h 723621"/>
                <a:gd name="connsiteX1" fmla="*/ 1757935 w 1757934"/>
                <a:gd name="connsiteY1" fmla="*/ 124378 h 723621"/>
                <a:gd name="connsiteX2" fmla="*/ 1757935 w 1757934"/>
                <a:gd name="connsiteY2" fmla="*/ 556426 h 723621"/>
                <a:gd name="connsiteX3" fmla="*/ 640298 w 1757934"/>
                <a:gd name="connsiteY3" fmla="*/ 657399 h 723621"/>
                <a:gd name="connsiteX4" fmla="*/ 88295 w 1757934"/>
                <a:gd name="connsiteY4" fmla="*/ 335116 h 723621"/>
                <a:gd name="connsiteX5" fmla="*/ 618900 w 1757934"/>
                <a:gd name="connsiteY5" fmla="*/ 0 h 723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57934" h="723621">
                  <a:moveTo>
                    <a:pt x="618900" y="0"/>
                  </a:moveTo>
                  <a:lnTo>
                    <a:pt x="1757935" y="124378"/>
                  </a:lnTo>
                  <a:lnTo>
                    <a:pt x="1757935" y="556426"/>
                  </a:lnTo>
                  <a:lnTo>
                    <a:pt x="640298" y="657399"/>
                  </a:lnTo>
                  <a:cubicBezTo>
                    <a:pt x="0" y="287854"/>
                    <a:pt x="740342" y="723621"/>
                    <a:pt x="88295" y="335116"/>
                  </a:cubicBezTo>
                  <a:cubicBezTo>
                    <a:pt x="265163" y="223411"/>
                    <a:pt x="14191" y="384788"/>
                    <a:pt x="618900" y="0"/>
                  </a:cubicBezTo>
                  <a:close/>
                </a:path>
              </a:pathLst>
            </a:custGeom>
            <a:solidFill>
              <a:srgbClr val="FF5F39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   </a:t>
              </a:r>
              <a:r>
                <a:rPr lang="en-US" sz="1000" dirty="0"/>
                <a:t>GGDEF</a:t>
              </a:r>
              <a:endParaRPr lang="en-US" sz="105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0" name="Forme libre 9"/>
            <p:cNvSpPr>
              <a:spLocks noChangeAspect="1"/>
            </p:cNvSpPr>
            <p:nvPr/>
          </p:nvSpPr>
          <p:spPr>
            <a:xfrm>
              <a:off x="925783" y="6278800"/>
              <a:ext cx="578666" cy="277639"/>
            </a:xfrm>
            <a:custGeom>
              <a:avLst/>
              <a:gdLst>
                <a:gd name="connsiteX0" fmla="*/ 0 w 1224136"/>
                <a:gd name="connsiteY0" fmla="*/ 0 h 432048"/>
                <a:gd name="connsiteX1" fmla="*/ 1224136 w 1224136"/>
                <a:gd name="connsiteY1" fmla="*/ 0 h 432048"/>
                <a:gd name="connsiteX2" fmla="*/ 1224136 w 1224136"/>
                <a:gd name="connsiteY2" fmla="*/ 432048 h 432048"/>
                <a:gd name="connsiteX3" fmla="*/ 0 w 1224136"/>
                <a:gd name="connsiteY3" fmla="*/ 432048 h 432048"/>
                <a:gd name="connsiteX4" fmla="*/ 0 w 1224136"/>
                <a:gd name="connsiteY4" fmla="*/ 0 h 432048"/>
                <a:gd name="connsiteX0" fmla="*/ 216024 w 1440160"/>
                <a:gd name="connsiteY0" fmla="*/ 0 h 432048"/>
                <a:gd name="connsiteX1" fmla="*/ 1440160 w 1440160"/>
                <a:gd name="connsiteY1" fmla="*/ 0 h 432048"/>
                <a:gd name="connsiteX2" fmla="*/ 1440160 w 1440160"/>
                <a:gd name="connsiteY2" fmla="*/ 432048 h 432048"/>
                <a:gd name="connsiteX3" fmla="*/ 216024 w 1440160"/>
                <a:gd name="connsiteY3" fmla="*/ 432048 h 432048"/>
                <a:gd name="connsiteX4" fmla="*/ 0 w 1440160"/>
                <a:gd name="connsiteY4" fmla="*/ 216024 h 432048"/>
                <a:gd name="connsiteX5" fmla="*/ 216024 w 1440160"/>
                <a:gd name="connsiteY5" fmla="*/ 0 h 432048"/>
                <a:gd name="connsiteX0" fmla="*/ 216024 w 1656184"/>
                <a:gd name="connsiteY0" fmla="*/ 0 h 432048"/>
                <a:gd name="connsiteX1" fmla="*/ 1440160 w 1656184"/>
                <a:gd name="connsiteY1" fmla="*/ 0 h 432048"/>
                <a:gd name="connsiteX2" fmla="*/ 1656184 w 1656184"/>
                <a:gd name="connsiteY2" fmla="*/ 216024 h 432048"/>
                <a:gd name="connsiteX3" fmla="*/ 1440160 w 1656184"/>
                <a:gd name="connsiteY3" fmla="*/ 432048 h 432048"/>
                <a:gd name="connsiteX4" fmla="*/ 216024 w 1656184"/>
                <a:gd name="connsiteY4" fmla="*/ 432048 h 432048"/>
                <a:gd name="connsiteX5" fmla="*/ 0 w 1656184"/>
                <a:gd name="connsiteY5" fmla="*/ 216024 h 432048"/>
                <a:gd name="connsiteX6" fmla="*/ 216024 w 1656184"/>
                <a:gd name="connsiteY6" fmla="*/ 0 h 432048"/>
                <a:gd name="connsiteX0" fmla="*/ -1 w 1440159"/>
                <a:gd name="connsiteY0" fmla="*/ 0 h 432048"/>
                <a:gd name="connsiteX1" fmla="*/ 1224135 w 1440159"/>
                <a:gd name="connsiteY1" fmla="*/ 0 h 432048"/>
                <a:gd name="connsiteX2" fmla="*/ 1440159 w 1440159"/>
                <a:gd name="connsiteY2" fmla="*/ 216024 h 432048"/>
                <a:gd name="connsiteX3" fmla="*/ 1224135 w 1440159"/>
                <a:gd name="connsiteY3" fmla="*/ 432048 h 432048"/>
                <a:gd name="connsiteX4" fmla="*/ -1 w 1440159"/>
                <a:gd name="connsiteY4" fmla="*/ 432048 h 432048"/>
                <a:gd name="connsiteX5" fmla="*/ -1 w 1440159"/>
                <a:gd name="connsiteY5" fmla="*/ 0 h 432048"/>
                <a:gd name="connsiteX0" fmla="*/ -1 w 1451069"/>
                <a:gd name="connsiteY0" fmla="*/ 124378 h 556426"/>
                <a:gd name="connsiteX1" fmla="*/ 1289599 w 1451069"/>
                <a:gd name="connsiteY1" fmla="*/ 0 h 556426"/>
                <a:gd name="connsiteX2" fmla="*/ 1440159 w 1451069"/>
                <a:gd name="connsiteY2" fmla="*/ 340402 h 556426"/>
                <a:gd name="connsiteX3" fmla="*/ 1224135 w 1451069"/>
                <a:gd name="connsiteY3" fmla="*/ 556426 h 556426"/>
                <a:gd name="connsiteX4" fmla="*/ -1 w 1451069"/>
                <a:gd name="connsiteY4" fmla="*/ 556426 h 556426"/>
                <a:gd name="connsiteX5" fmla="*/ -1 w 1451069"/>
                <a:gd name="connsiteY5" fmla="*/ 124378 h 556426"/>
                <a:gd name="connsiteX0" fmla="*/ -1 w 1440159"/>
                <a:gd name="connsiteY0" fmla="*/ 124378 h 746268"/>
                <a:gd name="connsiteX1" fmla="*/ 1289599 w 1440159"/>
                <a:gd name="connsiteY1" fmla="*/ 0 h 746268"/>
                <a:gd name="connsiteX2" fmla="*/ 1440159 w 1440159"/>
                <a:gd name="connsiteY2" fmla="*/ 340402 h 746268"/>
                <a:gd name="connsiteX3" fmla="*/ 1289598 w 1440159"/>
                <a:gd name="connsiteY3" fmla="*/ 746268 h 746268"/>
                <a:gd name="connsiteX4" fmla="*/ -1 w 1440159"/>
                <a:gd name="connsiteY4" fmla="*/ 556426 h 746268"/>
                <a:gd name="connsiteX5" fmla="*/ -1 w 1440159"/>
                <a:gd name="connsiteY5" fmla="*/ 124378 h 746268"/>
                <a:gd name="connsiteX0" fmla="*/ -1 w 1440159"/>
                <a:gd name="connsiteY0" fmla="*/ 124378 h 621890"/>
                <a:gd name="connsiteX1" fmla="*/ 1289599 w 1440159"/>
                <a:gd name="connsiteY1" fmla="*/ 0 h 621890"/>
                <a:gd name="connsiteX2" fmla="*/ 1440159 w 1440159"/>
                <a:gd name="connsiteY2" fmla="*/ 340402 h 621890"/>
                <a:gd name="connsiteX3" fmla="*/ 1289599 w 1440159"/>
                <a:gd name="connsiteY3" fmla="*/ 621890 h 621890"/>
                <a:gd name="connsiteX4" fmla="*/ -1 w 1440159"/>
                <a:gd name="connsiteY4" fmla="*/ 556426 h 621890"/>
                <a:gd name="connsiteX5" fmla="*/ -1 w 1440159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21890"/>
                <a:gd name="connsiteX1" fmla="*/ 1289599 w 1590723"/>
                <a:gd name="connsiteY1" fmla="*/ 0 h 621890"/>
                <a:gd name="connsiteX2" fmla="*/ 1590723 w 1590723"/>
                <a:gd name="connsiteY2" fmla="*/ 373134 h 621890"/>
                <a:gd name="connsiteX3" fmla="*/ 1289599 w 1590723"/>
                <a:gd name="connsiteY3" fmla="*/ 621890 h 621890"/>
                <a:gd name="connsiteX4" fmla="*/ -1 w 1590723"/>
                <a:gd name="connsiteY4" fmla="*/ 556426 h 621890"/>
                <a:gd name="connsiteX5" fmla="*/ -1 w 1590723"/>
                <a:gd name="connsiteY5" fmla="*/ 124378 h 621890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71247"/>
                <a:gd name="connsiteX1" fmla="*/ 1289599 w 1590723"/>
                <a:gd name="connsiteY1" fmla="*/ 0 h 671247"/>
                <a:gd name="connsiteX2" fmla="*/ 1590723 w 1590723"/>
                <a:gd name="connsiteY2" fmla="*/ 373134 h 671247"/>
                <a:gd name="connsiteX3" fmla="*/ 1309514 w 1590723"/>
                <a:gd name="connsiteY3" fmla="*/ 671247 h 671247"/>
                <a:gd name="connsiteX4" fmla="*/ -1 w 1590723"/>
                <a:gd name="connsiteY4" fmla="*/ 556426 h 671247"/>
                <a:gd name="connsiteX5" fmla="*/ -1 w 1590723"/>
                <a:gd name="connsiteY5" fmla="*/ 124378 h 671247"/>
                <a:gd name="connsiteX0" fmla="*/ -1 w 1590723"/>
                <a:gd name="connsiteY0" fmla="*/ 124378 h 669549"/>
                <a:gd name="connsiteX1" fmla="*/ 1289599 w 1590723"/>
                <a:gd name="connsiteY1" fmla="*/ 0 h 669549"/>
                <a:gd name="connsiteX2" fmla="*/ 1590723 w 1590723"/>
                <a:gd name="connsiteY2" fmla="*/ 373134 h 669549"/>
                <a:gd name="connsiteX3" fmla="*/ 1285615 w 1590723"/>
                <a:gd name="connsiteY3" fmla="*/ 667957 h 669549"/>
                <a:gd name="connsiteX4" fmla="*/ -1 w 1590723"/>
                <a:gd name="connsiteY4" fmla="*/ 556426 h 669549"/>
                <a:gd name="connsiteX5" fmla="*/ -1 w 1590723"/>
                <a:gd name="connsiteY5" fmla="*/ 124378 h 669549"/>
                <a:gd name="connsiteX0" fmla="*/ -1 w 1590723"/>
                <a:gd name="connsiteY0" fmla="*/ 124378 h 669549"/>
                <a:gd name="connsiteX1" fmla="*/ 1289599 w 1590723"/>
                <a:gd name="connsiteY1" fmla="*/ 0 h 669549"/>
                <a:gd name="connsiteX2" fmla="*/ 1590723 w 1590723"/>
                <a:gd name="connsiteY2" fmla="*/ 373134 h 669549"/>
                <a:gd name="connsiteX3" fmla="*/ 1285615 w 1590723"/>
                <a:gd name="connsiteY3" fmla="*/ 667957 h 669549"/>
                <a:gd name="connsiteX4" fmla="*/ -1 w 1590723"/>
                <a:gd name="connsiteY4" fmla="*/ 556426 h 669549"/>
                <a:gd name="connsiteX5" fmla="*/ -1 w 1590723"/>
                <a:gd name="connsiteY5" fmla="*/ 124378 h 669549"/>
                <a:gd name="connsiteX0" fmla="*/ -1 w 1590723"/>
                <a:gd name="connsiteY0" fmla="*/ 124378 h 676104"/>
                <a:gd name="connsiteX1" fmla="*/ 1289599 w 1590723"/>
                <a:gd name="connsiteY1" fmla="*/ 0 h 676104"/>
                <a:gd name="connsiteX2" fmla="*/ 1590723 w 1590723"/>
                <a:gd name="connsiteY2" fmla="*/ 373134 h 676104"/>
                <a:gd name="connsiteX3" fmla="*/ 1285615 w 1590723"/>
                <a:gd name="connsiteY3" fmla="*/ 667957 h 676104"/>
                <a:gd name="connsiteX4" fmla="*/ -1 w 1590723"/>
                <a:gd name="connsiteY4" fmla="*/ 556426 h 676104"/>
                <a:gd name="connsiteX5" fmla="*/ -1 w 1590723"/>
                <a:gd name="connsiteY5" fmla="*/ 124378 h 676104"/>
                <a:gd name="connsiteX0" fmla="*/ -1 w 1656185"/>
                <a:gd name="connsiteY0" fmla="*/ 124378 h 676104"/>
                <a:gd name="connsiteX1" fmla="*/ 1289599 w 1656185"/>
                <a:gd name="connsiteY1" fmla="*/ 0 h 676104"/>
                <a:gd name="connsiteX2" fmla="*/ 1656185 w 1656185"/>
                <a:gd name="connsiteY2" fmla="*/ 373134 h 676104"/>
                <a:gd name="connsiteX3" fmla="*/ 1285615 w 1656185"/>
                <a:gd name="connsiteY3" fmla="*/ 667957 h 676104"/>
                <a:gd name="connsiteX4" fmla="*/ -1 w 1656185"/>
                <a:gd name="connsiteY4" fmla="*/ 556426 h 676104"/>
                <a:gd name="connsiteX5" fmla="*/ -1 w 1656185"/>
                <a:gd name="connsiteY5" fmla="*/ 124378 h 676104"/>
                <a:gd name="connsiteX0" fmla="*/ -1 w 1656185"/>
                <a:gd name="connsiteY0" fmla="*/ 124378 h 676104"/>
                <a:gd name="connsiteX1" fmla="*/ 1289599 w 1656185"/>
                <a:gd name="connsiteY1" fmla="*/ 0 h 676104"/>
                <a:gd name="connsiteX2" fmla="*/ 1656185 w 1656185"/>
                <a:gd name="connsiteY2" fmla="*/ 373134 h 676104"/>
                <a:gd name="connsiteX3" fmla="*/ 1285615 w 1656185"/>
                <a:gd name="connsiteY3" fmla="*/ 667957 h 676104"/>
                <a:gd name="connsiteX4" fmla="*/ -1 w 1656185"/>
                <a:gd name="connsiteY4" fmla="*/ 556426 h 676104"/>
                <a:gd name="connsiteX5" fmla="*/ -1 w 1656185"/>
                <a:gd name="connsiteY5" fmla="*/ 124378 h 676104"/>
                <a:gd name="connsiteX0" fmla="*/ -1 w 1656185"/>
                <a:gd name="connsiteY0" fmla="*/ 124378 h 672788"/>
                <a:gd name="connsiteX1" fmla="*/ 1289599 w 1656185"/>
                <a:gd name="connsiteY1" fmla="*/ 0 h 672788"/>
                <a:gd name="connsiteX2" fmla="*/ 1656185 w 1656185"/>
                <a:gd name="connsiteY2" fmla="*/ 373134 h 672788"/>
                <a:gd name="connsiteX3" fmla="*/ 1285615 w 1656185"/>
                <a:gd name="connsiteY3" fmla="*/ 667957 h 672788"/>
                <a:gd name="connsiteX4" fmla="*/ -1 w 1656185"/>
                <a:gd name="connsiteY4" fmla="*/ 556426 h 672788"/>
                <a:gd name="connsiteX5" fmla="*/ -1 w 1656185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660072"/>
                <a:gd name="connsiteY0" fmla="*/ 124378 h 672788"/>
                <a:gd name="connsiteX1" fmla="*/ 1289599 w 1660072"/>
                <a:gd name="connsiteY1" fmla="*/ 0 h 672788"/>
                <a:gd name="connsiteX2" fmla="*/ 1656185 w 1660072"/>
                <a:gd name="connsiteY2" fmla="*/ 373134 h 672788"/>
                <a:gd name="connsiteX3" fmla="*/ 1285615 w 1660072"/>
                <a:gd name="connsiteY3" fmla="*/ 667957 h 672788"/>
                <a:gd name="connsiteX4" fmla="*/ -1 w 1660072"/>
                <a:gd name="connsiteY4" fmla="*/ 556426 h 672788"/>
                <a:gd name="connsiteX5" fmla="*/ -1 w 1660072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2198000"/>
                <a:gd name="connsiteY0" fmla="*/ 124378 h 672788"/>
                <a:gd name="connsiteX1" fmla="*/ 1289599 w 2198000"/>
                <a:gd name="connsiteY1" fmla="*/ 0 h 672788"/>
                <a:gd name="connsiteX2" fmla="*/ 1806747 w 2198000"/>
                <a:gd name="connsiteY2" fmla="*/ 373134 h 672788"/>
                <a:gd name="connsiteX3" fmla="*/ 1285615 w 2198000"/>
                <a:gd name="connsiteY3" fmla="*/ 667957 h 672788"/>
                <a:gd name="connsiteX4" fmla="*/ -1 w 2198000"/>
                <a:gd name="connsiteY4" fmla="*/ 556426 h 672788"/>
                <a:gd name="connsiteX5" fmla="*/ -1 w 2198000"/>
                <a:gd name="connsiteY5" fmla="*/ 124378 h 672788"/>
                <a:gd name="connsiteX0" fmla="*/ -1 w 2177570"/>
                <a:gd name="connsiteY0" fmla="*/ 124378 h 672788"/>
                <a:gd name="connsiteX1" fmla="*/ 1289599 w 2177570"/>
                <a:gd name="connsiteY1" fmla="*/ 0 h 672788"/>
                <a:gd name="connsiteX2" fmla="*/ 1806747 w 2177570"/>
                <a:gd name="connsiteY2" fmla="*/ 373134 h 672788"/>
                <a:gd name="connsiteX3" fmla="*/ 1285615 w 2177570"/>
                <a:gd name="connsiteY3" fmla="*/ 667957 h 672788"/>
                <a:gd name="connsiteX4" fmla="*/ -1 w 2177570"/>
                <a:gd name="connsiteY4" fmla="*/ 556426 h 672788"/>
                <a:gd name="connsiteX5" fmla="*/ -1 w 2177570"/>
                <a:gd name="connsiteY5" fmla="*/ 124378 h 672788"/>
                <a:gd name="connsiteX0" fmla="*/ -1 w 2177570"/>
                <a:gd name="connsiteY0" fmla="*/ 124378 h 672788"/>
                <a:gd name="connsiteX1" fmla="*/ 1289599 w 2177570"/>
                <a:gd name="connsiteY1" fmla="*/ 0 h 672788"/>
                <a:gd name="connsiteX2" fmla="*/ 1806747 w 2177570"/>
                <a:gd name="connsiteY2" fmla="*/ 373134 h 672788"/>
                <a:gd name="connsiteX3" fmla="*/ 1285615 w 2177570"/>
                <a:gd name="connsiteY3" fmla="*/ 667957 h 672788"/>
                <a:gd name="connsiteX4" fmla="*/ -1 w 2177570"/>
                <a:gd name="connsiteY4" fmla="*/ 556426 h 672788"/>
                <a:gd name="connsiteX5" fmla="*/ -1 w 2177570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672788"/>
                <a:gd name="connsiteX1" fmla="*/ 1289599 w 1806747"/>
                <a:gd name="connsiteY1" fmla="*/ 0 h 672788"/>
                <a:gd name="connsiteX2" fmla="*/ 1806747 w 1806747"/>
                <a:gd name="connsiteY2" fmla="*/ 373134 h 672788"/>
                <a:gd name="connsiteX3" fmla="*/ 1285615 w 1806747"/>
                <a:gd name="connsiteY3" fmla="*/ 667957 h 672788"/>
                <a:gd name="connsiteX4" fmla="*/ -1 w 1806747"/>
                <a:gd name="connsiteY4" fmla="*/ 556426 h 672788"/>
                <a:gd name="connsiteX5" fmla="*/ -1 w 1806747"/>
                <a:gd name="connsiteY5" fmla="*/ 124378 h 672788"/>
                <a:gd name="connsiteX0" fmla="*/ -1 w 1806747"/>
                <a:gd name="connsiteY0" fmla="*/ 124378 h 731331"/>
                <a:gd name="connsiteX1" fmla="*/ 1289599 w 1806747"/>
                <a:gd name="connsiteY1" fmla="*/ 0 h 731331"/>
                <a:gd name="connsiteX2" fmla="*/ 1806747 w 1806747"/>
                <a:gd name="connsiteY2" fmla="*/ 373134 h 731331"/>
                <a:gd name="connsiteX3" fmla="*/ 1285615 w 1806747"/>
                <a:gd name="connsiteY3" fmla="*/ 667957 h 731331"/>
                <a:gd name="connsiteX4" fmla="*/ -1 w 1806747"/>
                <a:gd name="connsiteY4" fmla="*/ 556426 h 731331"/>
                <a:gd name="connsiteX5" fmla="*/ -1 w 1806747"/>
                <a:gd name="connsiteY5" fmla="*/ 124378 h 731331"/>
                <a:gd name="connsiteX0" fmla="*/ -1 w 1806747"/>
                <a:gd name="connsiteY0" fmla="*/ 160247 h 767200"/>
                <a:gd name="connsiteX1" fmla="*/ 1289599 w 1806747"/>
                <a:gd name="connsiteY1" fmla="*/ 35869 h 767200"/>
                <a:gd name="connsiteX2" fmla="*/ 1806747 w 1806747"/>
                <a:gd name="connsiteY2" fmla="*/ 409003 h 767200"/>
                <a:gd name="connsiteX3" fmla="*/ 1285615 w 1806747"/>
                <a:gd name="connsiteY3" fmla="*/ 703826 h 767200"/>
                <a:gd name="connsiteX4" fmla="*/ -1 w 1806747"/>
                <a:gd name="connsiteY4" fmla="*/ 592295 h 767200"/>
                <a:gd name="connsiteX5" fmla="*/ -1 w 1806747"/>
                <a:gd name="connsiteY5" fmla="*/ 160247 h 767200"/>
                <a:gd name="connsiteX0" fmla="*/ -1 w 1888426"/>
                <a:gd name="connsiteY0" fmla="*/ 160247 h 767200"/>
                <a:gd name="connsiteX1" fmla="*/ 1289599 w 1888426"/>
                <a:gd name="connsiteY1" fmla="*/ 35869 h 767200"/>
                <a:gd name="connsiteX2" fmla="*/ 1806747 w 1888426"/>
                <a:gd name="connsiteY2" fmla="*/ 409003 h 767200"/>
                <a:gd name="connsiteX3" fmla="*/ 1285615 w 1888426"/>
                <a:gd name="connsiteY3" fmla="*/ 703826 h 767200"/>
                <a:gd name="connsiteX4" fmla="*/ -1 w 1888426"/>
                <a:gd name="connsiteY4" fmla="*/ 592295 h 767200"/>
                <a:gd name="connsiteX5" fmla="*/ -1 w 1888426"/>
                <a:gd name="connsiteY5" fmla="*/ 160247 h 767200"/>
                <a:gd name="connsiteX0" fmla="*/ -1 w 1935658"/>
                <a:gd name="connsiteY0" fmla="*/ 160247 h 767200"/>
                <a:gd name="connsiteX1" fmla="*/ 1289599 w 1935658"/>
                <a:gd name="connsiteY1" fmla="*/ 35869 h 767200"/>
                <a:gd name="connsiteX2" fmla="*/ 1806747 w 1935658"/>
                <a:gd name="connsiteY2" fmla="*/ 409003 h 767200"/>
                <a:gd name="connsiteX3" fmla="*/ 1285615 w 1935658"/>
                <a:gd name="connsiteY3" fmla="*/ 703826 h 767200"/>
                <a:gd name="connsiteX4" fmla="*/ -1 w 1935658"/>
                <a:gd name="connsiteY4" fmla="*/ 592295 h 767200"/>
                <a:gd name="connsiteX5" fmla="*/ -1 w 1935658"/>
                <a:gd name="connsiteY5" fmla="*/ 160247 h 7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35658" h="767200">
                  <a:moveTo>
                    <a:pt x="-1" y="160247"/>
                  </a:moveTo>
                  <a:lnTo>
                    <a:pt x="1289599" y="35869"/>
                  </a:lnTo>
                  <a:cubicBezTo>
                    <a:pt x="1888426" y="459205"/>
                    <a:pt x="1233409" y="0"/>
                    <a:pt x="1806747" y="409003"/>
                  </a:cubicBezTo>
                  <a:cubicBezTo>
                    <a:pt x="1180948" y="767200"/>
                    <a:pt x="1935658" y="327665"/>
                    <a:pt x="1285615" y="703826"/>
                  </a:cubicBezTo>
                  <a:lnTo>
                    <a:pt x="-1" y="592295"/>
                  </a:lnTo>
                  <a:lnTo>
                    <a:pt x="-1" y="160247"/>
                  </a:lnTo>
                  <a:close/>
                </a:path>
              </a:pathLst>
            </a:custGeom>
            <a:solidFill>
              <a:srgbClr val="0070C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/>
                <a:t>EAL</a:t>
              </a:r>
              <a:endParaRPr lang="en-US" sz="10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1025591" y="6574485"/>
              <a:ext cx="333205" cy="222136"/>
            </a:xfrm>
            <a:prstGeom prst="ellipse">
              <a:avLst/>
            </a:prstGeom>
            <a:solidFill>
              <a:srgbClr val="8BB02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PilZ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98398" y="5640191"/>
              <a:ext cx="376026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Protein with a conserved of degenerated GGDEF domain</a:t>
              </a:r>
              <a:endParaRPr lang="en-US" sz="1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398398" y="5943968"/>
              <a:ext cx="419448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/>
                <a:t>Protein with a conserved of degenerated </a:t>
              </a:r>
              <a:r>
                <a:rPr lang="en-US" sz="1200" dirty="0" smtClean="0"/>
                <a:t>EAL or HD-GYP domain</a:t>
              </a:r>
              <a:endParaRPr lang="en-US" sz="1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98398" y="6278800"/>
              <a:ext cx="20911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Composite GGDEF-EAL protein</a:t>
              </a:r>
              <a:endParaRPr lang="en-US" sz="1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398398" y="6547053"/>
              <a:ext cx="349627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/>
                <a:t>protein with a conserved of degenerated </a:t>
              </a:r>
              <a:r>
                <a:rPr lang="en-US" sz="1200" dirty="0" smtClean="0"/>
                <a:t>PilZ domain</a:t>
              </a:r>
              <a:endParaRPr lang="en-US" sz="1200" dirty="0"/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249349" y="5247753"/>
              <a:ext cx="5343531" cy="157629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97" name="Rectangle 409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CCMS identified 74% (38/51) of the known or predicted components of the c-di-GMP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01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Affichage à l'écran (4:3)</PresentationFormat>
  <Paragraphs>30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strains and growth conditions</dc:title>
  <dc:creator>Benoit-Joseph Laventie</dc:creator>
  <cp:lastModifiedBy>Benoit-Joseph Laventie</cp:lastModifiedBy>
  <cp:revision>15</cp:revision>
  <dcterms:created xsi:type="dcterms:W3CDTF">2006-08-16T00:00:00Z</dcterms:created>
  <dcterms:modified xsi:type="dcterms:W3CDTF">2014-04-08T15:58:26Z</dcterms:modified>
</cp:coreProperties>
</file>