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>
      <p:cViewPr>
        <p:scale>
          <a:sx n="75" d="100"/>
          <a:sy n="75" d="100"/>
        </p:scale>
        <p:origin x="-296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3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A470-3E5B-40EB-B620-F07E6345BBC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02921-8258-490E-ACDA-3DEA0942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9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3246"/>
          <a:stretch/>
        </p:blipFill>
        <p:spPr>
          <a:xfrm>
            <a:off x="1686792" y="2542733"/>
            <a:ext cx="6249358" cy="2560320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78331" r="51576" b="1097"/>
          <a:stretch/>
        </p:blipFill>
        <p:spPr bwMode="auto">
          <a:xfrm>
            <a:off x="1694153" y="5143439"/>
            <a:ext cx="3035808" cy="25950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5741"/>
          <a:stretch/>
        </p:blipFill>
        <p:spPr>
          <a:xfrm>
            <a:off x="1690343" y="-76758"/>
            <a:ext cx="3035808" cy="2581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94867" y="-9658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2" r="1010" b="15741"/>
          <a:stretch/>
        </p:blipFill>
        <p:spPr>
          <a:xfrm>
            <a:off x="4786069" y="-59825"/>
            <a:ext cx="3136392" cy="25665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86792" y="2514600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4567" y="5152965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4050" y="2187773"/>
            <a:ext cx="2893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Wild-type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ZmCCR1_RNAi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9154" y="2187773"/>
            <a:ext cx="2893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Wild-type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ZmCCR1_RNAi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4" t="78331" r="1576" b="1097"/>
          <a:stretch/>
        </p:blipFill>
        <p:spPr bwMode="auto">
          <a:xfrm>
            <a:off x="4792659" y="5143440"/>
            <a:ext cx="3136392" cy="25950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2182308" y="5797688"/>
            <a:ext cx="2118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Sclerenchyma fibers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5729" y="5848488"/>
            <a:ext cx="215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Sclerenchyma fibers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7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14" y="0"/>
            <a:ext cx="5520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0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16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</dc:creator>
  <cp:lastModifiedBy>Sang</cp:lastModifiedBy>
  <cp:revision>22</cp:revision>
  <dcterms:created xsi:type="dcterms:W3CDTF">2013-04-20T19:04:01Z</dcterms:created>
  <dcterms:modified xsi:type="dcterms:W3CDTF">2014-03-25T17:41:32Z</dcterms:modified>
</cp:coreProperties>
</file>