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92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8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72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5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14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7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4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3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6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5BEC8-1815-44CE-A076-A7CBEB18DF2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67E21-310F-4C32-B3DE-26563104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8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477" y="4038600"/>
            <a:ext cx="1355910" cy="118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5562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One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09" y="380999"/>
            <a:ext cx="7164891" cy="4551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29000" y="4631531"/>
            <a:ext cx="2819400" cy="854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1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219075"/>
            <a:ext cx="8201025" cy="641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48400" y="6019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Two</a:t>
            </a:r>
          </a:p>
        </p:txBody>
      </p:sp>
    </p:spTree>
    <p:extLst>
      <p:ext uri="{BB962C8B-B14F-4D97-AF65-F5344CB8AC3E}">
        <p14:creationId xmlns:p14="http://schemas.microsoft.com/office/powerpoint/2010/main" val="269798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57899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0" y="5562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three</a:t>
            </a:r>
          </a:p>
        </p:txBody>
      </p:sp>
    </p:spTree>
    <p:extLst>
      <p:ext uri="{BB962C8B-B14F-4D97-AF65-F5344CB8AC3E}">
        <p14:creationId xmlns:p14="http://schemas.microsoft.com/office/powerpoint/2010/main" val="136730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2" r="11404"/>
          <a:stretch/>
        </p:blipFill>
        <p:spPr bwMode="auto">
          <a:xfrm>
            <a:off x="5488556" y="2256469"/>
            <a:ext cx="1138687" cy="79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5" r="11540"/>
          <a:stretch/>
        </p:blipFill>
        <p:spPr bwMode="auto">
          <a:xfrm>
            <a:off x="5488556" y="3309426"/>
            <a:ext cx="1138687" cy="7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5" r="11540"/>
          <a:stretch/>
        </p:blipFill>
        <p:spPr bwMode="auto">
          <a:xfrm>
            <a:off x="5488556" y="4345905"/>
            <a:ext cx="1138687" cy="7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2" r="10129"/>
          <a:stretch/>
        </p:blipFill>
        <p:spPr bwMode="auto">
          <a:xfrm>
            <a:off x="6936356" y="2258974"/>
            <a:ext cx="1138687" cy="78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2" r="10129"/>
          <a:stretch/>
        </p:blipFill>
        <p:spPr bwMode="auto">
          <a:xfrm>
            <a:off x="6936356" y="3304416"/>
            <a:ext cx="1138687" cy="80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2" r="10129"/>
          <a:stretch/>
        </p:blipFill>
        <p:spPr bwMode="auto">
          <a:xfrm>
            <a:off x="6936356" y="4343400"/>
            <a:ext cx="1138687" cy="80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25" name="Straight Arrow Connector 1024"/>
          <p:cNvCxnSpPr/>
          <p:nvPr/>
        </p:nvCxnSpPr>
        <p:spPr>
          <a:xfrm>
            <a:off x="3810000" y="4105967"/>
            <a:ext cx="1295400" cy="6186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810000" y="3733801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3810000" y="2655332"/>
            <a:ext cx="1295400" cy="6829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609600" y="2590800"/>
            <a:ext cx="2971800" cy="2447653"/>
            <a:chOff x="533400" y="2895600"/>
            <a:chExt cx="2971800" cy="2447653"/>
          </a:xfrm>
        </p:grpSpPr>
        <p:grpSp>
          <p:nvGrpSpPr>
            <p:cNvPr id="31" name="Group 30"/>
            <p:cNvGrpSpPr/>
            <p:nvPr/>
          </p:nvGrpSpPr>
          <p:grpSpPr>
            <a:xfrm>
              <a:off x="533400" y="2895600"/>
              <a:ext cx="2971800" cy="2438400"/>
              <a:chOff x="838200" y="3124200"/>
              <a:chExt cx="2971800" cy="2438400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1890486" y="3566886"/>
                <a:ext cx="867228" cy="578882"/>
                <a:chOff x="4724400" y="4023832"/>
                <a:chExt cx="928914" cy="578882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4724400" y="4069059"/>
                  <a:ext cx="928914" cy="533655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4724400" y="4023832"/>
                  <a:ext cx="914400" cy="31956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" name="Snip Same Side Corner Rectangle 1"/>
              <p:cNvSpPr/>
              <p:nvPr/>
            </p:nvSpPr>
            <p:spPr>
              <a:xfrm>
                <a:off x="1681652" y="3886200"/>
                <a:ext cx="1290148" cy="1676400"/>
              </a:xfrm>
              <a:prstGeom prst="snip2Same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Arc 4"/>
              <p:cNvSpPr/>
              <p:nvPr/>
            </p:nvSpPr>
            <p:spPr>
              <a:xfrm rot="2811364">
                <a:off x="1135208" y="3434342"/>
                <a:ext cx="757722" cy="750806"/>
              </a:xfrm>
              <a:prstGeom prst="arc">
                <a:avLst>
                  <a:gd name="adj1" fmla="val 17650652"/>
                  <a:gd name="adj2" fmla="val 19648299"/>
                </a:avLst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Arc 5"/>
              <p:cNvSpPr/>
              <p:nvPr/>
            </p:nvSpPr>
            <p:spPr>
              <a:xfrm rot="18788636" flipH="1">
                <a:off x="2759440" y="3434342"/>
                <a:ext cx="757722" cy="750806"/>
              </a:xfrm>
              <a:prstGeom prst="arc">
                <a:avLst>
                  <a:gd name="adj1" fmla="val 17650652"/>
                  <a:gd name="adj2" fmla="val 19648299"/>
                </a:avLst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838200" y="3686628"/>
                <a:ext cx="2971800" cy="762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143000" y="3124200"/>
                <a:ext cx="2362200" cy="56242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2046896" y="3585231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199296" y="3585231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14714" y="3262086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95714" y="3271805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286000" y="3214914"/>
                <a:ext cx="73632" cy="80995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2690776" y="3262086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571034" y="3585231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2368115" y="3585231"/>
                <a:ext cx="73632" cy="80995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452914" y="3367314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981062" y="3352800"/>
                <a:ext cx="66938" cy="80995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45" name="Straight Connector 1044"/>
            <p:cNvCxnSpPr/>
            <p:nvPr/>
          </p:nvCxnSpPr>
          <p:spPr>
            <a:xfrm flipV="1">
              <a:off x="1676400" y="3534240"/>
              <a:ext cx="230010" cy="26397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28" idx="3"/>
            </p:cNvCxnSpPr>
            <p:nvPr/>
          </p:nvCxnSpPr>
          <p:spPr>
            <a:xfrm flipV="1">
              <a:off x="1712689" y="3534228"/>
              <a:ext cx="387442" cy="3047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9" name="Straight Connector 1048"/>
            <p:cNvCxnSpPr/>
            <p:nvPr/>
          </p:nvCxnSpPr>
          <p:spPr>
            <a:xfrm flipV="1">
              <a:off x="1006098" y="4114290"/>
              <a:ext cx="1981200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51" name="Rectangle 1050"/>
            <p:cNvSpPr/>
            <p:nvPr/>
          </p:nvSpPr>
          <p:spPr>
            <a:xfrm>
              <a:off x="1430660" y="3993186"/>
              <a:ext cx="59060" cy="2288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984484" y="3993396"/>
              <a:ext cx="118120" cy="2288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676400" y="3977898"/>
              <a:ext cx="118120" cy="2288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548880" y="3977898"/>
              <a:ext cx="59060" cy="2288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275076" y="3962190"/>
              <a:ext cx="118120" cy="2288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1667774" y="3798212"/>
              <a:ext cx="154405" cy="15357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>
              <a:off x="1585686" y="3827252"/>
              <a:ext cx="145653" cy="150674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2225795" y="3801374"/>
              <a:ext cx="119154" cy="153262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1894496" y="3534228"/>
              <a:ext cx="450454" cy="291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 flipV="1">
              <a:off x="2083278" y="3534240"/>
              <a:ext cx="285034" cy="27576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362200" y="3810000"/>
              <a:ext cx="57245" cy="153325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3962400" y="34222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P-pol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3962400" y="4419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</a:t>
            </a:r>
            <a:r>
              <a:rPr lang="en-US" dirty="0" smtClean="0"/>
              <a:t>-pol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3848100" y="26024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Arg</a:t>
            </a:r>
            <a:r>
              <a:rPr lang="en-US" dirty="0" smtClean="0"/>
              <a:t> ion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257800" y="1607770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Before Depolarization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6705600" y="1607770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After Depolarization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3164456" y="1240578"/>
            <a:ext cx="258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Image Acquisition</a:t>
            </a:r>
            <a:endParaRPr lang="en-US" b="1" dirty="0"/>
          </a:p>
        </p:txBody>
      </p:sp>
      <p:sp>
        <p:nvSpPr>
          <p:cNvPr id="4" name="Left Brace 3"/>
          <p:cNvSpPr/>
          <p:nvPr/>
        </p:nvSpPr>
        <p:spPr>
          <a:xfrm>
            <a:off x="685800" y="3033486"/>
            <a:ext cx="228600" cy="90714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200682" y="2912616"/>
            <a:ext cx="1046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100 nm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00100" y="5638800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Four</a:t>
            </a:r>
          </a:p>
        </p:txBody>
      </p:sp>
    </p:spTree>
    <p:extLst>
      <p:ext uri="{BB962C8B-B14F-4D97-AF65-F5344CB8AC3E}">
        <p14:creationId xmlns:p14="http://schemas.microsoft.com/office/powerpoint/2010/main" val="448104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20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</dc:creator>
  <cp:lastModifiedBy>Andrew</cp:lastModifiedBy>
  <cp:revision>11</cp:revision>
  <dcterms:created xsi:type="dcterms:W3CDTF">2013-12-06T22:42:39Z</dcterms:created>
  <dcterms:modified xsi:type="dcterms:W3CDTF">2013-12-09T20:44:21Z</dcterms:modified>
</cp:coreProperties>
</file>