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4639" autoAdjust="0"/>
  </p:normalViewPr>
  <p:slideViewPr>
    <p:cSldViewPr>
      <p:cViewPr varScale="1">
        <p:scale>
          <a:sx n="69" d="100"/>
          <a:sy n="69" d="100"/>
        </p:scale>
        <p:origin x="-1884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f-d5\humgen\lab-j\Maaike\Article%2012%20JoVE\Functional%20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'HW2 ++'!$D$22:$M$22</c:f>
                <c:numCache>
                  <c:formatCode>General</c:formatCode>
                  <c:ptCount val="10"/>
                  <c:pt idx="0">
                    <c:v>47.908202150919138</c:v>
                  </c:pt>
                  <c:pt idx="1">
                    <c:v>164.56547061169016</c:v>
                  </c:pt>
                  <c:pt idx="2">
                    <c:v>152.90092481884312</c:v>
                  </c:pt>
                  <c:pt idx="3">
                    <c:v>193.58439580878823</c:v>
                  </c:pt>
                  <c:pt idx="4">
                    <c:v>208.02912691990713</c:v>
                  </c:pt>
                  <c:pt idx="5">
                    <c:v>185.49041164021799</c:v>
                  </c:pt>
                  <c:pt idx="6">
                    <c:v>217.36033755004451</c:v>
                  </c:pt>
                  <c:pt idx="7">
                    <c:v>165.65298142928265</c:v>
                  </c:pt>
                  <c:pt idx="8">
                    <c:v>191.1994863741626</c:v>
                  </c:pt>
                  <c:pt idx="9">
                    <c:v>171.52210741864539</c:v>
                  </c:pt>
                </c:numCache>
              </c:numRef>
            </c:plus>
            <c:minus>
              <c:numRef>
                <c:f>'HW2 ++'!$D$22:$M$22</c:f>
                <c:numCache>
                  <c:formatCode>General</c:formatCode>
                  <c:ptCount val="10"/>
                  <c:pt idx="0">
                    <c:v>47.908202150919138</c:v>
                  </c:pt>
                  <c:pt idx="1">
                    <c:v>164.56547061169016</c:v>
                  </c:pt>
                  <c:pt idx="2">
                    <c:v>152.90092481884312</c:v>
                  </c:pt>
                  <c:pt idx="3">
                    <c:v>193.58439580878823</c:v>
                  </c:pt>
                  <c:pt idx="4">
                    <c:v>208.02912691990713</c:v>
                  </c:pt>
                  <c:pt idx="5">
                    <c:v>185.49041164021799</c:v>
                  </c:pt>
                  <c:pt idx="6">
                    <c:v>217.36033755004451</c:v>
                  </c:pt>
                  <c:pt idx="7">
                    <c:v>165.65298142928265</c:v>
                  </c:pt>
                  <c:pt idx="8">
                    <c:v>191.1994863741626</c:v>
                  </c:pt>
                  <c:pt idx="9">
                    <c:v>171.52210741864539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'HW2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'HW2 ++'!$D$21:$M$21</c:f>
              <c:numCache>
                <c:formatCode>0</c:formatCode>
                <c:ptCount val="10"/>
                <c:pt idx="0">
                  <c:v>75.5625</c:v>
                </c:pt>
                <c:pt idx="1">
                  <c:v>213.5</c:v>
                </c:pt>
                <c:pt idx="2">
                  <c:v>214.11111111111111</c:v>
                </c:pt>
                <c:pt idx="3">
                  <c:v>300.27777777777777</c:v>
                </c:pt>
                <c:pt idx="4">
                  <c:v>330.66666666666669</c:v>
                </c:pt>
                <c:pt idx="5">
                  <c:v>238.11111111111111</c:v>
                </c:pt>
                <c:pt idx="6">
                  <c:v>320.11111111111109</c:v>
                </c:pt>
                <c:pt idx="7">
                  <c:v>230.92307692307693</c:v>
                </c:pt>
                <c:pt idx="8">
                  <c:v>238.07692307692307</c:v>
                </c:pt>
                <c:pt idx="9">
                  <c:v>227.5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'HW2 ++'!$D$31:$M$31</c:f>
                <c:numCache>
                  <c:formatCode>General</c:formatCode>
                  <c:ptCount val="10"/>
                  <c:pt idx="0">
                    <c:v>111.97187146779319</c:v>
                  </c:pt>
                  <c:pt idx="1">
                    <c:v>155.31001255553363</c:v>
                  </c:pt>
                  <c:pt idx="2">
                    <c:v>254.30041289781659</c:v>
                  </c:pt>
                  <c:pt idx="3">
                    <c:v>205.7153372988995</c:v>
                  </c:pt>
                  <c:pt idx="4">
                    <c:v>102.08182992090224</c:v>
                  </c:pt>
                  <c:pt idx="5">
                    <c:v>210.63760348048021</c:v>
                  </c:pt>
                  <c:pt idx="6">
                    <c:v>189.23847388942878</c:v>
                  </c:pt>
                  <c:pt idx="7">
                    <c:v>229.75639272934279</c:v>
                  </c:pt>
                  <c:pt idx="8">
                    <c:v>214.58611325060158</c:v>
                  </c:pt>
                  <c:pt idx="9">
                    <c:v>201.36533961930985</c:v>
                  </c:pt>
                </c:numCache>
              </c:numRef>
            </c:plus>
            <c:minus>
              <c:numRef>
                <c:f>'HW2 ++'!$D$31:$M$31</c:f>
                <c:numCache>
                  <c:formatCode>General</c:formatCode>
                  <c:ptCount val="10"/>
                  <c:pt idx="0">
                    <c:v>111.97187146779319</c:v>
                  </c:pt>
                  <c:pt idx="1">
                    <c:v>155.31001255553363</c:v>
                  </c:pt>
                  <c:pt idx="2">
                    <c:v>254.30041289781659</c:v>
                  </c:pt>
                  <c:pt idx="3">
                    <c:v>205.7153372988995</c:v>
                  </c:pt>
                  <c:pt idx="4">
                    <c:v>102.08182992090224</c:v>
                  </c:pt>
                  <c:pt idx="5">
                    <c:v>210.63760348048021</c:v>
                  </c:pt>
                  <c:pt idx="6">
                    <c:v>189.23847388942878</c:v>
                  </c:pt>
                  <c:pt idx="7">
                    <c:v>229.75639272934279</c:v>
                  </c:pt>
                  <c:pt idx="8">
                    <c:v>214.58611325060158</c:v>
                  </c:pt>
                  <c:pt idx="9">
                    <c:v>201.36533961930985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'HW2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'HW2 ++'!$D$30:$M$30</c:f>
              <c:numCache>
                <c:formatCode>0</c:formatCode>
                <c:ptCount val="10"/>
                <c:pt idx="0">
                  <c:v>94.8</c:v>
                </c:pt>
                <c:pt idx="1">
                  <c:v>473.2</c:v>
                </c:pt>
                <c:pt idx="2">
                  <c:v>288.8</c:v>
                </c:pt>
                <c:pt idx="3">
                  <c:v>390.6</c:v>
                </c:pt>
                <c:pt idx="4">
                  <c:v>494.8</c:v>
                </c:pt>
                <c:pt idx="5">
                  <c:v>505.8</c:v>
                </c:pt>
                <c:pt idx="6">
                  <c:v>496.8</c:v>
                </c:pt>
                <c:pt idx="7">
                  <c:v>433</c:v>
                </c:pt>
                <c:pt idx="8">
                  <c:v>457.2</c:v>
                </c:pt>
                <c:pt idx="9">
                  <c:v>467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969536"/>
        <c:axId val="105971072"/>
      </c:lineChart>
      <c:catAx>
        <c:axId val="10596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971072"/>
        <c:crosses val="autoZero"/>
        <c:auto val="1"/>
        <c:lblAlgn val="ctr"/>
        <c:lblOffset val="100"/>
        <c:noMultiLvlLbl val="0"/>
      </c:catAx>
      <c:valAx>
        <c:axId val="105971072"/>
        <c:scaling>
          <c:orientation val="minMax"/>
          <c:max val="600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59695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'HW4 ++'!$D$22:$M$22</c:f>
                <c:numCache>
                  <c:formatCode>General</c:formatCode>
                  <c:ptCount val="10"/>
                  <c:pt idx="0">
                    <c:v>51.954888677739845</c:v>
                  </c:pt>
                  <c:pt idx="1">
                    <c:v>140.87802400324483</c:v>
                  </c:pt>
                  <c:pt idx="2">
                    <c:v>157.24536424061409</c:v>
                  </c:pt>
                  <c:pt idx="3">
                    <c:v>167.1860143633217</c:v>
                  </c:pt>
                  <c:pt idx="4">
                    <c:v>189.19006074571499</c:v>
                  </c:pt>
                  <c:pt idx="5">
                    <c:v>159.68113651736425</c:v>
                  </c:pt>
                  <c:pt idx="6">
                    <c:v>157.33030073514689</c:v>
                  </c:pt>
                  <c:pt idx="7">
                    <c:v>171.06911183975038</c:v>
                  </c:pt>
                  <c:pt idx="8">
                    <c:v>181.65496316100379</c:v>
                  </c:pt>
                  <c:pt idx="9">
                    <c:v>138.62487923477929</c:v>
                  </c:pt>
                </c:numCache>
              </c:numRef>
            </c:plus>
            <c:minus>
              <c:numRef>
                <c:f>'HW4 ++'!$D$22:$M$22</c:f>
                <c:numCache>
                  <c:formatCode>General</c:formatCode>
                  <c:ptCount val="10"/>
                  <c:pt idx="0">
                    <c:v>51.954888677739845</c:v>
                  </c:pt>
                  <c:pt idx="1">
                    <c:v>140.87802400324483</c:v>
                  </c:pt>
                  <c:pt idx="2">
                    <c:v>157.24536424061409</c:v>
                  </c:pt>
                  <c:pt idx="3">
                    <c:v>167.1860143633217</c:v>
                  </c:pt>
                  <c:pt idx="4">
                    <c:v>189.19006074571499</c:v>
                  </c:pt>
                  <c:pt idx="5">
                    <c:v>159.68113651736425</c:v>
                  </c:pt>
                  <c:pt idx="6">
                    <c:v>157.33030073514689</c:v>
                  </c:pt>
                  <c:pt idx="7">
                    <c:v>171.06911183975038</c:v>
                  </c:pt>
                  <c:pt idx="8">
                    <c:v>181.65496316100379</c:v>
                  </c:pt>
                  <c:pt idx="9">
                    <c:v>138.62487923477929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'HW4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'HW4 ++'!$D$21:$M$21</c:f>
              <c:numCache>
                <c:formatCode>0</c:formatCode>
                <c:ptCount val="10"/>
                <c:pt idx="0">
                  <c:v>82.388888888888886</c:v>
                </c:pt>
                <c:pt idx="1">
                  <c:v>175.16666666666666</c:v>
                </c:pt>
                <c:pt idx="2">
                  <c:v>177.88888888888889</c:v>
                </c:pt>
                <c:pt idx="3">
                  <c:v>278.11111111111109</c:v>
                </c:pt>
                <c:pt idx="4">
                  <c:v>304.94444444444446</c:v>
                </c:pt>
                <c:pt idx="5">
                  <c:v>248.77777777777777</c:v>
                </c:pt>
                <c:pt idx="6">
                  <c:v>333.33333333333331</c:v>
                </c:pt>
                <c:pt idx="7">
                  <c:v>257.84615384615387</c:v>
                </c:pt>
                <c:pt idx="8">
                  <c:v>248.76923076923077</c:v>
                </c:pt>
                <c:pt idx="9">
                  <c:v>255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'HW4 ++'!$D$31:$M$31</c:f>
                <c:numCache>
                  <c:formatCode>General</c:formatCode>
                  <c:ptCount val="10"/>
                  <c:pt idx="0">
                    <c:v>254.28468298346246</c:v>
                  </c:pt>
                  <c:pt idx="1">
                    <c:v>249.71250135572578</c:v>
                  </c:pt>
                  <c:pt idx="2">
                    <c:v>115.15771793501293</c:v>
                  </c:pt>
                  <c:pt idx="3">
                    <c:v>133.3829074506925</c:v>
                  </c:pt>
                  <c:pt idx="4">
                    <c:v>161.37637166987406</c:v>
                  </c:pt>
                  <c:pt idx="5">
                    <c:v>174.81075481788866</c:v>
                  </c:pt>
                  <c:pt idx="6">
                    <c:v>96.523572250512998</c:v>
                  </c:pt>
                  <c:pt idx="7">
                    <c:v>113.90697959299943</c:v>
                  </c:pt>
                  <c:pt idx="8">
                    <c:v>118.63178326232814</c:v>
                  </c:pt>
                  <c:pt idx="9">
                    <c:v>121.22582233171279</c:v>
                  </c:pt>
                </c:numCache>
              </c:numRef>
            </c:plus>
            <c:minus>
              <c:numRef>
                <c:f>'HW4 ++'!$D$31:$M$31</c:f>
                <c:numCache>
                  <c:formatCode>General</c:formatCode>
                  <c:ptCount val="10"/>
                  <c:pt idx="0">
                    <c:v>254.28468298346246</c:v>
                  </c:pt>
                  <c:pt idx="1">
                    <c:v>249.71250135572578</c:v>
                  </c:pt>
                  <c:pt idx="2">
                    <c:v>115.15771793501293</c:v>
                  </c:pt>
                  <c:pt idx="3">
                    <c:v>133.3829074506925</c:v>
                  </c:pt>
                  <c:pt idx="4">
                    <c:v>161.37637166987406</c:v>
                  </c:pt>
                  <c:pt idx="5">
                    <c:v>174.81075481788866</c:v>
                  </c:pt>
                  <c:pt idx="6">
                    <c:v>96.523572250512998</c:v>
                  </c:pt>
                  <c:pt idx="7">
                    <c:v>113.90697959299943</c:v>
                  </c:pt>
                  <c:pt idx="8">
                    <c:v>118.63178326232814</c:v>
                  </c:pt>
                  <c:pt idx="9">
                    <c:v>121.22582233171279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'HW4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'HW4 ++'!$D$30:$M$30</c:f>
              <c:numCache>
                <c:formatCode>0</c:formatCode>
                <c:ptCount val="10"/>
                <c:pt idx="0">
                  <c:v>148.80000000000001</c:v>
                </c:pt>
                <c:pt idx="1">
                  <c:v>315.66666666666669</c:v>
                </c:pt>
                <c:pt idx="2">
                  <c:v>129.6</c:v>
                </c:pt>
                <c:pt idx="3">
                  <c:v>204.5</c:v>
                </c:pt>
                <c:pt idx="4">
                  <c:v>273.66666666666669</c:v>
                </c:pt>
                <c:pt idx="5">
                  <c:v>370.6</c:v>
                </c:pt>
                <c:pt idx="6">
                  <c:v>294.60000000000002</c:v>
                </c:pt>
                <c:pt idx="7">
                  <c:v>371.6</c:v>
                </c:pt>
                <c:pt idx="8">
                  <c:v>342</c:v>
                </c:pt>
                <c:pt idx="9">
                  <c:v>319.2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422144"/>
        <c:axId val="114423680"/>
      </c:lineChart>
      <c:catAx>
        <c:axId val="11442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4423680"/>
        <c:crosses val="autoZero"/>
        <c:auto val="1"/>
        <c:lblAlgn val="ctr"/>
        <c:lblOffset val="100"/>
        <c:noMultiLvlLbl val="0"/>
      </c:catAx>
      <c:valAx>
        <c:axId val="114423680"/>
        <c:scaling>
          <c:orientation val="minMax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44221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'RR ++'!$D$22:$M$22</c:f>
                <c:numCache>
                  <c:formatCode>General</c:formatCode>
                  <c:ptCount val="10"/>
                  <c:pt idx="0">
                    <c:v>43.758547250981039</c:v>
                  </c:pt>
                  <c:pt idx="1">
                    <c:v>184.01954464256647</c:v>
                  </c:pt>
                  <c:pt idx="2">
                    <c:v>152.38530455969706</c:v>
                  </c:pt>
                  <c:pt idx="3">
                    <c:v>173.05347883226071</c:v>
                  </c:pt>
                  <c:pt idx="4">
                    <c:v>134.2403463502508</c:v>
                  </c:pt>
                  <c:pt idx="5">
                    <c:v>136.15596833197694</c:v>
                  </c:pt>
                  <c:pt idx="6">
                    <c:v>159.78130478712811</c:v>
                  </c:pt>
                  <c:pt idx="7">
                    <c:v>126.4966301365275</c:v>
                  </c:pt>
                  <c:pt idx="8">
                    <c:v>139.45429358754072</c:v>
                  </c:pt>
                  <c:pt idx="9">
                    <c:v>90.349260588501153</c:v>
                  </c:pt>
                </c:numCache>
              </c:numRef>
            </c:plus>
            <c:minus>
              <c:numRef>
                <c:f>'RR ++'!$D$22:$M$22</c:f>
                <c:numCache>
                  <c:formatCode>General</c:formatCode>
                  <c:ptCount val="10"/>
                  <c:pt idx="0">
                    <c:v>43.758547250981039</c:v>
                  </c:pt>
                  <c:pt idx="1">
                    <c:v>184.01954464256647</c:v>
                  </c:pt>
                  <c:pt idx="2">
                    <c:v>152.38530455969706</c:v>
                  </c:pt>
                  <c:pt idx="3">
                    <c:v>173.05347883226071</c:v>
                  </c:pt>
                  <c:pt idx="4">
                    <c:v>134.2403463502508</c:v>
                  </c:pt>
                  <c:pt idx="5">
                    <c:v>136.15596833197694</c:v>
                  </c:pt>
                  <c:pt idx="6">
                    <c:v>159.78130478712811</c:v>
                  </c:pt>
                  <c:pt idx="7">
                    <c:v>126.4966301365275</c:v>
                  </c:pt>
                  <c:pt idx="8">
                    <c:v>139.45429358754072</c:v>
                  </c:pt>
                  <c:pt idx="9">
                    <c:v>90.349260588501153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'RR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'RR ++'!$D$21:$M$21</c:f>
              <c:numCache>
                <c:formatCode>0</c:formatCode>
                <c:ptCount val="10"/>
                <c:pt idx="0">
                  <c:v>76.111111111111114</c:v>
                </c:pt>
                <c:pt idx="1">
                  <c:v>237.38888888888889</c:v>
                </c:pt>
                <c:pt idx="2">
                  <c:v>230.11111111111111</c:v>
                </c:pt>
                <c:pt idx="3">
                  <c:v>285.72222222222223</c:v>
                </c:pt>
                <c:pt idx="4">
                  <c:v>222</c:v>
                </c:pt>
                <c:pt idx="5">
                  <c:v>204.72222222222223</c:v>
                </c:pt>
                <c:pt idx="6">
                  <c:v>222.22222222222223</c:v>
                </c:pt>
                <c:pt idx="7">
                  <c:v>165.69230769230768</c:v>
                </c:pt>
                <c:pt idx="8">
                  <c:v>172</c:v>
                </c:pt>
                <c:pt idx="9">
                  <c:v>159.1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'RR ++'!$D$31:$M$31</c:f>
                <c:numCache>
                  <c:formatCode>General</c:formatCode>
                  <c:ptCount val="10"/>
                  <c:pt idx="0">
                    <c:v>70.011308610347612</c:v>
                  </c:pt>
                  <c:pt idx="1">
                    <c:v>102.51682788693766</c:v>
                  </c:pt>
                  <c:pt idx="2">
                    <c:v>38.494155400528015</c:v>
                  </c:pt>
                  <c:pt idx="3">
                    <c:v>72.878666288564858</c:v>
                  </c:pt>
                  <c:pt idx="4">
                    <c:v>72.287619963587133</c:v>
                  </c:pt>
                  <c:pt idx="5">
                    <c:v>138.13507881780066</c:v>
                  </c:pt>
                  <c:pt idx="6">
                    <c:v>104.15949308632412</c:v>
                  </c:pt>
                  <c:pt idx="7">
                    <c:v>194.33038877128817</c:v>
                  </c:pt>
                  <c:pt idx="8">
                    <c:v>140.93509144283408</c:v>
                  </c:pt>
                  <c:pt idx="9">
                    <c:v>217.23650706085292</c:v>
                  </c:pt>
                </c:numCache>
              </c:numRef>
            </c:plus>
            <c:minus>
              <c:numRef>
                <c:f>'RR ++'!$D$31:$M$31</c:f>
                <c:numCache>
                  <c:formatCode>General</c:formatCode>
                  <c:ptCount val="10"/>
                  <c:pt idx="0">
                    <c:v>70.011308610347612</c:v>
                  </c:pt>
                  <c:pt idx="1">
                    <c:v>102.51682788693766</c:v>
                  </c:pt>
                  <c:pt idx="2">
                    <c:v>38.494155400528015</c:v>
                  </c:pt>
                  <c:pt idx="3">
                    <c:v>72.878666288564858</c:v>
                  </c:pt>
                  <c:pt idx="4">
                    <c:v>72.287619963587133</c:v>
                  </c:pt>
                  <c:pt idx="5">
                    <c:v>138.13507881780066</c:v>
                  </c:pt>
                  <c:pt idx="6">
                    <c:v>104.15949308632412</c:v>
                  </c:pt>
                  <c:pt idx="7">
                    <c:v>194.33038877128817</c:v>
                  </c:pt>
                  <c:pt idx="8">
                    <c:v>140.93509144283408</c:v>
                  </c:pt>
                  <c:pt idx="9">
                    <c:v>217.23650706085292</c:v>
                  </c:pt>
                </c:numCache>
              </c:numRef>
            </c:minus>
            <c:spPr>
              <a:ln w="3175">
                <a:solidFill>
                  <a:srgbClr val="000000"/>
                </a:solidFill>
                <a:prstDash val="solid"/>
              </a:ln>
            </c:spPr>
          </c:errBars>
          <c:cat>
            <c:numRef>
              <c:f>'RR ++'!$D$2:$M$2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'RR ++'!$D$30:$M$30</c:f>
              <c:numCache>
                <c:formatCode>0</c:formatCode>
                <c:ptCount val="10"/>
                <c:pt idx="0">
                  <c:v>105.75</c:v>
                </c:pt>
                <c:pt idx="1">
                  <c:v>131.80000000000001</c:v>
                </c:pt>
                <c:pt idx="2">
                  <c:v>73.599999999999994</c:v>
                </c:pt>
                <c:pt idx="3">
                  <c:v>101.4</c:v>
                </c:pt>
                <c:pt idx="4">
                  <c:v>122</c:v>
                </c:pt>
                <c:pt idx="5">
                  <c:v>137.4</c:v>
                </c:pt>
                <c:pt idx="6">
                  <c:v>136.80000000000001</c:v>
                </c:pt>
                <c:pt idx="7">
                  <c:v>181.6</c:v>
                </c:pt>
                <c:pt idx="8">
                  <c:v>143.19999999999999</c:v>
                </c:pt>
                <c:pt idx="9">
                  <c:v>201.2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489408"/>
        <c:axId val="115503488"/>
      </c:lineChart>
      <c:catAx>
        <c:axId val="115489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5503488"/>
        <c:crosses val="autoZero"/>
        <c:auto val="1"/>
        <c:lblAlgn val="ctr"/>
        <c:lblOffset val="100"/>
        <c:noMultiLvlLbl val="0"/>
      </c:catAx>
      <c:valAx>
        <c:axId val="115503488"/>
        <c:scaling>
          <c:orientation val="minMax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5489408"/>
        <c:crosses val="autoZero"/>
        <c:crossBetween val="between"/>
        <c:majorUnit val="10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0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9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85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3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4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0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8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11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7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BE2C-0AE2-4ACC-BEF1-F010000A1EF5}" type="datetimeFigureOut">
              <a:rPr lang="en-GB" smtClean="0"/>
              <a:t>18/11/2013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CF99-6761-4210-AD8A-1D8AA704E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36115" y="9244"/>
            <a:ext cx="943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Figure 5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-367147" y="2000627"/>
            <a:ext cx="2507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hanging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-361938" y="4828685"/>
            <a:ext cx="2507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hanging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-323840" y="7933926"/>
            <a:ext cx="2478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Longest running time (sec)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6672" y="372886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76672" y="684853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76672" y="82879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18714" y="315451"/>
            <a:ext cx="224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limb hanging test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257872" y="3558344"/>
            <a:ext cx="240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Four limb hanging test 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2604660" y="6662192"/>
            <a:ext cx="1713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Rotarod</a:t>
            </a:r>
            <a:r>
              <a:rPr lang="en-US" dirty="0" smtClean="0"/>
              <a:t> running</a:t>
            </a:r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613895" y="862557"/>
            <a:ext cx="3721944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47149" y="567271"/>
            <a:ext cx="518091" cy="304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Max.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609800" y="3952142"/>
            <a:ext cx="372603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116550" y="3670108"/>
            <a:ext cx="518091" cy="304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Max.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1596548" y="7146998"/>
            <a:ext cx="3739291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03298" y="6864964"/>
            <a:ext cx="518091" cy="304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Max.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96952" y="3277071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96952" y="6360908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96952" y="9561512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Age (weeks)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62343" y="1640632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73216" y="5169024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73216" y="8049344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73216" y="4664968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(bl10, bl6J, 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DBA3, 129OLA)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73216" y="1250975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(bl10, bl6J, 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DBA3, 129OLA)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373216" y="8265368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Arial" pitchFamily="34" charset="0"/>
                <a:cs typeface="Arial" pitchFamily="34" charset="0"/>
              </a:rPr>
              <a:t>Mdx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(bl10, bl6J, 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DBA3, 129OLA)</a:t>
            </a:r>
            <a:endParaRPr lang="en-GB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hart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2938894"/>
              </p:ext>
            </p:extLst>
          </p:nvPr>
        </p:nvGraphicFramePr>
        <p:xfrm>
          <a:off x="1058914" y="684783"/>
          <a:ext cx="45624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3" name="Chart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9333979"/>
              </p:ext>
            </p:extLst>
          </p:nvPr>
        </p:nvGraphicFramePr>
        <p:xfrm>
          <a:off x="1069331" y="377534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4" name="Chart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649432"/>
              </p:ext>
            </p:extLst>
          </p:nvPr>
        </p:nvGraphicFramePr>
        <p:xfrm>
          <a:off x="1069331" y="695474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6565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8723</TotalTime>
  <Words>93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Putten, M. van (HG)</dc:creator>
  <cp:lastModifiedBy>Putten, M. van (HG)</cp:lastModifiedBy>
  <cp:revision>80</cp:revision>
  <cp:lastPrinted>2013-07-23T12:17:31Z</cp:lastPrinted>
  <dcterms:created xsi:type="dcterms:W3CDTF">2013-06-10T09:25:58Z</dcterms:created>
  <dcterms:modified xsi:type="dcterms:W3CDTF">2013-11-18T14:08:56Z</dcterms:modified>
</cp:coreProperties>
</file>