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33" autoAdjust="0"/>
    <p:restoredTop sz="94639" autoAdjust="0"/>
  </p:normalViewPr>
  <p:slideViewPr>
    <p:cSldViewPr>
      <p:cViewPr varScale="1">
        <p:scale>
          <a:sx n="69" d="100"/>
          <a:sy n="69" d="100"/>
        </p:scale>
        <p:origin x="-1884" y="-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vf-d5\humgen\lab-j\Maaike\Article%2012%20JoVE\Functional%20data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vf-d5\humgen\lab-j\Maaike\Article%2012%20JoVE\Functional%20data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vf-d5\humgen\lab-j\Maaike\Article%2012%20JoVE\Functional%20data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vf-d5\humgen\lab-j\Maaike\Article%2012%20JoVE\Functional%20dat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axId val="102518784"/>
        <c:axId val="102520320"/>
      </c:barChart>
      <c:catAx>
        <c:axId val="102518784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2520320"/>
        <c:crosses val="autoZero"/>
        <c:auto val="1"/>
        <c:lblAlgn val="ctr"/>
        <c:lblOffset val="100"/>
        <c:noMultiLvlLbl val="0"/>
      </c:catAx>
      <c:valAx>
        <c:axId val="102520320"/>
        <c:scaling>
          <c:orientation val="minMax"/>
          <c:max val="600"/>
        </c:scaling>
        <c:delete val="0"/>
        <c:axPos val="l"/>
        <c:numFmt formatCode="0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251878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axId val="102543360"/>
        <c:axId val="102544896"/>
      </c:barChart>
      <c:catAx>
        <c:axId val="102543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2544896"/>
        <c:crosses val="autoZero"/>
        <c:auto val="1"/>
        <c:lblAlgn val="ctr"/>
        <c:lblOffset val="100"/>
        <c:noMultiLvlLbl val="0"/>
      </c:catAx>
      <c:valAx>
        <c:axId val="102544896"/>
        <c:scaling>
          <c:orientation val="minMax"/>
          <c:max val="520"/>
          <c:min val="0"/>
        </c:scaling>
        <c:delete val="0"/>
        <c:axPos val="l"/>
        <c:numFmt formatCode="0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254336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RR!$D$22:$M$22</c:f>
                <c:numCache>
                  <c:formatCode>General</c:formatCode>
                  <c:ptCount val="10"/>
                  <c:pt idx="0">
                    <c:v>43.758547250981039</c:v>
                  </c:pt>
                  <c:pt idx="1">
                    <c:v>184.01954464256647</c:v>
                  </c:pt>
                  <c:pt idx="2">
                    <c:v>152.38530455969706</c:v>
                  </c:pt>
                  <c:pt idx="3">
                    <c:v>173.05347883226071</c:v>
                  </c:pt>
                  <c:pt idx="4">
                    <c:v>134.2403463502508</c:v>
                  </c:pt>
                  <c:pt idx="5">
                    <c:v>136.15596833197694</c:v>
                  </c:pt>
                  <c:pt idx="6">
                    <c:v>159.78130478712811</c:v>
                  </c:pt>
                  <c:pt idx="7">
                    <c:v>126.4966301365275</c:v>
                  </c:pt>
                  <c:pt idx="8">
                    <c:v>139.45429358754072</c:v>
                  </c:pt>
                  <c:pt idx="9">
                    <c:v>90.349260588501153</c:v>
                  </c:pt>
                </c:numCache>
              </c:numRef>
            </c:plus>
            <c:minus>
              <c:numRef>
                <c:f>RR!$D$22:$M$22</c:f>
                <c:numCache>
                  <c:formatCode>General</c:formatCode>
                  <c:ptCount val="10"/>
                  <c:pt idx="0">
                    <c:v>43.758547250981039</c:v>
                  </c:pt>
                  <c:pt idx="1">
                    <c:v>184.01954464256647</c:v>
                  </c:pt>
                  <c:pt idx="2">
                    <c:v>152.38530455969706</c:v>
                  </c:pt>
                  <c:pt idx="3">
                    <c:v>173.05347883226071</c:v>
                  </c:pt>
                  <c:pt idx="4">
                    <c:v>134.2403463502508</c:v>
                  </c:pt>
                  <c:pt idx="5">
                    <c:v>136.15596833197694</c:v>
                  </c:pt>
                  <c:pt idx="6">
                    <c:v>159.78130478712811</c:v>
                  </c:pt>
                  <c:pt idx="7">
                    <c:v>126.4966301365275</c:v>
                  </c:pt>
                  <c:pt idx="8">
                    <c:v>139.45429358754072</c:v>
                  </c:pt>
                  <c:pt idx="9">
                    <c:v>90.349260588501153</c:v>
                  </c:pt>
                </c:numCache>
              </c:numRef>
            </c:minus>
            <c:spPr>
              <a:ln w="3175">
                <a:solidFill>
                  <a:srgbClr val="000000"/>
                </a:solidFill>
                <a:prstDash val="solid"/>
              </a:ln>
            </c:spPr>
          </c:errBars>
          <c:cat>
            <c:numRef>
              <c:f>RR!$D$2:$M$2</c:f>
              <c:numCache>
                <c:formatCode>General</c:formatCode>
                <c:ptCount val="10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</c:numCache>
            </c:numRef>
          </c:cat>
          <c:val>
            <c:numRef>
              <c:f>RR!$D$21:$M$21</c:f>
              <c:numCache>
                <c:formatCode>0</c:formatCode>
                <c:ptCount val="10"/>
                <c:pt idx="0">
                  <c:v>76.111111111111114</c:v>
                </c:pt>
                <c:pt idx="1">
                  <c:v>237.38888888888889</c:v>
                </c:pt>
                <c:pt idx="2">
                  <c:v>230.11111111111111</c:v>
                </c:pt>
                <c:pt idx="3">
                  <c:v>285.72222222222223</c:v>
                </c:pt>
                <c:pt idx="4">
                  <c:v>222</c:v>
                </c:pt>
                <c:pt idx="5">
                  <c:v>204.72222222222223</c:v>
                </c:pt>
                <c:pt idx="6">
                  <c:v>222.22222222222223</c:v>
                </c:pt>
                <c:pt idx="7">
                  <c:v>165.69230769230768</c:v>
                </c:pt>
                <c:pt idx="8">
                  <c:v>172</c:v>
                </c:pt>
                <c:pt idx="9">
                  <c:v>159.1</c:v>
                </c:pt>
              </c:numCache>
            </c:numRef>
          </c:val>
          <c:smooth val="0"/>
        </c:ser>
        <c:ser>
          <c:idx val="1"/>
          <c:order val="1"/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RR!$D$32:$M$32</c:f>
                <c:numCache>
                  <c:formatCode>General</c:formatCode>
                  <c:ptCount val="10"/>
                  <c:pt idx="0">
                    <c:v>23.58530616012154</c:v>
                  </c:pt>
                  <c:pt idx="1">
                    <c:v>178.18492266930627</c:v>
                  </c:pt>
                  <c:pt idx="2">
                    <c:v>181.54778985159803</c:v>
                  </c:pt>
                  <c:pt idx="3">
                    <c:v>172.7491437508929</c:v>
                  </c:pt>
                  <c:pt idx="4">
                    <c:v>206.42060620651867</c:v>
                  </c:pt>
                  <c:pt idx="5">
                    <c:v>181.24752871878465</c:v>
                  </c:pt>
                  <c:pt idx="6">
                    <c:v>124.34106320922305</c:v>
                  </c:pt>
                  <c:pt idx="7">
                    <c:v>86.282481806370569</c:v>
                  </c:pt>
                  <c:pt idx="8">
                    <c:v>76.778686278593412</c:v>
                  </c:pt>
                  <c:pt idx="9">
                    <c:v>138.35521915224834</c:v>
                  </c:pt>
                </c:numCache>
              </c:numRef>
            </c:plus>
            <c:minus>
              <c:numRef>
                <c:f>RR!$D$32:$M$32</c:f>
                <c:numCache>
                  <c:formatCode>General</c:formatCode>
                  <c:ptCount val="10"/>
                  <c:pt idx="0">
                    <c:v>23.58530616012154</c:v>
                  </c:pt>
                  <c:pt idx="1">
                    <c:v>178.18492266930627</c:v>
                  </c:pt>
                  <c:pt idx="2">
                    <c:v>181.54778985159803</c:v>
                  </c:pt>
                  <c:pt idx="3">
                    <c:v>172.7491437508929</c:v>
                  </c:pt>
                  <c:pt idx="4">
                    <c:v>206.42060620651867</c:v>
                  </c:pt>
                  <c:pt idx="5">
                    <c:v>181.24752871878465</c:v>
                  </c:pt>
                  <c:pt idx="6">
                    <c:v>124.34106320922305</c:v>
                  </c:pt>
                  <c:pt idx="7">
                    <c:v>86.282481806370569</c:v>
                  </c:pt>
                  <c:pt idx="8">
                    <c:v>76.778686278593412</c:v>
                  </c:pt>
                  <c:pt idx="9">
                    <c:v>138.35521915224834</c:v>
                  </c:pt>
                </c:numCache>
              </c:numRef>
            </c:minus>
            <c:spPr>
              <a:ln w="3175">
                <a:solidFill>
                  <a:srgbClr val="000000"/>
                </a:solidFill>
                <a:prstDash val="solid"/>
              </a:ln>
            </c:spPr>
          </c:errBars>
          <c:cat>
            <c:numRef>
              <c:f>RR!$D$2:$M$2</c:f>
              <c:numCache>
                <c:formatCode>General</c:formatCode>
                <c:ptCount val="10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</c:numCache>
            </c:numRef>
          </c:cat>
          <c:val>
            <c:numRef>
              <c:f>RR!$D$31:$M$31</c:f>
              <c:numCache>
                <c:formatCode>0</c:formatCode>
                <c:ptCount val="10"/>
                <c:pt idx="0">
                  <c:v>89.333333333333329</c:v>
                </c:pt>
                <c:pt idx="1">
                  <c:v>237.33333333333334</c:v>
                </c:pt>
                <c:pt idx="2">
                  <c:v>303</c:v>
                </c:pt>
                <c:pt idx="3">
                  <c:v>215.66666666666666</c:v>
                </c:pt>
                <c:pt idx="4">
                  <c:v>243.33333333333334</c:v>
                </c:pt>
                <c:pt idx="5">
                  <c:v>326.33333333333331</c:v>
                </c:pt>
                <c:pt idx="6">
                  <c:v>238.5</c:v>
                </c:pt>
                <c:pt idx="7">
                  <c:v>205.66666666666666</c:v>
                </c:pt>
                <c:pt idx="8">
                  <c:v>159.16666666666666</c:v>
                </c:pt>
                <c:pt idx="9">
                  <c:v>147.83333333333334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466112"/>
        <c:axId val="105472000"/>
      </c:lineChart>
      <c:catAx>
        <c:axId val="105466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5472000"/>
        <c:crosses val="autoZero"/>
        <c:auto val="1"/>
        <c:lblAlgn val="ctr"/>
        <c:lblOffset val="100"/>
        <c:noMultiLvlLbl val="0"/>
      </c:catAx>
      <c:valAx>
        <c:axId val="105472000"/>
        <c:scaling>
          <c:orientation val="minMax"/>
          <c:max val="500"/>
        </c:scaling>
        <c:delete val="0"/>
        <c:axPos val="l"/>
        <c:numFmt formatCode="0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5466112"/>
        <c:crosses val="autoZero"/>
        <c:crossBetween val="between"/>
        <c:majorUnit val="100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'HW4'!$D$22:$M$22</c:f>
                <c:numCache>
                  <c:formatCode>General</c:formatCode>
                  <c:ptCount val="10"/>
                  <c:pt idx="0">
                    <c:v>51.954888677739845</c:v>
                  </c:pt>
                  <c:pt idx="1">
                    <c:v>140.87802400324483</c:v>
                  </c:pt>
                  <c:pt idx="2">
                    <c:v>157.24536424061409</c:v>
                  </c:pt>
                  <c:pt idx="3">
                    <c:v>167.1860143633217</c:v>
                  </c:pt>
                  <c:pt idx="4">
                    <c:v>189.19006074571499</c:v>
                  </c:pt>
                  <c:pt idx="5">
                    <c:v>159.68113651736425</c:v>
                  </c:pt>
                  <c:pt idx="6">
                    <c:v>157.33030073514689</c:v>
                  </c:pt>
                  <c:pt idx="7">
                    <c:v>171.06911183975038</c:v>
                  </c:pt>
                  <c:pt idx="8">
                    <c:v>181.65496316100379</c:v>
                  </c:pt>
                  <c:pt idx="9">
                    <c:v>138.62487923477929</c:v>
                  </c:pt>
                </c:numCache>
              </c:numRef>
            </c:plus>
            <c:minus>
              <c:numRef>
                <c:f>'HW4'!$D$22:$M$22</c:f>
                <c:numCache>
                  <c:formatCode>General</c:formatCode>
                  <c:ptCount val="10"/>
                  <c:pt idx="0">
                    <c:v>51.954888677739845</c:v>
                  </c:pt>
                  <c:pt idx="1">
                    <c:v>140.87802400324483</c:v>
                  </c:pt>
                  <c:pt idx="2">
                    <c:v>157.24536424061409</c:v>
                  </c:pt>
                  <c:pt idx="3">
                    <c:v>167.1860143633217</c:v>
                  </c:pt>
                  <c:pt idx="4">
                    <c:v>189.19006074571499</c:v>
                  </c:pt>
                  <c:pt idx="5">
                    <c:v>159.68113651736425</c:v>
                  </c:pt>
                  <c:pt idx="6">
                    <c:v>157.33030073514689</c:v>
                  </c:pt>
                  <c:pt idx="7">
                    <c:v>171.06911183975038</c:v>
                  </c:pt>
                  <c:pt idx="8">
                    <c:v>181.65496316100379</c:v>
                  </c:pt>
                  <c:pt idx="9">
                    <c:v>138.62487923477929</c:v>
                  </c:pt>
                </c:numCache>
              </c:numRef>
            </c:minus>
            <c:spPr>
              <a:ln w="3175">
                <a:solidFill>
                  <a:srgbClr val="000000"/>
                </a:solidFill>
                <a:prstDash val="solid"/>
              </a:ln>
            </c:spPr>
          </c:errBars>
          <c:cat>
            <c:numRef>
              <c:f>'HW4'!$D$2:$M$2</c:f>
              <c:numCache>
                <c:formatCode>General</c:formatCode>
                <c:ptCount val="10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</c:numCache>
            </c:numRef>
          </c:cat>
          <c:val>
            <c:numRef>
              <c:f>'HW4'!$D$21:$M$21</c:f>
              <c:numCache>
                <c:formatCode>0</c:formatCode>
                <c:ptCount val="10"/>
                <c:pt idx="0">
                  <c:v>82.388888888888886</c:v>
                </c:pt>
                <c:pt idx="1">
                  <c:v>175.16666666666666</c:v>
                </c:pt>
                <c:pt idx="2">
                  <c:v>177.88888888888889</c:v>
                </c:pt>
                <c:pt idx="3">
                  <c:v>278.11111111111109</c:v>
                </c:pt>
                <c:pt idx="4">
                  <c:v>304.94444444444446</c:v>
                </c:pt>
                <c:pt idx="5">
                  <c:v>248.77777777777777</c:v>
                </c:pt>
                <c:pt idx="6">
                  <c:v>333.33333333333331</c:v>
                </c:pt>
                <c:pt idx="7">
                  <c:v>257.84615384615387</c:v>
                </c:pt>
                <c:pt idx="8">
                  <c:v>248.76923076923077</c:v>
                </c:pt>
                <c:pt idx="9">
                  <c:v>255</c:v>
                </c:pt>
              </c:numCache>
            </c:numRef>
          </c:val>
          <c:smooth val="0"/>
        </c:ser>
        <c:ser>
          <c:idx val="1"/>
          <c:order val="1"/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'HW4'!$D$32:$M$32</c:f>
                <c:numCache>
                  <c:formatCode>General</c:formatCode>
                  <c:ptCount val="10"/>
                  <c:pt idx="0">
                    <c:v>258.4820432189955</c:v>
                  </c:pt>
                  <c:pt idx="1">
                    <c:v>220.84431419239911</c:v>
                  </c:pt>
                  <c:pt idx="2">
                    <c:v>185.18603259065375</c:v>
                  </c:pt>
                  <c:pt idx="3">
                    <c:v>150.07820183713113</c:v>
                  </c:pt>
                  <c:pt idx="4">
                    <c:v>234.60002999589346</c:v>
                  </c:pt>
                  <c:pt idx="5">
                    <c:v>242.86429681339879</c:v>
                  </c:pt>
                  <c:pt idx="6">
                    <c:v>246.23295203255529</c:v>
                  </c:pt>
                  <c:pt idx="7">
                    <c:v>183.29839060941043</c:v>
                  </c:pt>
                  <c:pt idx="8">
                    <c:v>241.97307012695995</c:v>
                  </c:pt>
                  <c:pt idx="9">
                    <c:v>204.91233898100592</c:v>
                  </c:pt>
                </c:numCache>
              </c:numRef>
            </c:plus>
            <c:minus>
              <c:numRef>
                <c:f>'HW4'!$D$32:$M$32</c:f>
                <c:numCache>
                  <c:formatCode>General</c:formatCode>
                  <c:ptCount val="10"/>
                  <c:pt idx="0">
                    <c:v>258.4820432189955</c:v>
                  </c:pt>
                  <c:pt idx="1">
                    <c:v>220.84431419239911</c:v>
                  </c:pt>
                  <c:pt idx="2">
                    <c:v>185.18603259065375</c:v>
                  </c:pt>
                  <c:pt idx="3">
                    <c:v>150.07820183713113</c:v>
                  </c:pt>
                  <c:pt idx="4">
                    <c:v>234.60002999589346</c:v>
                  </c:pt>
                  <c:pt idx="5">
                    <c:v>242.86429681339879</c:v>
                  </c:pt>
                  <c:pt idx="6">
                    <c:v>246.23295203255529</c:v>
                  </c:pt>
                  <c:pt idx="7">
                    <c:v>183.29839060941043</c:v>
                  </c:pt>
                  <c:pt idx="8">
                    <c:v>241.97307012695995</c:v>
                  </c:pt>
                  <c:pt idx="9">
                    <c:v>204.91233898100592</c:v>
                  </c:pt>
                </c:numCache>
              </c:numRef>
            </c:minus>
            <c:spPr>
              <a:ln w="3175">
                <a:solidFill>
                  <a:srgbClr val="000000"/>
                </a:solidFill>
                <a:prstDash val="solid"/>
              </a:ln>
            </c:spPr>
          </c:errBars>
          <c:cat>
            <c:numRef>
              <c:f>'HW4'!$D$2:$M$2</c:f>
              <c:numCache>
                <c:formatCode>General</c:formatCode>
                <c:ptCount val="10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</c:numCache>
            </c:numRef>
          </c:cat>
          <c:val>
            <c:numRef>
              <c:f>'HW4'!$D$31:$M$31</c:f>
              <c:numCache>
                <c:formatCode>0</c:formatCode>
                <c:ptCount val="10"/>
                <c:pt idx="0">
                  <c:v>267.83333333333331</c:v>
                </c:pt>
                <c:pt idx="1">
                  <c:v>253.5</c:v>
                </c:pt>
                <c:pt idx="2">
                  <c:v>369.66666666666669</c:v>
                </c:pt>
                <c:pt idx="3">
                  <c:v>329.66666666666669</c:v>
                </c:pt>
                <c:pt idx="4">
                  <c:v>351.05555555555549</c:v>
                </c:pt>
                <c:pt idx="5">
                  <c:v>301.66666666666669</c:v>
                </c:pt>
                <c:pt idx="6">
                  <c:v>377.66666666666669</c:v>
                </c:pt>
                <c:pt idx="7">
                  <c:v>257.5</c:v>
                </c:pt>
                <c:pt idx="8">
                  <c:v>303.16666666666669</c:v>
                </c:pt>
                <c:pt idx="9">
                  <c:v>339.33333333333331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497344"/>
        <c:axId val="105498880"/>
      </c:lineChart>
      <c:catAx>
        <c:axId val="105497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5498880"/>
        <c:crosses val="autoZero"/>
        <c:auto val="1"/>
        <c:lblAlgn val="ctr"/>
        <c:lblOffset val="100"/>
        <c:noMultiLvlLbl val="0"/>
      </c:catAx>
      <c:valAx>
        <c:axId val="105498880"/>
        <c:scaling>
          <c:orientation val="minMax"/>
          <c:max val="600"/>
        </c:scaling>
        <c:delete val="0"/>
        <c:axPos val="l"/>
        <c:numFmt formatCode="0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549734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906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79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19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855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539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043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00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81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110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976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7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/>
          <p:nvPr/>
        </p:nvSpPr>
        <p:spPr>
          <a:xfrm rot="16200000">
            <a:off x="-268427" y="5480990"/>
            <a:ext cx="2478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Longest running time (sec)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24658" y="4142079"/>
            <a:ext cx="1713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Rotarod</a:t>
            </a:r>
            <a:r>
              <a:rPr lang="en-US" dirty="0" smtClean="0"/>
              <a:t> running</a:t>
            </a:r>
            <a:endParaRPr lang="en-GB" dirty="0"/>
          </a:p>
        </p:txBody>
      </p:sp>
      <p:cxnSp>
        <p:nvCxnSpPr>
          <p:cNvPr id="10" name="Straight Connector 5"/>
          <p:cNvCxnSpPr/>
          <p:nvPr/>
        </p:nvCxnSpPr>
        <p:spPr>
          <a:xfrm>
            <a:off x="1681313" y="4694358"/>
            <a:ext cx="3763911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6"/>
          <p:cNvSpPr txBox="1"/>
          <p:nvPr/>
        </p:nvSpPr>
        <p:spPr>
          <a:xfrm>
            <a:off x="5085184" y="4376936"/>
            <a:ext cx="5180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Max.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3977641"/>
              </p:ext>
            </p:extLst>
          </p:nvPr>
        </p:nvGraphicFramePr>
        <p:xfrm>
          <a:off x="1052736" y="1204182"/>
          <a:ext cx="4464496" cy="23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440190" y="911260"/>
            <a:ext cx="2282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Four limb hanging test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548680" y="91126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 rot="16200000">
            <a:off x="-282854" y="2172391"/>
            <a:ext cx="25074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Longest hanging time (sec)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Connector 5"/>
          <p:cNvCxnSpPr/>
          <p:nvPr/>
        </p:nvCxnSpPr>
        <p:spPr>
          <a:xfrm>
            <a:off x="1707529" y="1332325"/>
            <a:ext cx="3763911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6"/>
          <p:cNvSpPr txBox="1"/>
          <p:nvPr/>
        </p:nvSpPr>
        <p:spPr>
          <a:xfrm>
            <a:off x="5111399" y="1068578"/>
            <a:ext cx="5180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Max.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8680" y="4142079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1036115" y="9244"/>
            <a:ext cx="943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Figure 3</a:t>
            </a:r>
            <a:endParaRPr lang="en-GB" b="1" dirty="0"/>
          </a:p>
        </p:txBody>
      </p:sp>
      <p:graphicFrame>
        <p:nvGraphicFramePr>
          <p:cNvPr id="21" name="Chart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9318202"/>
              </p:ext>
            </p:extLst>
          </p:nvPr>
        </p:nvGraphicFramePr>
        <p:xfrm>
          <a:off x="1150504" y="4262412"/>
          <a:ext cx="4576330" cy="27449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5490728" y="2587769"/>
            <a:ext cx="47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Arial" pitchFamily="34" charset="0"/>
                <a:cs typeface="Arial" pitchFamily="34" charset="0"/>
              </a:rPr>
              <a:t>Mdx</a:t>
            </a:r>
            <a:endParaRPr lang="en-GB" sz="12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90728" y="2299737"/>
            <a:ext cx="373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Wt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90728" y="5817096"/>
            <a:ext cx="47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Arial" pitchFamily="34" charset="0"/>
                <a:cs typeface="Arial" pitchFamily="34" charset="0"/>
              </a:rPr>
              <a:t>Mdx</a:t>
            </a:r>
            <a:endParaRPr lang="en-GB" sz="12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90728" y="5529064"/>
            <a:ext cx="373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Wt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96952" y="3781127"/>
            <a:ext cx="122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Age (weeks)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96952" y="7119999"/>
            <a:ext cx="122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Age (weeks)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0570246"/>
              </p:ext>
            </p:extLst>
          </p:nvPr>
        </p:nvGraphicFramePr>
        <p:xfrm>
          <a:off x="1156133" y="451141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1" name="Chart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2757267"/>
              </p:ext>
            </p:extLst>
          </p:nvPr>
        </p:nvGraphicFramePr>
        <p:xfrm>
          <a:off x="1156133" y="114805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0447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8723</TotalTime>
  <Words>38</Words>
  <Application>Microsoft Office PowerPoint</Application>
  <PresentationFormat>A4 Paper (210x297 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LUMC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Putten, M. van (HG)</dc:creator>
  <cp:lastModifiedBy>Putten, M. van (HG)</cp:lastModifiedBy>
  <cp:revision>80</cp:revision>
  <cp:lastPrinted>2013-07-23T12:17:31Z</cp:lastPrinted>
  <dcterms:created xsi:type="dcterms:W3CDTF">2013-06-10T09:25:58Z</dcterms:created>
  <dcterms:modified xsi:type="dcterms:W3CDTF">2013-11-18T14:08:29Z</dcterms:modified>
</cp:coreProperties>
</file>